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555" r:id="rId2"/>
    <p:sldId id="549" r:id="rId3"/>
    <p:sldId id="565" r:id="rId4"/>
    <p:sldId id="560" r:id="rId5"/>
    <p:sldId id="559" r:id="rId6"/>
    <p:sldId id="548" r:id="rId7"/>
    <p:sldId id="561" r:id="rId8"/>
    <p:sldId id="563" r:id="rId9"/>
    <p:sldId id="568" r:id="rId10"/>
    <p:sldId id="562" r:id="rId11"/>
    <p:sldId id="564" r:id="rId12"/>
    <p:sldId id="569" r:id="rId13"/>
    <p:sldId id="546" r:id="rId14"/>
    <p:sldId id="266" r:id="rId15"/>
  </p:sldIdLst>
  <p:sldSz cx="12192000" cy="6858000"/>
  <p:notesSz cx="6858000" cy="9144000"/>
  <p:embeddedFontLst>
    <p:embeddedFont>
      <p:font typeface="Montserrat" panose="02000505000000020004" pitchFamily="2" charset="0"/>
      <p:regular r:id="rId16"/>
      <p:bold r:id="rId17"/>
      <p:italic r:id="rId18"/>
      <p:boldItalic r:id="rId19"/>
    </p:embeddedFont>
    <p:embeddedFont>
      <p:font typeface="Montserrat ExtraBold" panose="00000900000000000000" pitchFamily="2" charset="0"/>
      <p:bold r:id="rId20"/>
      <p:boldItalic r:id="rId21"/>
    </p:embeddedFont>
    <p:embeddedFont>
      <p:font typeface="Montserrat SemiBold" panose="00000700000000000000" pitchFamily="2" charset="0"/>
      <p:bold r:id="rId22"/>
      <p:boldItalic r:id="rId23"/>
    </p:embeddedFont>
    <p:embeddedFont>
      <p:font typeface="Montserrat-Regular" panose="02000505000000020004" pitchFamily="2" charset="0"/>
      <p:regular r:id="rId24"/>
    </p:embeddedFont>
    <p:embeddedFont>
      <p:font typeface="Pacifico" panose="00000500000000000000" pitchFamily="2" charset="0"/>
      <p:regular r:id="rId25"/>
    </p:embeddedFont>
    <p:embeddedFont>
      <p:font typeface="Poppins" panose="00000500000000000000" pitchFamily="2" charset="0"/>
      <p:regular r:id="rId26"/>
      <p:bold r:id="rId27"/>
      <p:italic r:id="rId28"/>
      <p:boldItalic r:id="rId29"/>
    </p:embeddedFont>
    <p:embeddedFont>
      <p:font typeface="Poppins ExtraBold" panose="00000900000000000000" pitchFamily="2" charset="0"/>
      <p:bold r:id="rId30"/>
      <p:boldItalic r:id="rId31"/>
    </p:embeddedFont>
    <p:embeddedFont>
      <p:font typeface="Poppins Medium" panose="00000600000000000000" pitchFamily="2" charset="0"/>
      <p:regular r:id="rId32"/>
      <p:italic r:id="rId33"/>
    </p:embeddedFont>
    <p:embeddedFont>
      <p:font typeface="Poppins SemiBold" panose="00000700000000000000" pitchFamily="2" charset="0"/>
      <p:bold r:id="rId34"/>
      <p:boldItalic r:id="rId3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DCF9"/>
    <a:srgbClr val="EEE1FF"/>
    <a:srgbClr val="F1DF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095" autoAdjust="0"/>
    <p:restoredTop sz="94660"/>
  </p:normalViewPr>
  <p:slideViewPr>
    <p:cSldViewPr snapToGrid="0">
      <p:cViewPr>
        <p:scale>
          <a:sx n="100" d="100"/>
          <a:sy n="100" d="100"/>
        </p:scale>
        <p:origin x="3004" y="160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9" Type="http://schemas.openxmlformats.org/officeDocument/2006/relationships/tableStyles" Target="tableStyles.xml"/><Relationship Id="rId21" Type="http://schemas.openxmlformats.org/officeDocument/2006/relationships/font" Target="fonts/font6.fntdata"/><Relationship Id="rId34" Type="http://schemas.openxmlformats.org/officeDocument/2006/relationships/font" Target="fonts/font1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font" Target="fonts/font18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openxmlformats.org/officeDocument/2006/relationships/font" Target="fonts/font17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font" Target="fonts/font1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font" Target="fonts/font15.fntdata"/><Relationship Id="rId35" Type="http://schemas.openxmlformats.org/officeDocument/2006/relationships/font" Target="fonts/font20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D66B2-C3EF-49CC-9E91-9E66CEBCA1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276504-4F8B-4967-BBB0-766B573990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CAFCE-8203-4784-B726-8051172C1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CF53C-CEEE-4E0C-BAD3-DE24B03C4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0E5473-871E-43D6-AC66-AEE88B912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99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3C0C4-007D-48CE-B080-22A7699EE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6E0D35-7893-4F88-92AB-D335DB621A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ADF672-1EB6-4822-BCA4-DB30A28AE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889B4-01A2-42C7-85C4-211202D67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FF284-072F-4C9F-9FDD-FB6F89BBD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122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3DC75D-02D6-4220-A686-A7AC834A27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4C6C9C-8CA6-467C-B35A-28BFA091CB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3532F7-6612-456C-9544-157BA8068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79E22-8D54-4D00-8149-178E6A886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EACE0-3525-43F0-BD4D-16072E767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119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otte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3529935-4E23-4F7C-83E1-584DD7A94655}"/>
              </a:ext>
            </a:extLst>
          </p:cNvPr>
          <p:cNvSpPr/>
          <p:nvPr userDrawn="1"/>
        </p:nvSpPr>
        <p:spPr>
          <a:xfrm>
            <a:off x="101041" y="111603"/>
            <a:ext cx="11989919" cy="6634795"/>
          </a:xfrm>
          <a:custGeom>
            <a:avLst/>
            <a:gdLst>
              <a:gd name="connsiteX0" fmla="*/ 11953343 w 11989919"/>
              <a:gd name="connsiteY0" fmla="*/ 6561643 h 6634795"/>
              <a:gd name="connsiteX1" fmla="*/ 11989919 w 11989919"/>
              <a:gd name="connsiteY1" fmla="*/ 6598219 h 6634795"/>
              <a:gd name="connsiteX2" fmla="*/ 11953343 w 11989919"/>
              <a:gd name="connsiteY2" fmla="*/ 6634795 h 6634795"/>
              <a:gd name="connsiteX3" fmla="*/ 11916767 w 11989919"/>
              <a:gd name="connsiteY3" fmla="*/ 6598219 h 6634795"/>
              <a:gd name="connsiteX4" fmla="*/ 11953343 w 11989919"/>
              <a:gd name="connsiteY4" fmla="*/ 6561643 h 6634795"/>
              <a:gd name="connsiteX5" fmla="*/ 11732658 w 11989919"/>
              <a:gd name="connsiteY5" fmla="*/ 6561643 h 6634795"/>
              <a:gd name="connsiteX6" fmla="*/ 11769234 w 11989919"/>
              <a:gd name="connsiteY6" fmla="*/ 6598219 h 6634795"/>
              <a:gd name="connsiteX7" fmla="*/ 11732658 w 11989919"/>
              <a:gd name="connsiteY7" fmla="*/ 6634795 h 6634795"/>
              <a:gd name="connsiteX8" fmla="*/ 11696082 w 11989919"/>
              <a:gd name="connsiteY8" fmla="*/ 6598219 h 6634795"/>
              <a:gd name="connsiteX9" fmla="*/ 11732658 w 11989919"/>
              <a:gd name="connsiteY9" fmla="*/ 6561643 h 6634795"/>
              <a:gd name="connsiteX10" fmla="*/ 11511977 w 11989919"/>
              <a:gd name="connsiteY10" fmla="*/ 6561643 h 6634795"/>
              <a:gd name="connsiteX11" fmla="*/ 11548553 w 11989919"/>
              <a:gd name="connsiteY11" fmla="*/ 6598219 h 6634795"/>
              <a:gd name="connsiteX12" fmla="*/ 11511977 w 11989919"/>
              <a:gd name="connsiteY12" fmla="*/ 6634795 h 6634795"/>
              <a:gd name="connsiteX13" fmla="*/ 11475401 w 11989919"/>
              <a:gd name="connsiteY13" fmla="*/ 6598219 h 6634795"/>
              <a:gd name="connsiteX14" fmla="*/ 11511977 w 11989919"/>
              <a:gd name="connsiteY14" fmla="*/ 6561643 h 6634795"/>
              <a:gd name="connsiteX15" fmla="*/ 11291296 w 11989919"/>
              <a:gd name="connsiteY15" fmla="*/ 6561643 h 6634795"/>
              <a:gd name="connsiteX16" fmla="*/ 11327872 w 11989919"/>
              <a:gd name="connsiteY16" fmla="*/ 6598219 h 6634795"/>
              <a:gd name="connsiteX17" fmla="*/ 11291296 w 11989919"/>
              <a:gd name="connsiteY17" fmla="*/ 6634795 h 6634795"/>
              <a:gd name="connsiteX18" fmla="*/ 11254720 w 11989919"/>
              <a:gd name="connsiteY18" fmla="*/ 6598219 h 6634795"/>
              <a:gd name="connsiteX19" fmla="*/ 11291296 w 11989919"/>
              <a:gd name="connsiteY19" fmla="*/ 6561643 h 6634795"/>
              <a:gd name="connsiteX20" fmla="*/ 11070615 w 11989919"/>
              <a:gd name="connsiteY20" fmla="*/ 6561643 h 6634795"/>
              <a:gd name="connsiteX21" fmla="*/ 11107191 w 11989919"/>
              <a:gd name="connsiteY21" fmla="*/ 6598219 h 6634795"/>
              <a:gd name="connsiteX22" fmla="*/ 11070615 w 11989919"/>
              <a:gd name="connsiteY22" fmla="*/ 6634795 h 6634795"/>
              <a:gd name="connsiteX23" fmla="*/ 11034039 w 11989919"/>
              <a:gd name="connsiteY23" fmla="*/ 6598219 h 6634795"/>
              <a:gd name="connsiteX24" fmla="*/ 11070615 w 11989919"/>
              <a:gd name="connsiteY24" fmla="*/ 6561643 h 6634795"/>
              <a:gd name="connsiteX25" fmla="*/ 10849934 w 11989919"/>
              <a:gd name="connsiteY25" fmla="*/ 6561643 h 6634795"/>
              <a:gd name="connsiteX26" fmla="*/ 10886510 w 11989919"/>
              <a:gd name="connsiteY26" fmla="*/ 6598219 h 6634795"/>
              <a:gd name="connsiteX27" fmla="*/ 10849934 w 11989919"/>
              <a:gd name="connsiteY27" fmla="*/ 6634795 h 6634795"/>
              <a:gd name="connsiteX28" fmla="*/ 10813358 w 11989919"/>
              <a:gd name="connsiteY28" fmla="*/ 6598219 h 6634795"/>
              <a:gd name="connsiteX29" fmla="*/ 10849934 w 11989919"/>
              <a:gd name="connsiteY29" fmla="*/ 6561643 h 6634795"/>
              <a:gd name="connsiteX30" fmla="*/ 10629253 w 11989919"/>
              <a:gd name="connsiteY30" fmla="*/ 6561643 h 6634795"/>
              <a:gd name="connsiteX31" fmla="*/ 10665829 w 11989919"/>
              <a:gd name="connsiteY31" fmla="*/ 6598219 h 6634795"/>
              <a:gd name="connsiteX32" fmla="*/ 10629253 w 11989919"/>
              <a:gd name="connsiteY32" fmla="*/ 6634795 h 6634795"/>
              <a:gd name="connsiteX33" fmla="*/ 10592677 w 11989919"/>
              <a:gd name="connsiteY33" fmla="*/ 6598219 h 6634795"/>
              <a:gd name="connsiteX34" fmla="*/ 10629253 w 11989919"/>
              <a:gd name="connsiteY34" fmla="*/ 6561643 h 6634795"/>
              <a:gd name="connsiteX35" fmla="*/ 10408572 w 11989919"/>
              <a:gd name="connsiteY35" fmla="*/ 6561643 h 6634795"/>
              <a:gd name="connsiteX36" fmla="*/ 10445148 w 11989919"/>
              <a:gd name="connsiteY36" fmla="*/ 6598219 h 6634795"/>
              <a:gd name="connsiteX37" fmla="*/ 10408572 w 11989919"/>
              <a:gd name="connsiteY37" fmla="*/ 6634795 h 6634795"/>
              <a:gd name="connsiteX38" fmla="*/ 10371996 w 11989919"/>
              <a:gd name="connsiteY38" fmla="*/ 6598219 h 6634795"/>
              <a:gd name="connsiteX39" fmla="*/ 10408572 w 11989919"/>
              <a:gd name="connsiteY39" fmla="*/ 6561643 h 6634795"/>
              <a:gd name="connsiteX40" fmla="*/ 10187891 w 11989919"/>
              <a:gd name="connsiteY40" fmla="*/ 6561643 h 6634795"/>
              <a:gd name="connsiteX41" fmla="*/ 10224467 w 11989919"/>
              <a:gd name="connsiteY41" fmla="*/ 6598219 h 6634795"/>
              <a:gd name="connsiteX42" fmla="*/ 10187891 w 11989919"/>
              <a:gd name="connsiteY42" fmla="*/ 6634795 h 6634795"/>
              <a:gd name="connsiteX43" fmla="*/ 10151315 w 11989919"/>
              <a:gd name="connsiteY43" fmla="*/ 6598219 h 6634795"/>
              <a:gd name="connsiteX44" fmla="*/ 10187891 w 11989919"/>
              <a:gd name="connsiteY44" fmla="*/ 6561643 h 6634795"/>
              <a:gd name="connsiteX45" fmla="*/ 9967210 w 11989919"/>
              <a:gd name="connsiteY45" fmla="*/ 6561643 h 6634795"/>
              <a:gd name="connsiteX46" fmla="*/ 10003786 w 11989919"/>
              <a:gd name="connsiteY46" fmla="*/ 6598219 h 6634795"/>
              <a:gd name="connsiteX47" fmla="*/ 9967210 w 11989919"/>
              <a:gd name="connsiteY47" fmla="*/ 6634795 h 6634795"/>
              <a:gd name="connsiteX48" fmla="*/ 9930634 w 11989919"/>
              <a:gd name="connsiteY48" fmla="*/ 6598219 h 6634795"/>
              <a:gd name="connsiteX49" fmla="*/ 9967210 w 11989919"/>
              <a:gd name="connsiteY49" fmla="*/ 6561643 h 6634795"/>
              <a:gd name="connsiteX50" fmla="*/ 9746529 w 11989919"/>
              <a:gd name="connsiteY50" fmla="*/ 6561643 h 6634795"/>
              <a:gd name="connsiteX51" fmla="*/ 9783105 w 11989919"/>
              <a:gd name="connsiteY51" fmla="*/ 6598219 h 6634795"/>
              <a:gd name="connsiteX52" fmla="*/ 9746529 w 11989919"/>
              <a:gd name="connsiteY52" fmla="*/ 6634795 h 6634795"/>
              <a:gd name="connsiteX53" fmla="*/ 9709953 w 11989919"/>
              <a:gd name="connsiteY53" fmla="*/ 6598219 h 6634795"/>
              <a:gd name="connsiteX54" fmla="*/ 9746529 w 11989919"/>
              <a:gd name="connsiteY54" fmla="*/ 6561643 h 6634795"/>
              <a:gd name="connsiteX55" fmla="*/ 9525848 w 11989919"/>
              <a:gd name="connsiteY55" fmla="*/ 6561643 h 6634795"/>
              <a:gd name="connsiteX56" fmla="*/ 9562424 w 11989919"/>
              <a:gd name="connsiteY56" fmla="*/ 6598219 h 6634795"/>
              <a:gd name="connsiteX57" fmla="*/ 9525848 w 11989919"/>
              <a:gd name="connsiteY57" fmla="*/ 6634795 h 6634795"/>
              <a:gd name="connsiteX58" fmla="*/ 9489272 w 11989919"/>
              <a:gd name="connsiteY58" fmla="*/ 6598219 h 6634795"/>
              <a:gd name="connsiteX59" fmla="*/ 9525848 w 11989919"/>
              <a:gd name="connsiteY59" fmla="*/ 6561643 h 6634795"/>
              <a:gd name="connsiteX60" fmla="*/ 9305167 w 11989919"/>
              <a:gd name="connsiteY60" fmla="*/ 6561643 h 6634795"/>
              <a:gd name="connsiteX61" fmla="*/ 9341743 w 11989919"/>
              <a:gd name="connsiteY61" fmla="*/ 6598219 h 6634795"/>
              <a:gd name="connsiteX62" fmla="*/ 9305167 w 11989919"/>
              <a:gd name="connsiteY62" fmla="*/ 6634795 h 6634795"/>
              <a:gd name="connsiteX63" fmla="*/ 9268591 w 11989919"/>
              <a:gd name="connsiteY63" fmla="*/ 6598219 h 6634795"/>
              <a:gd name="connsiteX64" fmla="*/ 9305167 w 11989919"/>
              <a:gd name="connsiteY64" fmla="*/ 6561643 h 6634795"/>
              <a:gd name="connsiteX65" fmla="*/ 9084486 w 11989919"/>
              <a:gd name="connsiteY65" fmla="*/ 6561643 h 6634795"/>
              <a:gd name="connsiteX66" fmla="*/ 9121062 w 11989919"/>
              <a:gd name="connsiteY66" fmla="*/ 6598219 h 6634795"/>
              <a:gd name="connsiteX67" fmla="*/ 9084486 w 11989919"/>
              <a:gd name="connsiteY67" fmla="*/ 6634795 h 6634795"/>
              <a:gd name="connsiteX68" fmla="*/ 9047910 w 11989919"/>
              <a:gd name="connsiteY68" fmla="*/ 6598219 h 6634795"/>
              <a:gd name="connsiteX69" fmla="*/ 9084486 w 11989919"/>
              <a:gd name="connsiteY69" fmla="*/ 6561643 h 6634795"/>
              <a:gd name="connsiteX70" fmla="*/ 8863805 w 11989919"/>
              <a:gd name="connsiteY70" fmla="*/ 6561643 h 6634795"/>
              <a:gd name="connsiteX71" fmla="*/ 8900381 w 11989919"/>
              <a:gd name="connsiteY71" fmla="*/ 6598219 h 6634795"/>
              <a:gd name="connsiteX72" fmla="*/ 8863805 w 11989919"/>
              <a:gd name="connsiteY72" fmla="*/ 6634795 h 6634795"/>
              <a:gd name="connsiteX73" fmla="*/ 8827229 w 11989919"/>
              <a:gd name="connsiteY73" fmla="*/ 6598219 h 6634795"/>
              <a:gd name="connsiteX74" fmla="*/ 8863805 w 11989919"/>
              <a:gd name="connsiteY74" fmla="*/ 6561643 h 6634795"/>
              <a:gd name="connsiteX75" fmla="*/ 8643124 w 11989919"/>
              <a:gd name="connsiteY75" fmla="*/ 6561643 h 6634795"/>
              <a:gd name="connsiteX76" fmla="*/ 8679700 w 11989919"/>
              <a:gd name="connsiteY76" fmla="*/ 6598219 h 6634795"/>
              <a:gd name="connsiteX77" fmla="*/ 8643124 w 11989919"/>
              <a:gd name="connsiteY77" fmla="*/ 6634795 h 6634795"/>
              <a:gd name="connsiteX78" fmla="*/ 8606548 w 11989919"/>
              <a:gd name="connsiteY78" fmla="*/ 6598219 h 6634795"/>
              <a:gd name="connsiteX79" fmla="*/ 8643124 w 11989919"/>
              <a:gd name="connsiteY79" fmla="*/ 6561643 h 6634795"/>
              <a:gd name="connsiteX80" fmla="*/ 8422443 w 11989919"/>
              <a:gd name="connsiteY80" fmla="*/ 6561643 h 6634795"/>
              <a:gd name="connsiteX81" fmla="*/ 8459019 w 11989919"/>
              <a:gd name="connsiteY81" fmla="*/ 6598219 h 6634795"/>
              <a:gd name="connsiteX82" fmla="*/ 8422443 w 11989919"/>
              <a:gd name="connsiteY82" fmla="*/ 6634795 h 6634795"/>
              <a:gd name="connsiteX83" fmla="*/ 8385867 w 11989919"/>
              <a:gd name="connsiteY83" fmla="*/ 6598219 h 6634795"/>
              <a:gd name="connsiteX84" fmla="*/ 8422443 w 11989919"/>
              <a:gd name="connsiteY84" fmla="*/ 6561643 h 6634795"/>
              <a:gd name="connsiteX85" fmla="*/ 8201762 w 11989919"/>
              <a:gd name="connsiteY85" fmla="*/ 6561643 h 6634795"/>
              <a:gd name="connsiteX86" fmla="*/ 8238338 w 11989919"/>
              <a:gd name="connsiteY86" fmla="*/ 6598219 h 6634795"/>
              <a:gd name="connsiteX87" fmla="*/ 8201762 w 11989919"/>
              <a:gd name="connsiteY87" fmla="*/ 6634795 h 6634795"/>
              <a:gd name="connsiteX88" fmla="*/ 8165186 w 11989919"/>
              <a:gd name="connsiteY88" fmla="*/ 6598219 h 6634795"/>
              <a:gd name="connsiteX89" fmla="*/ 8201762 w 11989919"/>
              <a:gd name="connsiteY89" fmla="*/ 6561643 h 6634795"/>
              <a:gd name="connsiteX90" fmla="*/ 7981081 w 11989919"/>
              <a:gd name="connsiteY90" fmla="*/ 6561643 h 6634795"/>
              <a:gd name="connsiteX91" fmla="*/ 8017657 w 11989919"/>
              <a:gd name="connsiteY91" fmla="*/ 6598219 h 6634795"/>
              <a:gd name="connsiteX92" fmla="*/ 7981081 w 11989919"/>
              <a:gd name="connsiteY92" fmla="*/ 6634795 h 6634795"/>
              <a:gd name="connsiteX93" fmla="*/ 7944505 w 11989919"/>
              <a:gd name="connsiteY93" fmla="*/ 6598219 h 6634795"/>
              <a:gd name="connsiteX94" fmla="*/ 7981081 w 11989919"/>
              <a:gd name="connsiteY94" fmla="*/ 6561643 h 6634795"/>
              <a:gd name="connsiteX95" fmla="*/ 7760400 w 11989919"/>
              <a:gd name="connsiteY95" fmla="*/ 6561643 h 6634795"/>
              <a:gd name="connsiteX96" fmla="*/ 7796976 w 11989919"/>
              <a:gd name="connsiteY96" fmla="*/ 6598219 h 6634795"/>
              <a:gd name="connsiteX97" fmla="*/ 7760400 w 11989919"/>
              <a:gd name="connsiteY97" fmla="*/ 6634795 h 6634795"/>
              <a:gd name="connsiteX98" fmla="*/ 7723824 w 11989919"/>
              <a:gd name="connsiteY98" fmla="*/ 6598219 h 6634795"/>
              <a:gd name="connsiteX99" fmla="*/ 7760400 w 11989919"/>
              <a:gd name="connsiteY99" fmla="*/ 6561643 h 6634795"/>
              <a:gd name="connsiteX100" fmla="*/ 7539719 w 11989919"/>
              <a:gd name="connsiteY100" fmla="*/ 6561643 h 6634795"/>
              <a:gd name="connsiteX101" fmla="*/ 7576295 w 11989919"/>
              <a:gd name="connsiteY101" fmla="*/ 6598219 h 6634795"/>
              <a:gd name="connsiteX102" fmla="*/ 7539719 w 11989919"/>
              <a:gd name="connsiteY102" fmla="*/ 6634795 h 6634795"/>
              <a:gd name="connsiteX103" fmla="*/ 7503143 w 11989919"/>
              <a:gd name="connsiteY103" fmla="*/ 6598219 h 6634795"/>
              <a:gd name="connsiteX104" fmla="*/ 7539719 w 11989919"/>
              <a:gd name="connsiteY104" fmla="*/ 6561643 h 6634795"/>
              <a:gd name="connsiteX105" fmla="*/ 7319038 w 11989919"/>
              <a:gd name="connsiteY105" fmla="*/ 6561643 h 6634795"/>
              <a:gd name="connsiteX106" fmla="*/ 7355614 w 11989919"/>
              <a:gd name="connsiteY106" fmla="*/ 6598219 h 6634795"/>
              <a:gd name="connsiteX107" fmla="*/ 7319038 w 11989919"/>
              <a:gd name="connsiteY107" fmla="*/ 6634795 h 6634795"/>
              <a:gd name="connsiteX108" fmla="*/ 7282462 w 11989919"/>
              <a:gd name="connsiteY108" fmla="*/ 6598219 h 6634795"/>
              <a:gd name="connsiteX109" fmla="*/ 7319038 w 11989919"/>
              <a:gd name="connsiteY109" fmla="*/ 6561643 h 6634795"/>
              <a:gd name="connsiteX110" fmla="*/ 7098357 w 11989919"/>
              <a:gd name="connsiteY110" fmla="*/ 6561643 h 6634795"/>
              <a:gd name="connsiteX111" fmla="*/ 7134933 w 11989919"/>
              <a:gd name="connsiteY111" fmla="*/ 6598219 h 6634795"/>
              <a:gd name="connsiteX112" fmla="*/ 7098357 w 11989919"/>
              <a:gd name="connsiteY112" fmla="*/ 6634795 h 6634795"/>
              <a:gd name="connsiteX113" fmla="*/ 7061781 w 11989919"/>
              <a:gd name="connsiteY113" fmla="*/ 6598219 h 6634795"/>
              <a:gd name="connsiteX114" fmla="*/ 7098357 w 11989919"/>
              <a:gd name="connsiteY114" fmla="*/ 6561643 h 6634795"/>
              <a:gd name="connsiteX115" fmla="*/ 6877676 w 11989919"/>
              <a:gd name="connsiteY115" fmla="*/ 6561643 h 6634795"/>
              <a:gd name="connsiteX116" fmla="*/ 6914252 w 11989919"/>
              <a:gd name="connsiteY116" fmla="*/ 6598219 h 6634795"/>
              <a:gd name="connsiteX117" fmla="*/ 6877676 w 11989919"/>
              <a:gd name="connsiteY117" fmla="*/ 6634795 h 6634795"/>
              <a:gd name="connsiteX118" fmla="*/ 6841100 w 11989919"/>
              <a:gd name="connsiteY118" fmla="*/ 6598219 h 6634795"/>
              <a:gd name="connsiteX119" fmla="*/ 6877676 w 11989919"/>
              <a:gd name="connsiteY119" fmla="*/ 6561643 h 6634795"/>
              <a:gd name="connsiteX120" fmla="*/ 6656995 w 11989919"/>
              <a:gd name="connsiteY120" fmla="*/ 6561643 h 6634795"/>
              <a:gd name="connsiteX121" fmla="*/ 6693571 w 11989919"/>
              <a:gd name="connsiteY121" fmla="*/ 6598219 h 6634795"/>
              <a:gd name="connsiteX122" fmla="*/ 6656995 w 11989919"/>
              <a:gd name="connsiteY122" fmla="*/ 6634795 h 6634795"/>
              <a:gd name="connsiteX123" fmla="*/ 6620419 w 11989919"/>
              <a:gd name="connsiteY123" fmla="*/ 6598219 h 6634795"/>
              <a:gd name="connsiteX124" fmla="*/ 6656995 w 11989919"/>
              <a:gd name="connsiteY124" fmla="*/ 6561643 h 6634795"/>
              <a:gd name="connsiteX125" fmla="*/ 6436314 w 11989919"/>
              <a:gd name="connsiteY125" fmla="*/ 6561643 h 6634795"/>
              <a:gd name="connsiteX126" fmla="*/ 6472890 w 11989919"/>
              <a:gd name="connsiteY126" fmla="*/ 6598219 h 6634795"/>
              <a:gd name="connsiteX127" fmla="*/ 6436314 w 11989919"/>
              <a:gd name="connsiteY127" fmla="*/ 6634795 h 6634795"/>
              <a:gd name="connsiteX128" fmla="*/ 6399738 w 11989919"/>
              <a:gd name="connsiteY128" fmla="*/ 6598219 h 6634795"/>
              <a:gd name="connsiteX129" fmla="*/ 6436314 w 11989919"/>
              <a:gd name="connsiteY129" fmla="*/ 6561643 h 6634795"/>
              <a:gd name="connsiteX130" fmla="*/ 6215633 w 11989919"/>
              <a:gd name="connsiteY130" fmla="*/ 6561643 h 6634795"/>
              <a:gd name="connsiteX131" fmla="*/ 6252209 w 11989919"/>
              <a:gd name="connsiteY131" fmla="*/ 6598219 h 6634795"/>
              <a:gd name="connsiteX132" fmla="*/ 6215633 w 11989919"/>
              <a:gd name="connsiteY132" fmla="*/ 6634795 h 6634795"/>
              <a:gd name="connsiteX133" fmla="*/ 6179057 w 11989919"/>
              <a:gd name="connsiteY133" fmla="*/ 6598219 h 6634795"/>
              <a:gd name="connsiteX134" fmla="*/ 6215633 w 11989919"/>
              <a:gd name="connsiteY134" fmla="*/ 6561643 h 6634795"/>
              <a:gd name="connsiteX135" fmla="*/ 5994952 w 11989919"/>
              <a:gd name="connsiteY135" fmla="*/ 6561643 h 6634795"/>
              <a:gd name="connsiteX136" fmla="*/ 6031528 w 11989919"/>
              <a:gd name="connsiteY136" fmla="*/ 6598219 h 6634795"/>
              <a:gd name="connsiteX137" fmla="*/ 5994952 w 11989919"/>
              <a:gd name="connsiteY137" fmla="*/ 6634795 h 6634795"/>
              <a:gd name="connsiteX138" fmla="*/ 5958376 w 11989919"/>
              <a:gd name="connsiteY138" fmla="*/ 6598219 h 6634795"/>
              <a:gd name="connsiteX139" fmla="*/ 5994952 w 11989919"/>
              <a:gd name="connsiteY139" fmla="*/ 6561643 h 6634795"/>
              <a:gd name="connsiteX140" fmla="*/ 5774272 w 11989919"/>
              <a:gd name="connsiteY140" fmla="*/ 6561643 h 6634795"/>
              <a:gd name="connsiteX141" fmla="*/ 5810848 w 11989919"/>
              <a:gd name="connsiteY141" fmla="*/ 6598219 h 6634795"/>
              <a:gd name="connsiteX142" fmla="*/ 5774272 w 11989919"/>
              <a:gd name="connsiteY142" fmla="*/ 6634795 h 6634795"/>
              <a:gd name="connsiteX143" fmla="*/ 5737697 w 11989919"/>
              <a:gd name="connsiteY143" fmla="*/ 6598219 h 6634795"/>
              <a:gd name="connsiteX144" fmla="*/ 5774272 w 11989919"/>
              <a:gd name="connsiteY144" fmla="*/ 6561643 h 6634795"/>
              <a:gd name="connsiteX145" fmla="*/ 5553593 w 11989919"/>
              <a:gd name="connsiteY145" fmla="*/ 6561643 h 6634795"/>
              <a:gd name="connsiteX146" fmla="*/ 5590169 w 11989919"/>
              <a:gd name="connsiteY146" fmla="*/ 6598219 h 6634795"/>
              <a:gd name="connsiteX147" fmla="*/ 5553593 w 11989919"/>
              <a:gd name="connsiteY147" fmla="*/ 6634795 h 6634795"/>
              <a:gd name="connsiteX148" fmla="*/ 5517018 w 11989919"/>
              <a:gd name="connsiteY148" fmla="*/ 6598219 h 6634795"/>
              <a:gd name="connsiteX149" fmla="*/ 5553593 w 11989919"/>
              <a:gd name="connsiteY149" fmla="*/ 6561643 h 6634795"/>
              <a:gd name="connsiteX150" fmla="*/ 5332913 w 11989919"/>
              <a:gd name="connsiteY150" fmla="*/ 6561643 h 6634795"/>
              <a:gd name="connsiteX151" fmla="*/ 5369490 w 11989919"/>
              <a:gd name="connsiteY151" fmla="*/ 6598219 h 6634795"/>
              <a:gd name="connsiteX152" fmla="*/ 5332913 w 11989919"/>
              <a:gd name="connsiteY152" fmla="*/ 6634795 h 6634795"/>
              <a:gd name="connsiteX153" fmla="*/ 5296337 w 11989919"/>
              <a:gd name="connsiteY153" fmla="*/ 6598219 h 6634795"/>
              <a:gd name="connsiteX154" fmla="*/ 5332913 w 11989919"/>
              <a:gd name="connsiteY154" fmla="*/ 6561643 h 6634795"/>
              <a:gd name="connsiteX155" fmla="*/ 5112230 w 11989919"/>
              <a:gd name="connsiteY155" fmla="*/ 6561643 h 6634795"/>
              <a:gd name="connsiteX156" fmla="*/ 5148807 w 11989919"/>
              <a:gd name="connsiteY156" fmla="*/ 6598219 h 6634795"/>
              <a:gd name="connsiteX157" fmla="*/ 5112230 w 11989919"/>
              <a:gd name="connsiteY157" fmla="*/ 6634795 h 6634795"/>
              <a:gd name="connsiteX158" fmla="*/ 5075655 w 11989919"/>
              <a:gd name="connsiteY158" fmla="*/ 6598219 h 6634795"/>
              <a:gd name="connsiteX159" fmla="*/ 5112230 w 11989919"/>
              <a:gd name="connsiteY159" fmla="*/ 6561643 h 6634795"/>
              <a:gd name="connsiteX160" fmla="*/ 4891552 w 11989919"/>
              <a:gd name="connsiteY160" fmla="*/ 6561643 h 6634795"/>
              <a:gd name="connsiteX161" fmla="*/ 4928127 w 11989919"/>
              <a:gd name="connsiteY161" fmla="*/ 6598219 h 6634795"/>
              <a:gd name="connsiteX162" fmla="*/ 4891552 w 11989919"/>
              <a:gd name="connsiteY162" fmla="*/ 6634795 h 6634795"/>
              <a:gd name="connsiteX163" fmla="*/ 4854975 w 11989919"/>
              <a:gd name="connsiteY163" fmla="*/ 6598219 h 6634795"/>
              <a:gd name="connsiteX164" fmla="*/ 4891552 w 11989919"/>
              <a:gd name="connsiteY164" fmla="*/ 6561643 h 6634795"/>
              <a:gd name="connsiteX165" fmla="*/ 4670871 w 11989919"/>
              <a:gd name="connsiteY165" fmla="*/ 6561643 h 6634795"/>
              <a:gd name="connsiteX166" fmla="*/ 4707447 w 11989919"/>
              <a:gd name="connsiteY166" fmla="*/ 6598219 h 6634795"/>
              <a:gd name="connsiteX167" fmla="*/ 4670871 w 11989919"/>
              <a:gd name="connsiteY167" fmla="*/ 6634795 h 6634795"/>
              <a:gd name="connsiteX168" fmla="*/ 4634295 w 11989919"/>
              <a:gd name="connsiteY168" fmla="*/ 6598219 h 6634795"/>
              <a:gd name="connsiteX169" fmla="*/ 4670871 w 11989919"/>
              <a:gd name="connsiteY169" fmla="*/ 6561643 h 6634795"/>
              <a:gd name="connsiteX170" fmla="*/ 4450188 w 11989919"/>
              <a:gd name="connsiteY170" fmla="*/ 6561643 h 6634795"/>
              <a:gd name="connsiteX171" fmla="*/ 4486764 w 11989919"/>
              <a:gd name="connsiteY171" fmla="*/ 6598219 h 6634795"/>
              <a:gd name="connsiteX172" fmla="*/ 4450188 w 11989919"/>
              <a:gd name="connsiteY172" fmla="*/ 6634795 h 6634795"/>
              <a:gd name="connsiteX173" fmla="*/ 4413613 w 11989919"/>
              <a:gd name="connsiteY173" fmla="*/ 6598219 h 6634795"/>
              <a:gd name="connsiteX174" fmla="*/ 4450188 w 11989919"/>
              <a:gd name="connsiteY174" fmla="*/ 6561643 h 6634795"/>
              <a:gd name="connsiteX175" fmla="*/ 4229507 w 11989919"/>
              <a:gd name="connsiteY175" fmla="*/ 6561643 h 6634795"/>
              <a:gd name="connsiteX176" fmla="*/ 4266084 w 11989919"/>
              <a:gd name="connsiteY176" fmla="*/ 6598219 h 6634795"/>
              <a:gd name="connsiteX177" fmla="*/ 4229507 w 11989919"/>
              <a:gd name="connsiteY177" fmla="*/ 6634795 h 6634795"/>
              <a:gd name="connsiteX178" fmla="*/ 4192931 w 11989919"/>
              <a:gd name="connsiteY178" fmla="*/ 6598219 h 6634795"/>
              <a:gd name="connsiteX179" fmla="*/ 4229507 w 11989919"/>
              <a:gd name="connsiteY179" fmla="*/ 6561643 h 6634795"/>
              <a:gd name="connsiteX180" fmla="*/ 4008847 w 11989919"/>
              <a:gd name="connsiteY180" fmla="*/ 6561643 h 6634795"/>
              <a:gd name="connsiteX181" fmla="*/ 4045426 w 11989919"/>
              <a:gd name="connsiteY181" fmla="*/ 6598219 h 6634795"/>
              <a:gd name="connsiteX182" fmla="*/ 4008847 w 11989919"/>
              <a:gd name="connsiteY182" fmla="*/ 6634795 h 6634795"/>
              <a:gd name="connsiteX183" fmla="*/ 3972267 w 11989919"/>
              <a:gd name="connsiteY183" fmla="*/ 6598219 h 6634795"/>
              <a:gd name="connsiteX184" fmla="*/ 4008847 w 11989919"/>
              <a:gd name="connsiteY184" fmla="*/ 6561643 h 6634795"/>
              <a:gd name="connsiteX185" fmla="*/ 3788160 w 11989919"/>
              <a:gd name="connsiteY185" fmla="*/ 6561643 h 6634795"/>
              <a:gd name="connsiteX186" fmla="*/ 3824738 w 11989919"/>
              <a:gd name="connsiteY186" fmla="*/ 6598219 h 6634795"/>
              <a:gd name="connsiteX187" fmla="*/ 3788160 w 11989919"/>
              <a:gd name="connsiteY187" fmla="*/ 6634795 h 6634795"/>
              <a:gd name="connsiteX188" fmla="*/ 3751588 w 11989919"/>
              <a:gd name="connsiteY188" fmla="*/ 6598219 h 6634795"/>
              <a:gd name="connsiteX189" fmla="*/ 3788160 w 11989919"/>
              <a:gd name="connsiteY189" fmla="*/ 6561643 h 6634795"/>
              <a:gd name="connsiteX190" fmla="*/ 3567479 w 11989919"/>
              <a:gd name="connsiteY190" fmla="*/ 6561643 h 6634795"/>
              <a:gd name="connsiteX191" fmla="*/ 3604051 w 11989919"/>
              <a:gd name="connsiteY191" fmla="*/ 6598219 h 6634795"/>
              <a:gd name="connsiteX192" fmla="*/ 3567479 w 11989919"/>
              <a:gd name="connsiteY192" fmla="*/ 6634795 h 6634795"/>
              <a:gd name="connsiteX193" fmla="*/ 3530901 w 11989919"/>
              <a:gd name="connsiteY193" fmla="*/ 6598219 h 6634795"/>
              <a:gd name="connsiteX194" fmla="*/ 3567479 w 11989919"/>
              <a:gd name="connsiteY194" fmla="*/ 6561643 h 6634795"/>
              <a:gd name="connsiteX195" fmla="*/ 3346801 w 11989919"/>
              <a:gd name="connsiteY195" fmla="*/ 6561643 h 6634795"/>
              <a:gd name="connsiteX196" fmla="*/ 3383375 w 11989919"/>
              <a:gd name="connsiteY196" fmla="*/ 6598219 h 6634795"/>
              <a:gd name="connsiteX197" fmla="*/ 3346801 w 11989919"/>
              <a:gd name="connsiteY197" fmla="*/ 6634795 h 6634795"/>
              <a:gd name="connsiteX198" fmla="*/ 3310228 w 11989919"/>
              <a:gd name="connsiteY198" fmla="*/ 6598219 h 6634795"/>
              <a:gd name="connsiteX199" fmla="*/ 3346801 w 11989919"/>
              <a:gd name="connsiteY199" fmla="*/ 6561643 h 6634795"/>
              <a:gd name="connsiteX200" fmla="*/ 3126126 w 11989919"/>
              <a:gd name="connsiteY200" fmla="*/ 6561643 h 6634795"/>
              <a:gd name="connsiteX201" fmla="*/ 3162696 w 11989919"/>
              <a:gd name="connsiteY201" fmla="*/ 6598219 h 6634795"/>
              <a:gd name="connsiteX202" fmla="*/ 3126126 w 11989919"/>
              <a:gd name="connsiteY202" fmla="*/ 6634795 h 6634795"/>
              <a:gd name="connsiteX203" fmla="*/ 3089541 w 11989919"/>
              <a:gd name="connsiteY203" fmla="*/ 6598219 h 6634795"/>
              <a:gd name="connsiteX204" fmla="*/ 3126126 w 11989919"/>
              <a:gd name="connsiteY204" fmla="*/ 6561643 h 6634795"/>
              <a:gd name="connsiteX205" fmla="*/ 2905436 w 11989919"/>
              <a:gd name="connsiteY205" fmla="*/ 6561643 h 6634795"/>
              <a:gd name="connsiteX206" fmla="*/ 2942013 w 11989919"/>
              <a:gd name="connsiteY206" fmla="*/ 6598219 h 6634795"/>
              <a:gd name="connsiteX207" fmla="*/ 2905436 w 11989919"/>
              <a:gd name="connsiteY207" fmla="*/ 6634795 h 6634795"/>
              <a:gd name="connsiteX208" fmla="*/ 2868866 w 11989919"/>
              <a:gd name="connsiteY208" fmla="*/ 6598219 h 6634795"/>
              <a:gd name="connsiteX209" fmla="*/ 2905436 w 11989919"/>
              <a:gd name="connsiteY209" fmla="*/ 6561643 h 6634795"/>
              <a:gd name="connsiteX210" fmla="*/ 2684758 w 11989919"/>
              <a:gd name="connsiteY210" fmla="*/ 6561643 h 6634795"/>
              <a:gd name="connsiteX211" fmla="*/ 2721329 w 11989919"/>
              <a:gd name="connsiteY211" fmla="*/ 6598219 h 6634795"/>
              <a:gd name="connsiteX212" fmla="*/ 2684758 w 11989919"/>
              <a:gd name="connsiteY212" fmla="*/ 6634795 h 6634795"/>
              <a:gd name="connsiteX213" fmla="*/ 2648177 w 11989919"/>
              <a:gd name="connsiteY213" fmla="*/ 6598219 h 6634795"/>
              <a:gd name="connsiteX214" fmla="*/ 2684758 w 11989919"/>
              <a:gd name="connsiteY214" fmla="*/ 6561643 h 6634795"/>
              <a:gd name="connsiteX215" fmla="*/ 2464071 w 11989919"/>
              <a:gd name="connsiteY215" fmla="*/ 6561643 h 6634795"/>
              <a:gd name="connsiteX216" fmla="*/ 2500650 w 11989919"/>
              <a:gd name="connsiteY216" fmla="*/ 6598219 h 6634795"/>
              <a:gd name="connsiteX217" fmla="*/ 2464071 w 11989919"/>
              <a:gd name="connsiteY217" fmla="*/ 6634795 h 6634795"/>
              <a:gd name="connsiteX218" fmla="*/ 2427500 w 11989919"/>
              <a:gd name="connsiteY218" fmla="*/ 6598219 h 6634795"/>
              <a:gd name="connsiteX219" fmla="*/ 2464071 w 11989919"/>
              <a:gd name="connsiteY219" fmla="*/ 6561643 h 6634795"/>
              <a:gd name="connsiteX220" fmla="*/ 2243393 w 11989919"/>
              <a:gd name="connsiteY220" fmla="*/ 6561643 h 6634795"/>
              <a:gd name="connsiteX221" fmla="*/ 2279972 w 11989919"/>
              <a:gd name="connsiteY221" fmla="*/ 6598219 h 6634795"/>
              <a:gd name="connsiteX222" fmla="*/ 2243393 w 11989919"/>
              <a:gd name="connsiteY222" fmla="*/ 6634795 h 6634795"/>
              <a:gd name="connsiteX223" fmla="*/ 2206817 w 11989919"/>
              <a:gd name="connsiteY223" fmla="*/ 6598219 h 6634795"/>
              <a:gd name="connsiteX224" fmla="*/ 2243393 w 11989919"/>
              <a:gd name="connsiteY224" fmla="*/ 6561643 h 6634795"/>
              <a:gd name="connsiteX225" fmla="*/ 2022713 w 11989919"/>
              <a:gd name="connsiteY225" fmla="*/ 6561643 h 6634795"/>
              <a:gd name="connsiteX226" fmla="*/ 2059288 w 11989919"/>
              <a:gd name="connsiteY226" fmla="*/ 6598219 h 6634795"/>
              <a:gd name="connsiteX227" fmla="*/ 2022713 w 11989919"/>
              <a:gd name="connsiteY227" fmla="*/ 6634795 h 6634795"/>
              <a:gd name="connsiteX228" fmla="*/ 1986176 w 11989919"/>
              <a:gd name="connsiteY228" fmla="*/ 6598219 h 6634795"/>
              <a:gd name="connsiteX229" fmla="*/ 2022713 w 11989919"/>
              <a:gd name="connsiteY229" fmla="*/ 6561643 h 6634795"/>
              <a:gd name="connsiteX230" fmla="*/ 1802066 w 11989919"/>
              <a:gd name="connsiteY230" fmla="*/ 6561643 h 6634795"/>
              <a:gd name="connsiteX231" fmla="*/ 1838642 w 11989919"/>
              <a:gd name="connsiteY231" fmla="*/ 6598219 h 6634795"/>
              <a:gd name="connsiteX232" fmla="*/ 1802066 w 11989919"/>
              <a:gd name="connsiteY232" fmla="*/ 6634795 h 6634795"/>
              <a:gd name="connsiteX233" fmla="*/ 1765489 w 11989919"/>
              <a:gd name="connsiteY233" fmla="*/ 6598219 h 6634795"/>
              <a:gd name="connsiteX234" fmla="*/ 1802066 w 11989919"/>
              <a:gd name="connsiteY234" fmla="*/ 6561643 h 6634795"/>
              <a:gd name="connsiteX235" fmla="*/ 1581379 w 11989919"/>
              <a:gd name="connsiteY235" fmla="*/ 6561643 h 6634795"/>
              <a:gd name="connsiteX236" fmla="*/ 1617956 w 11989919"/>
              <a:gd name="connsiteY236" fmla="*/ 6598219 h 6634795"/>
              <a:gd name="connsiteX237" fmla="*/ 1581379 w 11989919"/>
              <a:gd name="connsiteY237" fmla="*/ 6634795 h 6634795"/>
              <a:gd name="connsiteX238" fmla="*/ 1544804 w 11989919"/>
              <a:gd name="connsiteY238" fmla="*/ 6598219 h 6634795"/>
              <a:gd name="connsiteX239" fmla="*/ 1581379 w 11989919"/>
              <a:gd name="connsiteY239" fmla="*/ 6561643 h 6634795"/>
              <a:gd name="connsiteX240" fmla="*/ 1360694 w 11989919"/>
              <a:gd name="connsiteY240" fmla="*/ 6561643 h 6634795"/>
              <a:gd name="connsiteX241" fmla="*/ 1397270 w 11989919"/>
              <a:gd name="connsiteY241" fmla="*/ 6598219 h 6634795"/>
              <a:gd name="connsiteX242" fmla="*/ 1360694 w 11989919"/>
              <a:gd name="connsiteY242" fmla="*/ 6634795 h 6634795"/>
              <a:gd name="connsiteX243" fmla="*/ 1324118 w 11989919"/>
              <a:gd name="connsiteY243" fmla="*/ 6598219 h 6634795"/>
              <a:gd name="connsiteX244" fmla="*/ 1360694 w 11989919"/>
              <a:gd name="connsiteY244" fmla="*/ 6561643 h 6634795"/>
              <a:gd name="connsiteX245" fmla="*/ 1140008 w 11989919"/>
              <a:gd name="connsiteY245" fmla="*/ 6561643 h 6634795"/>
              <a:gd name="connsiteX246" fmla="*/ 1176584 w 11989919"/>
              <a:gd name="connsiteY246" fmla="*/ 6598219 h 6634795"/>
              <a:gd name="connsiteX247" fmla="*/ 1140008 w 11989919"/>
              <a:gd name="connsiteY247" fmla="*/ 6634795 h 6634795"/>
              <a:gd name="connsiteX248" fmla="*/ 1103432 w 11989919"/>
              <a:gd name="connsiteY248" fmla="*/ 6598219 h 6634795"/>
              <a:gd name="connsiteX249" fmla="*/ 1140008 w 11989919"/>
              <a:gd name="connsiteY249" fmla="*/ 6561643 h 6634795"/>
              <a:gd name="connsiteX250" fmla="*/ 919322 w 11989919"/>
              <a:gd name="connsiteY250" fmla="*/ 6561643 h 6634795"/>
              <a:gd name="connsiteX251" fmla="*/ 955898 w 11989919"/>
              <a:gd name="connsiteY251" fmla="*/ 6598219 h 6634795"/>
              <a:gd name="connsiteX252" fmla="*/ 919322 w 11989919"/>
              <a:gd name="connsiteY252" fmla="*/ 6634795 h 6634795"/>
              <a:gd name="connsiteX253" fmla="*/ 882746 w 11989919"/>
              <a:gd name="connsiteY253" fmla="*/ 6598219 h 6634795"/>
              <a:gd name="connsiteX254" fmla="*/ 919322 w 11989919"/>
              <a:gd name="connsiteY254" fmla="*/ 6561643 h 6634795"/>
              <a:gd name="connsiteX255" fmla="*/ 698636 w 11989919"/>
              <a:gd name="connsiteY255" fmla="*/ 6561643 h 6634795"/>
              <a:gd name="connsiteX256" fmla="*/ 735211 w 11989919"/>
              <a:gd name="connsiteY256" fmla="*/ 6598219 h 6634795"/>
              <a:gd name="connsiteX257" fmla="*/ 698636 w 11989919"/>
              <a:gd name="connsiteY257" fmla="*/ 6634795 h 6634795"/>
              <a:gd name="connsiteX258" fmla="*/ 662059 w 11989919"/>
              <a:gd name="connsiteY258" fmla="*/ 6598219 h 6634795"/>
              <a:gd name="connsiteX259" fmla="*/ 698636 w 11989919"/>
              <a:gd name="connsiteY259" fmla="*/ 6561643 h 6634795"/>
              <a:gd name="connsiteX260" fmla="*/ 477949 w 11989919"/>
              <a:gd name="connsiteY260" fmla="*/ 6561643 h 6634795"/>
              <a:gd name="connsiteX261" fmla="*/ 514525 w 11989919"/>
              <a:gd name="connsiteY261" fmla="*/ 6598219 h 6634795"/>
              <a:gd name="connsiteX262" fmla="*/ 477949 w 11989919"/>
              <a:gd name="connsiteY262" fmla="*/ 6634795 h 6634795"/>
              <a:gd name="connsiteX263" fmla="*/ 441373 w 11989919"/>
              <a:gd name="connsiteY263" fmla="*/ 6598219 h 6634795"/>
              <a:gd name="connsiteX264" fmla="*/ 477949 w 11989919"/>
              <a:gd name="connsiteY264" fmla="*/ 6561643 h 6634795"/>
              <a:gd name="connsiteX265" fmla="*/ 257263 w 11989919"/>
              <a:gd name="connsiteY265" fmla="*/ 6561643 h 6634795"/>
              <a:gd name="connsiteX266" fmla="*/ 293839 w 11989919"/>
              <a:gd name="connsiteY266" fmla="*/ 6598219 h 6634795"/>
              <a:gd name="connsiteX267" fmla="*/ 257263 w 11989919"/>
              <a:gd name="connsiteY267" fmla="*/ 6634795 h 6634795"/>
              <a:gd name="connsiteX268" fmla="*/ 220687 w 11989919"/>
              <a:gd name="connsiteY268" fmla="*/ 6598219 h 6634795"/>
              <a:gd name="connsiteX269" fmla="*/ 257263 w 11989919"/>
              <a:gd name="connsiteY269" fmla="*/ 6561643 h 6634795"/>
              <a:gd name="connsiteX270" fmla="*/ 36576 w 11989919"/>
              <a:gd name="connsiteY270" fmla="*/ 6561643 h 6634795"/>
              <a:gd name="connsiteX271" fmla="*/ 73152 w 11989919"/>
              <a:gd name="connsiteY271" fmla="*/ 6598219 h 6634795"/>
              <a:gd name="connsiteX272" fmla="*/ 36576 w 11989919"/>
              <a:gd name="connsiteY272" fmla="*/ 6634795 h 6634795"/>
              <a:gd name="connsiteX273" fmla="*/ 0 w 11989919"/>
              <a:gd name="connsiteY273" fmla="*/ 6598219 h 6634795"/>
              <a:gd name="connsiteX274" fmla="*/ 36576 w 11989919"/>
              <a:gd name="connsiteY274" fmla="*/ 6561643 h 6634795"/>
              <a:gd name="connsiteX275" fmla="*/ 11953343 w 11989919"/>
              <a:gd name="connsiteY275" fmla="*/ 6349977 h 6634795"/>
              <a:gd name="connsiteX276" fmla="*/ 11989919 w 11989919"/>
              <a:gd name="connsiteY276" fmla="*/ 6386553 h 6634795"/>
              <a:gd name="connsiteX277" fmla="*/ 11953343 w 11989919"/>
              <a:gd name="connsiteY277" fmla="*/ 6423129 h 6634795"/>
              <a:gd name="connsiteX278" fmla="*/ 11916767 w 11989919"/>
              <a:gd name="connsiteY278" fmla="*/ 6386553 h 6634795"/>
              <a:gd name="connsiteX279" fmla="*/ 11953343 w 11989919"/>
              <a:gd name="connsiteY279" fmla="*/ 6349977 h 6634795"/>
              <a:gd name="connsiteX280" fmla="*/ 11732658 w 11989919"/>
              <a:gd name="connsiteY280" fmla="*/ 6349977 h 6634795"/>
              <a:gd name="connsiteX281" fmla="*/ 11769234 w 11989919"/>
              <a:gd name="connsiteY281" fmla="*/ 6386553 h 6634795"/>
              <a:gd name="connsiteX282" fmla="*/ 11732658 w 11989919"/>
              <a:gd name="connsiteY282" fmla="*/ 6423129 h 6634795"/>
              <a:gd name="connsiteX283" fmla="*/ 11696082 w 11989919"/>
              <a:gd name="connsiteY283" fmla="*/ 6386553 h 6634795"/>
              <a:gd name="connsiteX284" fmla="*/ 11732658 w 11989919"/>
              <a:gd name="connsiteY284" fmla="*/ 6349977 h 6634795"/>
              <a:gd name="connsiteX285" fmla="*/ 11511977 w 11989919"/>
              <a:gd name="connsiteY285" fmla="*/ 6349977 h 6634795"/>
              <a:gd name="connsiteX286" fmla="*/ 11548553 w 11989919"/>
              <a:gd name="connsiteY286" fmla="*/ 6386553 h 6634795"/>
              <a:gd name="connsiteX287" fmla="*/ 11511977 w 11989919"/>
              <a:gd name="connsiteY287" fmla="*/ 6423129 h 6634795"/>
              <a:gd name="connsiteX288" fmla="*/ 11475401 w 11989919"/>
              <a:gd name="connsiteY288" fmla="*/ 6386553 h 6634795"/>
              <a:gd name="connsiteX289" fmla="*/ 11511977 w 11989919"/>
              <a:gd name="connsiteY289" fmla="*/ 6349977 h 6634795"/>
              <a:gd name="connsiteX290" fmla="*/ 11291296 w 11989919"/>
              <a:gd name="connsiteY290" fmla="*/ 6349977 h 6634795"/>
              <a:gd name="connsiteX291" fmla="*/ 11327872 w 11989919"/>
              <a:gd name="connsiteY291" fmla="*/ 6386553 h 6634795"/>
              <a:gd name="connsiteX292" fmla="*/ 11291296 w 11989919"/>
              <a:gd name="connsiteY292" fmla="*/ 6423129 h 6634795"/>
              <a:gd name="connsiteX293" fmla="*/ 11254720 w 11989919"/>
              <a:gd name="connsiteY293" fmla="*/ 6386553 h 6634795"/>
              <a:gd name="connsiteX294" fmla="*/ 11291296 w 11989919"/>
              <a:gd name="connsiteY294" fmla="*/ 6349977 h 6634795"/>
              <a:gd name="connsiteX295" fmla="*/ 11070615 w 11989919"/>
              <a:gd name="connsiteY295" fmla="*/ 6349977 h 6634795"/>
              <a:gd name="connsiteX296" fmla="*/ 11107191 w 11989919"/>
              <a:gd name="connsiteY296" fmla="*/ 6386553 h 6634795"/>
              <a:gd name="connsiteX297" fmla="*/ 11070615 w 11989919"/>
              <a:gd name="connsiteY297" fmla="*/ 6423129 h 6634795"/>
              <a:gd name="connsiteX298" fmla="*/ 11034039 w 11989919"/>
              <a:gd name="connsiteY298" fmla="*/ 6386553 h 6634795"/>
              <a:gd name="connsiteX299" fmla="*/ 11070615 w 11989919"/>
              <a:gd name="connsiteY299" fmla="*/ 6349977 h 6634795"/>
              <a:gd name="connsiteX300" fmla="*/ 10849934 w 11989919"/>
              <a:gd name="connsiteY300" fmla="*/ 6349977 h 6634795"/>
              <a:gd name="connsiteX301" fmla="*/ 10886510 w 11989919"/>
              <a:gd name="connsiteY301" fmla="*/ 6386553 h 6634795"/>
              <a:gd name="connsiteX302" fmla="*/ 10849934 w 11989919"/>
              <a:gd name="connsiteY302" fmla="*/ 6423129 h 6634795"/>
              <a:gd name="connsiteX303" fmla="*/ 10813358 w 11989919"/>
              <a:gd name="connsiteY303" fmla="*/ 6386553 h 6634795"/>
              <a:gd name="connsiteX304" fmla="*/ 10849934 w 11989919"/>
              <a:gd name="connsiteY304" fmla="*/ 6349977 h 6634795"/>
              <a:gd name="connsiteX305" fmla="*/ 10629253 w 11989919"/>
              <a:gd name="connsiteY305" fmla="*/ 6349977 h 6634795"/>
              <a:gd name="connsiteX306" fmla="*/ 10665829 w 11989919"/>
              <a:gd name="connsiteY306" fmla="*/ 6386553 h 6634795"/>
              <a:gd name="connsiteX307" fmla="*/ 10629253 w 11989919"/>
              <a:gd name="connsiteY307" fmla="*/ 6423129 h 6634795"/>
              <a:gd name="connsiteX308" fmla="*/ 10592677 w 11989919"/>
              <a:gd name="connsiteY308" fmla="*/ 6386553 h 6634795"/>
              <a:gd name="connsiteX309" fmla="*/ 10629253 w 11989919"/>
              <a:gd name="connsiteY309" fmla="*/ 6349977 h 6634795"/>
              <a:gd name="connsiteX310" fmla="*/ 10408572 w 11989919"/>
              <a:gd name="connsiteY310" fmla="*/ 6349977 h 6634795"/>
              <a:gd name="connsiteX311" fmla="*/ 10445148 w 11989919"/>
              <a:gd name="connsiteY311" fmla="*/ 6386553 h 6634795"/>
              <a:gd name="connsiteX312" fmla="*/ 10408572 w 11989919"/>
              <a:gd name="connsiteY312" fmla="*/ 6423129 h 6634795"/>
              <a:gd name="connsiteX313" fmla="*/ 10371996 w 11989919"/>
              <a:gd name="connsiteY313" fmla="*/ 6386553 h 6634795"/>
              <a:gd name="connsiteX314" fmla="*/ 10408572 w 11989919"/>
              <a:gd name="connsiteY314" fmla="*/ 6349977 h 6634795"/>
              <a:gd name="connsiteX315" fmla="*/ 10187891 w 11989919"/>
              <a:gd name="connsiteY315" fmla="*/ 6349977 h 6634795"/>
              <a:gd name="connsiteX316" fmla="*/ 10224467 w 11989919"/>
              <a:gd name="connsiteY316" fmla="*/ 6386553 h 6634795"/>
              <a:gd name="connsiteX317" fmla="*/ 10187891 w 11989919"/>
              <a:gd name="connsiteY317" fmla="*/ 6423129 h 6634795"/>
              <a:gd name="connsiteX318" fmla="*/ 10151315 w 11989919"/>
              <a:gd name="connsiteY318" fmla="*/ 6386553 h 6634795"/>
              <a:gd name="connsiteX319" fmla="*/ 10187891 w 11989919"/>
              <a:gd name="connsiteY319" fmla="*/ 6349977 h 6634795"/>
              <a:gd name="connsiteX320" fmla="*/ 9967210 w 11989919"/>
              <a:gd name="connsiteY320" fmla="*/ 6349977 h 6634795"/>
              <a:gd name="connsiteX321" fmla="*/ 10003786 w 11989919"/>
              <a:gd name="connsiteY321" fmla="*/ 6386553 h 6634795"/>
              <a:gd name="connsiteX322" fmla="*/ 9967210 w 11989919"/>
              <a:gd name="connsiteY322" fmla="*/ 6423129 h 6634795"/>
              <a:gd name="connsiteX323" fmla="*/ 9930634 w 11989919"/>
              <a:gd name="connsiteY323" fmla="*/ 6386553 h 6634795"/>
              <a:gd name="connsiteX324" fmla="*/ 9967210 w 11989919"/>
              <a:gd name="connsiteY324" fmla="*/ 6349977 h 6634795"/>
              <a:gd name="connsiteX325" fmla="*/ 9746529 w 11989919"/>
              <a:gd name="connsiteY325" fmla="*/ 6349977 h 6634795"/>
              <a:gd name="connsiteX326" fmla="*/ 9783105 w 11989919"/>
              <a:gd name="connsiteY326" fmla="*/ 6386553 h 6634795"/>
              <a:gd name="connsiteX327" fmla="*/ 9746529 w 11989919"/>
              <a:gd name="connsiteY327" fmla="*/ 6423129 h 6634795"/>
              <a:gd name="connsiteX328" fmla="*/ 9709953 w 11989919"/>
              <a:gd name="connsiteY328" fmla="*/ 6386553 h 6634795"/>
              <a:gd name="connsiteX329" fmla="*/ 9746529 w 11989919"/>
              <a:gd name="connsiteY329" fmla="*/ 6349977 h 6634795"/>
              <a:gd name="connsiteX330" fmla="*/ 9525848 w 11989919"/>
              <a:gd name="connsiteY330" fmla="*/ 6349977 h 6634795"/>
              <a:gd name="connsiteX331" fmla="*/ 9562424 w 11989919"/>
              <a:gd name="connsiteY331" fmla="*/ 6386553 h 6634795"/>
              <a:gd name="connsiteX332" fmla="*/ 9525848 w 11989919"/>
              <a:gd name="connsiteY332" fmla="*/ 6423129 h 6634795"/>
              <a:gd name="connsiteX333" fmla="*/ 9489272 w 11989919"/>
              <a:gd name="connsiteY333" fmla="*/ 6386553 h 6634795"/>
              <a:gd name="connsiteX334" fmla="*/ 9525848 w 11989919"/>
              <a:gd name="connsiteY334" fmla="*/ 6349977 h 6634795"/>
              <a:gd name="connsiteX335" fmla="*/ 9305167 w 11989919"/>
              <a:gd name="connsiteY335" fmla="*/ 6349977 h 6634795"/>
              <a:gd name="connsiteX336" fmla="*/ 9341743 w 11989919"/>
              <a:gd name="connsiteY336" fmla="*/ 6386553 h 6634795"/>
              <a:gd name="connsiteX337" fmla="*/ 9305167 w 11989919"/>
              <a:gd name="connsiteY337" fmla="*/ 6423129 h 6634795"/>
              <a:gd name="connsiteX338" fmla="*/ 9268591 w 11989919"/>
              <a:gd name="connsiteY338" fmla="*/ 6386553 h 6634795"/>
              <a:gd name="connsiteX339" fmla="*/ 9305167 w 11989919"/>
              <a:gd name="connsiteY339" fmla="*/ 6349977 h 6634795"/>
              <a:gd name="connsiteX340" fmla="*/ 9084486 w 11989919"/>
              <a:gd name="connsiteY340" fmla="*/ 6349977 h 6634795"/>
              <a:gd name="connsiteX341" fmla="*/ 9121062 w 11989919"/>
              <a:gd name="connsiteY341" fmla="*/ 6386553 h 6634795"/>
              <a:gd name="connsiteX342" fmla="*/ 9084486 w 11989919"/>
              <a:gd name="connsiteY342" fmla="*/ 6423129 h 6634795"/>
              <a:gd name="connsiteX343" fmla="*/ 9047910 w 11989919"/>
              <a:gd name="connsiteY343" fmla="*/ 6386553 h 6634795"/>
              <a:gd name="connsiteX344" fmla="*/ 9084486 w 11989919"/>
              <a:gd name="connsiteY344" fmla="*/ 6349977 h 6634795"/>
              <a:gd name="connsiteX345" fmla="*/ 8863805 w 11989919"/>
              <a:gd name="connsiteY345" fmla="*/ 6349977 h 6634795"/>
              <a:gd name="connsiteX346" fmla="*/ 8900381 w 11989919"/>
              <a:gd name="connsiteY346" fmla="*/ 6386553 h 6634795"/>
              <a:gd name="connsiteX347" fmla="*/ 8863805 w 11989919"/>
              <a:gd name="connsiteY347" fmla="*/ 6423129 h 6634795"/>
              <a:gd name="connsiteX348" fmla="*/ 8827229 w 11989919"/>
              <a:gd name="connsiteY348" fmla="*/ 6386553 h 6634795"/>
              <a:gd name="connsiteX349" fmla="*/ 8863805 w 11989919"/>
              <a:gd name="connsiteY349" fmla="*/ 6349977 h 6634795"/>
              <a:gd name="connsiteX350" fmla="*/ 8643124 w 11989919"/>
              <a:gd name="connsiteY350" fmla="*/ 6349977 h 6634795"/>
              <a:gd name="connsiteX351" fmla="*/ 8679700 w 11989919"/>
              <a:gd name="connsiteY351" fmla="*/ 6386553 h 6634795"/>
              <a:gd name="connsiteX352" fmla="*/ 8643124 w 11989919"/>
              <a:gd name="connsiteY352" fmla="*/ 6423129 h 6634795"/>
              <a:gd name="connsiteX353" fmla="*/ 8606548 w 11989919"/>
              <a:gd name="connsiteY353" fmla="*/ 6386553 h 6634795"/>
              <a:gd name="connsiteX354" fmla="*/ 8643124 w 11989919"/>
              <a:gd name="connsiteY354" fmla="*/ 6349977 h 6634795"/>
              <a:gd name="connsiteX355" fmla="*/ 8422443 w 11989919"/>
              <a:gd name="connsiteY355" fmla="*/ 6349977 h 6634795"/>
              <a:gd name="connsiteX356" fmla="*/ 8459019 w 11989919"/>
              <a:gd name="connsiteY356" fmla="*/ 6386553 h 6634795"/>
              <a:gd name="connsiteX357" fmla="*/ 8422443 w 11989919"/>
              <a:gd name="connsiteY357" fmla="*/ 6423129 h 6634795"/>
              <a:gd name="connsiteX358" fmla="*/ 8385867 w 11989919"/>
              <a:gd name="connsiteY358" fmla="*/ 6386553 h 6634795"/>
              <a:gd name="connsiteX359" fmla="*/ 8422443 w 11989919"/>
              <a:gd name="connsiteY359" fmla="*/ 6349977 h 6634795"/>
              <a:gd name="connsiteX360" fmla="*/ 8201762 w 11989919"/>
              <a:gd name="connsiteY360" fmla="*/ 6349977 h 6634795"/>
              <a:gd name="connsiteX361" fmla="*/ 8238338 w 11989919"/>
              <a:gd name="connsiteY361" fmla="*/ 6386553 h 6634795"/>
              <a:gd name="connsiteX362" fmla="*/ 8201762 w 11989919"/>
              <a:gd name="connsiteY362" fmla="*/ 6423129 h 6634795"/>
              <a:gd name="connsiteX363" fmla="*/ 8165186 w 11989919"/>
              <a:gd name="connsiteY363" fmla="*/ 6386553 h 6634795"/>
              <a:gd name="connsiteX364" fmla="*/ 8201762 w 11989919"/>
              <a:gd name="connsiteY364" fmla="*/ 6349977 h 6634795"/>
              <a:gd name="connsiteX365" fmla="*/ 7981081 w 11989919"/>
              <a:gd name="connsiteY365" fmla="*/ 6349977 h 6634795"/>
              <a:gd name="connsiteX366" fmla="*/ 8017657 w 11989919"/>
              <a:gd name="connsiteY366" fmla="*/ 6386553 h 6634795"/>
              <a:gd name="connsiteX367" fmla="*/ 7981081 w 11989919"/>
              <a:gd name="connsiteY367" fmla="*/ 6423129 h 6634795"/>
              <a:gd name="connsiteX368" fmla="*/ 7944505 w 11989919"/>
              <a:gd name="connsiteY368" fmla="*/ 6386553 h 6634795"/>
              <a:gd name="connsiteX369" fmla="*/ 7981081 w 11989919"/>
              <a:gd name="connsiteY369" fmla="*/ 6349977 h 6634795"/>
              <a:gd name="connsiteX370" fmla="*/ 7760400 w 11989919"/>
              <a:gd name="connsiteY370" fmla="*/ 6349977 h 6634795"/>
              <a:gd name="connsiteX371" fmla="*/ 7796976 w 11989919"/>
              <a:gd name="connsiteY371" fmla="*/ 6386553 h 6634795"/>
              <a:gd name="connsiteX372" fmla="*/ 7760400 w 11989919"/>
              <a:gd name="connsiteY372" fmla="*/ 6423129 h 6634795"/>
              <a:gd name="connsiteX373" fmla="*/ 7723824 w 11989919"/>
              <a:gd name="connsiteY373" fmla="*/ 6386553 h 6634795"/>
              <a:gd name="connsiteX374" fmla="*/ 7760400 w 11989919"/>
              <a:gd name="connsiteY374" fmla="*/ 6349977 h 6634795"/>
              <a:gd name="connsiteX375" fmla="*/ 7539719 w 11989919"/>
              <a:gd name="connsiteY375" fmla="*/ 6349977 h 6634795"/>
              <a:gd name="connsiteX376" fmla="*/ 7576295 w 11989919"/>
              <a:gd name="connsiteY376" fmla="*/ 6386553 h 6634795"/>
              <a:gd name="connsiteX377" fmla="*/ 7539719 w 11989919"/>
              <a:gd name="connsiteY377" fmla="*/ 6423129 h 6634795"/>
              <a:gd name="connsiteX378" fmla="*/ 7503143 w 11989919"/>
              <a:gd name="connsiteY378" fmla="*/ 6386553 h 6634795"/>
              <a:gd name="connsiteX379" fmla="*/ 7539719 w 11989919"/>
              <a:gd name="connsiteY379" fmla="*/ 6349977 h 6634795"/>
              <a:gd name="connsiteX380" fmla="*/ 7319038 w 11989919"/>
              <a:gd name="connsiteY380" fmla="*/ 6349977 h 6634795"/>
              <a:gd name="connsiteX381" fmla="*/ 7355614 w 11989919"/>
              <a:gd name="connsiteY381" fmla="*/ 6386553 h 6634795"/>
              <a:gd name="connsiteX382" fmla="*/ 7319038 w 11989919"/>
              <a:gd name="connsiteY382" fmla="*/ 6423129 h 6634795"/>
              <a:gd name="connsiteX383" fmla="*/ 7282462 w 11989919"/>
              <a:gd name="connsiteY383" fmla="*/ 6386553 h 6634795"/>
              <a:gd name="connsiteX384" fmla="*/ 7319038 w 11989919"/>
              <a:gd name="connsiteY384" fmla="*/ 6349977 h 6634795"/>
              <a:gd name="connsiteX385" fmla="*/ 7098357 w 11989919"/>
              <a:gd name="connsiteY385" fmla="*/ 6349977 h 6634795"/>
              <a:gd name="connsiteX386" fmla="*/ 7134933 w 11989919"/>
              <a:gd name="connsiteY386" fmla="*/ 6386553 h 6634795"/>
              <a:gd name="connsiteX387" fmla="*/ 7098357 w 11989919"/>
              <a:gd name="connsiteY387" fmla="*/ 6423129 h 6634795"/>
              <a:gd name="connsiteX388" fmla="*/ 7061781 w 11989919"/>
              <a:gd name="connsiteY388" fmla="*/ 6386553 h 6634795"/>
              <a:gd name="connsiteX389" fmla="*/ 7098357 w 11989919"/>
              <a:gd name="connsiteY389" fmla="*/ 6349977 h 6634795"/>
              <a:gd name="connsiteX390" fmla="*/ 6877676 w 11989919"/>
              <a:gd name="connsiteY390" fmla="*/ 6349977 h 6634795"/>
              <a:gd name="connsiteX391" fmla="*/ 6914252 w 11989919"/>
              <a:gd name="connsiteY391" fmla="*/ 6386553 h 6634795"/>
              <a:gd name="connsiteX392" fmla="*/ 6877676 w 11989919"/>
              <a:gd name="connsiteY392" fmla="*/ 6423129 h 6634795"/>
              <a:gd name="connsiteX393" fmla="*/ 6841100 w 11989919"/>
              <a:gd name="connsiteY393" fmla="*/ 6386553 h 6634795"/>
              <a:gd name="connsiteX394" fmla="*/ 6877676 w 11989919"/>
              <a:gd name="connsiteY394" fmla="*/ 6349977 h 6634795"/>
              <a:gd name="connsiteX395" fmla="*/ 6656995 w 11989919"/>
              <a:gd name="connsiteY395" fmla="*/ 6349977 h 6634795"/>
              <a:gd name="connsiteX396" fmla="*/ 6693571 w 11989919"/>
              <a:gd name="connsiteY396" fmla="*/ 6386553 h 6634795"/>
              <a:gd name="connsiteX397" fmla="*/ 6656995 w 11989919"/>
              <a:gd name="connsiteY397" fmla="*/ 6423129 h 6634795"/>
              <a:gd name="connsiteX398" fmla="*/ 6620419 w 11989919"/>
              <a:gd name="connsiteY398" fmla="*/ 6386553 h 6634795"/>
              <a:gd name="connsiteX399" fmla="*/ 6656995 w 11989919"/>
              <a:gd name="connsiteY399" fmla="*/ 6349977 h 6634795"/>
              <a:gd name="connsiteX400" fmla="*/ 6436314 w 11989919"/>
              <a:gd name="connsiteY400" fmla="*/ 6349977 h 6634795"/>
              <a:gd name="connsiteX401" fmla="*/ 6472890 w 11989919"/>
              <a:gd name="connsiteY401" fmla="*/ 6386553 h 6634795"/>
              <a:gd name="connsiteX402" fmla="*/ 6436314 w 11989919"/>
              <a:gd name="connsiteY402" fmla="*/ 6423129 h 6634795"/>
              <a:gd name="connsiteX403" fmla="*/ 6399738 w 11989919"/>
              <a:gd name="connsiteY403" fmla="*/ 6386553 h 6634795"/>
              <a:gd name="connsiteX404" fmla="*/ 6436314 w 11989919"/>
              <a:gd name="connsiteY404" fmla="*/ 6349977 h 6634795"/>
              <a:gd name="connsiteX405" fmla="*/ 6215633 w 11989919"/>
              <a:gd name="connsiteY405" fmla="*/ 6349977 h 6634795"/>
              <a:gd name="connsiteX406" fmla="*/ 6252209 w 11989919"/>
              <a:gd name="connsiteY406" fmla="*/ 6386553 h 6634795"/>
              <a:gd name="connsiteX407" fmla="*/ 6215633 w 11989919"/>
              <a:gd name="connsiteY407" fmla="*/ 6423129 h 6634795"/>
              <a:gd name="connsiteX408" fmla="*/ 6179057 w 11989919"/>
              <a:gd name="connsiteY408" fmla="*/ 6386553 h 6634795"/>
              <a:gd name="connsiteX409" fmla="*/ 6215633 w 11989919"/>
              <a:gd name="connsiteY409" fmla="*/ 6349977 h 6634795"/>
              <a:gd name="connsiteX410" fmla="*/ 5994952 w 11989919"/>
              <a:gd name="connsiteY410" fmla="*/ 6349977 h 6634795"/>
              <a:gd name="connsiteX411" fmla="*/ 6031528 w 11989919"/>
              <a:gd name="connsiteY411" fmla="*/ 6386553 h 6634795"/>
              <a:gd name="connsiteX412" fmla="*/ 5994952 w 11989919"/>
              <a:gd name="connsiteY412" fmla="*/ 6423129 h 6634795"/>
              <a:gd name="connsiteX413" fmla="*/ 5958376 w 11989919"/>
              <a:gd name="connsiteY413" fmla="*/ 6386553 h 6634795"/>
              <a:gd name="connsiteX414" fmla="*/ 5994952 w 11989919"/>
              <a:gd name="connsiteY414" fmla="*/ 6349977 h 6634795"/>
              <a:gd name="connsiteX415" fmla="*/ 5774272 w 11989919"/>
              <a:gd name="connsiteY415" fmla="*/ 6349977 h 6634795"/>
              <a:gd name="connsiteX416" fmla="*/ 5810848 w 11989919"/>
              <a:gd name="connsiteY416" fmla="*/ 6386553 h 6634795"/>
              <a:gd name="connsiteX417" fmla="*/ 5774272 w 11989919"/>
              <a:gd name="connsiteY417" fmla="*/ 6423129 h 6634795"/>
              <a:gd name="connsiteX418" fmla="*/ 5737697 w 11989919"/>
              <a:gd name="connsiteY418" fmla="*/ 6386553 h 6634795"/>
              <a:gd name="connsiteX419" fmla="*/ 5774272 w 11989919"/>
              <a:gd name="connsiteY419" fmla="*/ 6349977 h 6634795"/>
              <a:gd name="connsiteX420" fmla="*/ 5553593 w 11989919"/>
              <a:gd name="connsiteY420" fmla="*/ 6349977 h 6634795"/>
              <a:gd name="connsiteX421" fmla="*/ 5590169 w 11989919"/>
              <a:gd name="connsiteY421" fmla="*/ 6386553 h 6634795"/>
              <a:gd name="connsiteX422" fmla="*/ 5553593 w 11989919"/>
              <a:gd name="connsiteY422" fmla="*/ 6423129 h 6634795"/>
              <a:gd name="connsiteX423" fmla="*/ 5517018 w 11989919"/>
              <a:gd name="connsiteY423" fmla="*/ 6386553 h 6634795"/>
              <a:gd name="connsiteX424" fmla="*/ 5553593 w 11989919"/>
              <a:gd name="connsiteY424" fmla="*/ 6349977 h 6634795"/>
              <a:gd name="connsiteX425" fmla="*/ 5332913 w 11989919"/>
              <a:gd name="connsiteY425" fmla="*/ 6349977 h 6634795"/>
              <a:gd name="connsiteX426" fmla="*/ 5369490 w 11989919"/>
              <a:gd name="connsiteY426" fmla="*/ 6386553 h 6634795"/>
              <a:gd name="connsiteX427" fmla="*/ 5332913 w 11989919"/>
              <a:gd name="connsiteY427" fmla="*/ 6423129 h 6634795"/>
              <a:gd name="connsiteX428" fmla="*/ 5296337 w 11989919"/>
              <a:gd name="connsiteY428" fmla="*/ 6386553 h 6634795"/>
              <a:gd name="connsiteX429" fmla="*/ 5332913 w 11989919"/>
              <a:gd name="connsiteY429" fmla="*/ 6349977 h 6634795"/>
              <a:gd name="connsiteX430" fmla="*/ 5112230 w 11989919"/>
              <a:gd name="connsiteY430" fmla="*/ 6349977 h 6634795"/>
              <a:gd name="connsiteX431" fmla="*/ 5148807 w 11989919"/>
              <a:gd name="connsiteY431" fmla="*/ 6386553 h 6634795"/>
              <a:gd name="connsiteX432" fmla="*/ 5112230 w 11989919"/>
              <a:gd name="connsiteY432" fmla="*/ 6423129 h 6634795"/>
              <a:gd name="connsiteX433" fmla="*/ 5075655 w 11989919"/>
              <a:gd name="connsiteY433" fmla="*/ 6386553 h 6634795"/>
              <a:gd name="connsiteX434" fmla="*/ 5112230 w 11989919"/>
              <a:gd name="connsiteY434" fmla="*/ 6349977 h 6634795"/>
              <a:gd name="connsiteX435" fmla="*/ 4891552 w 11989919"/>
              <a:gd name="connsiteY435" fmla="*/ 6349977 h 6634795"/>
              <a:gd name="connsiteX436" fmla="*/ 4928127 w 11989919"/>
              <a:gd name="connsiteY436" fmla="*/ 6386553 h 6634795"/>
              <a:gd name="connsiteX437" fmla="*/ 4891552 w 11989919"/>
              <a:gd name="connsiteY437" fmla="*/ 6423129 h 6634795"/>
              <a:gd name="connsiteX438" fmla="*/ 4854975 w 11989919"/>
              <a:gd name="connsiteY438" fmla="*/ 6386553 h 6634795"/>
              <a:gd name="connsiteX439" fmla="*/ 4891552 w 11989919"/>
              <a:gd name="connsiteY439" fmla="*/ 6349977 h 6634795"/>
              <a:gd name="connsiteX440" fmla="*/ 4670871 w 11989919"/>
              <a:gd name="connsiteY440" fmla="*/ 6349977 h 6634795"/>
              <a:gd name="connsiteX441" fmla="*/ 4707447 w 11989919"/>
              <a:gd name="connsiteY441" fmla="*/ 6386553 h 6634795"/>
              <a:gd name="connsiteX442" fmla="*/ 4670871 w 11989919"/>
              <a:gd name="connsiteY442" fmla="*/ 6423129 h 6634795"/>
              <a:gd name="connsiteX443" fmla="*/ 4634295 w 11989919"/>
              <a:gd name="connsiteY443" fmla="*/ 6386553 h 6634795"/>
              <a:gd name="connsiteX444" fmla="*/ 4670871 w 11989919"/>
              <a:gd name="connsiteY444" fmla="*/ 6349977 h 6634795"/>
              <a:gd name="connsiteX445" fmla="*/ 4450188 w 11989919"/>
              <a:gd name="connsiteY445" fmla="*/ 6349977 h 6634795"/>
              <a:gd name="connsiteX446" fmla="*/ 4486764 w 11989919"/>
              <a:gd name="connsiteY446" fmla="*/ 6386553 h 6634795"/>
              <a:gd name="connsiteX447" fmla="*/ 4450188 w 11989919"/>
              <a:gd name="connsiteY447" fmla="*/ 6423129 h 6634795"/>
              <a:gd name="connsiteX448" fmla="*/ 4413613 w 11989919"/>
              <a:gd name="connsiteY448" fmla="*/ 6386553 h 6634795"/>
              <a:gd name="connsiteX449" fmla="*/ 4450188 w 11989919"/>
              <a:gd name="connsiteY449" fmla="*/ 6349977 h 6634795"/>
              <a:gd name="connsiteX450" fmla="*/ 4229507 w 11989919"/>
              <a:gd name="connsiteY450" fmla="*/ 6349977 h 6634795"/>
              <a:gd name="connsiteX451" fmla="*/ 4266084 w 11989919"/>
              <a:gd name="connsiteY451" fmla="*/ 6386553 h 6634795"/>
              <a:gd name="connsiteX452" fmla="*/ 4229507 w 11989919"/>
              <a:gd name="connsiteY452" fmla="*/ 6423129 h 6634795"/>
              <a:gd name="connsiteX453" fmla="*/ 4192931 w 11989919"/>
              <a:gd name="connsiteY453" fmla="*/ 6386553 h 6634795"/>
              <a:gd name="connsiteX454" fmla="*/ 4229507 w 11989919"/>
              <a:gd name="connsiteY454" fmla="*/ 6349977 h 6634795"/>
              <a:gd name="connsiteX455" fmla="*/ 4008847 w 11989919"/>
              <a:gd name="connsiteY455" fmla="*/ 6349977 h 6634795"/>
              <a:gd name="connsiteX456" fmla="*/ 4045426 w 11989919"/>
              <a:gd name="connsiteY456" fmla="*/ 6386553 h 6634795"/>
              <a:gd name="connsiteX457" fmla="*/ 4008847 w 11989919"/>
              <a:gd name="connsiteY457" fmla="*/ 6423129 h 6634795"/>
              <a:gd name="connsiteX458" fmla="*/ 3972267 w 11989919"/>
              <a:gd name="connsiteY458" fmla="*/ 6386553 h 6634795"/>
              <a:gd name="connsiteX459" fmla="*/ 4008847 w 11989919"/>
              <a:gd name="connsiteY459" fmla="*/ 6349977 h 6634795"/>
              <a:gd name="connsiteX460" fmla="*/ 3788160 w 11989919"/>
              <a:gd name="connsiteY460" fmla="*/ 6349977 h 6634795"/>
              <a:gd name="connsiteX461" fmla="*/ 3824738 w 11989919"/>
              <a:gd name="connsiteY461" fmla="*/ 6386553 h 6634795"/>
              <a:gd name="connsiteX462" fmla="*/ 3788160 w 11989919"/>
              <a:gd name="connsiteY462" fmla="*/ 6423129 h 6634795"/>
              <a:gd name="connsiteX463" fmla="*/ 3751588 w 11989919"/>
              <a:gd name="connsiteY463" fmla="*/ 6386553 h 6634795"/>
              <a:gd name="connsiteX464" fmla="*/ 3788160 w 11989919"/>
              <a:gd name="connsiteY464" fmla="*/ 6349977 h 6634795"/>
              <a:gd name="connsiteX465" fmla="*/ 3567479 w 11989919"/>
              <a:gd name="connsiteY465" fmla="*/ 6349977 h 6634795"/>
              <a:gd name="connsiteX466" fmla="*/ 3604051 w 11989919"/>
              <a:gd name="connsiteY466" fmla="*/ 6386553 h 6634795"/>
              <a:gd name="connsiteX467" fmla="*/ 3567479 w 11989919"/>
              <a:gd name="connsiteY467" fmla="*/ 6423129 h 6634795"/>
              <a:gd name="connsiteX468" fmla="*/ 3530901 w 11989919"/>
              <a:gd name="connsiteY468" fmla="*/ 6386553 h 6634795"/>
              <a:gd name="connsiteX469" fmla="*/ 3567479 w 11989919"/>
              <a:gd name="connsiteY469" fmla="*/ 6349977 h 6634795"/>
              <a:gd name="connsiteX470" fmla="*/ 3346801 w 11989919"/>
              <a:gd name="connsiteY470" fmla="*/ 6349977 h 6634795"/>
              <a:gd name="connsiteX471" fmla="*/ 3383375 w 11989919"/>
              <a:gd name="connsiteY471" fmla="*/ 6386553 h 6634795"/>
              <a:gd name="connsiteX472" fmla="*/ 3346801 w 11989919"/>
              <a:gd name="connsiteY472" fmla="*/ 6423129 h 6634795"/>
              <a:gd name="connsiteX473" fmla="*/ 3310228 w 11989919"/>
              <a:gd name="connsiteY473" fmla="*/ 6386553 h 6634795"/>
              <a:gd name="connsiteX474" fmla="*/ 3346801 w 11989919"/>
              <a:gd name="connsiteY474" fmla="*/ 6349977 h 6634795"/>
              <a:gd name="connsiteX475" fmla="*/ 3126126 w 11989919"/>
              <a:gd name="connsiteY475" fmla="*/ 6349977 h 6634795"/>
              <a:gd name="connsiteX476" fmla="*/ 3162696 w 11989919"/>
              <a:gd name="connsiteY476" fmla="*/ 6386553 h 6634795"/>
              <a:gd name="connsiteX477" fmla="*/ 3126126 w 11989919"/>
              <a:gd name="connsiteY477" fmla="*/ 6423129 h 6634795"/>
              <a:gd name="connsiteX478" fmla="*/ 3089541 w 11989919"/>
              <a:gd name="connsiteY478" fmla="*/ 6386553 h 6634795"/>
              <a:gd name="connsiteX479" fmla="*/ 3126126 w 11989919"/>
              <a:gd name="connsiteY479" fmla="*/ 6349977 h 6634795"/>
              <a:gd name="connsiteX480" fmla="*/ 2905436 w 11989919"/>
              <a:gd name="connsiteY480" fmla="*/ 6349977 h 6634795"/>
              <a:gd name="connsiteX481" fmla="*/ 2942013 w 11989919"/>
              <a:gd name="connsiteY481" fmla="*/ 6386553 h 6634795"/>
              <a:gd name="connsiteX482" fmla="*/ 2905436 w 11989919"/>
              <a:gd name="connsiteY482" fmla="*/ 6423129 h 6634795"/>
              <a:gd name="connsiteX483" fmla="*/ 2868866 w 11989919"/>
              <a:gd name="connsiteY483" fmla="*/ 6386553 h 6634795"/>
              <a:gd name="connsiteX484" fmla="*/ 2905436 w 11989919"/>
              <a:gd name="connsiteY484" fmla="*/ 6349977 h 6634795"/>
              <a:gd name="connsiteX485" fmla="*/ 2684758 w 11989919"/>
              <a:gd name="connsiteY485" fmla="*/ 6349977 h 6634795"/>
              <a:gd name="connsiteX486" fmla="*/ 2721329 w 11989919"/>
              <a:gd name="connsiteY486" fmla="*/ 6386553 h 6634795"/>
              <a:gd name="connsiteX487" fmla="*/ 2684758 w 11989919"/>
              <a:gd name="connsiteY487" fmla="*/ 6423129 h 6634795"/>
              <a:gd name="connsiteX488" fmla="*/ 2648177 w 11989919"/>
              <a:gd name="connsiteY488" fmla="*/ 6386553 h 6634795"/>
              <a:gd name="connsiteX489" fmla="*/ 2684758 w 11989919"/>
              <a:gd name="connsiteY489" fmla="*/ 6349977 h 6634795"/>
              <a:gd name="connsiteX490" fmla="*/ 2464071 w 11989919"/>
              <a:gd name="connsiteY490" fmla="*/ 6349977 h 6634795"/>
              <a:gd name="connsiteX491" fmla="*/ 2500650 w 11989919"/>
              <a:gd name="connsiteY491" fmla="*/ 6386553 h 6634795"/>
              <a:gd name="connsiteX492" fmla="*/ 2464071 w 11989919"/>
              <a:gd name="connsiteY492" fmla="*/ 6423129 h 6634795"/>
              <a:gd name="connsiteX493" fmla="*/ 2427500 w 11989919"/>
              <a:gd name="connsiteY493" fmla="*/ 6386553 h 6634795"/>
              <a:gd name="connsiteX494" fmla="*/ 2464071 w 11989919"/>
              <a:gd name="connsiteY494" fmla="*/ 6349977 h 6634795"/>
              <a:gd name="connsiteX495" fmla="*/ 2243393 w 11989919"/>
              <a:gd name="connsiteY495" fmla="*/ 6349977 h 6634795"/>
              <a:gd name="connsiteX496" fmla="*/ 2279972 w 11989919"/>
              <a:gd name="connsiteY496" fmla="*/ 6386553 h 6634795"/>
              <a:gd name="connsiteX497" fmla="*/ 2243393 w 11989919"/>
              <a:gd name="connsiteY497" fmla="*/ 6423129 h 6634795"/>
              <a:gd name="connsiteX498" fmla="*/ 2206817 w 11989919"/>
              <a:gd name="connsiteY498" fmla="*/ 6386553 h 6634795"/>
              <a:gd name="connsiteX499" fmla="*/ 2243393 w 11989919"/>
              <a:gd name="connsiteY499" fmla="*/ 6349977 h 6634795"/>
              <a:gd name="connsiteX500" fmla="*/ 2022713 w 11989919"/>
              <a:gd name="connsiteY500" fmla="*/ 6349977 h 6634795"/>
              <a:gd name="connsiteX501" fmla="*/ 2059288 w 11989919"/>
              <a:gd name="connsiteY501" fmla="*/ 6386553 h 6634795"/>
              <a:gd name="connsiteX502" fmla="*/ 2022713 w 11989919"/>
              <a:gd name="connsiteY502" fmla="*/ 6423129 h 6634795"/>
              <a:gd name="connsiteX503" fmla="*/ 1986176 w 11989919"/>
              <a:gd name="connsiteY503" fmla="*/ 6386553 h 6634795"/>
              <a:gd name="connsiteX504" fmla="*/ 2022713 w 11989919"/>
              <a:gd name="connsiteY504" fmla="*/ 6349977 h 6634795"/>
              <a:gd name="connsiteX505" fmla="*/ 1802066 w 11989919"/>
              <a:gd name="connsiteY505" fmla="*/ 6349977 h 6634795"/>
              <a:gd name="connsiteX506" fmla="*/ 1838642 w 11989919"/>
              <a:gd name="connsiteY506" fmla="*/ 6386553 h 6634795"/>
              <a:gd name="connsiteX507" fmla="*/ 1802066 w 11989919"/>
              <a:gd name="connsiteY507" fmla="*/ 6423129 h 6634795"/>
              <a:gd name="connsiteX508" fmla="*/ 1765489 w 11989919"/>
              <a:gd name="connsiteY508" fmla="*/ 6386553 h 6634795"/>
              <a:gd name="connsiteX509" fmla="*/ 1802066 w 11989919"/>
              <a:gd name="connsiteY509" fmla="*/ 6349977 h 6634795"/>
              <a:gd name="connsiteX510" fmla="*/ 1581380 w 11989919"/>
              <a:gd name="connsiteY510" fmla="*/ 6349977 h 6634795"/>
              <a:gd name="connsiteX511" fmla="*/ 1617956 w 11989919"/>
              <a:gd name="connsiteY511" fmla="*/ 6386553 h 6634795"/>
              <a:gd name="connsiteX512" fmla="*/ 1581380 w 11989919"/>
              <a:gd name="connsiteY512" fmla="*/ 6423129 h 6634795"/>
              <a:gd name="connsiteX513" fmla="*/ 1544804 w 11989919"/>
              <a:gd name="connsiteY513" fmla="*/ 6386553 h 6634795"/>
              <a:gd name="connsiteX514" fmla="*/ 1581380 w 11989919"/>
              <a:gd name="connsiteY514" fmla="*/ 6349977 h 6634795"/>
              <a:gd name="connsiteX515" fmla="*/ 1360694 w 11989919"/>
              <a:gd name="connsiteY515" fmla="*/ 6349977 h 6634795"/>
              <a:gd name="connsiteX516" fmla="*/ 1397270 w 11989919"/>
              <a:gd name="connsiteY516" fmla="*/ 6386553 h 6634795"/>
              <a:gd name="connsiteX517" fmla="*/ 1360694 w 11989919"/>
              <a:gd name="connsiteY517" fmla="*/ 6423129 h 6634795"/>
              <a:gd name="connsiteX518" fmla="*/ 1324118 w 11989919"/>
              <a:gd name="connsiteY518" fmla="*/ 6386553 h 6634795"/>
              <a:gd name="connsiteX519" fmla="*/ 1360694 w 11989919"/>
              <a:gd name="connsiteY519" fmla="*/ 6349977 h 6634795"/>
              <a:gd name="connsiteX520" fmla="*/ 1140008 w 11989919"/>
              <a:gd name="connsiteY520" fmla="*/ 6349977 h 6634795"/>
              <a:gd name="connsiteX521" fmla="*/ 1176584 w 11989919"/>
              <a:gd name="connsiteY521" fmla="*/ 6386553 h 6634795"/>
              <a:gd name="connsiteX522" fmla="*/ 1140008 w 11989919"/>
              <a:gd name="connsiteY522" fmla="*/ 6423129 h 6634795"/>
              <a:gd name="connsiteX523" fmla="*/ 1103432 w 11989919"/>
              <a:gd name="connsiteY523" fmla="*/ 6386553 h 6634795"/>
              <a:gd name="connsiteX524" fmla="*/ 1140008 w 11989919"/>
              <a:gd name="connsiteY524" fmla="*/ 6349977 h 6634795"/>
              <a:gd name="connsiteX525" fmla="*/ 919322 w 11989919"/>
              <a:gd name="connsiteY525" fmla="*/ 6349977 h 6634795"/>
              <a:gd name="connsiteX526" fmla="*/ 955898 w 11989919"/>
              <a:gd name="connsiteY526" fmla="*/ 6386553 h 6634795"/>
              <a:gd name="connsiteX527" fmla="*/ 919322 w 11989919"/>
              <a:gd name="connsiteY527" fmla="*/ 6423129 h 6634795"/>
              <a:gd name="connsiteX528" fmla="*/ 882746 w 11989919"/>
              <a:gd name="connsiteY528" fmla="*/ 6386553 h 6634795"/>
              <a:gd name="connsiteX529" fmla="*/ 919322 w 11989919"/>
              <a:gd name="connsiteY529" fmla="*/ 6349977 h 6634795"/>
              <a:gd name="connsiteX530" fmla="*/ 698636 w 11989919"/>
              <a:gd name="connsiteY530" fmla="*/ 6349977 h 6634795"/>
              <a:gd name="connsiteX531" fmla="*/ 735212 w 11989919"/>
              <a:gd name="connsiteY531" fmla="*/ 6386553 h 6634795"/>
              <a:gd name="connsiteX532" fmla="*/ 698636 w 11989919"/>
              <a:gd name="connsiteY532" fmla="*/ 6423129 h 6634795"/>
              <a:gd name="connsiteX533" fmla="*/ 662060 w 11989919"/>
              <a:gd name="connsiteY533" fmla="*/ 6386553 h 6634795"/>
              <a:gd name="connsiteX534" fmla="*/ 698636 w 11989919"/>
              <a:gd name="connsiteY534" fmla="*/ 6349977 h 6634795"/>
              <a:gd name="connsiteX535" fmla="*/ 477949 w 11989919"/>
              <a:gd name="connsiteY535" fmla="*/ 6349977 h 6634795"/>
              <a:gd name="connsiteX536" fmla="*/ 514525 w 11989919"/>
              <a:gd name="connsiteY536" fmla="*/ 6386553 h 6634795"/>
              <a:gd name="connsiteX537" fmla="*/ 477949 w 11989919"/>
              <a:gd name="connsiteY537" fmla="*/ 6423129 h 6634795"/>
              <a:gd name="connsiteX538" fmla="*/ 441373 w 11989919"/>
              <a:gd name="connsiteY538" fmla="*/ 6386553 h 6634795"/>
              <a:gd name="connsiteX539" fmla="*/ 477949 w 11989919"/>
              <a:gd name="connsiteY539" fmla="*/ 6349977 h 6634795"/>
              <a:gd name="connsiteX540" fmla="*/ 257263 w 11989919"/>
              <a:gd name="connsiteY540" fmla="*/ 6349977 h 6634795"/>
              <a:gd name="connsiteX541" fmla="*/ 293839 w 11989919"/>
              <a:gd name="connsiteY541" fmla="*/ 6386553 h 6634795"/>
              <a:gd name="connsiteX542" fmla="*/ 257263 w 11989919"/>
              <a:gd name="connsiteY542" fmla="*/ 6423129 h 6634795"/>
              <a:gd name="connsiteX543" fmla="*/ 220687 w 11989919"/>
              <a:gd name="connsiteY543" fmla="*/ 6386553 h 6634795"/>
              <a:gd name="connsiteX544" fmla="*/ 257263 w 11989919"/>
              <a:gd name="connsiteY544" fmla="*/ 6349977 h 6634795"/>
              <a:gd name="connsiteX545" fmla="*/ 36577 w 11989919"/>
              <a:gd name="connsiteY545" fmla="*/ 6349977 h 6634795"/>
              <a:gd name="connsiteX546" fmla="*/ 73152 w 11989919"/>
              <a:gd name="connsiteY546" fmla="*/ 6386553 h 6634795"/>
              <a:gd name="connsiteX547" fmla="*/ 36577 w 11989919"/>
              <a:gd name="connsiteY547" fmla="*/ 6423129 h 6634795"/>
              <a:gd name="connsiteX548" fmla="*/ 0 w 11989919"/>
              <a:gd name="connsiteY548" fmla="*/ 6386553 h 6634795"/>
              <a:gd name="connsiteX549" fmla="*/ 36577 w 11989919"/>
              <a:gd name="connsiteY549" fmla="*/ 6349977 h 6634795"/>
              <a:gd name="connsiteX550" fmla="*/ 11953343 w 11989919"/>
              <a:gd name="connsiteY550" fmla="*/ 6138311 h 6634795"/>
              <a:gd name="connsiteX551" fmla="*/ 11989919 w 11989919"/>
              <a:gd name="connsiteY551" fmla="*/ 6174887 h 6634795"/>
              <a:gd name="connsiteX552" fmla="*/ 11953343 w 11989919"/>
              <a:gd name="connsiteY552" fmla="*/ 6211463 h 6634795"/>
              <a:gd name="connsiteX553" fmla="*/ 11916767 w 11989919"/>
              <a:gd name="connsiteY553" fmla="*/ 6174887 h 6634795"/>
              <a:gd name="connsiteX554" fmla="*/ 11953343 w 11989919"/>
              <a:gd name="connsiteY554" fmla="*/ 6138311 h 6634795"/>
              <a:gd name="connsiteX555" fmla="*/ 11732658 w 11989919"/>
              <a:gd name="connsiteY555" fmla="*/ 6138311 h 6634795"/>
              <a:gd name="connsiteX556" fmla="*/ 11769234 w 11989919"/>
              <a:gd name="connsiteY556" fmla="*/ 6174887 h 6634795"/>
              <a:gd name="connsiteX557" fmla="*/ 11732658 w 11989919"/>
              <a:gd name="connsiteY557" fmla="*/ 6211463 h 6634795"/>
              <a:gd name="connsiteX558" fmla="*/ 11696082 w 11989919"/>
              <a:gd name="connsiteY558" fmla="*/ 6174887 h 6634795"/>
              <a:gd name="connsiteX559" fmla="*/ 11732658 w 11989919"/>
              <a:gd name="connsiteY559" fmla="*/ 6138311 h 6634795"/>
              <a:gd name="connsiteX560" fmla="*/ 11511977 w 11989919"/>
              <a:gd name="connsiteY560" fmla="*/ 6138311 h 6634795"/>
              <a:gd name="connsiteX561" fmla="*/ 11548553 w 11989919"/>
              <a:gd name="connsiteY561" fmla="*/ 6174887 h 6634795"/>
              <a:gd name="connsiteX562" fmla="*/ 11511977 w 11989919"/>
              <a:gd name="connsiteY562" fmla="*/ 6211463 h 6634795"/>
              <a:gd name="connsiteX563" fmla="*/ 11475401 w 11989919"/>
              <a:gd name="connsiteY563" fmla="*/ 6174887 h 6634795"/>
              <a:gd name="connsiteX564" fmla="*/ 11511977 w 11989919"/>
              <a:gd name="connsiteY564" fmla="*/ 6138311 h 6634795"/>
              <a:gd name="connsiteX565" fmla="*/ 11291296 w 11989919"/>
              <a:gd name="connsiteY565" fmla="*/ 6138311 h 6634795"/>
              <a:gd name="connsiteX566" fmla="*/ 11327872 w 11989919"/>
              <a:gd name="connsiteY566" fmla="*/ 6174887 h 6634795"/>
              <a:gd name="connsiteX567" fmla="*/ 11291296 w 11989919"/>
              <a:gd name="connsiteY567" fmla="*/ 6211463 h 6634795"/>
              <a:gd name="connsiteX568" fmla="*/ 11254720 w 11989919"/>
              <a:gd name="connsiteY568" fmla="*/ 6174887 h 6634795"/>
              <a:gd name="connsiteX569" fmla="*/ 11291296 w 11989919"/>
              <a:gd name="connsiteY569" fmla="*/ 6138311 h 6634795"/>
              <a:gd name="connsiteX570" fmla="*/ 11070615 w 11989919"/>
              <a:gd name="connsiteY570" fmla="*/ 6138311 h 6634795"/>
              <a:gd name="connsiteX571" fmla="*/ 11107191 w 11989919"/>
              <a:gd name="connsiteY571" fmla="*/ 6174887 h 6634795"/>
              <a:gd name="connsiteX572" fmla="*/ 11070615 w 11989919"/>
              <a:gd name="connsiteY572" fmla="*/ 6211463 h 6634795"/>
              <a:gd name="connsiteX573" fmla="*/ 11034039 w 11989919"/>
              <a:gd name="connsiteY573" fmla="*/ 6174887 h 6634795"/>
              <a:gd name="connsiteX574" fmla="*/ 11070615 w 11989919"/>
              <a:gd name="connsiteY574" fmla="*/ 6138311 h 6634795"/>
              <a:gd name="connsiteX575" fmla="*/ 10849934 w 11989919"/>
              <a:gd name="connsiteY575" fmla="*/ 6138311 h 6634795"/>
              <a:gd name="connsiteX576" fmla="*/ 10886510 w 11989919"/>
              <a:gd name="connsiteY576" fmla="*/ 6174887 h 6634795"/>
              <a:gd name="connsiteX577" fmla="*/ 10849934 w 11989919"/>
              <a:gd name="connsiteY577" fmla="*/ 6211463 h 6634795"/>
              <a:gd name="connsiteX578" fmla="*/ 10813358 w 11989919"/>
              <a:gd name="connsiteY578" fmla="*/ 6174887 h 6634795"/>
              <a:gd name="connsiteX579" fmla="*/ 10849934 w 11989919"/>
              <a:gd name="connsiteY579" fmla="*/ 6138311 h 6634795"/>
              <a:gd name="connsiteX580" fmla="*/ 10629253 w 11989919"/>
              <a:gd name="connsiteY580" fmla="*/ 6138311 h 6634795"/>
              <a:gd name="connsiteX581" fmla="*/ 10665829 w 11989919"/>
              <a:gd name="connsiteY581" fmla="*/ 6174887 h 6634795"/>
              <a:gd name="connsiteX582" fmla="*/ 10629253 w 11989919"/>
              <a:gd name="connsiteY582" fmla="*/ 6211463 h 6634795"/>
              <a:gd name="connsiteX583" fmla="*/ 10592677 w 11989919"/>
              <a:gd name="connsiteY583" fmla="*/ 6174887 h 6634795"/>
              <a:gd name="connsiteX584" fmla="*/ 10629253 w 11989919"/>
              <a:gd name="connsiteY584" fmla="*/ 6138311 h 6634795"/>
              <a:gd name="connsiteX585" fmla="*/ 10408572 w 11989919"/>
              <a:gd name="connsiteY585" fmla="*/ 6138311 h 6634795"/>
              <a:gd name="connsiteX586" fmla="*/ 10445148 w 11989919"/>
              <a:gd name="connsiteY586" fmla="*/ 6174887 h 6634795"/>
              <a:gd name="connsiteX587" fmla="*/ 10408572 w 11989919"/>
              <a:gd name="connsiteY587" fmla="*/ 6211463 h 6634795"/>
              <a:gd name="connsiteX588" fmla="*/ 10371996 w 11989919"/>
              <a:gd name="connsiteY588" fmla="*/ 6174887 h 6634795"/>
              <a:gd name="connsiteX589" fmla="*/ 10408572 w 11989919"/>
              <a:gd name="connsiteY589" fmla="*/ 6138311 h 6634795"/>
              <a:gd name="connsiteX590" fmla="*/ 10187891 w 11989919"/>
              <a:gd name="connsiteY590" fmla="*/ 6138311 h 6634795"/>
              <a:gd name="connsiteX591" fmla="*/ 10224467 w 11989919"/>
              <a:gd name="connsiteY591" fmla="*/ 6174887 h 6634795"/>
              <a:gd name="connsiteX592" fmla="*/ 10187891 w 11989919"/>
              <a:gd name="connsiteY592" fmla="*/ 6211463 h 6634795"/>
              <a:gd name="connsiteX593" fmla="*/ 10151315 w 11989919"/>
              <a:gd name="connsiteY593" fmla="*/ 6174887 h 6634795"/>
              <a:gd name="connsiteX594" fmla="*/ 10187891 w 11989919"/>
              <a:gd name="connsiteY594" fmla="*/ 6138311 h 6634795"/>
              <a:gd name="connsiteX595" fmla="*/ 9967210 w 11989919"/>
              <a:gd name="connsiteY595" fmla="*/ 6138311 h 6634795"/>
              <a:gd name="connsiteX596" fmla="*/ 10003786 w 11989919"/>
              <a:gd name="connsiteY596" fmla="*/ 6174887 h 6634795"/>
              <a:gd name="connsiteX597" fmla="*/ 9967210 w 11989919"/>
              <a:gd name="connsiteY597" fmla="*/ 6211463 h 6634795"/>
              <a:gd name="connsiteX598" fmla="*/ 9930634 w 11989919"/>
              <a:gd name="connsiteY598" fmla="*/ 6174887 h 6634795"/>
              <a:gd name="connsiteX599" fmla="*/ 9967210 w 11989919"/>
              <a:gd name="connsiteY599" fmla="*/ 6138311 h 6634795"/>
              <a:gd name="connsiteX600" fmla="*/ 9746529 w 11989919"/>
              <a:gd name="connsiteY600" fmla="*/ 6138311 h 6634795"/>
              <a:gd name="connsiteX601" fmla="*/ 9783105 w 11989919"/>
              <a:gd name="connsiteY601" fmla="*/ 6174887 h 6634795"/>
              <a:gd name="connsiteX602" fmla="*/ 9746529 w 11989919"/>
              <a:gd name="connsiteY602" fmla="*/ 6211463 h 6634795"/>
              <a:gd name="connsiteX603" fmla="*/ 9709953 w 11989919"/>
              <a:gd name="connsiteY603" fmla="*/ 6174887 h 6634795"/>
              <a:gd name="connsiteX604" fmla="*/ 9746529 w 11989919"/>
              <a:gd name="connsiteY604" fmla="*/ 6138311 h 6634795"/>
              <a:gd name="connsiteX605" fmla="*/ 9525848 w 11989919"/>
              <a:gd name="connsiteY605" fmla="*/ 6138311 h 6634795"/>
              <a:gd name="connsiteX606" fmla="*/ 9562424 w 11989919"/>
              <a:gd name="connsiteY606" fmla="*/ 6174887 h 6634795"/>
              <a:gd name="connsiteX607" fmla="*/ 9525848 w 11989919"/>
              <a:gd name="connsiteY607" fmla="*/ 6211463 h 6634795"/>
              <a:gd name="connsiteX608" fmla="*/ 9489272 w 11989919"/>
              <a:gd name="connsiteY608" fmla="*/ 6174887 h 6634795"/>
              <a:gd name="connsiteX609" fmla="*/ 9525848 w 11989919"/>
              <a:gd name="connsiteY609" fmla="*/ 6138311 h 6634795"/>
              <a:gd name="connsiteX610" fmla="*/ 9305167 w 11989919"/>
              <a:gd name="connsiteY610" fmla="*/ 6138311 h 6634795"/>
              <a:gd name="connsiteX611" fmla="*/ 9341743 w 11989919"/>
              <a:gd name="connsiteY611" fmla="*/ 6174887 h 6634795"/>
              <a:gd name="connsiteX612" fmla="*/ 9305167 w 11989919"/>
              <a:gd name="connsiteY612" fmla="*/ 6211463 h 6634795"/>
              <a:gd name="connsiteX613" fmla="*/ 9268591 w 11989919"/>
              <a:gd name="connsiteY613" fmla="*/ 6174887 h 6634795"/>
              <a:gd name="connsiteX614" fmla="*/ 9305167 w 11989919"/>
              <a:gd name="connsiteY614" fmla="*/ 6138311 h 6634795"/>
              <a:gd name="connsiteX615" fmla="*/ 9084486 w 11989919"/>
              <a:gd name="connsiteY615" fmla="*/ 6138311 h 6634795"/>
              <a:gd name="connsiteX616" fmla="*/ 9121062 w 11989919"/>
              <a:gd name="connsiteY616" fmla="*/ 6174887 h 6634795"/>
              <a:gd name="connsiteX617" fmla="*/ 9084486 w 11989919"/>
              <a:gd name="connsiteY617" fmla="*/ 6211463 h 6634795"/>
              <a:gd name="connsiteX618" fmla="*/ 9047910 w 11989919"/>
              <a:gd name="connsiteY618" fmla="*/ 6174887 h 6634795"/>
              <a:gd name="connsiteX619" fmla="*/ 9084486 w 11989919"/>
              <a:gd name="connsiteY619" fmla="*/ 6138311 h 6634795"/>
              <a:gd name="connsiteX620" fmla="*/ 8863805 w 11989919"/>
              <a:gd name="connsiteY620" fmla="*/ 6138311 h 6634795"/>
              <a:gd name="connsiteX621" fmla="*/ 8900381 w 11989919"/>
              <a:gd name="connsiteY621" fmla="*/ 6174887 h 6634795"/>
              <a:gd name="connsiteX622" fmla="*/ 8863805 w 11989919"/>
              <a:gd name="connsiteY622" fmla="*/ 6211463 h 6634795"/>
              <a:gd name="connsiteX623" fmla="*/ 8827229 w 11989919"/>
              <a:gd name="connsiteY623" fmla="*/ 6174887 h 6634795"/>
              <a:gd name="connsiteX624" fmla="*/ 8863805 w 11989919"/>
              <a:gd name="connsiteY624" fmla="*/ 6138311 h 6634795"/>
              <a:gd name="connsiteX625" fmla="*/ 8643124 w 11989919"/>
              <a:gd name="connsiteY625" fmla="*/ 6138311 h 6634795"/>
              <a:gd name="connsiteX626" fmla="*/ 8679700 w 11989919"/>
              <a:gd name="connsiteY626" fmla="*/ 6174887 h 6634795"/>
              <a:gd name="connsiteX627" fmla="*/ 8643124 w 11989919"/>
              <a:gd name="connsiteY627" fmla="*/ 6211463 h 6634795"/>
              <a:gd name="connsiteX628" fmla="*/ 8606548 w 11989919"/>
              <a:gd name="connsiteY628" fmla="*/ 6174887 h 6634795"/>
              <a:gd name="connsiteX629" fmla="*/ 8643124 w 11989919"/>
              <a:gd name="connsiteY629" fmla="*/ 6138311 h 6634795"/>
              <a:gd name="connsiteX630" fmla="*/ 8422443 w 11989919"/>
              <a:gd name="connsiteY630" fmla="*/ 6138311 h 6634795"/>
              <a:gd name="connsiteX631" fmla="*/ 8459019 w 11989919"/>
              <a:gd name="connsiteY631" fmla="*/ 6174887 h 6634795"/>
              <a:gd name="connsiteX632" fmla="*/ 8422443 w 11989919"/>
              <a:gd name="connsiteY632" fmla="*/ 6211463 h 6634795"/>
              <a:gd name="connsiteX633" fmla="*/ 8385867 w 11989919"/>
              <a:gd name="connsiteY633" fmla="*/ 6174887 h 6634795"/>
              <a:gd name="connsiteX634" fmla="*/ 8422443 w 11989919"/>
              <a:gd name="connsiteY634" fmla="*/ 6138311 h 6634795"/>
              <a:gd name="connsiteX635" fmla="*/ 8201762 w 11989919"/>
              <a:gd name="connsiteY635" fmla="*/ 6138311 h 6634795"/>
              <a:gd name="connsiteX636" fmla="*/ 8238338 w 11989919"/>
              <a:gd name="connsiteY636" fmla="*/ 6174887 h 6634795"/>
              <a:gd name="connsiteX637" fmla="*/ 8201762 w 11989919"/>
              <a:gd name="connsiteY637" fmla="*/ 6211463 h 6634795"/>
              <a:gd name="connsiteX638" fmla="*/ 8165186 w 11989919"/>
              <a:gd name="connsiteY638" fmla="*/ 6174887 h 6634795"/>
              <a:gd name="connsiteX639" fmla="*/ 8201762 w 11989919"/>
              <a:gd name="connsiteY639" fmla="*/ 6138311 h 6634795"/>
              <a:gd name="connsiteX640" fmla="*/ 7981081 w 11989919"/>
              <a:gd name="connsiteY640" fmla="*/ 6138311 h 6634795"/>
              <a:gd name="connsiteX641" fmla="*/ 8017657 w 11989919"/>
              <a:gd name="connsiteY641" fmla="*/ 6174887 h 6634795"/>
              <a:gd name="connsiteX642" fmla="*/ 7981081 w 11989919"/>
              <a:gd name="connsiteY642" fmla="*/ 6211463 h 6634795"/>
              <a:gd name="connsiteX643" fmla="*/ 7944505 w 11989919"/>
              <a:gd name="connsiteY643" fmla="*/ 6174887 h 6634795"/>
              <a:gd name="connsiteX644" fmla="*/ 7981081 w 11989919"/>
              <a:gd name="connsiteY644" fmla="*/ 6138311 h 6634795"/>
              <a:gd name="connsiteX645" fmla="*/ 7760400 w 11989919"/>
              <a:gd name="connsiteY645" fmla="*/ 6138311 h 6634795"/>
              <a:gd name="connsiteX646" fmla="*/ 7796976 w 11989919"/>
              <a:gd name="connsiteY646" fmla="*/ 6174887 h 6634795"/>
              <a:gd name="connsiteX647" fmla="*/ 7760400 w 11989919"/>
              <a:gd name="connsiteY647" fmla="*/ 6211463 h 6634795"/>
              <a:gd name="connsiteX648" fmla="*/ 7723824 w 11989919"/>
              <a:gd name="connsiteY648" fmla="*/ 6174887 h 6634795"/>
              <a:gd name="connsiteX649" fmla="*/ 7760400 w 11989919"/>
              <a:gd name="connsiteY649" fmla="*/ 6138311 h 6634795"/>
              <a:gd name="connsiteX650" fmla="*/ 7539719 w 11989919"/>
              <a:gd name="connsiteY650" fmla="*/ 6138311 h 6634795"/>
              <a:gd name="connsiteX651" fmla="*/ 7576295 w 11989919"/>
              <a:gd name="connsiteY651" fmla="*/ 6174887 h 6634795"/>
              <a:gd name="connsiteX652" fmla="*/ 7539719 w 11989919"/>
              <a:gd name="connsiteY652" fmla="*/ 6211463 h 6634795"/>
              <a:gd name="connsiteX653" fmla="*/ 7503143 w 11989919"/>
              <a:gd name="connsiteY653" fmla="*/ 6174887 h 6634795"/>
              <a:gd name="connsiteX654" fmla="*/ 7539719 w 11989919"/>
              <a:gd name="connsiteY654" fmla="*/ 6138311 h 6634795"/>
              <a:gd name="connsiteX655" fmla="*/ 7319038 w 11989919"/>
              <a:gd name="connsiteY655" fmla="*/ 6138311 h 6634795"/>
              <a:gd name="connsiteX656" fmla="*/ 7355614 w 11989919"/>
              <a:gd name="connsiteY656" fmla="*/ 6174887 h 6634795"/>
              <a:gd name="connsiteX657" fmla="*/ 7319038 w 11989919"/>
              <a:gd name="connsiteY657" fmla="*/ 6211463 h 6634795"/>
              <a:gd name="connsiteX658" fmla="*/ 7282462 w 11989919"/>
              <a:gd name="connsiteY658" fmla="*/ 6174887 h 6634795"/>
              <a:gd name="connsiteX659" fmla="*/ 7319038 w 11989919"/>
              <a:gd name="connsiteY659" fmla="*/ 6138311 h 6634795"/>
              <a:gd name="connsiteX660" fmla="*/ 7098357 w 11989919"/>
              <a:gd name="connsiteY660" fmla="*/ 6138311 h 6634795"/>
              <a:gd name="connsiteX661" fmla="*/ 7134933 w 11989919"/>
              <a:gd name="connsiteY661" fmla="*/ 6174887 h 6634795"/>
              <a:gd name="connsiteX662" fmla="*/ 7098357 w 11989919"/>
              <a:gd name="connsiteY662" fmla="*/ 6211463 h 6634795"/>
              <a:gd name="connsiteX663" fmla="*/ 7061781 w 11989919"/>
              <a:gd name="connsiteY663" fmla="*/ 6174887 h 6634795"/>
              <a:gd name="connsiteX664" fmla="*/ 7098357 w 11989919"/>
              <a:gd name="connsiteY664" fmla="*/ 6138311 h 6634795"/>
              <a:gd name="connsiteX665" fmla="*/ 6877676 w 11989919"/>
              <a:gd name="connsiteY665" fmla="*/ 6138311 h 6634795"/>
              <a:gd name="connsiteX666" fmla="*/ 6914252 w 11989919"/>
              <a:gd name="connsiteY666" fmla="*/ 6174887 h 6634795"/>
              <a:gd name="connsiteX667" fmla="*/ 6877676 w 11989919"/>
              <a:gd name="connsiteY667" fmla="*/ 6211463 h 6634795"/>
              <a:gd name="connsiteX668" fmla="*/ 6841100 w 11989919"/>
              <a:gd name="connsiteY668" fmla="*/ 6174887 h 6634795"/>
              <a:gd name="connsiteX669" fmla="*/ 6877676 w 11989919"/>
              <a:gd name="connsiteY669" fmla="*/ 6138311 h 6634795"/>
              <a:gd name="connsiteX670" fmla="*/ 6656995 w 11989919"/>
              <a:gd name="connsiteY670" fmla="*/ 6138311 h 6634795"/>
              <a:gd name="connsiteX671" fmla="*/ 6693571 w 11989919"/>
              <a:gd name="connsiteY671" fmla="*/ 6174887 h 6634795"/>
              <a:gd name="connsiteX672" fmla="*/ 6656995 w 11989919"/>
              <a:gd name="connsiteY672" fmla="*/ 6211463 h 6634795"/>
              <a:gd name="connsiteX673" fmla="*/ 6620419 w 11989919"/>
              <a:gd name="connsiteY673" fmla="*/ 6174887 h 6634795"/>
              <a:gd name="connsiteX674" fmla="*/ 6656995 w 11989919"/>
              <a:gd name="connsiteY674" fmla="*/ 6138311 h 6634795"/>
              <a:gd name="connsiteX675" fmla="*/ 6436314 w 11989919"/>
              <a:gd name="connsiteY675" fmla="*/ 6138311 h 6634795"/>
              <a:gd name="connsiteX676" fmla="*/ 6472890 w 11989919"/>
              <a:gd name="connsiteY676" fmla="*/ 6174887 h 6634795"/>
              <a:gd name="connsiteX677" fmla="*/ 6436314 w 11989919"/>
              <a:gd name="connsiteY677" fmla="*/ 6211463 h 6634795"/>
              <a:gd name="connsiteX678" fmla="*/ 6399738 w 11989919"/>
              <a:gd name="connsiteY678" fmla="*/ 6174887 h 6634795"/>
              <a:gd name="connsiteX679" fmla="*/ 6436314 w 11989919"/>
              <a:gd name="connsiteY679" fmla="*/ 6138311 h 6634795"/>
              <a:gd name="connsiteX680" fmla="*/ 6215633 w 11989919"/>
              <a:gd name="connsiteY680" fmla="*/ 6138311 h 6634795"/>
              <a:gd name="connsiteX681" fmla="*/ 6252209 w 11989919"/>
              <a:gd name="connsiteY681" fmla="*/ 6174887 h 6634795"/>
              <a:gd name="connsiteX682" fmla="*/ 6215633 w 11989919"/>
              <a:gd name="connsiteY682" fmla="*/ 6211463 h 6634795"/>
              <a:gd name="connsiteX683" fmla="*/ 6179057 w 11989919"/>
              <a:gd name="connsiteY683" fmla="*/ 6174887 h 6634795"/>
              <a:gd name="connsiteX684" fmla="*/ 6215633 w 11989919"/>
              <a:gd name="connsiteY684" fmla="*/ 6138311 h 6634795"/>
              <a:gd name="connsiteX685" fmla="*/ 5994952 w 11989919"/>
              <a:gd name="connsiteY685" fmla="*/ 6138311 h 6634795"/>
              <a:gd name="connsiteX686" fmla="*/ 6031528 w 11989919"/>
              <a:gd name="connsiteY686" fmla="*/ 6174887 h 6634795"/>
              <a:gd name="connsiteX687" fmla="*/ 5994952 w 11989919"/>
              <a:gd name="connsiteY687" fmla="*/ 6211463 h 6634795"/>
              <a:gd name="connsiteX688" fmla="*/ 5958376 w 11989919"/>
              <a:gd name="connsiteY688" fmla="*/ 6174887 h 6634795"/>
              <a:gd name="connsiteX689" fmla="*/ 5994952 w 11989919"/>
              <a:gd name="connsiteY689" fmla="*/ 6138311 h 6634795"/>
              <a:gd name="connsiteX690" fmla="*/ 5774272 w 11989919"/>
              <a:gd name="connsiteY690" fmla="*/ 6138311 h 6634795"/>
              <a:gd name="connsiteX691" fmla="*/ 5810848 w 11989919"/>
              <a:gd name="connsiteY691" fmla="*/ 6174887 h 6634795"/>
              <a:gd name="connsiteX692" fmla="*/ 5774272 w 11989919"/>
              <a:gd name="connsiteY692" fmla="*/ 6211463 h 6634795"/>
              <a:gd name="connsiteX693" fmla="*/ 5737697 w 11989919"/>
              <a:gd name="connsiteY693" fmla="*/ 6174887 h 6634795"/>
              <a:gd name="connsiteX694" fmla="*/ 5774272 w 11989919"/>
              <a:gd name="connsiteY694" fmla="*/ 6138311 h 6634795"/>
              <a:gd name="connsiteX695" fmla="*/ 5553593 w 11989919"/>
              <a:gd name="connsiteY695" fmla="*/ 6138311 h 6634795"/>
              <a:gd name="connsiteX696" fmla="*/ 5590169 w 11989919"/>
              <a:gd name="connsiteY696" fmla="*/ 6174887 h 6634795"/>
              <a:gd name="connsiteX697" fmla="*/ 5553593 w 11989919"/>
              <a:gd name="connsiteY697" fmla="*/ 6211463 h 6634795"/>
              <a:gd name="connsiteX698" fmla="*/ 5517018 w 11989919"/>
              <a:gd name="connsiteY698" fmla="*/ 6174887 h 6634795"/>
              <a:gd name="connsiteX699" fmla="*/ 5553593 w 11989919"/>
              <a:gd name="connsiteY699" fmla="*/ 6138311 h 6634795"/>
              <a:gd name="connsiteX700" fmla="*/ 5332913 w 11989919"/>
              <a:gd name="connsiteY700" fmla="*/ 6138311 h 6634795"/>
              <a:gd name="connsiteX701" fmla="*/ 5369490 w 11989919"/>
              <a:gd name="connsiteY701" fmla="*/ 6174887 h 6634795"/>
              <a:gd name="connsiteX702" fmla="*/ 5332913 w 11989919"/>
              <a:gd name="connsiteY702" fmla="*/ 6211463 h 6634795"/>
              <a:gd name="connsiteX703" fmla="*/ 5296337 w 11989919"/>
              <a:gd name="connsiteY703" fmla="*/ 6174887 h 6634795"/>
              <a:gd name="connsiteX704" fmla="*/ 5332913 w 11989919"/>
              <a:gd name="connsiteY704" fmla="*/ 6138311 h 6634795"/>
              <a:gd name="connsiteX705" fmla="*/ 5112230 w 11989919"/>
              <a:gd name="connsiteY705" fmla="*/ 6138311 h 6634795"/>
              <a:gd name="connsiteX706" fmla="*/ 5148807 w 11989919"/>
              <a:gd name="connsiteY706" fmla="*/ 6174887 h 6634795"/>
              <a:gd name="connsiteX707" fmla="*/ 5112230 w 11989919"/>
              <a:gd name="connsiteY707" fmla="*/ 6211463 h 6634795"/>
              <a:gd name="connsiteX708" fmla="*/ 5075655 w 11989919"/>
              <a:gd name="connsiteY708" fmla="*/ 6174887 h 6634795"/>
              <a:gd name="connsiteX709" fmla="*/ 5112230 w 11989919"/>
              <a:gd name="connsiteY709" fmla="*/ 6138311 h 6634795"/>
              <a:gd name="connsiteX710" fmla="*/ 4891552 w 11989919"/>
              <a:gd name="connsiteY710" fmla="*/ 6138311 h 6634795"/>
              <a:gd name="connsiteX711" fmla="*/ 4928127 w 11989919"/>
              <a:gd name="connsiteY711" fmla="*/ 6174887 h 6634795"/>
              <a:gd name="connsiteX712" fmla="*/ 4891552 w 11989919"/>
              <a:gd name="connsiteY712" fmla="*/ 6211463 h 6634795"/>
              <a:gd name="connsiteX713" fmla="*/ 4854975 w 11989919"/>
              <a:gd name="connsiteY713" fmla="*/ 6174887 h 6634795"/>
              <a:gd name="connsiteX714" fmla="*/ 4891552 w 11989919"/>
              <a:gd name="connsiteY714" fmla="*/ 6138311 h 6634795"/>
              <a:gd name="connsiteX715" fmla="*/ 4670871 w 11989919"/>
              <a:gd name="connsiteY715" fmla="*/ 6138311 h 6634795"/>
              <a:gd name="connsiteX716" fmla="*/ 4707447 w 11989919"/>
              <a:gd name="connsiteY716" fmla="*/ 6174887 h 6634795"/>
              <a:gd name="connsiteX717" fmla="*/ 4670871 w 11989919"/>
              <a:gd name="connsiteY717" fmla="*/ 6211463 h 6634795"/>
              <a:gd name="connsiteX718" fmla="*/ 4634295 w 11989919"/>
              <a:gd name="connsiteY718" fmla="*/ 6174887 h 6634795"/>
              <a:gd name="connsiteX719" fmla="*/ 4670871 w 11989919"/>
              <a:gd name="connsiteY719" fmla="*/ 6138311 h 6634795"/>
              <a:gd name="connsiteX720" fmla="*/ 4450188 w 11989919"/>
              <a:gd name="connsiteY720" fmla="*/ 6138311 h 6634795"/>
              <a:gd name="connsiteX721" fmla="*/ 4486764 w 11989919"/>
              <a:gd name="connsiteY721" fmla="*/ 6174887 h 6634795"/>
              <a:gd name="connsiteX722" fmla="*/ 4450188 w 11989919"/>
              <a:gd name="connsiteY722" fmla="*/ 6211463 h 6634795"/>
              <a:gd name="connsiteX723" fmla="*/ 4413613 w 11989919"/>
              <a:gd name="connsiteY723" fmla="*/ 6174887 h 6634795"/>
              <a:gd name="connsiteX724" fmla="*/ 4450188 w 11989919"/>
              <a:gd name="connsiteY724" fmla="*/ 6138311 h 6634795"/>
              <a:gd name="connsiteX725" fmla="*/ 4229507 w 11989919"/>
              <a:gd name="connsiteY725" fmla="*/ 6138311 h 6634795"/>
              <a:gd name="connsiteX726" fmla="*/ 4266084 w 11989919"/>
              <a:gd name="connsiteY726" fmla="*/ 6174887 h 6634795"/>
              <a:gd name="connsiteX727" fmla="*/ 4229507 w 11989919"/>
              <a:gd name="connsiteY727" fmla="*/ 6211463 h 6634795"/>
              <a:gd name="connsiteX728" fmla="*/ 4192931 w 11989919"/>
              <a:gd name="connsiteY728" fmla="*/ 6174887 h 6634795"/>
              <a:gd name="connsiteX729" fmla="*/ 4229507 w 11989919"/>
              <a:gd name="connsiteY729" fmla="*/ 6138311 h 6634795"/>
              <a:gd name="connsiteX730" fmla="*/ 4008847 w 11989919"/>
              <a:gd name="connsiteY730" fmla="*/ 6138311 h 6634795"/>
              <a:gd name="connsiteX731" fmla="*/ 4045426 w 11989919"/>
              <a:gd name="connsiteY731" fmla="*/ 6174887 h 6634795"/>
              <a:gd name="connsiteX732" fmla="*/ 4008847 w 11989919"/>
              <a:gd name="connsiteY732" fmla="*/ 6211463 h 6634795"/>
              <a:gd name="connsiteX733" fmla="*/ 3972267 w 11989919"/>
              <a:gd name="connsiteY733" fmla="*/ 6174887 h 6634795"/>
              <a:gd name="connsiteX734" fmla="*/ 4008847 w 11989919"/>
              <a:gd name="connsiteY734" fmla="*/ 6138311 h 6634795"/>
              <a:gd name="connsiteX735" fmla="*/ 3788165 w 11989919"/>
              <a:gd name="connsiteY735" fmla="*/ 6138311 h 6634795"/>
              <a:gd name="connsiteX736" fmla="*/ 3824738 w 11989919"/>
              <a:gd name="connsiteY736" fmla="*/ 6174887 h 6634795"/>
              <a:gd name="connsiteX737" fmla="*/ 3788165 w 11989919"/>
              <a:gd name="connsiteY737" fmla="*/ 6211463 h 6634795"/>
              <a:gd name="connsiteX738" fmla="*/ 3751588 w 11989919"/>
              <a:gd name="connsiteY738" fmla="*/ 6174887 h 6634795"/>
              <a:gd name="connsiteX739" fmla="*/ 3788165 w 11989919"/>
              <a:gd name="connsiteY739" fmla="*/ 6138311 h 6634795"/>
              <a:gd name="connsiteX740" fmla="*/ 3567479 w 11989919"/>
              <a:gd name="connsiteY740" fmla="*/ 6138311 h 6634795"/>
              <a:gd name="connsiteX741" fmla="*/ 3604051 w 11989919"/>
              <a:gd name="connsiteY741" fmla="*/ 6174887 h 6634795"/>
              <a:gd name="connsiteX742" fmla="*/ 3567479 w 11989919"/>
              <a:gd name="connsiteY742" fmla="*/ 6211463 h 6634795"/>
              <a:gd name="connsiteX743" fmla="*/ 3530901 w 11989919"/>
              <a:gd name="connsiteY743" fmla="*/ 6174887 h 6634795"/>
              <a:gd name="connsiteX744" fmla="*/ 3567479 w 11989919"/>
              <a:gd name="connsiteY744" fmla="*/ 6138311 h 6634795"/>
              <a:gd name="connsiteX745" fmla="*/ 3346801 w 11989919"/>
              <a:gd name="connsiteY745" fmla="*/ 6138311 h 6634795"/>
              <a:gd name="connsiteX746" fmla="*/ 3383375 w 11989919"/>
              <a:gd name="connsiteY746" fmla="*/ 6174887 h 6634795"/>
              <a:gd name="connsiteX747" fmla="*/ 3346801 w 11989919"/>
              <a:gd name="connsiteY747" fmla="*/ 6211463 h 6634795"/>
              <a:gd name="connsiteX748" fmla="*/ 3310228 w 11989919"/>
              <a:gd name="connsiteY748" fmla="*/ 6174887 h 6634795"/>
              <a:gd name="connsiteX749" fmla="*/ 3346801 w 11989919"/>
              <a:gd name="connsiteY749" fmla="*/ 6138311 h 6634795"/>
              <a:gd name="connsiteX750" fmla="*/ 3126126 w 11989919"/>
              <a:gd name="connsiteY750" fmla="*/ 6138311 h 6634795"/>
              <a:gd name="connsiteX751" fmla="*/ 3162696 w 11989919"/>
              <a:gd name="connsiteY751" fmla="*/ 6174887 h 6634795"/>
              <a:gd name="connsiteX752" fmla="*/ 3126126 w 11989919"/>
              <a:gd name="connsiteY752" fmla="*/ 6211463 h 6634795"/>
              <a:gd name="connsiteX753" fmla="*/ 3089541 w 11989919"/>
              <a:gd name="connsiteY753" fmla="*/ 6174887 h 6634795"/>
              <a:gd name="connsiteX754" fmla="*/ 3126126 w 11989919"/>
              <a:gd name="connsiteY754" fmla="*/ 6138311 h 6634795"/>
              <a:gd name="connsiteX755" fmla="*/ 2905436 w 11989919"/>
              <a:gd name="connsiteY755" fmla="*/ 6138311 h 6634795"/>
              <a:gd name="connsiteX756" fmla="*/ 2942013 w 11989919"/>
              <a:gd name="connsiteY756" fmla="*/ 6174887 h 6634795"/>
              <a:gd name="connsiteX757" fmla="*/ 2905436 w 11989919"/>
              <a:gd name="connsiteY757" fmla="*/ 6211463 h 6634795"/>
              <a:gd name="connsiteX758" fmla="*/ 2868866 w 11989919"/>
              <a:gd name="connsiteY758" fmla="*/ 6174887 h 6634795"/>
              <a:gd name="connsiteX759" fmla="*/ 2905436 w 11989919"/>
              <a:gd name="connsiteY759" fmla="*/ 6138311 h 6634795"/>
              <a:gd name="connsiteX760" fmla="*/ 2684758 w 11989919"/>
              <a:gd name="connsiteY760" fmla="*/ 6138311 h 6634795"/>
              <a:gd name="connsiteX761" fmla="*/ 2721329 w 11989919"/>
              <a:gd name="connsiteY761" fmla="*/ 6174887 h 6634795"/>
              <a:gd name="connsiteX762" fmla="*/ 2684758 w 11989919"/>
              <a:gd name="connsiteY762" fmla="*/ 6211463 h 6634795"/>
              <a:gd name="connsiteX763" fmla="*/ 2648177 w 11989919"/>
              <a:gd name="connsiteY763" fmla="*/ 6174887 h 6634795"/>
              <a:gd name="connsiteX764" fmla="*/ 2684758 w 11989919"/>
              <a:gd name="connsiteY764" fmla="*/ 6138311 h 6634795"/>
              <a:gd name="connsiteX765" fmla="*/ 2464071 w 11989919"/>
              <a:gd name="connsiteY765" fmla="*/ 6138311 h 6634795"/>
              <a:gd name="connsiteX766" fmla="*/ 2500650 w 11989919"/>
              <a:gd name="connsiteY766" fmla="*/ 6174887 h 6634795"/>
              <a:gd name="connsiteX767" fmla="*/ 2464071 w 11989919"/>
              <a:gd name="connsiteY767" fmla="*/ 6211463 h 6634795"/>
              <a:gd name="connsiteX768" fmla="*/ 2427500 w 11989919"/>
              <a:gd name="connsiteY768" fmla="*/ 6174887 h 6634795"/>
              <a:gd name="connsiteX769" fmla="*/ 2464071 w 11989919"/>
              <a:gd name="connsiteY769" fmla="*/ 6138311 h 6634795"/>
              <a:gd name="connsiteX770" fmla="*/ 2243393 w 11989919"/>
              <a:gd name="connsiteY770" fmla="*/ 6138311 h 6634795"/>
              <a:gd name="connsiteX771" fmla="*/ 2279972 w 11989919"/>
              <a:gd name="connsiteY771" fmla="*/ 6174887 h 6634795"/>
              <a:gd name="connsiteX772" fmla="*/ 2243393 w 11989919"/>
              <a:gd name="connsiteY772" fmla="*/ 6211463 h 6634795"/>
              <a:gd name="connsiteX773" fmla="*/ 2206817 w 11989919"/>
              <a:gd name="connsiteY773" fmla="*/ 6174887 h 6634795"/>
              <a:gd name="connsiteX774" fmla="*/ 2243393 w 11989919"/>
              <a:gd name="connsiteY774" fmla="*/ 6138311 h 6634795"/>
              <a:gd name="connsiteX775" fmla="*/ 2022713 w 11989919"/>
              <a:gd name="connsiteY775" fmla="*/ 6138311 h 6634795"/>
              <a:gd name="connsiteX776" fmla="*/ 2059288 w 11989919"/>
              <a:gd name="connsiteY776" fmla="*/ 6174887 h 6634795"/>
              <a:gd name="connsiteX777" fmla="*/ 2022713 w 11989919"/>
              <a:gd name="connsiteY777" fmla="*/ 6211463 h 6634795"/>
              <a:gd name="connsiteX778" fmla="*/ 1986176 w 11989919"/>
              <a:gd name="connsiteY778" fmla="*/ 6174887 h 6634795"/>
              <a:gd name="connsiteX779" fmla="*/ 2022713 w 11989919"/>
              <a:gd name="connsiteY779" fmla="*/ 6138311 h 6634795"/>
              <a:gd name="connsiteX780" fmla="*/ 1802066 w 11989919"/>
              <a:gd name="connsiteY780" fmla="*/ 6138311 h 6634795"/>
              <a:gd name="connsiteX781" fmla="*/ 1838642 w 11989919"/>
              <a:gd name="connsiteY781" fmla="*/ 6174887 h 6634795"/>
              <a:gd name="connsiteX782" fmla="*/ 1802066 w 11989919"/>
              <a:gd name="connsiteY782" fmla="*/ 6211463 h 6634795"/>
              <a:gd name="connsiteX783" fmla="*/ 1765489 w 11989919"/>
              <a:gd name="connsiteY783" fmla="*/ 6174887 h 6634795"/>
              <a:gd name="connsiteX784" fmla="*/ 1802066 w 11989919"/>
              <a:gd name="connsiteY784" fmla="*/ 6138311 h 6634795"/>
              <a:gd name="connsiteX785" fmla="*/ 1581380 w 11989919"/>
              <a:gd name="connsiteY785" fmla="*/ 6138311 h 6634795"/>
              <a:gd name="connsiteX786" fmla="*/ 1617956 w 11989919"/>
              <a:gd name="connsiteY786" fmla="*/ 6174887 h 6634795"/>
              <a:gd name="connsiteX787" fmla="*/ 1581380 w 11989919"/>
              <a:gd name="connsiteY787" fmla="*/ 6211463 h 6634795"/>
              <a:gd name="connsiteX788" fmla="*/ 1544804 w 11989919"/>
              <a:gd name="connsiteY788" fmla="*/ 6174887 h 6634795"/>
              <a:gd name="connsiteX789" fmla="*/ 1581380 w 11989919"/>
              <a:gd name="connsiteY789" fmla="*/ 6138311 h 6634795"/>
              <a:gd name="connsiteX790" fmla="*/ 1360694 w 11989919"/>
              <a:gd name="connsiteY790" fmla="*/ 6138311 h 6634795"/>
              <a:gd name="connsiteX791" fmla="*/ 1397270 w 11989919"/>
              <a:gd name="connsiteY791" fmla="*/ 6174887 h 6634795"/>
              <a:gd name="connsiteX792" fmla="*/ 1360694 w 11989919"/>
              <a:gd name="connsiteY792" fmla="*/ 6211463 h 6634795"/>
              <a:gd name="connsiteX793" fmla="*/ 1324118 w 11989919"/>
              <a:gd name="connsiteY793" fmla="*/ 6174887 h 6634795"/>
              <a:gd name="connsiteX794" fmla="*/ 1360694 w 11989919"/>
              <a:gd name="connsiteY794" fmla="*/ 6138311 h 6634795"/>
              <a:gd name="connsiteX795" fmla="*/ 1140008 w 11989919"/>
              <a:gd name="connsiteY795" fmla="*/ 6138311 h 6634795"/>
              <a:gd name="connsiteX796" fmla="*/ 1176584 w 11989919"/>
              <a:gd name="connsiteY796" fmla="*/ 6174887 h 6634795"/>
              <a:gd name="connsiteX797" fmla="*/ 1140008 w 11989919"/>
              <a:gd name="connsiteY797" fmla="*/ 6211463 h 6634795"/>
              <a:gd name="connsiteX798" fmla="*/ 1103432 w 11989919"/>
              <a:gd name="connsiteY798" fmla="*/ 6174887 h 6634795"/>
              <a:gd name="connsiteX799" fmla="*/ 1140008 w 11989919"/>
              <a:gd name="connsiteY799" fmla="*/ 6138311 h 6634795"/>
              <a:gd name="connsiteX800" fmla="*/ 919322 w 11989919"/>
              <a:gd name="connsiteY800" fmla="*/ 6138311 h 6634795"/>
              <a:gd name="connsiteX801" fmla="*/ 955898 w 11989919"/>
              <a:gd name="connsiteY801" fmla="*/ 6174887 h 6634795"/>
              <a:gd name="connsiteX802" fmla="*/ 919322 w 11989919"/>
              <a:gd name="connsiteY802" fmla="*/ 6211463 h 6634795"/>
              <a:gd name="connsiteX803" fmla="*/ 882746 w 11989919"/>
              <a:gd name="connsiteY803" fmla="*/ 6174887 h 6634795"/>
              <a:gd name="connsiteX804" fmla="*/ 919322 w 11989919"/>
              <a:gd name="connsiteY804" fmla="*/ 6138311 h 6634795"/>
              <a:gd name="connsiteX805" fmla="*/ 698636 w 11989919"/>
              <a:gd name="connsiteY805" fmla="*/ 6138311 h 6634795"/>
              <a:gd name="connsiteX806" fmla="*/ 735212 w 11989919"/>
              <a:gd name="connsiteY806" fmla="*/ 6174887 h 6634795"/>
              <a:gd name="connsiteX807" fmla="*/ 698636 w 11989919"/>
              <a:gd name="connsiteY807" fmla="*/ 6211463 h 6634795"/>
              <a:gd name="connsiteX808" fmla="*/ 662060 w 11989919"/>
              <a:gd name="connsiteY808" fmla="*/ 6174887 h 6634795"/>
              <a:gd name="connsiteX809" fmla="*/ 698636 w 11989919"/>
              <a:gd name="connsiteY809" fmla="*/ 6138311 h 6634795"/>
              <a:gd name="connsiteX810" fmla="*/ 477950 w 11989919"/>
              <a:gd name="connsiteY810" fmla="*/ 6138311 h 6634795"/>
              <a:gd name="connsiteX811" fmla="*/ 514526 w 11989919"/>
              <a:gd name="connsiteY811" fmla="*/ 6174887 h 6634795"/>
              <a:gd name="connsiteX812" fmla="*/ 477950 w 11989919"/>
              <a:gd name="connsiteY812" fmla="*/ 6211463 h 6634795"/>
              <a:gd name="connsiteX813" fmla="*/ 441373 w 11989919"/>
              <a:gd name="connsiteY813" fmla="*/ 6174887 h 6634795"/>
              <a:gd name="connsiteX814" fmla="*/ 477950 w 11989919"/>
              <a:gd name="connsiteY814" fmla="*/ 6138311 h 6634795"/>
              <a:gd name="connsiteX815" fmla="*/ 257263 w 11989919"/>
              <a:gd name="connsiteY815" fmla="*/ 6138311 h 6634795"/>
              <a:gd name="connsiteX816" fmla="*/ 293839 w 11989919"/>
              <a:gd name="connsiteY816" fmla="*/ 6174887 h 6634795"/>
              <a:gd name="connsiteX817" fmla="*/ 257263 w 11989919"/>
              <a:gd name="connsiteY817" fmla="*/ 6211463 h 6634795"/>
              <a:gd name="connsiteX818" fmla="*/ 220687 w 11989919"/>
              <a:gd name="connsiteY818" fmla="*/ 6174887 h 6634795"/>
              <a:gd name="connsiteX819" fmla="*/ 257263 w 11989919"/>
              <a:gd name="connsiteY819" fmla="*/ 6138311 h 6634795"/>
              <a:gd name="connsiteX820" fmla="*/ 36577 w 11989919"/>
              <a:gd name="connsiteY820" fmla="*/ 6138311 h 6634795"/>
              <a:gd name="connsiteX821" fmla="*/ 73153 w 11989919"/>
              <a:gd name="connsiteY821" fmla="*/ 6174887 h 6634795"/>
              <a:gd name="connsiteX822" fmla="*/ 36577 w 11989919"/>
              <a:gd name="connsiteY822" fmla="*/ 6211463 h 6634795"/>
              <a:gd name="connsiteX823" fmla="*/ 1 w 11989919"/>
              <a:gd name="connsiteY823" fmla="*/ 6174887 h 6634795"/>
              <a:gd name="connsiteX824" fmla="*/ 36577 w 11989919"/>
              <a:gd name="connsiteY824" fmla="*/ 6138311 h 6634795"/>
              <a:gd name="connsiteX825" fmla="*/ 11953343 w 11989919"/>
              <a:gd name="connsiteY825" fmla="*/ 5926645 h 6634795"/>
              <a:gd name="connsiteX826" fmla="*/ 11989919 w 11989919"/>
              <a:gd name="connsiteY826" fmla="*/ 5963221 h 6634795"/>
              <a:gd name="connsiteX827" fmla="*/ 11953343 w 11989919"/>
              <a:gd name="connsiteY827" fmla="*/ 5999797 h 6634795"/>
              <a:gd name="connsiteX828" fmla="*/ 11916767 w 11989919"/>
              <a:gd name="connsiteY828" fmla="*/ 5963221 h 6634795"/>
              <a:gd name="connsiteX829" fmla="*/ 11953343 w 11989919"/>
              <a:gd name="connsiteY829" fmla="*/ 5926645 h 6634795"/>
              <a:gd name="connsiteX830" fmla="*/ 11732658 w 11989919"/>
              <a:gd name="connsiteY830" fmla="*/ 5926645 h 6634795"/>
              <a:gd name="connsiteX831" fmla="*/ 11769234 w 11989919"/>
              <a:gd name="connsiteY831" fmla="*/ 5963221 h 6634795"/>
              <a:gd name="connsiteX832" fmla="*/ 11732658 w 11989919"/>
              <a:gd name="connsiteY832" fmla="*/ 5999797 h 6634795"/>
              <a:gd name="connsiteX833" fmla="*/ 11696082 w 11989919"/>
              <a:gd name="connsiteY833" fmla="*/ 5963221 h 6634795"/>
              <a:gd name="connsiteX834" fmla="*/ 11732658 w 11989919"/>
              <a:gd name="connsiteY834" fmla="*/ 5926645 h 6634795"/>
              <a:gd name="connsiteX835" fmla="*/ 11511977 w 11989919"/>
              <a:gd name="connsiteY835" fmla="*/ 5926645 h 6634795"/>
              <a:gd name="connsiteX836" fmla="*/ 11548553 w 11989919"/>
              <a:gd name="connsiteY836" fmla="*/ 5963221 h 6634795"/>
              <a:gd name="connsiteX837" fmla="*/ 11511977 w 11989919"/>
              <a:gd name="connsiteY837" fmla="*/ 5999797 h 6634795"/>
              <a:gd name="connsiteX838" fmla="*/ 11475401 w 11989919"/>
              <a:gd name="connsiteY838" fmla="*/ 5963221 h 6634795"/>
              <a:gd name="connsiteX839" fmla="*/ 11511977 w 11989919"/>
              <a:gd name="connsiteY839" fmla="*/ 5926645 h 6634795"/>
              <a:gd name="connsiteX840" fmla="*/ 11291296 w 11989919"/>
              <a:gd name="connsiteY840" fmla="*/ 5926645 h 6634795"/>
              <a:gd name="connsiteX841" fmla="*/ 11327872 w 11989919"/>
              <a:gd name="connsiteY841" fmla="*/ 5963221 h 6634795"/>
              <a:gd name="connsiteX842" fmla="*/ 11291296 w 11989919"/>
              <a:gd name="connsiteY842" fmla="*/ 5999797 h 6634795"/>
              <a:gd name="connsiteX843" fmla="*/ 11254720 w 11989919"/>
              <a:gd name="connsiteY843" fmla="*/ 5963221 h 6634795"/>
              <a:gd name="connsiteX844" fmla="*/ 11291296 w 11989919"/>
              <a:gd name="connsiteY844" fmla="*/ 5926645 h 6634795"/>
              <a:gd name="connsiteX845" fmla="*/ 11070615 w 11989919"/>
              <a:gd name="connsiteY845" fmla="*/ 5926645 h 6634795"/>
              <a:gd name="connsiteX846" fmla="*/ 11107191 w 11989919"/>
              <a:gd name="connsiteY846" fmla="*/ 5963221 h 6634795"/>
              <a:gd name="connsiteX847" fmla="*/ 11070615 w 11989919"/>
              <a:gd name="connsiteY847" fmla="*/ 5999797 h 6634795"/>
              <a:gd name="connsiteX848" fmla="*/ 11034039 w 11989919"/>
              <a:gd name="connsiteY848" fmla="*/ 5963221 h 6634795"/>
              <a:gd name="connsiteX849" fmla="*/ 11070615 w 11989919"/>
              <a:gd name="connsiteY849" fmla="*/ 5926645 h 6634795"/>
              <a:gd name="connsiteX850" fmla="*/ 10849934 w 11989919"/>
              <a:gd name="connsiteY850" fmla="*/ 5926645 h 6634795"/>
              <a:gd name="connsiteX851" fmla="*/ 10886510 w 11989919"/>
              <a:gd name="connsiteY851" fmla="*/ 5963221 h 6634795"/>
              <a:gd name="connsiteX852" fmla="*/ 10849934 w 11989919"/>
              <a:gd name="connsiteY852" fmla="*/ 5999797 h 6634795"/>
              <a:gd name="connsiteX853" fmla="*/ 10813358 w 11989919"/>
              <a:gd name="connsiteY853" fmla="*/ 5963221 h 6634795"/>
              <a:gd name="connsiteX854" fmla="*/ 10849934 w 11989919"/>
              <a:gd name="connsiteY854" fmla="*/ 5926645 h 6634795"/>
              <a:gd name="connsiteX855" fmla="*/ 10629253 w 11989919"/>
              <a:gd name="connsiteY855" fmla="*/ 5926645 h 6634795"/>
              <a:gd name="connsiteX856" fmla="*/ 10665829 w 11989919"/>
              <a:gd name="connsiteY856" fmla="*/ 5963221 h 6634795"/>
              <a:gd name="connsiteX857" fmla="*/ 10629253 w 11989919"/>
              <a:gd name="connsiteY857" fmla="*/ 5999797 h 6634795"/>
              <a:gd name="connsiteX858" fmla="*/ 10592677 w 11989919"/>
              <a:gd name="connsiteY858" fmla="*/ 5963221 h 6634795"/>
              <a:gd name="connsiteX859" fmla="*/ 10629253 w 11989919"/>
              <a:gd name="connsiteY859" fmla="*/ 5926645 h 6634795"/>
              <a:gd name="connsiteX860" fmla="*/ 10408572 w 11989919"/>
              <a:gd name="connsiteY860" fmla="*/ 5926645 h 6634795"/>
              <a:gd name="connsiteX861" fmla="*/ 10445148 w 11989919"/>
              <a:gd name="connsiteY861" fmla="*/ 5963221 h 6634795"/>
              <a:gd name="connsiteX862" fmla="*/ 10408572 w 11989919"/>
              <a:gd name="connsiteY862" fmla="*/ 5999797 h 6634795"/>
              <a:gd name="connsiteX863" fmla="*/ 10371996 w 11989919"/>
              <a:gd name="connsiteY863" fmla="*/ 5963221 h 6634795"/>
              <a:gd name="connsiteX864" fmla="*/ 10408572 w 11989919"/>
              <a:gd name="connsiteY864" fmla="*/ 5926645 h 6634795"/>
              <a:gd name="connsiteX865" fmla="*/ 10187891 w 11989919"/>
              <a:gd name="connsiteY865" fmla="*/ 5926645 h 6634795"/>
              <a:gd name="connsiteX866" fmla="*/ 10224467 w 11989919"/>
              <a:gd name="connsiteY866" fmla="*/ 5963221 h 6634795"/>
              <a:gd name="connsiteX867" fmla="*/ 10187891 w 11989919"/>
              <a:gd name="connsiteY867" fmla="*/ 5999797 h 6634795"/>
              <a:gd name="connsiteX868" fmla="*/ 10151315 w 11989919"/>
              <a:gd name="connsiteY868" fmla="*/ 5963221 h 6634795"/>
              <a:gd name="connsiteX869" fmla="*/ 10187891 w 11989919"/>
              <a:gd name="connsiteY869" fmla="*/ 5926645 h 6634795"/>
              <a:gd name="connsiteX870" fmla="*/ 9967210 w 11989919"/>
              <a:gd name="connsiteY870" fmla="*/ 5926645 h 6634795"/>
              <a:gd name="connsiteX871" fmla="*/ 10003786 w 11989919"/>
              <a:gd name="connsiteY871" fmla="*/ 5963221 h 6634795"/>
              <a:gd name="connsiteX872" fmla="*/ 9967210 w 11989919"/>
              <a:gd name="connsiteY872" fmla="*/ 5999797 h 6634795"/>
              <a:gd name="connsiteX873" fmla="*/ 9930634 w 11989919"/>
              <a:gd name="connsiteY873" fmla="*/ 5963221 h 6634795"/>
              <a:gd name="connsiteX874" fmla="*/ 9967210 w 11989919"/>
              <a:gd name="connsiteY874" fmla="*/ 5926645 h 6634795"/>
              <a:gd name="connsiteX875" fmla="*/ 9746529 w 11989919"/>
              <a:gd name="connsiteY875" fmla="*/ 5926645 h 6634795"/>
              <a:gd name="connsiteX876" fmla="*/ 9783105 w 11989919"/>
              <a:gd name="connsiteY876" fmla="*/ 5963221 h 6634795"/>
              <a:gd name="connsiteX877" fmla="*/ 9746529 w 11989919"/>
              <a:gd name="connsiteY877" fmla="*/ 5999797 h 6634795"/>
              <a:gd name="connsiteX878" fmla="*/ 9709953 w 11989919"/>
              <a:gd name="connsiteY878" fmla="*/ 5963221 h 6634795"/>
              <a:gd name="connsiteX879" fmla="*/ 9746529 w 11989919"/>
              <a:gd name="connsiteY879" fmla="*/ 5926645 h 6634795"/>
              <a:gd name="connsiteX880" fmla="*/ 9525848 w 11989919"/>
              <a:gd name="connsiteY880" fmla="*/ 5926645 h 6634795"/>
              <a:gd name="connsiteX881" fmla="*/ 9562424 w 11989919"/>
              <a:gd name="connsiteY881" fmla="*/ 5963221 h 6634795"/>
              <a:gd name="connsiteX882" fmla="*/ 9525848 w 11989919"/>
              <a:gd name="connsiteY882" fmla="*/ 5999797 h 6634795"/>
              <a:gd name="connsiteX883" fmla="*/ 9489272 w 11989919"/>
              <a:gd name="connsiteY883" fmla="*/ 5963221 h 6634795"/>
              <a:gd name="connsiteX884" fmla="*/ 9525848 w 11989919"/>
              <a:gd name="connsiteY884" fmla="*/ 5926645 h 6634795"/>
              <a:gd name="connsiteX885" fmla="*/ 9305167 w 11989919"/>
              <a:gd name="connsiteY885" fmla="*/ 5926645 h 6634795"/>
              <a:gd name="connsiteX886" fmla="*/ 9341743 w 11989919"/>
              <a:gd name="connsiteY886" fmla="*/ 5963221 h 6634795"/>
              <a:gd name="connsiteX887" fmla="*/ 9305167 w 11989919"/>
              <a:gd name="connsiteY887" fmla="*/ 5999797 h 6634795"/>
              <a:gd name="connsiteX888" fmla="*/ 9268591 w 11989919"/>
              <a:gd name="connsiteY888" fmla="*/ 5963221 h 6634795"/>
              <a:gd name="connsiteX889" fmla="*/ 9305167 w 11989919"/>
              <a:gd name="connsiteY889" fmla="*/ 5926645 h 6634795"/>
              <a:gd name="connsiteX890" fmla="*/ 9084486 w 11989919"/>
              <a:gd name="connsiteY890" fmla="*/ 5926645 h 6634795"/>
              <a:gd name="connsiteX891" fmla="*/ 9121062 w 11989919"/>
              <a:gd name="connsiteY891" fmla="*/ 5963221 h 6634795"/>
              <a:gd name="connsiteX892" fmla="*/ 9084486 w 11989919"/>
              <a:gd name="connsiteY892" fmla="*/ 5999797 h 6634795"/>
              <a:gd name="connsiteX893" fmla="*/ 9047910 w 11989919"/>
              <a:gd name="connsiteY893" fmla="*/ 5963221 h 6634795"/>
              <a:gd name="connsiteX894" fmla="*/ 9084486 w 11989919"/>
              <a:gd name="connsiteY894" fmla="*/ 5926645 h 6634795"/>
              <a:gd name="connsiteX895" fmla="*/ 8863805 w 11989919"/>
              <a:gd name="connsiteY895" fmla="*/ 5926645 h 6634795"/>
              <a:gd name="connsiteX896" fmla="*/ 8900381 w 11989919"/>
              <a:gd name="connsiteY896" fmla="*/ 5963221 h 6634795"/>
              <a:gd name="connsiteX897" fmla="*/ 8863805 w 11989919"/>
              <a:gd name="connsiteY897" fmla="*/ 5999797 h 6634795"/>
              <a:gd name="connsiteX898" fmla="*/ 8827229 w 11989919"/>
              <a:gd name="connsiteY898" fmla="*/ 5963221 h 6634795"/>
              <a:gd name="connsiteX899" fmla="*/ 8863805 w 11989919"/>
              <a:gd name="connsiteY899" fmla="*/ 5926645 h 6634795"/>
              <a:gd name="connsiteX900" fmla="*/ 8643124 w 11989919"/>
              <a:gd name="connsiteY900" fmla="*/ 5926645 h 6634795"/>
              <a:gd name="connsiteX901" fmla="*/ 8679700 w 11989919"/>
              <a:gd name="connsiteY901" fmla="*/ 5963221 h 6634795"/>
              <a:gd name="connsiteX902" fmla="*/ 8643124 w 11989919"/>
              <a:gd name="connsiteY902" fmla="*/ 5999797 h 6634795"/>
              <a:gd name="connsiteX903" fmla="*/ 8606548 w 11989919"/>
              <a:gd name="connsiteY903" fmla="*/ 5963221 h 6634795"/>
              <a:gd name="connsiteX904" fmla="*/ 8643124 w 11989919"/>
              <a:gd name="connsiteY904" fmla="*/ 5926645 h 6634795"/>
              <a:gd name="connsiteX905" fmla="*/ 8422443 w 11989919"/>
              <a:gd name="connsiteY905" fmla="*/ 5926645 h 6634795"/>
              <a:gd name="connsiteX906" fmla="*/ 8459019 w 11989919"/>
              <a:gd name="connsiteY906" fmla="*/ 5963221 h 6634795"/>
              <a:gd name="connsiteX907" fmla="*/ 8422443 w 11989919"/>
              <a:gd name="connsiteY907" fmla="*/ 5999797 h 6634795"/>
              <a:gd name="connsiteX908" fmla="*/ 8385867 w 11989919"/>
              <a:gd name="connsiteY908" fmla="*/ 5963221 h 6634795"/>
              <a:gd name="connsiteX909" fmla="*/ 8422443 w 11989919"/>
              <a:gd name="connsiteY909" fmla="*/ 5926645 h 6634795"/>
              <a:gd name="connsiteX910" fmla="*/ 8201762 w 11989919"/>
              <a:gd name="connsiteY910" fmla="*/ 5926645 h 6634795"/>
              <a:gd name="connsiteX911" fmla="*/ 8238338 w 11989919"/>
              <a:gd name="connsiteY911" fmla="*/ 5963221 h 6634795"/>
              <a:gd name="connsiteX912" fmla="*/ 8201762 w 11989919"/>
              <a:gd name="connsiteY912" fmla="*/ 5999797 h 6634795"/>
              <a:gd name="connsiteX913" fmla="*/ 8165186 w 11989919"/>
              <a:gd name="connsiteY913" fmla="*/ 5963221 h 6634795"/>
              <a:gd name="connsiteX914" fmla="*/ 8201762 w 11989919"/>
              <a:gd name="connsiteY914" fmla="*/ 5926645 h 6634795"/>
              <a:gd name="connsiteX915" fmla="*/ 7981081 w 11989919"/>
              <a:gd name="connsiteY915" fmla="*/ 5926645 h 6634795"/>
              <a:gd name="connsiteX916" fmla="*/ 8017657 w 11989919"/>
              <a:gd name="connsiteY916" fmla="*/ 5963221 h 6634795"/>
              <a:gd name="connsiteX917" fmla="*/ 7981081 w 11989919"/>
              <a:gd name="connsiteY917" fmla="*/ 5999797 h 6634795"/>
              <a:gd name="connsiteX918" fmla="*/ 7944505 w 11989919"/>
              <a:gd name="connsiteY918" fmla="*/ 5963221 h 6634795"/>
              <a:gd name="connsiteX919" fmla="*/ 7981081 w 11989919"/>
              <a:gd name="connsiteY919" fmla="*/ 5926645 h 6634795"/>
              <a:gd name="connsiteX920" fmla="*/ 7760400 w 11989919"/>
              <a:gd name="connsiteY920" fmla="*/ 5926645 h 6634795"/>
              <a:gd name="connsiteX921" fmla="*/ 7796976 w 11989919"/>
              <a:gd name="connsiteY921" fmla="*/ 5963221 h 6634795"/>
              <a:gd name="connsiteX922" fmla="*/ 7760400 w 11989919"/>
              <a:gd name="connsiteY922" fmla="*/ 5999797 h 6634795"/>
              <a:gd name="connsiteX923" fmla="*/ 7723824 w 11989919"/>
              <a:gd name="connsiteY923" fmla="*/ 5963221 h 6634795"/>
              <a:gd name="connsiteX924" fmla="*/ 7760400 w 11989919"/>
              <a:gd name="connsiteY924" fmla="*/ 5926645 h 6634795"/>
              <a:gd name="connsiteX925" fmla="*/ 7539719 w 11989919"/>
              <a:gd name="connsiteY925" fmla="*/ 5926645 h 6634795"/>
              <a:gd name="connsiteX926" fmla="*/ 7576295 w 11989919"/>
              <a:gd name="connsiteY926" fmla="*/ 5963221 h 6634795"/>
              <a:gd name="connsiteX927" fmla="*/ 7539719 w 11989919"/>
              <a:gd name="connsiteY927" fmla="*/ 5999797 h 6634795"/>
              <a:gd name="connsiteX928" fmla="*/ 7503143 w 11989919"/>
              <a:gd name="connsiteY928" fmla="*/ 5963221 h 6634795"/>
              <a:gd name="connsiteX929" fmla="*/ 7539719 w 11989919"/>
              <a:gd name="connsiteY929" fmla="*/ 5926645 h 6634795"/>
              <a:gd name="connsiteX930" fmla="*/ 7319038 w 11989919"/>
              <a:gd name="connsiteY930" fmla="*/ 5926645 h 6634795"/>
              <a:gd name="connsiteX931" fmla="*/ 7355614 w 11989919"/>
              <a:gd name="connsiteY931" fmla="*/ 5963221 h 6634795"/>
              <a:gd name="connsiteX932" fmla="*/ 7319038 w 11989919"/>
              <a:gd name="connsiteY932" fmla="*/ 5999797 h 6634795"/>
              <a:gd name="connsiteX933" fmla="*/ 7282462 w 11989919"/>
              <a:gd name="connsiteY933" fmla="*/ 5963221 h 6634795"/>
              <a:gd name="connsiteX934" fmla="*/ 7319038 w 11989919"/>
              <a:gd name="connsiteY934" fmla="*/ 5926645 h 6634795"/>
              <a:gd name="connsiteX935" fmla="*/ 7098357 w 11989919"/>
              <a:gd name="connsiteY935" fmla="*/ 5926645 h 6634795"/>
              <a:gd name="connsiteX936" fmla="*/ 7134933 w 11989919"/>
              <a:gd name="connsiteY936" fmla="*/ 5963221 h 6634795"/>
              <a:gd name="connsiteX937" fmla="*/ 7098357 w 11989919"/>
              <a:gd name="connsiteY937" fmla="*/ 5999797 h 6634795"/>
              <a:gd name="connsiteX938" fmla="*/ 7061781 w 11989919"/>
              <a:gd name="connsiteY938" fmla="*/ 5963221 h 6634795"/>
              <a:gd name="connsiteX939" fmla="*/ 7098357 w 11989919"/>
              <a:gd name="connsiteY939" fmla="*/ 5926645 h 6634795"/>
              <a:gd name="connsiteX940" fmla="*/ 6877676 w 11989919"/>
              <a:gd name="connsiteY940" fmla="*/ 5926645 h 6634795"/>
              <a:gd name="connsiteX941" fmla="*/ 6914252 w 11989919"/>
              <a:gd name="connsiteY941" fmla="*/ 5963221 h 6634795"/>
              <a:gd name="connsiteX942" fmla="*/ 6877676 w 11989919"/>
              <a:gd name="connsiteY942" fmla="*/ 5999797 h 6634795"/>
              <a:gd name="connsiteX943" fmla="*/ 6841100 w 11989919"/>
              <a:gd name="connsiteY943" fmla="*/ 5963221 h 6634795"/>
              <a:gd name="connsiteX944" fmla="*/ 6877676 w 11989919"/>
              <a:gd name="connsiteY944" fmla="*/ 5926645 h 6634795"/>
              <a:gd name="connsiteX945" fmla="*/ 6656995 w 11989919"/>
              <a:gd name="connsiteY945" fmla="*/ 5926645 h 6634795"/>
              <a:gd name="connsiteX946" fmla="*/ 6693571 w 11989919"/>
              <a:gd name="connsiteY946" fmla="*/ 5963221 h 6634795"/>
              <a:gd name="connsiteX947" fmla="*/ 6656995 w 11989919"/>
              <a:gd name="connsiteY947" fmla="*/ 5999797 h 6634795"/>
              <a:gd name="connsiteX948" fmla="*/ 6620419 w 11989919"/>
              <a:gd name="connsiteY948" fmla="*/ 5963221 h 6634795"/>
              <a:gd name="connsiteX949" fmla="*/ 6656995 w 11989919"/>
              <a:gd name="connsiteY949" fmla="*/ 5926645 h 6634795"/>
              <a:gd name="connsiteX950" fmla="*/ 6436314 w 11989919"/>
              <a:gd name="connsiteY950" fmla="*/ 5926645 h 6634795"/>
              <a:gd name="connsiteX951" fmla="*/ 6472890 w 11989919"/>
              <a:gd name="connsiteY951" fmla="*/ 5963221 h 6634795"/>
              <a:gd name="connsiteX952" fmla="*/ 6436314 w 11989919"/>
              <a:gd name="connsiteY952" fmla="*/ 5999797 h 6634795"/>
              <a:gd name="connsiteX953" fmla="*/ 6399738 w 11989919"/>
              <a:gd name="connsiteY953" fmla="*/ 5963221 h 6634795"/>
              <a:gd name="connsiteX954" fmla="*/ 6436314 w 11989919"/>
              <a:gd name="connsiteY954" fmla="*/ 5926645 h 6634795"/>
              <a:gd name="connsiteX955" fmla="*/ 6215633 w 11989919"/>
              <a:gd name="connsiteY955" fmla="*/ 5926645 h 6634795"/>
              <a:gd name="connsiteX956" fmla="*/ 6252209 w 11989919"/>
              <a:gd name="connsiteY956" fmla="*/ 5963221 h 6634795"/>
              <a:gd name="connsiteX957" fmla="*/ 6215633 w 11989919"/>
              <a:gd name="connsiteY957" fmla="*/ 5999797 h 6634795"/>
              <a:gd name="connsiteX958" fmla="*/ 6179057 w 11989919"/>
              <a:gd name="connsiteY958" fmla="*/ 5963221 h 6634795"/>
              <a:gd name="connsiteX959" fmla="*/ 6215633 w 11989919"/>
              <a:gd name="connsiteY959" fmla="*/ 5926645 h 6634795"/>
              <a:gd name="connsiteX960" fmla="*/ 5994952 w 11989919"/>
              <a:gd name="connsiteY960" fmla="*/ 5926645 h 6634795"/>
              <a:gd name="connsiteX961" fmla="*/ 6031528 w 11989919"/>
              <a:gd name="connsiteY961" fmla="*/ 5963221 h 6634795"/>
              <a:gd name="connsiteX962" fmla="*/ 5994952 w 11989919"/>
              <a:gd name="connsiteY962" fmla="*/ 5999797 h 6634795"/>
              <a:gd name="connsiteX963" fmla="*/ 5958376 w 11989919"/>
              <a:gd name="connsiteY963" fmla="*/ 5963221 h 6634795"/>
              <a:gd name="connsiteX964" fmla="*/ 5994952 w 11989919"/>
              <a:gd name="connsiteY964" fmla="*/ 5926645 h 6634795"/>
              <a:gd name="connsiteX965" fmla="*/ 5774272 w 11989919"/>
              <a:gd name="connsiteY965" fmla="*/ 5926645 h 6634795"/>
              <a:gd name="connsiteX966" fmla="*/ 5810848 w 11989919"/>
              <a:gd name="connsiteY966" fmla="*/ 5963221 h 6634795"/>
              <a:gd name="connsiteX967" fmla="*/ 5774272 w 11989919"/>
              <a:gd name="connsiteY967" fmla="*/ 5999797 h 6634795"/>
              <a:gd name="connsiteX968" fmla="*/ 5737697 w 11989919"/>
              <a:gd name="connsiteY968" fmla="*/ 5963221 h 6634795"/>
              <a:gd name="connsiteX969" fmla="*/ 5774272 w 11989919"/>
              <a:gd name="connsiteY969" fmla="*/ 5926645 h 6634795"/>
              <a:gd name="connsiteX970" fmla="*/ 5553593 w 11989919"/>
              <a:gd name="connsiteY970" fmla="*/ 5926645 h 6634795"/>
              <a:gd name="connsiteX971" fmla="*/ 5590169 w 11989919"/>
              <a:gd name="connsiteY971" fmla="*/ 5963221 h 6634795"/>
              <a:gd name="connsiteX972" fmla="*/ 5553593 w 11989919"/>
              <a:gd name="connsiteY972" fmla="*/ 5999797 h 6634795"/>
              <a:gd name="connsiteX973" fmla="*/ 5517018 w 11989919"/>
              <a:gd name="connsiteY973" fmla="*/ 5963221 h 6634795"/>
              <a:gd name="connsiteX974" fmla="*/ 5553593 w 11989919"/>
              <a:gd name="connsiteY974" fmla="*/ 5926645 h 6634795"/>
              <a:gd name="connsiteX975" fmla="*/ 5332913 w 11989919"/>
              <a:gd name="connsiteY975" fmla="*/ 5926645 h 6634795"/>
              <a:gd name="connsiteX976" fmla="*/ 5369490 w 11989919"/>
              <a:gd name="connsiteY976" fmla="*/ 5963221 h 6634795"/>
              <a:gd name="connsiteX977" fmla="*/ 5332913 w 11989919"/>
              <a:gd name="connsiteY977" fmla="*/ 5999797 h 6634795"/>
              <a:gd name="connsiteX978" fmla="*/ 5296337 w 11989919"/>
              <a:gd name="connsiteY978" fmla="*/ 5963221 h 6634795"/>
              <a:gd name="connsiteX979" fmla="*/ 5332913 w 11989919"/>
              <a:gd name="connsiteY979" fmla="*/ 5926645 h 6634795"/>
              <a:gd name="connsiteX980" fmla="*/ 5112230 w 11989919"/>
              <a:gd name="connsiteY980" fmla="*/ 5926645 h 6634795"/>
              <a:gd name="connsiteX981" fmla="*/ 5148807 w 11989919"/>
              <a:gd name="connsiteY981" fmla="*/ 5963221 h 6634795"/>
              <a:gd name="connsiteX982" fmla="*/ 5112230 w 11989919"/>
              <a:gd name="connsiteY982" fmla="*/ 5999797 h 6634795"/>
              <a:gd name="connsiteX983" fmla="*/ 5075655 w 11989919"/>
              <a:gd name="connsiteY983" fmla="*/ 5963221 h 6634795"/>
              <a:gd name="connsiteX984" fmla="*/ 5112230 w 11989919"/>
              <a:gd name="connsiteY984" fmla="*/ 5926645 h 6634795"/>
              <a:gd name="connsiteX985" fmla="*/ 4891552 w 11989919"/>
              <a:gd name="connsiteY985" fmla="*/ 5926645 h 6634795"/>
              <a:gd name="connsiteX986" fmla="*/ 4928127 w 11989919"/>
              <a:gd name="connsiteY986" fmla="*/ 5963221 h 6634795"/>
              <a:gd name="connsiteX987" fmla="*/ 4891552 w 11989919"/>
              <a:gd name="connsiteY987" fmla="*/ 5999797 h 6634795"/>
              <a:gd name="connsiteX988" fmla="*/ 4854975 w 11989919"/>
              <a:gd name="connsiteY988" fmla="*/ 5963221 h 6634795"/>
              <a:gd name="connsiteX989" fmla="*/ 4891552 w 11989919"/>
              <a:gd name="connsiteY989" fmla="*/ 5926645 h 6634795"/>
              <a:gd name="connsiteX990" fmla="*/ 4670871 w 11989919"/>
              <a:gd name="connsiteY990" fmla="*/ 5926645 h 6634795"/>
              <a:gd name="connsiteX991" fmla="*/ 4707447 w 11989919"/>
              <a:gd name="connsiteY991" fmla="*/ 5963221 h 6634795"/>
              <a:gd name="connsiteX992" fmla="*/ 4670871 w 11989919"/>
              <a:gd name="connsiteY992" fmla="*/ 5999797 h 6634795"/>
              <a:gd name="connsiteX993" fmla="*/ 4634295 w 11989919"/>
              <a:gd name="connsiteY993" fmla="*/ 5963221 h 6634795"/>
              <a:gd name="connsiteX994" fmla="*/ 4670871 w 11989919"/>
              <a:gd name="connsiteY994" fmla="*/ 5926645 h 6634795"/>
              <a:gd name="connsiteX995" fmla="*/ 4450188 w 11989919"/>
              <a:gd name="connsiteY995" fmla="*/ 5926645 h 6634795"/>
              <a:gd name="connsiteX996" fmla="*/ 4486764 w 11989919"/>
              <a:gd name="connsiteY996" fmla="*/ 5963221 h 6634795"/>
              <a:gd name="connsiteX997" fmla="*/ 4450188 w 11989919"/>
              <a:gd name="connsiteY997" fmla="*/ 5999797 h 6634795"/>
              <a:gd name="connsiteX998" fmla="*/ 4413613 w 11989919"/>
              <a:gd name="connsiteY998" fmla="*/ 5963221 h 6634795"/>
              <a:gd name="connsiteX999" fmla="*/ 4450188 w 11989919"/>
              <a:gd name="connsiteY999" fmla="*/ 5926645 h 6634795"/>
              <a:gd name="connsiteX1000" fmla="*/ 4229507 w 11989919"/>
              <a:gd name="connsiteY1000" fmla="*/ 5926645 h 6634795"/>
              <a:gd name="connsiteX1001" fmla="*/ 4266084 w 11989919"/>
              <a:gd name="connsiteY1001" fmla="*/ 5963221 h 6634795"/>
              <a:gd name="connsiteX1002" fmla="*/ 4229507 w 11989919"/>
              <a:gd name="connsiteY1002" fmla="*/ 5999797 h 6634795"/>
              <a:gd name="connsiteX1003" fmla="*/ 4192931 w 11989919"/>
              <a:gd name="connsiteY1003" fmla="*/ 5963221 h 6634795"/>
              <a:gd name="connsiteX1004" fmla="*/ 4229507 w 11989919"/>
              <a:gd name="connsiteY1004" fmla="*/ 5926645 h 6634795"/>
              <a:gd name="connsiteX1005" fmla="*/ 4008847 w 11989919"/>
              <a:gd name="connsiteY1005" fmla="*/ 5926645 h 6634795"/>
              <a:gd name="connsiteX1006" fmla="*/ 4045426 w 11989919"/>
              <a:gd name="connsiteY1006" fmla="*/ 5963221 h 6634795"/>
              <a:gd name="connsiteX1007" fmla="*/ 4008847 w 11989919"/>
              <a:gd name="connsiteY1007" fmla="*/ 5999797 h 6634795"/>
              <a:gd name="connsiteX1008" fmla="*/ 3972267 w 11989919"/>
              <a:gd name="connsiteY1008" fmla="*/ 5963221 h 6634795"/>
              <a:gd name="connsiteX1009" fmla="*/ 4008847 w 11989919"/>
              <a:gd name="connsiteY1009" fmla="*/ 5926645 h 6634795"/>
              <a:gd name="connsiteX1010" fmla="*/ 3788165 w 11989919"/>
              <a:gd name="connsiteY1010" fmla="*/ 5926645 h 6634795"/>
              <a:gd name="connsiteX1011" fmla="*/ 3824738 w 11989919"/>
              <a:gd name="connsiteY1011" fmla="*/ 5963221 h 6634795"/>
              <a:gd name="connsiteX1012" fmla="*/ 3788165 w 11989919"/>
              <a:gd name="connsiteY1012" fmla="*/ 5999797 h 6634795"/>
              <a:gd name="connsiteX1013" fmla="*/ 3751588 w 11989919"/>
              <a:gd name="connsiteY1013" fmla="*/ 5963221 h 6634795"/>
              <a:gd name="connsiteX1014" fmla="*/ 3788165 w 11989919"/>
              <a:gd name="connsiteY1014" fmla="*/ 5926645 h 6634795"/>
              <a:gd name="connsiteX1015" fmla="*/ 3567479 w 11989919"/>
              <a:gd name="connsiteY1015" fmla="*/ 5926645 h 6634795"/>
              <a:gd name="connsiteX1016" fmla="*/ 3604051 w 11989919"/>
              <a:gd name="connsiteY1016" fmla="*/ 5963221 h 6634795"/>
              <a:gd name="connsiteX1017" fmla="*/ 3567479 w 11989919"/>
              <a:gd name="connsiteY1017" fmla="*/ 5999797 h 6634795"/>
              <a:gd name="connsiteX1018" fmla="*/ 3530901 w 11989919"/>
              <a:gd name="connsiteY1018" fmla="*/ 5963221 h 6634795"/>
              <a:gd name="connsiteX1019" fmla="*/ 3567479 w 11989919"/>
              <a:gd name="connsiteY1019" fmla="*/ 5926645 h 6634795"/>
              <a:gd name="connsiteX1020" fmla="*/ 3346801 w 11989919"/>
              <a:gd name="connsiteY1020" fmla="*/ 5926645 h 6634795"/>
              <a:gd name="connsiteX1021" fmla="*/ 3383375 w 11989919"/>
              <a:gd name="connsiteY1021" fmla="*/ 5963221 h 6634795"/>
              <a:gd name="connsiteX1022" fmla="*/ 3346801 w 11989919"/>
              <a:gd name="connsiteY1022" fmla="*/ 5999797 h 6634795"/>
              <a:gd name="connsiteX1023" fmla="*/ 3310228 w 11989919"/>
              <a:gd name="connsiteY1023" fmla="*/ 5963221 h 6634795"/>
              <a:gd name="connsiteX1024" fmla="*/ 3346801 w 11989919"/>
              <a:gd name="connsiteY1024" fmla="*/ 5926645 h 6634795"/>
              <a:gd name="connsiteX1025" fmla="*/ 3126126 w 11989919"/>
              <a:gd name="connsiteY1025" fmla="*/ 5926645 h 6634795"/>
              <a:gd name="connsiteX1026" fmla="*/ 3162696 w 11989919"/>
              <a:gd name="connsiteY1026" fmla="*/ 5963221 h 6634795"/>
              <a:gd name="connsiteX1027" fmla="*/ 3126126 w 11989919"/>
              <a:gd name="connsiteY1027" fmla="*/ 5999797 h 6634795"/>
              <a:gd name="connsiteX1028" fmla="*/ 3089541 w 11989919"/>
              <a:gd name="connsiteY1028" fmla="*/ 5963221 h 6634795"/>
              <a:gd name="connsiteX1029" fmla="*/ 3126126 w 11989919"/>
              <a:gd name="connsiteY1029" fmla="*/ 5926645 h 6634795"/>
              <a:gd name="connsiteX1030" fmla="*/ 2905436 w 11989919"/>
              <a:gd name="connsiteY1030" fmla="*/ 5926645 h 6634795"/>
              <a:gd name="connsiteX1031" fmla="*/ 2942013 w 11989919"/>
              <a:gd name="connsiteY1031" fmla="*/ 5963221 h 6634795"/>
              <a:gd name="connsiteX1032" fmla="*/ 2905436 w 11989919"/>
              <a:gd name="connsiteY1032" fmla="*/ 5999797 h 6634795"/>
              <a:gd name="connsiteX1033" fmla="*/ 2868866 w 11989919"/>
              <a:gd name="connsiteY1033" fmla="*/ 5963221 h 6634795"/>
              <a:gd name="connsiteX1034" fmla="*/ 2905436 w 11989919"/>
              <a:gd name="connsiteY1034" fmla="*/ 5926645 h 6634795"/>
              <a:gd name="connsiteX1035" fmla="*/ 2684758 w 11989919"/>
              <a:gd name="connsiteY1035" fmla="*/ 5926645 h 6634795"/>
              <a:gd name="connsiteX1036" fmla="*/ 2721329 w 11989919"/>
              <a:gd name="connsiteY1036" fmla="*/ 5963221 h 6634795"/>
              <a:gd name="connsiteX1037" fmla="*/ 2684758 w 11989919"/>
              <a:gd name="connsiteY1037" fmla="*/ 5999797 h 6634795"/>
              <a:gd name="connsiteX1038" fmla="*/ 2648177 w 11989919"/>
              <a:gd name="connsiteY1038" fmla="*/ 5963221 h 6634795"/>
              <a:gd name="connsiteX1039" fmla="*/ 2684758 w 11989919"/>
              <a:gd name="connsiteY1039" fmla="*/ 5926645 h 6634795"/>
              <a:gd name="connsiteX1040" fmla="*/ 2464071 w 11989919"/>
              <a:gd name="connsiteY1040" fmla="*/ 5926645 h 6634795"/>
              <a:gd name="connsiteX1041" fmla="*/ 2500650 w 11989919"/>
              <a:gd name="connsiteY1041" fmla="*/ 5963221 h 6634795"/>
              <a:gd name="connsiteX1042" fmla="*/ 2464071 w 11989919"/>
              <a:gd name="connsiteY1042" fmla="*/ 5999797 h 6634795"/>
              <a:gd name="connsiteX1043" fmla="*/ 2427500 w 11989919"/>
              <a:gd name="connsiteY1043" fmla="*/ 5963221 h 6634795"/>
              <a:gd name="connsiteX1044" fmla="*/ 2464071 w 11989919"/>
              <a:gd name="connsiteY1044" fmla="*/ 5926645 h 6634795"/>
              <a:gd name="connsiteX1045" fmla="*/ 2243393 w 11989919"/>
              <a:gd name="connsiteY1045" fmla="*/ 5926645 h 6634795"/>
              <a:gd name="connsiteX1046" fmla="*/ 2279972 w 11989919"/>
              <a:gd name="connsiteY1046" fmla="*/ 5963221 h 6634795"/>
              <a:gd name="connsiteX1047" fmla="*/ 2243393 w 11989919"/>
              <a:gd name="connsiteY1047" fmla="*/ 5999797 h 6634795"/>
              <a:gd name="connsiteX1048" fmla="*/ 2206817 w 11989919"/>
              <a:gd name="connsiteY1048" fmla="*/ 5963221 h 6634795"/>
              <a:gd name="connsiteX1049" fmla="*/ 2243393 w 11989919"/>
              <a:gd name="connsiteY1049" fmla="*/ 5926645 h 6634795"/>
              <a:gd name="connsiteX1050" fmla="*/ 2022713 w 11989919"/>
              <a:gd name="connsiteY1050" fmla="*/ 5926645 h 6634795"/>
              <a:gd name="connsiteX1051" fmla="*/ 2059288 w 11989919"/>
              <a:gd name="connsiteY1051" fmla="*/ 5963221 h 6634795"/>
              <a:gd name="connsiteX1052" fmla="*/ 2022713 w 11989919"/>
              <a:gd name="connsiteY1052" fmla="*/ 5999797 h 6634795"/>
              <a:gd name="connsiteX1053" fmla="*/ 1986176 w 11989919"/>
              <a:gd name="connsiteY1053" fmla="*/ 5963221 h 6634795"/>
              <a:gd name="connsiteX1054" fmla="*/ 2022713 w 11989919"/>
              <a:gd name="connsiteY1054" fmla="*/ 5926645 h 6634795"/>
              <a:gd name="connsiteX1055" fmla="*/ 1802066 w 11989919"/>
              <a:gd name="connsiteY1055" fmla="*/ 5926645 h 6634795"/>
              <a:gd name="connsiteX1056" fmla="*/ 1838642 w 11989919"/>
              <a:gd name="connsiteY1056" fmla="*/ 5963221 h 6634795"/>
              <a:gd name="connsiteX1057" fmla="*/ 1802066 w 11989919"/>
              <a:gd name="connsiteY1057" fmla="*/ 5999797 h 6634795"/>
              <a:gd name="connsiteX1058" fmla="*/ 1765490 w 11989919"/>
              <a:gd name="connsiteY1058" fmla="*/ 5963221 h 6634795"/>
              <a:gd name="connsiteX1059" fmla="*/ 1802066 w 11989919"/>
              <a:gd name="connsiteY1059" fmla="*/ 5926645 h 6634795"/>
              <a:gd name="connsiteX1060" fmla="*/ 1581380 w 11989919"/>
              <a:gd name="connsiteY1060" fmla="*/ 5926645 h 6634795"/>
              <a:gd name="connsiteX1061" fmla="*/ 1617956 w 11989919"/>
              <a:gd name="connsiteY1061" fmla="*/ 5963221 h 6634795"/>
              <a:gd name="connsiteX1062" fmla="*/ 1581380 w 11989919"/>
              <a:gd name="connsiteY1062" fmla="*/ 5999797 h 6634795"/>
              <a:gd name="connsiteX1063" fmla="*/ 1544804 w 11989919"/>
              <a:gd name="connsiteY1063" fmla="*/ 5963221 h 6634795"/>
              <a:gd name="connsiteX1064" fmla="*/ 1581380 w 11989919"/>
              <a:gd name="connsiteY1064" fmla="*/ 5926645 h 6634795"/>
              <a:gd name="connsiteX1065" fmla="*/ 1360694 w 11989919"/>
              <a:gd name="connsiteY1065" fmla="*/ 5926645 h 6634795"/>
              <a:gd name="connsiteX1066" fmla="*/ 1397270 w 11989919"/>
              <a:gd name="connsiteY1066" fmla="*/ 5963221 h 6634795"/>
              <a:gd name="connsiteX1067" fmla="*/ 1360694 w 11989919"/>
              <a:gd name="connsiteY1067" fmla="*/ 5999797 h 6634795"/>
              <a:gd name="connsiteX1068" fmla="*/ 1324118 w 11989919"/>
              <a:gd name="connsiteY1068" fmla="*/ 5963221 h 6634795"/>
              <a:gd name="connsiteX1069" fmla="*/ 1360694 w 11989919"/>
              <a:gd name="connsiteY1069" fmla="*/ 5926645 h 6634795"/>
              <a:gd name="connsiteX1070" fmla="*/ 1140008 w 11989919"/>
              <a:gd name="connsiteY1070" fmla="*/ 5926645 h 6634795"/>
              <a:gd name="connsiteX1071" fmla="*/ 1176584 w 11989919"/>
              <a:gd name="connsiteY1071" fmla="*/ 5963221 h 6634795"/>
              <a:gd name="connsiteX1072" fmla="*/ 1140008 w 11989919"/>
              <a:gd name="connsiteY1072" fmla="*/ 5999797 h 6634795"/>
              <a:gd name="connsiteX1073" fmla="*/ 1103432 w 11989919"/>
              <a:gd name="connsiteY1073" fmla="*/ 5963221 h 6634795"/>
              <a:gd name="connsiteX1074" fmla="*/ 1140008 w 11989919"/>
              <a:gd name="connsiteY1074" fmla="*/ 5926645 h 6634795"/>
              <a:gd name="connsiteX1075" fmla="*/ 919322 w 11989919"/>
              <a:gd name="connsiteY1075" fmla="*/ 5926645 h 6634795"/>
              <a:gd name="connsiteX1076" fmla="*/ 955898 w 11989919"/>
              <a:gd name="connsiteY1076" fmla="*/ 5963221 h 6634795"/>
              <a:gd name="connsiteX1077" fmla="*/ 919322 w 11989919"/>
              <a:gd name="connsiteY1077" fmla="*/ 5999797 h 6634795"/>
              <a:gd name="connsiteX1078" fmla="*/ 882746 w 11989919"/>
              <a:gd name="connsiteY1078" fmla="*/ 5963221 h 6634795"/>
              <a:gd name="connsiteX1079" fmla="*/ 919322 w 11989919"/>
              <a:gd name="connsiteY1079" fmla="*/ 5926645 h 6634795"/>
              <a:gd name="connsiteX1080" fmla="*/ 698636 w 11989919"/>
              <a:gd name="connsiteY1080" fmla="*/ 5926645 h 6634795"/>
              <a:gd name="connsiteX1081" fmla="*/ 735212 w 11989919"/>
              <a:gd name="connsiteY1081" fmla="*/ 5963221 h 6634795"/>
              <a:gd name="connsiteX1082" fmla="*/ 698636 w 11989919"/>
              <a:gd name="connsiteY1082" fmla="*/ 5999797 h 6634795"/>
              <a:gd name="connsiteX1083" fmla="*/ 662060 w 11989919"/>
              <a:gd name="connsiteY1083" fmla="*/ 5963221 h 6634795"/>
              <a:gd name="connsiteX1084" fmla="*/ 698636 w 11989919"/>
              <a:gd name="connsiteY1084" fmla="*/ 5926645 h 6634795"/>
              <a:gd name="connsiteX1085" fmla="*/ 477950 w 11989919"/>
              <a:gd name="connsiteY1085" fmla="*/ 5926645 h 6634795"/>
              <a:gd name="connsiteX1086" fmla="*/ 514526 w 11989919"/>
              <a:gd name="connsiteY1086" fmla="*/ 5963221 h 6634795"/>
              <a:gd name="connsiteX1087" fmla="*/ 477950 w 11989919"/>
              <a:gd name="connsiteY1087" fmla="*/ 5999797 h 6634795"/>
              <a:gd name="connsiteX1088" fmla="*/ 441374 w 11989919"/>
              <a:gd name="connsiteY1088" fmla="*/ 5963221 h 6634795"/>
              <a:gd name="connsiteX1089" fmla="*/ 477950 w 11989919"/>
              <a:gd name="connsiteY1089" fmla="*/ 5926645 h 6634795"/>
              <a:gd name="connsiteX1090" fmla="*/ 257263 w 11989919"/>
              <a:gd name="connsiteY1090" fmla="*/ 5926645 h 6634795"/>
              <a:gd name="connsiteX1091" fmla="*/ 293839 w 11989919"/>
              <a:gd name="connsiteY1091" fmla="*/ 5963221 h 6634795"/>
              <a:gd name="connsiteX1092" fmla="*/ 257263 w 11989919"/>
              <a:gd name="connsiteY1092" fmla="*/ 5999797 h 6634795"/>
              <a:gd name="connsiteX1093" fmla="*/ 220687 w 11989919"/>
              <a:gd name="connsiteY1093" fmla="*/ 5963221 h 6634795"/>
              <a:gd name="connsiteX1094" fmla="*/ 257263 w 11989919"/>
              <a:gd name="connsiteY1094" fmla="*/ 5926645 h 6634795"/>
              <a:gd name="connsiteX1095" fmla="*/ 36577 w 11989919"/>
              <a:gd name="connsiteY1095" fmla="*/ 5926645 h 6634795"/>
              <a:gd name="connsiteX1096" fmla="*/ 73153 w 11989919"/>
              <a:gd name="connsiteY1096" fmla="*/ 5963221 h 6634795"/>
              <a:gd name="connsiteX1097" fmla="*/ 36577 w 11989919"/>
              <a:gd name="connsiteY1097" fmla="*/ 5999797 h 6634795"/>
              <a:gd name="connsiteX1098" fmla="*/ 1 w 11989919"/>
              <a:gd name="connsiteY1098" fmla="*/ 5963221 h 6634795"/>
              <a:gd name="connsiteX1099" fmla="*/ 36577 w 11989919"/>
              <a:gd name="connsiteY1099" fmla="*/ 5926645 h 6634795"/>
              <a:gd name="connsiteX1100" fmla="*/ 11953343 w 11989919"/>
              <a:gd name="connsiteY1100" fmla="*/ 5714979 h 6634795"/>
              <a:gd name="connsiteX1101" fmla="*/ 11989919 w 11989919"/>
              <a:gd name="connsiteY1101" fmla="*/ 5751555 h 6634795"/>
              <a:gd name="connsiteX1102" fmla="*/ 11953343 w 11989919"/>
              <a:gd name="connsiteY1102" fmla="*/ 5788131 h 6634795"/>
              <a:gd name="connsiteX1103" fmla="*/ 11916767 w 11989919"/>
              <a:gd name="connsiteY1103" fmla="*/ 5751555 h 6634795"/>
              <a:gd name="connsiteX1104" fmla="*/ 11953343 w 11989919"/>
              <a:gd name="connsiteY1104" fmla="*/ 5714979 h 6634795"/>
              <a:gd name="connsiteX1105" fmla="*/ 11732658 w 11989919"/>
              <a:gd name="connsiteY1105" fmla="*/ 5714979 h 6634795"/>
              <a:gd name="connsiteX1106" fmla="*/ 11769234 w 11989919"/>
              <a:gd name="connsiteY1106" fmla="*/ 5751555 h 6634795"/>
              <a:gd name="connsiteX1107" fmla="*/ 11732658 w 11989919"/>
              <a:gd name="connsiteY1107" fmla="*/ 5788131 h 6634795"/>
              <a:gd name="connsiteX1108" fmla="*/ 11696082 w 11989919"/>
              <a:gd name="connsiteY1108" fmla="*/ 5751555 h 6634795"/>
              <a:gd name="connsiteX1109" fmla="*/ 11732658 w 11989919"/>
              <a:gd name="connsiteY1109" fmla="*/ 5714979 h 6634795"/>
              <a:gd name="connsiteX1110" fmla="*/ 11511977 w 11989919"/>
              <a:gd name="connsiteY1110" fmla="*/ 5714979 h 6634795"/>
              <a:gd name="connsiteX1111" fmla="*/ 11548553 w 11989919"/>
              <a:gd name="connsiteY1111" fmla="*/ 5751555 h 6634795"/>
              <a:gd name="connsiteX1112" fmla="*/ 11511977 w 11989919"/>
              <a:gd name="connsiteY1112" fmla="*/ 5788131 h 6634795"/>
              <a:gd name="connsiteX1113" fmla="*/ 11475401 w 11989919"/>
              <a:gd name="connsiteY1113" fmla="*/ 5751555 h 6634795"/>
              <a:gd name="connsiteX1114" fmla="*/ 11511977 w 11989919"/>
              <a:gd name="connsiteY1114" fmla="*/ 5714979 h 6634795"/>
              <a:gd name="connsiteX1115" fmla="*/ 11291296 w 11989919"/>
              <a:gd name="connsiteY1115" fmla="*/ 5714979 h 6634795"/>
              <a:gd name="connsiteX1116" fmla="*/ 11327872 w 11989919"/>
              <a:gd name="connsiteY1116" fmla="*/ 5751555 h 6634795"/>
              <a:gd name="connsiteX1117" fmla="*/ 11291296 w 11989919"/>
              <a:gd name="connsiteY1117" fmla="*/ 5788131 h 6634795"/>
              <a:gd name="connsiteX1118" fmla="*/ 11254720 w 11989919"/>
              <a:gd name="connsiteY1118" fmla="*/ 5751555 h 6634795"/>
              <a:gd name="connsiteX1119" fmla="*/ 11291296 w 11989919"/>
              <a:gd name="connsiteY1119" fmla="*/ 5714979 h 6634795"/>
              <a:gd name="connsiteX1120" fmla="*/ 11070615 w 11989919"/>
              <a:gd name="connsiteY1120" fmla="*/ 5714979 h 6634795"/>
              <a:gd name="connsiteX1121" fmla="*/ 11107191 w 11989919"/>
              <a:gd name="connsiteY1121" fmla="*/ 5751555 h 6634795"/>
              <a:gd name="connsiteX1122" fmla="*/ 11070615 w 11989919"/>
              <a:gd name="connsiteY1122" fmla="*/ 5788131 h 6634795"/>
              <a:gd name="connsiteX1123" fmla="*/ 11034039 w 11989919"/>
              <a:gd name="connsiteY1123" fmla="*/ 5751555 h 6634795"/>
              <a:gd name="connsiteX1124" fmla="*/ 11070615 w 11989919"/>
              <a:gd name="connsiteY1124" fmla="*/ 5714979 h 6634795"/>
              <a:gd name="connsiteX1125" fmla="*/ 10849934 w 11989919"/>
              <a:gd name="connsiteY1125" fmla="*/ 5714979 h 6634795"/>
              <a:gd name="connsiteX1126" fmla="*/ 10886510 w 11989919"/>
              <a:gd name="connsiteY1126" fmla="*/ 5751555 h 6634795"/>
              <a:gd name="connsiteX1127" fmla="*/ 10849934 w 11989919"/>
              <a:gd name="connsiteY1127" fmla="*/ 5788131 h 6634795"/>
              <a:gd name="connsiteX1128" fmla="*/ 10813358 w 11989919"/>
              <a:gd name="connsiteY1128" fmla="*/ 5751555 h 6634795"/>
              <a:gd name="connsiteX1129" fmla="*/ 10849934 w 11989919"/>
              <a:gd name="connsiteY1129" fmla="*/ 5714979 h 6634795"/>
              <a:gd name="connsiteX1130" fmla="*/ 10629253 w 11989919"/>
              <a:gd name="connsiteY1130" fmla="*/ 5714979 h 6634795"/>
              <a:gd name="connsiteX1131" fmla="*/ 10665829 w 11989919"/>
              <a:gd name="connsiteY1131" fmla="*/ 5751555 h 6634795"/>
              <a:gd name="connsiteX1132" fmla="*/ 10629253 w 11989919"/>
              <a:gd name="connsiteY1132" fmla="*/ 5788131 h 6634795"/>
              <a:gd name="connsiteX1133" fmla="*/ 10592677 w 11989919"/>
              <a:gd name="connsiteY1133" fmla="*/ 5751555 h 6634795"/>
              <a:gd name="connsiteX1134" fmla="*/ 10629253 w 11989919"/>
              <a:gd name="connsiteY1134" fmla="*/ 5714979 h 6634795"/>
              <a:gd name="connsiteX1135" fmla="*/ 10408572 w 11989919"/>
              <a:gd name="connsiteY1135" fmla="*/ 5714979 h 6634795"/>
              <a:gd name="connsiteX1136" fmla="*/ 10445148 w 11989919"/>
              <a:gd name="connsiteY1136" fmla="*/ 5751555 h 6634795"/>
              <a:gd name="connsiteX1137" fmla="*/ 10408572 w 11989919"/>
              <a:gd name="connsiteY1137" fmla="*/ 5788131 h 6634795"/>
              <a:gd name="connsiteX1138" fmla="*/ 10371996 w 11989919"/>
              <a:gd name="connsiteY1138" fmla="*/ 5751555 h 6634795"/>
              <a:gd name="connsiteX1139" fmla="*/ 10408572 w 11989919"/>
              <a:gd name="connsiteY1139" fmla="*/ 5714979 h 6634795"/>
              <a:gd name="connsiteX1140" fmla="*/ 10187891 w 11989919"/>
              <a:gd name="connsiteY1140" fmla="*/ 5714979 h 6634795"/>
              <a:gd name="connsiteX1141" fmla="*/ 10224467 w 11989919"/>
              <a:gd name="connsiteY1141" fmla="*/ 5751555 h 6634795"/>
              <a:gd name="connsiteX1142" fmla="*/ 10187891 w 11989919"/>
              <a:gd name="connsiteY1142" fmla="*/ 5788131 h 6634795"/>
              <a:gd name="connsiteX1143" fmla="*/ 10151315 w 11989919"/>
              <a:gd name="connsiteY1143" fmla="*/ 5751555 h 6634795"/>
              <a:gd name="connsiteX1144" fmla="*/ 10187891 w 11989919"/>
              <a:gd name="connsiteY1144" fmla="*/ 5714979 h 6634795"/>
              <a:gd name="connsiteX1145" fmla="*/ 9967210 w 11989919"/>
              <a:gd name="connsiteY1145" fmla="*/ 5714979 h 6634795"/>
              <a:gd name="connsiteX1146" fmla="*/ 10003786 w 11989919"/>
              <a:gd name="connsiteY1146" fmla="*/ 5751555 h 6634795"/>
              <a:gd name="connsiteX1147" fmla="*/ 9967210 w 11989919"/>
              <a:gd name="connsiteY1147" fmla="*/ 5788131 h 6634795"/>
              <a:gd name="connsiteX1148" fmla="*/ 9930634 w 11989919"/>
              <a:gd name="connsiteY1148" fmla="*/ 5751555 h 6634795"/>
              <a:gd name="connsiteX1149" fmla="*/ 9967210 w 11989919"/>
              <a:gd name="connsiteY1149" fmla="*/ 5714979 h 6634795"/>
              <a:gd name="connsiteX1150" fmla="*/ 9746529 w 11989919"/>
              <a:gd name="connsiteY1150" fmla="*/ 5714979 h 6634795"/>
              <a:gd name="connsiteX1151" fmla="*/ 9783105 w 11989919"/>
              <a:gd name="connsiteY1151" fmla="*/ 5751555 h 6634795"/>
              <a:gd name="connsiteX1152" fmla="*/ 9746529 w 11989919"/>
              <a:gd name="connsiteY1152" fmla="*/ 5788131 h 6634795"/>
              <a:gd name="connsiteX1153" fmla="*/ 9709953 w 11989919"/>
              <a:gd name="connsiteY1153" fmla="*/ 5751555 h 6634795"/>
              <a:gd name="connsiteX1154" fmla="*/ 9746529 w 11989919"/>
              <a:gd name="connsiteY1154" fmla="*/ 5714979 h 6634795"/>
              <a:gd name="connsiteX1155" fmla="*/ 9525848 w 11989919"/>
              <a:gd name="connsiteY1155" fmla="*/ 5714979 h 6634795"/>
              <a:gd name="connsiteX1156" fmla="*/ 9562424 w 11989919"/>
              <a:gd name="connsiteY1156" fmla="*/ 5751555 h 6634795"/>
              <a:gd name="connsiteX1157" fmla="*/ 9525848 w 11989919"/>
              <a:gd name="connsiteY1157" fmla="*/ 5788131 h 6634795"/>
              <a:gd name="connsiteX1158" fmla="*/ 9489272 w 11989919"/>
              <a:gd name="connsiteY1158" fmla="*/ 5751555 h 6634795"/>
              <a:gd name="connsiteX1159" fmla="*/ 9525848 w 11989919"/>
              <a:gd name="connsiteY1159" fmla="*/ 5714979 h 6634795"/>
              <a:gd name="connsiteX1160" fmla="*/ 9305167 w 11989919"/>
              <a:gd name="connsiteY1160" fmla="*/ 5714979 h 6634795"/>
              <a:gd name="connsiteX1161" fmla="*/ 9341743 w 11989919"/>
              <a:gd name="connsiteY1161" fmla="*/ 5751555 h 6634795"/>
              <a:gd name="connsiteX1162" fmla="*/ 9305167 w 11989919"/>
              <a:gd name="connsiteY1162" fmla="*/ 5788131 h 6634795"/>
              <a:gd name="connsiteX1163" fmla="*/ 9268591 w 11989919"/>
              <a:gd name="connsiteY1163" fmla="*/ 5751555 h 6634795"/>
              <a:gd name="connsiteX1164" fmla="*/ 9305167 w 11989919"/>
              <a:gd name="connsiteY1164" fmla="*/ 5714979 h 6634795"/>
              <a:gd name="connsiteX1165" fmla="*/ 9084486 w 11989919"/>
              <a:gd name="connsiteY1165" fmla="*/ 5714979 h 6634795"/>
              <a:gd name="connsiteX1166" fmla="*/ 9121062 w 11989919"/>
              <a:gd name="connsiteY1166" fmla="*/ 5751555 h 6634795"/>
              <a:gd name="connsiteX1167" fmla="*/ 9084486 w 11989919"/>
              <a:gd name="connsiteY1167" fmla="*/ 5788131 h 6634795"/>
              <a:gd name="connsiteX1168" fmla="*/ 9047910 w 11989919"/>
              <a:gd name="connsiteY1168" fmla="*/ 5751555 h 6634795"/>
              <a:gd name="connsiteX1169" fmla="*/ 9084486 w 11989919"/>
              <a:gd name="connsiteY1169" fmla="*/ 5714979 h 6634795"/>
              <a:gd name="connsiteX1170" fmla="*/ 8863805 w 11989919"/>
              <a:gd name="connsiteY1170" fmla="*/ 5714979 h 6634795"/>
              <a:gd name="connsiteX1171" fmla="*/ 8900381 w 11989919"/>
              <a:gd name="connsiteY1171" fmla="*/ 5751555 h 6634795"/>
              <a:gd name="connsiteX1172" fmla="*/ 8863805 w 11989919"/>
              <a:gd name="connsiteY1172" fmla="*/ 5788131 h 6634795"/>
              <a:gd name="connsiteX1173" fmla="*/ 8827229 w 11989919"/>
              <a:gd name="connsiteY1173" fmla="*/ 5751555 h 6634795"/>
              <a:gd name="connsiteX1174" fmla="*/ 8863805 w 11989919"/>
              <a:gd name="connsiteY1174" fmla="*/ 5714979 h 6634795"/>
              <a:gd name="connsiteX1175" fmla="*/ 8643124 w 11989919"/>
              <a:gd name="connsiteY1175" fmla="*/ 5714979 h 6634795"/>
              <a:gd name="connsiteX1176" fmla="*/ 8679700 w 11989919"/>
              <a:gd name="connsiteY1176" fmla="*/ 5751555 h 6634795"/>
              <a:gd name="connsiteX1177" fmla="*/ 8643124 w 11989919"/>
              <a:gd name="connsiteY1177" fmla="*/ 5788131 h 6634795"/>
              <a:gd name="connsiteX1178" fmla="*/ 8606548 w 11989919"/>
              <a:gd name="connsiteY1178" fmla="*/ 5751555 h 6634795"/>
              <a:gd name="connsiteX1179" fmla="*/ 8643124 w 11989919"/>
              <a:gd name="connsiteY1179" fmla="*/ 5714979 h 6634795"/>
              <a:gd name="connsiteX1180" fmla="*/ 8422443 w 11989919"/>
              <a:gd name="connsiteY1180" fmla="*/ 5714979 h 6634795"/>
              <a:gd name="connsiteX1181" fmla="*/ 8459019 w 11989919"/>
              <a:gd name="connsiteY1181" fmla="*/ 5751555 h 6634795"/>
              <a:gd name="connsiteX1182" fmla="*/ 8422443 w 11989919"/>
              <a:gd name="connsiteY1182" fmla="*/ 5788131 h 6634795"/>
              <a:gd name="connsiteX1183" fmla="*/ 8385867 w 11989919"/>
              <a:gd name="connsiteY1183" fmla="*/ 5751555 h 6634795"/>
              <a:gd name="connsiteX1184" fmla="*/ 8422443 w 11989919"/>
              <a:gd name="connsiteY1184" fmla="*/ 5714979 h 6634795"/>
              <a:gd name="connsiteX1185" fmla="*/ 8201762 w 11989919"/>
              <a:gd name="connsiteY1185" fmla="*/ 5714979 h 6634795"/>
              <a:gd name="connsiteX1186" fmla="*/ 8238338 w 11989919"/>
              <a:gd name="connsiteY1186" fmla="*/ 5751555 h 6634795"/>
              <a:gd name="connsiteX1187" fmla="*/ 8201762 w 11989919"/>
              <a:gd name="connsiteY1187" fmla="*/ 5788131 h 6634795"/>
              <a:gd name="connsiteX1188" fmla="*/ 8165186 w 11989919"/>
              <a:gd name="connsiteY1188" fmla="*/ 5751555 h 6634795"/>
              <a:gd name="connsiteX1189" fmla="*/ 8201762 w 11989919"/>
              <a:gd name="connsiteY1189" fmla="*/ 5714979 h 6634795"/>
              <a:gd name="connsiteX1190" fmla="*/ 7981081 w 11989919"/>
              <a:gd name="connsiteY1190" fmla="*/ 5714979 h 6634795"/>
              <a:gd name="connsiteX1191" fmla="*/ 8017657 w 11989919"/>
              <a:gd name="connsiteY1191" fmla="*/ 5751555 h 6634795"/>
              <a:gd name="connsiteX1192" fmla="*/ 7981081 w 11989919"/>
              <a:gd name="connsiteY1192" fmla="*/ 5788131 h 6634795"/>
              <a:gd name="connsiteX1193" fmla="*/ 7944505 w 11989919"/>
              <a:gd name="connsiteY1193" fmla="*/ 5751555 h 6634795"/>
              <a:gd name="connsiteX1194" fmla="*/ 7981081 w 11989919"/>
              <a:gd name="connsiteY1194" fmla="*/ 5714979 h 6634795"/>
              <a:gd name="connsiteX1195" fmla="*/ 7760400 w 11989919"/>
              <a:gd name="connsiteY1195" fmla="*/ 5714979 h 6634795"/>
              <a:gd name="connsiteX1196" fmla="*/ 7796976 w 11989919"/>
              <a:gd name="connsiteY1196" fmla="*/ 5751555 h 6634795"/>
              <a:gd name="connsiteX1197" fmla="*/ 7760400 w 11989919"/>
              <a:gd name="connsiteY1197" fmla="*/ 5788131 h 6634795"/>
              <a:gd name="connsiteX1198" fmla="*/ 7723824 w 11989919"/>
              <a:gd name="connsiteY1198" fmla="*/ 5751555 h 6634795"/>
              <a:gd name="connsiteX1199" fmla="*/ 7760400 w 11989919"/>
              <a:gd name="connsiteY1199" fmla="*/ 5714979 h 6634795"/>
              <a:gd name="connsiteX1200" fmla="*/ 7539719 w 11989919"/>
              <a:gd name="connsiteY1200" fmla="*/ 5714979 h 6634795"/>
              <a:gd name="connsiteX1201" fmla="*/ 7576295 w 11989919"/>
              <a:gd name="connsiteY1201" fmla="*/ 5751555 h 6634795"/>
              <a:gd name="connsiteX1202" fmla="*/ 7539719 w 11989919"/>
              <a:gd name="connsiteY1202" fmla="*/ 5788131 h 6634795"/>
              <a:gd name="connsiteX1203" fmla="*/ 7503143 w 11989919"/>
              <a:gd name="connsiteY1203" fmla="*/ 5751555 h 6634795"/>
              <a:gd name="connsiteX1204" fmla="*/ 7539719 w 11989919"/>
              <a:gd name="connsiteY1204" fmla="*/ 5714979 h 6634795"/>
              <a:gd name="connsiteX1205" fmla="*/ 7319038 w 11989919"/>
              <a:gd name="connsiteY1205" fmla="*/ 5714979 h 6634795"/>
              <a:gd name="connsiteX1206" fmla="*/ 7355614 w 11989919"/>
              <a:gd name="connsiteY1206" fmla="*/ 5751555 h 6634795"/>
              <a:gd name="connsiteX1207" fmla="*/ 7319038 w 11989919"/>
              <a:gd name="connsiteY1207" fmla="*/ 5788131 h 6634795"/>
              <a:gd name="connsiteX1208" fmla="*/ 7282462 w 11989919"/>
              <a:gd name="connsiteY1208" fmla="*/ 5751555 h 6634795"/>
              <a:gd name="connsiteX1209" fmla="*/ 7319038 w 11989919"/>
              <a:gd name="connsiteY1209" fmla="*/ 5714979 h 6634795"/>
              <a:gd name="connsiteX1210" fmla="*/ 7098357 w 11989919"/>
              <a:gd name="connsiteY1210" fmla="*/ 5714979 h 6634795"/>
              <a:gd name="connsiteX1211" fmla="*/ 7134933 w 11989919"/>
              <a:gd name="connsiteY1211" fmla="*/ 5751555 h 6634795"/>
              <a:gd name="connsiteX1212" fmla="*/ 7098357 w 11989919"/>
              <a:gd name="connsiteY1212" fmla="*/ 5788131 h 6634795"/>
              <a:gd name="connsiteX1213" fmla="*/ 7061781 w 11989919"/>
              <a:gd name="connsiteY1213" fmla="*/ 5751555 h 6634795"/>
              <a:gd name="connsiteX1214" fmla="*/ 7098357 w 11989919"/>
              <a:gd name="connsiteY1214" fmla="*/ 5714979 h 6634795"/>
              <a:gd name="connsiteX1215" fmla="*/ 6877676 w 11989919"/>
              <a:gd name="connsiteY1215" fmla="*/ 5714979 h 6634795"/>
              <a:gd name="connsiteX1216" fmla="*/ 6914252 w 11989919"/>
              <a:gd name="connsiteY1216" fmla="*/ 5751555 h 6634795"/>
              <a:gd name="connsiteX1217" fmla="*/ 6877676 w 11989919"/>
              <a:gd name="connsiteY1217" fmla="*/ 5788131 h 6634795"/>
              <a:gd name="connsiteX1218" fmla="*/ 6841100 w 11989919"/>
              <a:gd name="connsiteY1218" fmla="*/ 5751555 h 6634795"/>
              <a:gd name="connsiteX1219" fmla="*/ 6877676 w 11989919"/>
              <a:gd name="connsiteY1219" fmla="*/ 5714979 h 6634795"/>
              <a:gd name="connsiteX1220" fmla="*/ 6656995 w 11989919"/>
              <a:gd name="connsiteY1220" fmla="*/ 5714979 h 6634795"/>
              <a:gd name="connsiteX1221" fmla="*/ 6693571 w 11989919"/>
              <a:gd name="connsiteY1221" fmla="*/ 5751555 h 6634795"/>
              <a:gd name="connsiteX1222" fmla="*/ 6656995 w 11989919"/>
              <a:gd name="connsiteY1222" fmla="*/ 5788131 h 6634795"/>
              <a:gd name="connsiteX1223" fmla="*/ 6620419 w 11989919"/>
              <a:gd name="connsiteY1223" fmla="*/ 5751555 h 6634795"/>
              <a:gd name="connsiteX1224" fmla="*/ 6656995 w 11989919"/>
              <a:gd name="connsiteY1224" fmla="*/ 5714979 h 6634795"/>
              <a:gd name="connsiteX1225" fmla="*/ 6436314 w 11989919"/>
              <a:gd name="connsiteY1225" fmla="*/ 5714979 h 6634795"/>
              <a:gd name="connsiteX1226" fmla="*/ 6472890 w 11989919"/>
              <a:gd name="connsiteY1226" fmla="*/ 5751555 h 6634795"/>
              <a:gd name="connsiteX1227" fmla="*/ 6436314 w 11989919"/>
              <a:gd name="connsiteY1227" fmla="*/ 5788131 h 6634795"/>
              <a:gd name="connsiteX1228" fmla="*/ 6399738 w 11989919"/>
              <a:gd name="connsiteY1228" fmla="*/ 5751555 h 6634795"/>
              <a:gd name="connsiteX1229" fmla="*/ 6436314 w 11989919"/>
              <a:gd name="connsiteY1229" fmla="*/ 5714979 h 6634795"/>
              <a:gd name="connsiteX1230" fmla="*/ 6215633 w 11989919"/>
              <a:gd name="connsiteY1230" fmla="*/ 5714979 h 6634795"/>
              <a:gd name="connsiteX1231" fmla="*/ 6252209 w 11989919"/>
              <a:gd name="connsiteY1231" fmla="*/ 5751555 h 6634795"/>
              <a:gd name="connsiteX1232" fmla="*/ 6215633 w 11989919"/>
              <a:gd name="connsiteY1232" fmla="*/ 5788131 h 6634795"/>
              <a:gd name="connsiteX1233" fmla="*/ 6179057 w 11989919"/>
              <a:gd name="connsiteY1233" fmla="*/ 5751555 h 6634795"/>
              <a:gd name="connsiteX1234" fmla="*/ 6215633 w 11989919"/>
              <a:gd name="connsiteY1234" fmla="*/ 5714979 h 6634795"/>
              <a:gd name="connsiteX1235" fmla="*/ 5994952 w 11989919"/>
              <a:gd name="connsiteY1235" fmla="*/ 5714979 h 6634795"/>
              <a:gd name="connsiteX1236" fmla="*/ 6031528 w 11989919"/>
              <a:gd name="connsiteY1236" fmla="*/ 5751555 h 6634795"/>
              <a:gd name="connsiteX1237" fmla="*/ 5994952 w 11989919"/>
              <a:gd name="connsiteY1237" fmla="*/ 5788131 h 6634795"/>
              <a:gd name="connsiteX1238" fmla="*/ 5958376 w 11989919"/>
              <a:gd name="connsiteY1238" fmla="*/ 5751555 h 6634795"/>
              <a:gd name="connsiteX1239" fmla="*/ 5994952 w 11989919"/>
              <a:gd name="connsiteY1239" fmla="*/ 5714979 h 6634795"/>
              <a:gd name="connsiteX1240" fmla="*/ 5774272 w 11989919"/>
              <a:gd name="connsiteY1240" fmla="*/ 5714979 h 6634795"/>
              <a:gd name="connsiteX1241" fmla="*/ 5810848 w 11989919"/>
              <a:gd name="connsiteY1241" fmla="*/ 5751555 h 6634795"/>
              <a:gd name="connsiteX1242" fmla="*/ 5774272 w 11989919"/>
              <a:gd name="connsiteY1242" fmla="*/ 5788131 h 6634795"/>
              <a:gd name="connsiteX1243" fmla="*/ 5737697 w 11989919"/>
              <a:gd name="connsiteY1243" fmla="*/ 5751555 h 6634795"/>
              <a:gd name="connsiteX1244" fmla="*/ 5774272 w 11989919"/>
              <a:gd name="connsiteY1244" fmla="*/ 5714979 h 6634795"/>
              <a:gd name="connsiteX1245" fmla="*/ 5553593 w 11989919"/>
              <a:gd name="connsiteY1245" fmla="*/ 5714979 h 6634795"/>
              <a:gd name="connsiteX1246" fmla="*/ 5590169 w 11989919"/>
              <a:gd name="connsiteY1246" fmla="*/ 5751555 h 6634795"/>
              <a:gd name="connsiteX1247" fmla="*/ 5553593 w 11989919"/>
              <a:gd name="connsiteY1247" fmla="*/ 5788131 h 6634795"/>
              <a:gd name="connsiteX1248" fmla="*/ 5517018 w 11989919"/>
              <a:gd name="connsiteY1248" fmla="*/ 5751555 h 6634795"/>
              <a:gd name="connsiteX1249" fmla="*/ 5553593 w 11989919"/>
              <a:gd name="connsiteY1249" fmla="*/ 5714979 h 6634795"/>
              <a:gd name="connsiteX1250" fmla="*/ 5332913 w 11989919"/>
              <a:gd name="connsiteY1250" fmla="*/ 5714979 h 6634795"/>
              <a:gd name="connsiteX1251" fmla="*/ 5369490 w 11989919"/>
              <a:gd name="connsiteY1251" fmla="*/ 5751555 h 6634795"/>
              <a:gd name="connsiteX1252" fmla="*/ 5332913 w 11989919"/>
              <a:gd name="connsiteY1252" fmla="*/ 5788131 h 6634795"/>
              <a:gd name="connsiteX1253" fmla="*/ 5296337 w 11989919"/>
              <a:gd name="connsiteY1253" fmla="*/ 5751555 h 6634795"/>
              <a:gd name="connsiteX1254" fmla="*/ 5332913 w 11989919"/>
              <a:gd name="connsiteY1254" fmla="*/ 5714979 h 6634795"/>
              <a:gd name="connsiteX1255" fmla="*/ 5112230 w 11989919"/>
              <a:gd name="connsiteY1255" fmla="*/ 5714979 h 6634795"/>
              <a:gd name="connsiteX1256" fmla="*/ 5148807 w 11989919"/>
              <a:gd name="connsiteY1256" fmla="*/ 5751555 h 6634795"/>
              <a:gd name="connsiteX1257" fmla="*/ 5112230 w 11989919"/>
              <a:gd name="connsiteY1257" fmla="*/ 5788131 h 6634795"/>
              <a:gd name="connsiteX1258" fmla="*/ 5075655 w 11989919"/>
              <a:gd name="connsiteY1258" fmla="*/ 5751555 h 6634795"/>
              <a:gd name="connsiteX1259" fmla="*/ 5112230 w 11989919"/>
              <a:gd name="connsiteY1259" fmla="*/ 5714979 h 6634795"/>
              <a:gd name="connsiteX1260" fmla="*/ 4891552 w 11989919"/>
              <a:gd name="connsiteY1260" fmla="*/ 5714979 h 6634795"/>
              <a:gd name="connsiteX1261" fmla="*/ 4928127 w 11989919"/>
              <a:gd name="connsiteY1261" fmla="*/ 5751555 h 6634795"/>
              <a:gd name="connsiteX1262" fmla="*/ 4891552 w 11989919"/>
              <a:gd name="connsiteY1262" fmla="*/ 5788131 h 6634795"/>
              <a:gd name="connsiteX1263" fmla="*/ 4854975 w 11989919"/>
              <a:gd name="connsiteY1263" fmla="*/ 5751555 h 6634795"/>
              <a:gd name="connsiteX1264" fmla="*/ 4891552 w 11989919"/>
              <a:gd name="connsiteY1264" fmla="*/ 5714979 h 6634795"/>
              <a:gd name="connsiteX1265" fmla="*/ 4670871 w 11989919"/>
              <a:gd name="connsiteY1265" fmla="*/ 5714979 h 6634795"/>
              <a:gd name="connsiteX1266" fmla="*/ 4707447 w 11989919"/>
              <a:gd name="connsiteY1266" fmla="*/ 5751555 h 6634795"/>
              <a:gd name="connsiteX1267" fmla="*/ 4670871 w 11989919"/>
              <a:gd name="connsiteY1267" fmla="*/ 5788131 h 6634795"/>
              <a:gd name="connsiteX1268" fmla="*/ 4634295 w 11989919"/>
              <a:gd name="connsiteY1268" fmla="*/ 5751555 h 6634795"/>
              <a:gd name="connsiteX1269" fmla="*/ 4670871 w 11989919"/>
              <a:gd name="connsiteY1269" fmla="*/ 5714979 h 6634795"/>
              <a:gd name="connsiteX1270" fmla="*/ 4450188 w 11989919"/>
              <a:gd name="connsiteY1270" fmla="*/ 5714979 h 6634795"/>
              <a:gd name="connsiteX1271" fmla="*/ 4486764 w 11989919"/>
              <a:gd name="connsiteY1271" fmla="*/ 5751555 h 6634795"/>
              <a:gd name="connsiteX1272" fmla="*/ 4450188 w 11989919"/>
              <a:gd name="connsiteY1272" fmla="*/ 5788131 h 6634795"/>
              <a:gd name="connsiteX1273" fmla="*/ 4413613 w 11989919"/>
              <a:gd name="connsiteY1273" fmla="*/ 5751555 h 6634795"/>
              <a:gd name="connsiteX1274" fmla="*/ 4450188 w 11989919"/>
              <a:gd name="connsiteY1274" fmla="*/ 5714979 h 6634795"/>
              <a:gd name="connsiteX1275" fmla="*/ 4229507 w 11989919"/>
              <a:gd name="connsiteY1275" fmla="*/ 5714979 h 6634795"/>
              <a:gd name="connsiteX1276" fmla="*/ 4266084 w 11989919"/>
              <a:gd name="connsiteY1276" fmla="*/ 5751555 h 6634795"/>
              <a:gd name="connsiteX1277" fmla="*/ 4229507 w 11989919"/>
              <a:gd name="connsiteY1277" fmla="*/ 5788131 h 6634795"/>
              <a:gd name="connsiteX1278" fmla="*/ 4192931 w 11989919"/>
              <a:gd name="connsiteY1278" fmla="*/ 5751555 h 6634795"/>
              <a:gd name="connsiteX1279" fmla="*/ 4229507 w 11989919"/>
              <a:gd name="connsiteY1279" fmla="*/ 5714979 h 6634795"/>
              <a:gd name="connsiteX1280" fmla="*/ 4008847 w 11989919"/>
              <a:gd name="connsiteY1280" fmla="*/ 5714979 h 6634795"/>
              <a:gd name="connsiteX1281" fmla="*/ 4045426 w 11989919"/>
              <a:gd name="connsiteY1281" fmla="*/ 5751555 h 6634795"/>
              <a:gd name="connsiteX1282" fmla="*/ 4008847 w 11989919"/>
              <a:gd name="connsiteY1282" fmla="*/ 5788131 h 6634795"/>
              <a:gd name="connsiteX1283" fmla="*/ 3972267 w 11989919"/>
              <a:gd name="connsiteY1283" fmla="*/ 5751555 h 6634795"/>
              <a:gd name="connsiteX1284" fmla="*/ 4008847 w 11989919"/>
              <a:gd name="connsiteY1284" fmla="*/ 5714979 h 6634795"/>
              <a:gd name="connsiteX1285" fmla="*/ 3788165 w 11989919"/>
              <a:gd name="connsiteY1285" fmla="*/ 5714979 h 6634795"/>
              <a:gd name="connsiteX1286" fmla="*/ 3824738 w 11989919"/>
              <a:gd name="connsiteY1286" fmla="*/ 5751555 h 6634795"/>
              <a:gd name="connsiteX1287" fmla="*/ 3788165 w 11989919"/>
              <a:gd name="connsiteY1287" fmla="*/ 5788131 h 6634795"/>
              <a:gd name="connsiteX1288" fmla="*/ 3751588 w 11989919"/>
              <a:gd name="connsiteY1288" fmla="*/ 5751555 h 6634795"/>
              <a:gd name="connsiteX1289" fmla="*/ 3788165 w 11989919"/>
              <a:gd name="connsiteY1289" fmla="*/ 5714979 h 6634795"/>
              <a:gd name="connsiteX1290" fmla="*/ 3567479 w 11989919"/>
              <a:gd name="connsiteY1290" fmla="*/ 5714979 h 6634795"/>
              <a:gd name="connsiteX1291" fmla="*/ 3604051 w 11989919"/>
              <a:gd name="connsiteY1291" fmla="*/ 5751555 h 6634795"/>
              <a:gd name="connsiteX1292" fmla="*/ 3567479 w 11989919"/>
              <a:gd name="connsiteY1292" fmla="*/ 5788131 h 6634795"/>
              <a:gd name="connsiteX1293" fmla="*/ 3530901 w 11989919"/>
              <a:gd name="connsiteY1293" fmla="*/ 5751555 h 6634795"/>
              <a:gd name="connsiteX1294" fmla="*/ 3567479 w 11989919"/>
              <a:gd name="connsiteY1294" fmla="*/ 5714979 h 6634795"/>
              <a:gd name="connsiteX1295" fmla="*/ 3346801 w 11989919"/>
              <a:gd name="connsiteY1295" fmla="*/ 5714979 h 6634795"/>
              <a:gd name="connsiteX1296" fmla="*/ 3383375 w 11989919"/>
              <a:gd name="connsiteY1296" fmla="*/ 5751555 h 6634795"/>
              <a:gd name="connsiteX1297" fmla="*/ 3346801 w 11989919"/>
              <a:gd name="connsiteY1297" fmla="*/ 5788131 h 6634795"/>
              <a:gd name="connsiteX1298" fmla="*/ 3310228 w 11989919"/>
              <a:gd name="connsiteY1298" fmla="*/ 5751555 h 6634795"/>
              <a:gd name="connsiteX1299" fmla="*/ 3346801 w 11989919"/>
              <a:gd name="connsiteY1299" fmla="*/ 5714979 h 6634795"/>
              <a:gd name="connsiteX1300" fmla="*/ 3126126 w 11989919"/>
              <a:gd name="connsiteY1300" fmla="*/ 5714979 h 6634795"/>
              <a:gd name="connsiteX1301" fmla="*/ 3162696 w 11989919"/>
              <a:gd name="connsiteY1301" fmla="*/ 5751555 h 6634795"/>
              <a:gd name="connsiteX1302" fmla="*/ 3126126 w 11989919"/>
              <a:gd name="connsiteY1302" fmla="*/ 5788131 h 6634795"/>
              <a:gd name="connsiteX1303" fmla="*/ 3089541 w 11989919"/>
              <a:gd name="connsiteY1303" fmla="*/ 5751555 h 6634795"/>
              <a:gd name="connsiteX1304" fmla="*/ 3126126 w 11989919"/>
              <a:gd name="connsiteY1304" fmla="*/ 5714979 h 6634795"/>
              <a:gd name="connsiteX1305" fmla="*/ 2905436 w 11989919"/>
              <a:gd name="connsiteY1305" fmla="*/ 5714979 h 6634795"/>
              <a:gd name="connsiteX1306" fmla="*/ 2942013 w 11989919"/>
              <a:gd name="connsiteY1306" fmla="*/ 5751555 h 6634795"/>
              <a:gd name="connsiteX1307" fmla="*/ 2905436 w 11989919"/>
              <a:gd name="connsiteY1307" fmla="*/ 5788131 h 6634795"/>
              <a:gd name="connsiteX1308" fmla="*/ 2868866 w 11989919"/>
              <a:gd name="connsiteY1308" fmla="*/ 5751555 h 6634795"/>
              <a:gd name="connsiteX1309" fmla="*/ 2905436 w 11989919"/>
              <a:gd name="connsiteY1309" fmla="*/ 5714979 h 6634795"/>
              <a:gd name="connsiteX1310" fmla="*/ 2684758 w 11989919"/>
              <a:gd name="connsiteY1310" fmla="*/ 5714979 h 6634795"/>
              <a:gd name="connsiteX1311" fmla="*/ 2721329 w 11989919"/>
              <a:gd name="connsiteY1311" fmla="*/ 5751555 h 6634795"/>
              <a:gd name="connsiteX1312" fmla="*/ 2684758 w 11989919"/>
              <a:gd name="connsiteY1312" fmla="*/ 5788131 h 6634795"/>
              <a:gd name="connsiteX1313" fmla="*/ 2648177 w 11989919"/>
              <a:gd name="connsiteY1313" fmla="*/ 5751555 h 6634795"/>
              <a:gd name="connsiteX1314" fmla="*/ 2684758 w 11989919"/>
              <a:gd name="connsiteY1314" fmla="*/ 5714979 h 6634795"/>
              <a:gd name="connsiteX1315" fmla="*/ 2464071 w 11989919"/>
              <a:gd name="connsiteY1315" fmla="*/ 5714979 h 6634795"/>
              <a:gd name="connsiteX1316" fmla="*/ 2500650 w 11989919"/>
              <a:gd name="connsiteY1316" fmla="*/ 5751555 h 6634795"/>
              <a:gd name="connsiteX1317" fmla="*/ 2464071 w 11989919"/>
              <a:gd name="connsiteY1317" fmla="*/ 5788131 h 6634795"/>
              <a:gd name="connsiteX1318" fmla="*/ 2427500 w 11989919"/>
              <a:gd name="connsiteY1318" fmla="*/ 5751555 h 6634795"/>
              <a:gd name="connsiteX1319" fmla="*/ 2464071 w 11989919"/>
              <a:gd name="connsiteY1319" fmla="*/ 5714979 h 6634795"/>
              <a:gd name="connsiteX1320" fmla="*/ 2243393 w 11989919"/>
              <a:gd name="connsiteY1320" fmla="*/ 5714979 h 6634795"/>
              <a:gd name="connsiteX1321" fmla="*/ 2279972 w 11989919"/>
              <a:gd name="connsiteY1321" fmla="*/ 5751555 h 6634795"/>
              <a:gd name="connsiteX1322" fmla="*/ 2243393 w 11989919"/>
              <a:gd name="connsiteY1322" fmla="*/ 5788131 h 6634795"/>
              <a:gd name="connsiteX1323" fmla="*/ 2206817 w 11989919"/>
              <a:gd name="connsiteY1323" fmla="*/ 5751555 h 6634795"/>
              <a:gd name="connsiteX1324" fmla="*/ 2243393 w 11989919"/>
              <a:gd name="connsiteY1324" fmla="*/ 5714979 h 6634795"/>
              <a:gd name="connsiteX1325" fmla="*/ 2022713 w 11989919"/>
              <a:gd name="connsiteY1325" fmla="*/ 5714979 h 6634795"/>
              <a:gd name="connsiteX1326" fmla="*/ 2059288 w 11989919"/>
              <a:gd name="connsiteY1326" fmla="*/ 5751555 h 6634795"/>
              <a:gd name="connsiteX1327" fmla="*/ 2022713 w 11989919"/>
              <a:gd name="connsiteY1327" fmla="*/ 5788131 h 6634795"/>
              <a:gd name="connsiteX1328" fmla="*/ 1986176 w 11989919"/>
              <a:gd name="connsiteY1328" fmla="*/ 5751555 h 6634795"/>
              <a:gd name="connsiteX1329" fmla="*/ 2022713 w 11989919"/>
              <a:gd name="connsiteY1329" fmla="*/ 5714979 h 6634795"/>
              <a:gd name="connsiteX1330" fmla="*/ 1802066 w 11989919"/>
              <a:gd name="connsiteY1330" fmla="*/ 5714979 h 6634795"/>
              <a:gd name="connsiteX1331" fmla="*/ 1838642 w 11989919"/>
              <a:gd name="connsiteY1331" fmla="*/ 5751555 h 6634795"/>
              <a:gd name="connsiteX1332" fmla="*/ 1802066 w 11989919"/>
              <a:gd name="connsiteY1332" fmla="*/ 5788131 h 6634795"/>
              <a:gd name="connsiteX1333" fmla="*/ 1765490 w 11989919"/>
              <a:gd name="connsiteY1333" fmla="*/ 5751555 h 6634795"/>
              <a:gd name="connsiteX1334" fmla="*/ 1802066 w 11989919"/>
              <a:gd name="connsiteY1334" fmla="*/ 5714979 h 6634795"/>
              <a:gd name="connsiteX1335" fmla="*/ 1581380 w 11989919"/>
              <a:gd name="connsiteY1335" fmla="*/ 5714979 h 6634795"/>
              <a:gd name="connsiteX1336" fmla="*/ 1617956 w 11989919"/>
              <a:gd name="connsiteY1336" fmla="*/ 5751555 h 6634795"/>
              <a:gd name="connsiteX1337" fmla="*/ 1581380 w 11989919"/>
              <a:gd name="connsiteY1337" fmla="*/ 5788131 h 6634795"/>
              <a:gd name="connsiteX1338" fmla="*/ 1544804 w 11989919"/>
              <a:gd name="connsiteY1338" fmla="*/ 5751555 h 6634795"/>
              <a:gd name="connsiteX1339" fmla="*/ 1581380 w 11989919"/>
              <a:gd name="connsiteY1339" fmla="*/ 5714979 h 6634795"/>
              <a:gd name="connsiteX1340" fmla="*/ 1360694 w 11989919"/>
              <a:gd name="connsiteY1340" fmla="*/ 5714979 h 6634795"/>
              <a:gd name="connsiteX1341" fmla="*/ 1397270 w 11989919"/>
              <a:gd name="connsiteY1341" fmla="*/ 5751555 h 6634795"/>
              <a:gd name="connsiteX1342" fmla="*/ 1360694 w 11989919"/>
              <a:gd name="connsiteY1342" fmla="*/ 5788131 h 6634795"/>
              <a:gd name="connsiteX1343" fmla="*/ 1324118 w 11989919"/>
              <a:gd name="connsiteY1343" fmla="*/ 5751555 h 6634795"/>
              <a:gd name="connsiteX1344" fmla="*/ 1360694 w 11989919"/>
              <a:gd name="connsiteY1344" fmla="*/ 5714979 h 6634795"/>
              <a:gd name="connsiteX1345" fmla="*/ 1140009 w 11989919"/>
              <a:gd name="connsiteY1345" fmla="*/ 5714979 h 6634795"/>
              <a:gd name="connsiteX1346" fmla="*/ 1176585 w 11989919"/>
              <a:gd name="connsiteY1346" fmla="*/ 5751555 h 6634795"/>
              <a:gd name="connsiteX1347" fmla="*/ 1140009 w 11989919"/>
              <a:gd name="connsiteY1347" fmla="*/ 5788131 h 6634795"/>
              <a:gd name="connsiteX1348" fmla="*/ 1103433 w 11989919"/>
              <a:gd name="connsiteY1348" fmla="*/ 5751555 h 6634795"/>
              <a:gd name="connsiteX1349" fmla="*/ 1140009 w 11989919"/>
              <a:gd name="connsiteY1349" fmla="*/ 5714979 h 6634795"/>
              <a:gd name="connsiteX1350" fmla="*/ 919322 w 11989919"/>
              <a:gd name="connsiteY1350" fmla="*/ 5714979 h 6634795"/>
              <a:gd name="connsiteX1351" fmla="*/ 955898 w 11989919"/>
              <a:gd name="connsiteY1351" fmla="*/ 5751555 h 6634795"/>
              <a:gd name="connsiteX1352" fmla="*/ 919322 w 11989919"/>
              <a:gd name="connsiteY1352" fmla="*/ 5788131 h 6634795"/>
              <a:gd name="connsiteX1353" fmla="*/ 882746 w 11989919"/>
              <a:gd name="connsiteY1353" fmla="*/ 5751555 h 6634795"/>
              <a:gd name="connsiteX1354" fmla="*/ 919322 w 11989919"/>
              <a:gd name="connsiteY1354" fmla="*/ 5714979 h 6634795"/>
              <a:gd name="connsiteX1355" fmla="*/ 698636 w 11989919"/>
              <a:gd name="connsiteY1355" fmla="*/ 5714979 h 6634795"/>
              <a:gd name="connsiteX1356" fmla="*/ 735212 w 11989919"/>
              <a:gd name="connsiteY1356" fmla="*/ 5751555 h 6634795"/>
              <a:gd name="connsiteX1357" fmla="*/ 698636 w 11989919"/>
              <a:gd name="connsiteY1357" fmla="*/ 5788131 h 6634795"/>
              <a:gd name="connsiteX1358" fmla="*/ 662060 w 11989919"/>
              <a:gd name="connsiteY1358" fmla="*/ 5751555 h 6634795"/>
              <a:gd name="connsiteX1359" fmla="*/ 698636 w 11989919"/>
              <a:gd name="connsiteY1359" fmla="*/ 5714979 h 6634795"/>
              <a:gd name="connsiteX1360" fmla="*/ 477950 w 11989919"/>
              <a:gd name="connsiteY1360" fmla="*/ 5714979 h 6634795"/>
              <a:gd name="connsiteX1361" fmla="*/ 514526 w 11989919"/>
              <a:gd name="connsiteY1361" fmla="*/ 5751555 h 6634795"/>
              <a:gd name="connsiteX1362" fmla="*/ 477950 w 11989919"/>
              <a:gd name="connsiteY1362" fmla="*/ 5788131 h 6634795"/>
              <a:gd name="connsiteX1363" fmla="*/ 441374 w 11989919"/>
              <a:gd name="connsiteY1363" fmla="*/ 5751555 h 6634795"/>
              <a:gd name="connsiteX1364" fmla="*/ 477950 w 11989919"/>
              <a:gd name="connsiteY1364" fmla="*/ 5714979 h 6634795"/>
              <a:gd name="connsiteX1365" fmla="*/ 257264 w 11989919"/>
              <a:gd name="connsiteY1365" fmla="*/ 5714979 h 6634795"/>
              <a:gd name="connsiteX1366" fmla="*/ 293840 w 11989919"/>
              <a:gd name="connsiteY1366" fmla="*/ 5751555 h 6634795"/>
              <a:gd name="connsiteX1367" fmla="*/ 257264 w 11989919"/>
              <a:gd name="connsiteY1367" fmla="*/ 5788131 h 6634795"/>
              <a:gd name="connsiteX1368" fmla="*/ 220687 w 11989919"/>
              <a:gd name="connsiteY1368" fmla="*/ 5751555 h 6634795"/>
              <a:gd name="connsiteX1369" fmla="*/ 257264 w 11989919"/>
              <a:gd name="connsiteY1369" fmla="*/ 5714979 h 6634795"/>
              <a:gd name="connsiteX1370" fmla="*/ 36577 w 11989919"/>
              <a:gd name="connsiteY1370" fmla="*/ 5714979 h 6634795"/>
              <a:gd name="connsiteX1371" fmla="*/ 73153 w 11989919"/>
              <a:gd name="connsiteY1371" fmla="*/ 5751555 h 6634795"/>
              <a:gd name="connsiteX1372" fmla="*/ 36577 w 11989919"/>
              <a:gd name="connsiteY1372" fmla="*/ 5788131 h 6634795"/>
              <a:gd name="connsiteX1373" fmla="*/ 1 w 11989919"/>
              <a:gd name="connsiteY1373" fmla="*/ 5751555 h 6634795"/>
              <a:gd name="connsiteX1374" fmla="*/ 36577 w 11989919"/>
              <a:gd name="connsiteY1374" fmla="*/ 5714979 h 6634795"/>
              <a:gd name="connsiteX1375" fmla="*/ 11953343 w 11989919"/>
              <a:gd name="connsiteY1375" fmla="*/ 5503313 h 6634795"/>
              <a:gd name="connsiteX1376" fmla="*/ 11989919 w 11989919"/>
              <a:gd name="connsiteY1376" fmla="*/ 5539889 h 6634795"/>
              <a:gd name="connsiteX1377" fmla="*/ 11953343 w 11989919"/>
              <a:gd name="connsiteY1377" fmla="*/ 5576465 h 6634795"/>
              <a:gd name="connsiteX1378" fmla="*/ 11916767 w 11989919"/>
              <a:gd name="connsiteY1378" fmla="*/ 5539889 h 6634795"/>
              <a:gd name="connsiteX1379" fmla="*/ 11953343 w 11989919"/>
              <a:gd name="connsiteY1379" fmla="*/ 5503313 h 6634795"/>
              <a:gd name="connsiteX1380" fmla="*/ 11732658 w 11989919"/>
              <a:gd name="connsiteY1380" fmla="*/ 5503313 h 6634795"/>
              <a:gd name="connsiteX1381" fmla="*/ 11769234 w 11989919"/>
              <a:gd name="connsiteY1381" fmla="*/ 5539889 h 6634795"/>
              <a:gd name="connsiteX1382" fmla="*/ 11732658 w 11989919"/>
              <a:gd name="connsiteY1382" fmla="*/ 5576465 h 6634795"/>
              <a:gd name="connsiteX1383" fmla="*/ 11696082 w 11989919"/>
              <a:gd name="connsiteY1383" fmla="*/ 5539889 h 6634795"/>
              <a:gd name="connsiteX1384" fmla="*/ 11732658 w 11989919"/>
              <a:gd name="connsiteY1384" fmla="*/ 5503313 h 6634795"/>
              <a:gd name="connsiteX1385" fmla="*/ 11511977 w 11989919"/>
              <a:gd name="connsiteY1385" fmla="*/ 5503313 h 6634795"/>
              <a:gd name="connsiteX1386" fmla="*/ 11548553 w 11989919"/>
              <a:gd name="connsiteY1386" fmla="*/ 5539889 h 6634795"/>
              <a:gd name="connsiteX1387" fmla="*/ 11511977 w 11989919"/>
              <a:gd name="connsiteY1387" fmla="*/ 5576465 h 6634795"/>
              <a:gd name="connsiteX1388" fmla="*/ 11475401 w 11989919"/>
              <a:gd name="connsiteY1388" fmla="*/ 5539889 h 6634795"/>
              <a:gd name="connsiteX1389" fmla="*/ 11511977 w 11989919"/>
              <a:gd name="connsiteY1389" fmla="*/ 5503313 h 6634795"/>
              <a:gd name="connsiteX1390" fmla="*/ 11291296 w 11989919"/>
              <a:gd name="connsiteY1390" fmla="*/ 5503313 h 6634795"/>
              <a:gd name="connsiteX1391" fmla="*/ 11327872 w 11989919"/>
              <a:gd name="connsiteY1391" fmla="*/ 5539889 h 6634795"/>
              <a:gd name="connsiteX1392" fmla="*/ 11291296 w 11989919"/>
              <a:gd name="connsiteY1392" fmla="*/ 5576465 h 6634795"/>
              <a:gd name="connsiteX1393" fmla="*/ 11254720 w 11989919"/>
              <a:gd name="connsiteY1393" fmla="*/ 5539889 h 6634795"/>
              <a:gd name="connsiteX1394" fmla="*/ 11291296 w 11989919"/>
              <a:gd name="connsiteY1394" fmla="*/ 5503313 h 6634795"/>
              <a:gd name="connsiteX1395" fmla="*/ 11070615 w 11989919"/>
              <a:gd name="connsiteY1395" fmla="*/ 5503313 h 6634795"/>
              <a:gd name="connsiteX1396" fmla="*/ 11107191 w 11989919"/>
              <a:gd name="connsiteY1396" fmla="*/ 5539889 h 6634795"/>
              <a:gd name="connsiteX1397" fmla="*/ 11070615 w 11989919"/>
              <a:gd name="connsiteY1397" fmla="*/ 5576465 h 6634795"/>
              <a:gd name="connsiteX1398" fmla="*/ 11034039 w 11989919"/>
              <a:gd name="connsiteY1398" fmla="*/ 5539889 h 6634795"/>
              <a:gd name="connsiteX1399" fmla="*/ 11070615 w 11989919"/>
              <a:gd name="connsiteY1399" fmla="*/ 5503313 h 6634795"/>
              <a:gd name="connsiteX1400" fmla="*/ 10849934 w 11989919"/>
              <a:gd name="connsiteY1400" fmla="*/ 5503313 h 6634795"/>
              <a:gd name="connsiteX1401" fmla="*/ 10886510 w 11989919"/>
              <a:gd name="connsiteY1401" fmla="*/ 5539889 h 6634795"/>
              <a:gd name="connsiteX1402" fmla="*/ 10849934 w 11989919"/>
              <a:gd name="connsiteY1402" fmla="*/ 5576465 h 6634795"/>
              <a:gd name="connsiteX1403" fmla="*/ 10813358 w 11989919"/>
              <a:gd name="connsiteY1403" fmla="*/ 5539889 h 6634795"/>
              <a:gd name="connsiteX1404" fmla="*/ 10849934 w 11989919"/>
              <a:gd name="connsiteY1404" fmla="*/ 5503313 h 6634795"/>
              <a:gd name="connsiteX1405" fmla="*/ 10629253 w 11989919"/>
              <a:gd name="connsiteY1405" fmla="*/ 5503313 h 6634795"/>
              <a:gd name="connsiteX1406" fmla="*/ 10665829 w 11989919"/>
              <a:gd name="connsiteY1406" fmla="*/ 5539889 h 6634795"/>
              <a:gd name="connsiteX1407" fmla="*/ 10629253 w 11989919"/>
              <a:gd name="connsiteY1407" fmla="*/ 5576465 h 6634795"/>
              <a:gd name="connsiteX1408" fmla="*/ 10592677 w 11989919"/>
              <a:gd name="connsiteY1408" fmla="*/ 5539889 h 6634795"/>
              <a:gd name="connsiteX1409" fmla="*/ 10629253 w 11989919"/>
              <a:gd name="connsiteY1409" fmla="*/ 5503313 h 6634795"/>
              <a:gd name="connsiteX1410" fmla="*/ 10408572 w 11989919"/>
              <a:gd name="connsiteY1410" fmla="*/ 5503313 h 6634795"/>
              <a:gd name="connsiteX1411" fmla="*/ 10445148 w 11989919"/>
              <a:gd name="connsiteY1411" fmla="*/ 5539889 h 6634795"/>
              <a:gd name="connsiteX1412" fmla="*/ 10408572 w 11989919"/>
              <a:gd name="connsiteY1412" fmla="*/ 5576465 h 6634795"/>
              <a:gd name="connsiteX1413" fmla="*/ 10371996 w 11989919"/>
              <a:gd name="connsiteY1413" fmla="*/ 5539889 h 6634795"/>
              <a:gd name="connsiteX1414" fmla="*/ 10408572 w 11989919"/>
              <a:gd name="connsiteY1414" fmla="*/ 5503313 h 6634795"/>
              <a:gd name="connsiteX1415" fmla="*/ 10187891 w 11989919"/>
              <a:gd name="connsiteY1415" fmla="*/ 5503313 h 6634795"/>
              <a:gd name="connsiteX1416" fmla="*/ 10224467 w 11989919"/>
              <a:gd name="connsiteY1416" fmla="*/ 5539889 h 6634795"/>
              <a:gd name="connsiteX1417" fmla="*/ 10187891 w 11989919"/>
              <a:gd name="connsiteY1417" fmla="*/ 5576465 h 6634795"/>
              <a:gd name="connsiteX1418" fmla="*/ 10151315 w 11989919"/>
              <a:gd name="connsiteY1418" fmla="*/ 5539889 h 6634795"/>
              <a:gd name="connsiteX1419" fmla="*/ 10187891 w 11989919"/>
              <a:gd name="connsiteY1419" fmla="*/ 5503313 h 6634795"/>
              <a:gd name="connsiteX1420" fmla="*/ 9967210 w 11989919"/>
              <a:gd name="connsiteY1420" fmla="*/ 5503313 h 6634795"/>
              <a:gd name="connsiteX1421" fmla="*/ 10003786 w 11989919"/>
              <a:gd name="connsiteY1421" fmla="*/ 5539889 h 6634795"/>
              <a:gd name="connsiteX1422" fmla="*/ 9967210 w 11989919"/>
              <a:gd name="connsiteY1422" fmla="*/ 5576465 h 6634795"/>
              <a:gd name="connsiteX1423" fmla="*/ 9930634 w 11989919"/>
              <a:gd name="connsiteY1423" fmla="*/ 5539889 h 6634795"/>
              <a:gd name="connsiteX1424" fmla="*/ 9967210 w 11989919"/>
              <a:gd name="connsiteY1424" fmla="*/ 5503313 h 6634795"/>
              <a:gd name="connsiteX1425" fmla="*/ 9746529 w 11989919"/>
              <a:gd name="connsiteY1425" fmla="*/ 5503313 h 6634795"/>
              <a:gd name="connsiteX1426" fmla="*/ 9783105 w 11989919"/>
              <a:gd name="connsiteY1426" fmla="*/ 5539889 h 6634795"/>
              <a:gd name="connsiteX1427" fmla="*/ 9746529 w 11989919"/>
              <a:gd name="connsiteY1427" fmla="*/ 5576465 h 6634795"/>
              <a:gd name="connsiteX1428" fmla="*/ 9709953 w 11989919"/>
              <a:gd name="connsiteY1428" fmla="*/ 5539889 h 6634795"/>
              <a:gd name="connsiteX1429" fmla="*/ 9746529 w 11989919"/>
              <a:gd name="connsiteY1429" fmla="*/ 5503313 h 6634795"/>
              <a:gd name="connsiteX1430" fmla="*/ 9525848 w 11989919"/>
              <a:gd name="connsiteY1430" fmla="*/ 5503313 h 6634795"/>
              <a:gd name="connsiteX1431" fmla="*/ 9562424 w 11989919"/>
              <a:gd name="connsiteY1431" fmla="*/ 5539889 h 6634795"/>
              <a:gd name="connsiteX1432" fmla="*/ 9525848 w 11989919"/>
              <a:gd name="connsiteY1432" fmla="*/ 5576465 h 6634795"/>
              <a:gd name="connsiteX1433" fmla="*/ 9489272 w 11989919"/>
              <a:gd name="connsiteY1433" fmla="*/ 5539889 h 6634795"/>
              <a:gd name="connsiteX1434" fmla="*/ 9525848 w 11989919"/>
              <a:gd name="connsiteY1434" fmla="*/ 5503313 h 6634795"/>
              <a:gd name="connsiteX1435" fmla="*/ 9305167 w 11989919"/>
              <a:gd name="connsiteY1435" fmla="*/ 5503313 h 6634795"/>
              <a:gd name="connsiteX1436" fmla="*/ 9341743 w 11989919"/>
              <a:gd name="connsiteY1436" fmla="*/ 5539889 h 6634795"/>
              <a:gd name="connsiteX1437" fmla="*/ 9305167 w 11989919"/>
              <a:gd name="connsiteY1437" fmla="*/ 5576465 h 6634795"/>
              <a:gd name="connsiteX1438" fmla="*/ 9268591 w 11989919"/>
              <a:gd name="connsiteY1438" fmla="*/ 5539889 h 6634795"/>
              <a:gd name="connsiteX1439" fmla="*/ 9305167 w 11989919"/>
              <a:gd name="connsiteY1439" fmla="*/ 5503313 h 6634795"/>
              <a:gd name="connsiteX1440" fmla="*/ 9084486 w 11989919"/>
              <a:gd name="connsiteY1440" fmla="*/ 5503313 h 6634795"/>
              <a:gd name="connsiteX1441" fmla="*/ 9121062 w 11989919"/>
              <a:gd name="connsiteY1441" fmla="*/ 5539889 h 6634795"/>
              <a:gd name="connsiteX1442" fmla="*/ 9084486 w 11989919"/>
              <a:gd name="connsiteY1442" fmla="*/ 5576465 h 6634795"/>
              <a:gd name="connsiteX1443" fmla="*/ 9047910 w 11989919"/>
              <a:gd name="connsiteY1443" fmla="*/ 5539889 h 6634795"/>
              <a:gd name="connsiteX1444" fmla="*/ 9084486 w 11989919"/>
              <a:gd name="connsiteY1444" fmla="*/ 5503313 h 6634795"/>
              <a:gd name="connsiteX1445" fmla="*/ 8863805 w 11989919"/>
              <a:gd name="connsiteY1445" fmla="*/ 5503313 h 6634795"/>
              <a:gd name="connsiteX1446" fmla="*/ 8900381 w 11989919"/>
              <a:gd name="connsiteY1446" fmla="*/ 5539889 h 6634795"/>
              <a:gd name="connsiteX1447" fmla="*/ 8863805 w 11989919"/>
              <a:gd name="connsiteY1447" fmla="*/ 5576465 h 6634795"/>
              <a:gd name="connsiteX1448" fmla="*/ 8827229 w 11989919"/>
              <a:gd name="connsiteY1448" fmla="*/ 5539889 h 6634795"/>
              <a:gd name="connsiteX1449" fmla="*/ 8863805 w 11989919"/>
              <a:gd name="connsiteY1449" fmla="*/ 5503313 h 6634795"/>
              <a:gd name="connsiteX1450" fmla="*/ 8643124 w 11989919"/>
              <a:gd name="connsiteY1450" fmla="*/ 5503313 h 6634795"/>
              <a:gd name="connsiteX1451" fmla="*/ 8679700 w 11989919"/>
              <a:gd name="connsiteY1451" fmla="*/ 5539889 h 6634795"/>
              <a:gd name="connsiteX1452" fmla="*/ 8643124 w 11989919"/>
              <a:gd name="connsiteY1452" fmla="*/ 5576465 h 6634795"/>
              <a:gd name="connsiteX1453" fmla="*/ 8606548 w 11989919"/>
              <a:gd name="connsiteY1453" fmla="*/ 5539889 h 6634795"/>
              <a:gd name="connsiteX1454" fmla="*/ 8643124 w 11989919"/>
              <a:gd name="connsiteY1454" fmla="*/ 5503313 h 6634795"/>
              <a:gd name="connsiteX1455" fmla="*/ 8422443 w 11989919"/>
              <a:gd name="connsiteY1455" fmla="*/ 5503313 h 6634795"/>
              <a:gd name="connsiteX1456" fmla="*/ 8459019 w 11989919"/>
              <a:gd name="connsiteY1456" fmla="*/ 5539889 h 6634795"/>
              <a:gd name="connsiteX1457" fmla="*/ 8422443 w 11989919"/>
              <a:gd name="connsiteY1457" fmla="*/ 5576465 h 6634795"/>
              <a:gd name="connsiteX1458" fmla="*/ 8385867 w 11989919"/>
              <a:gd name="connsiteY1458" fmla="*/ 5539889 h 6634795"/>
              <a:gd name="connsiteX1459" fmla="*/ 8422443 w 11989919"/>
              <a:gd name="connsiteY1459" fmla="*/ 5503313 h 6634795"/>
              <a:gd name="connsiteX1460" fmla="*/ 8201762 w 11989919"/>
              <a:gd name="connsiteY1460" fmla="*/ 5503313 h 6634795"/>
              <a:gd name="connsiteX1461" fmla="*/ 8238338 w 11989919"/>
              <a:gd name="connsiteY1461" fmla="*/ 5539889 h 6634795"/>
              <a:gd name="connsiteX1462" fmla="*/ 8201762 w 11989919"/>
              <a:gd name="connsiteY1462" fmla="*/ 5576465 h 6634795"/>
              <a:gd name="connsiteX1463" fmla="*/ 8165186 w 11989919"/>
              <a:gd name="connsiteY1463" fmla="*/ 5539889 h 6634795"/>
              <a:gd name="connsiteX1464" fmla="*/ 8201762 w 11989919"/>
              <a:gd name="connsiteY1464" fmla="*/ 5503313 h 6634795"/>
              <a:gd name="connsiteX1465" fmla="*/ 7981081 w 11989919"/>
              <a:gd name="connsiteY1465" fmla="*/ 5503313 h 6634795"/>
              <a:gd name="connsiteX1466" fmla="*/ 8017657 w 11989919"/>
              <a:gd name="connsiteY1466" fmla="*/ 5539889 h 6634795"/>
              <a:gd name="connsiteX1467" fmla="*/ 7981081 w 11989919"/>
              <a:gd name="connsiteY1467" fmla="*/ 5576465 h 6634795"/>
              <a:gd name="connsiteX1468" fmla="*/ 7944505 w 11989919"/>
              <a:gd name="connsiteY1468" fmla="*/ 5539889 h 6634795"/>
              <a:gd name="connsiteX1469" fmla="*/ 7981081 w 11989919"/>
              <a:gd name="connsiteY1469" fmla="*/ 5503313 h 6634795"/>
              <a:gd name="connsiteX1470" fmla="*/ 7760400 w 11989919"/>
              <a:gd name="connsiteY1470" fmla="*/ 5503313 h 6634795"/>
              <a:gd name="connsiteX1471" fmla="*/ 7796976 w 11989919"/>
              <a:gd name="connsiteY1471" fmla="*/ 5539889 h 6634795"/>
              <a:gd name="connsiteX1472" fmla="*/ 7760400 w 11989919"/>
              <a:gd name="connsiteY1472" fmla="*/ 5576465 h 6634795"/>
              <a:gd name="connsiteX1473" fmla="*/ 7723824 w 11989919"/>
              <a:gd name="connsiteY1473" fmla="*/ 5539889 h 6634795"/>
              <a:gd name="connsiteX1474" fmla="*/ 7760400 w 11989919"/>
              <a:gd name="connsiteY1474" fmla="*/ 5503313 h 6634795"/>
              <a:gd name="connsiteX1475" fmla="*/ 7539719 w 11989919"/>
              <a:gd name="connsiteY1475" fmla="*/ 5503313 h 6634795"/>
              <a:gd name="connsiteX1476" fmla="*/ 7576295 w 11989919"/>
              <a:gd name="connsiteY1476" fmla="*/ 5539889 h 6634795"/>
              <a:gd name="connsiteX1477" fmla="*/ 7539719 w 11989919"/>
              <a:gd name="connsiteY1477" fmla="*/ 5576465 h 6634795"/>
              <a:gd name="connsiteX1478" fmla="*/ 7503143 w 11989919"/>
              <a:gd name="connsiteY1478" fmla="*/ 5539889 h 6634795"/>
              <a:gd name="connsiteX1479" fmla="*/ 7539719 w 11989919"/>
              <a:gd name="connsiteY1479" fmla="*/ 5503313 h 6634795"/>
              <a:gd name="connsiteX1480" fmla="*/ 7319038 w 11989919"/>
              <a:gd name="connsiteY1480" fmla="*/ 5503313 h 6634795"/>
              <a:gd name="connsiteX1481" fmla="*/ 7355614 w 11989919"/>
              <a:gd name="connsiteY1481" fmla="*/ 5539889 h 6634795"/>
              <a:gd name="connsiteX1482" fmla="*/ 7319038 w 11989919"/>
              <a:gd name="connsiteY1482" fmla="*/ 5576465 h 6634795"/>
              <a:gd name="connsiteX1483" fmla="*/ 7282462 w 11989919"/>
              <a:gd name="connsiteY1483" fmla="*/ 5539889 h 6634795"/>
              <a:gd name="connsiteX1484" fmla="*/ 7319038 w 11989919"/>
              <a:gd name="connsiteY1484" fmla="*/ 5503313 h 6634795"/>
              <a:gd name="connsiteX1485" fmla="*/ 7098357 w 11989919"/>
              <a:gd name="connsiteY1485" fmla="*/ 5503313 h 6634795"/>
              <a:gd name="connsiteX1486" fmla="*/ 7134933 w 11989919"/>
              <a:gd name="connsiteY1486" fmla="*/ 5539889 h 6634795"/>
              <a:gd name="connsiteX1487" fmla="*/ 7098357 w 11989919"/>
              <a:gd name="connsiteY1487" fmla="*/ 5576465 h 6634795"/>
              <a:gd name="connsiteX1488" fmla="*/ 7061781 w 11989919"/>
              <a:gd name="connsiteY1488" fmla="*/ 5539889 h 6634795"/>
              <a:gd name="connsiteX1489" fmla="*/ 7098357 w 11989919"/>
              <a:gd name="connsiteY1489" fmla="*/ 5503313 h 6634795"/>
              <a:gd name="connsiteX1490" fmla="*/ 6877676 w 11989919"/>
              <a:gd name="connsiteY1490" fmla="*/ 5503313 h 6634795"/>
              <a:gd name="connsiteX1491" fmla="*/ 6914252 w 11989919"/>
              <a:gd name="connsiteY1491" fmla="*/ 5539889 h 6634795"/>
              <a:gd name="connsiteX1492" fmla="*/ 6877676 w 11989919"/>
              <a:gd name="connsiteY1492" fmla="*/ 5576465 h 6634795"/>
              <a:gd name="connsiteX1493" fmla="*/ 6841100 w 11989919"/>
              <a:gd name="connsiteY1493" fmla="*/ 5539889 h 6634795"/>
              <a:gd name="connsiteX1494" fmla="*/ 6877676 w 11989919"/>
              <a:gd name="connsiteY1494" fmla="*/ 5503313 h 6634795"/>
              <a:gd name="connsiteX1495" fmla="*/ 6656995 w 11989919"/>
              <a:gd name="connsiteY1495" fmla="*/ 5503313 h 6634795"/>
              <a:gd name="connsiteX1496" fmla="*/ 6693571 w 11989919"/>
              <a:gd name="connsiteY1496" fmla="*/ 5539889 h 6634795"/>
              <a:gd name="connsiteX1497" fmla="*/ 6656995 w 11989919"/>
              <a:gd name="connsiteY1497" fmla="*/ 5576465 h 6634795"/>
              <a:gd name="connsiteX1498" fmla="*/ 6620419 w 11989919"/>
              <a:gd name="connsiteY1498" fmla="*/ 5539889 h 6634795"/>
              <a:gd name="connsiteX1499" fmla="*/ 6656995 w 11989919"/>
              <a:gd name="connsiteY1499" fmla="*/ 5503313 h 6634795"/>
              <a:gd name="connsiteX1500" fmla="*/ 6436314 w 11989919"/>
              <a:gd name="connsiteY1500" fmla="*/ 5503313 h 6634795"/>
              <a:gd name="connsiteX1501" fmla="*/ 6472890 w 11989919"/>
              <a:gd name="connsiteY1501" fmla="*/ 5539889 h 6634795"/>
              <a:gd name="connsiteX1502" fmla="*/ 6436314 w 11989919"/>
              <a:gd name="connsiteY1502" fmla="*/ 5576465 h 6634795"/>
              <a:gd name="connsiteX1503" fmla="*/ 6399738 w 11989919"/>
              <a:gd name="connsiteY1503" fmla="*/ 5539889 h 6634795"/>
              <a:gd name="connsiteX1504" fmla="*/ 6436314 w 11989919"/>
              <a:gd name="connsiteY1504" fmla="*/ 5503313 h 6634795"/>
              <a:gd name="connsiteX1505" fmla="*/ 6215633 w 11989919"/>
              <a:gd name="connsiteY1505" fmla="*/ 5503313 h 6634795"/>
              <a:gd name="connsiteX1506" fmla="*/ 6252209 w 11989919"/>
              <a:gd name="connsiteY1506" fmla="*/ 5539889 h 6634795"/>
              <a:gd name="connsiteX1507" fmla="*/ 6215633 w 11989919"/>
              <a:gd name="connsiteY1507" fmla="*/ 5576465 h 6634795"/>
              <a:gd name="connsiteX1508" fmla="*/ 6179057 w 11989919"/>
              <a:gd name="connsiteY1508" fmla="*/ 5539889 h 6634795"/>
              <a:gd name="connsiteX1509" fmla="*/ 6215633 w 11989919"/>
              <a:gd name="connsiteY1509" fmla="*/ 5503313 h 6634795"/>
              <a:gd name="connsiteX1510" fmla="*/ 5994952 w 11989919"/>
              <a:gd name="connsiteY1510" fmla="*/ 5503313 h 6634795"/>
              <a:gd name="connsiteX1511" fmla="*/ 6031528 w 11989919"/>
              <a:gd name="connsiteY1511" fmla="*/ 5539889 h 6634795"/>
              <a:gd name="connsiteX1512" fmla="*/ 5994952 w 11989919"/>
              <a:gd name="connsiteY1512" fmla="*/ 5576465 h 6634795"/>
              <a:gd name="connsiteX1513" fmla="*/ 5958376 w 11989919"/>
              <a:gd name="connsiteY1513" fmla="*/ 5539889 h 6634795"/>
              <a:gd name="connsiteX1514" fmla="*/ 5994952 w 11989919"/>
              <a:gd name="connsiteY1514" fmla="*/ 5503313 h 6634795"/>
              <a:gd name="connsiteX1515" fmla="*/ 5774272 w 11989919"/>
              <a:gd name="connsiteY1515" fmla="*/ 5503313 h 6634795"/>
              <a:gd name="connsiteX1516" fmla="*/ 5810848 w 11989919"/>
              <a:gd name="connsiteY1516" fmla="*/ 5539889 h 6634795"/>
              <a:gd name="connsiteX1517" fmla="*/ 5774272 w 11989919"/>
              <a:gd name="connsiteY1517" fmla="*/ 5576465 h 6634795"/>
              <a:gd name="connsiteX1518" fmla="*/ 5737697 w 11989919"/>
              <a:gd name="connsiteY1518" fmla="*/ 5539889 h 6634795"/>
              <a:gd name="connsiteX1519" fmla="*/ 5774272 w 11989919"/>
              <a:gd name="connsiteY1519" fmla="*/ 5503313 h 6634795"/>
              <a:gd name="connsiteX1520" fmla="*/ 5553593 w 11989919"/>
              <a:gd name="connsiteY1520" fmla="*/ 5503313 h 6634795"/>
              <a:gd name="connsiteX1521" fmla="*/ 5590169 w 11989919"/>
              <a:gd name="connsiteY1521" fmla="*/ 5539889 h 6634795"/>
              <a:gd name="connsiteX1522" fmla="*/ 5553593 w 11989919"/>
              <a:gd name="connsiteY1522" fmla="*/ 5576465 h 6634795"/>
              <a:gd name="connsiteX1523" fmla="*/ 5517018 w 11989919"/>
              <a:gd name="connsiteY1523" fmla="*/ 5539889 h 6634795"/>
              <a:gd name="connsiteX1524" fmla="*/ 5553593 w 11989919"/>
              <a:gd name="connsiteY1524" fmla="*/ 5503313 h 6634795"/>
              <a:gd name="connsiteX1525" fmla="*/ 5332913 w 11989919"/>
              <a:gd name="connsiteY1525" fmla="*/ 5503313 h 6634795"/>
              <a:gd name="connsiteX1526" fmla="*/ 5369490 w 11989919"/>
              <a:gd name="connsiteY1526" fmla="*/ 5539889 h 6634795"/>
              <a:gd name="connsiteX1527" fmla="*/ 5332913 w 11989919"/>
              <a:gd name="connsiteY1527" fmla="*/ 5576465 h 6634795"/>
              <a:gd name="connsiteX1528" fmla="*/ 5296337 w 11989919"/>
              <a:gd name="connsiteY1528" fmla="*/ 5539889 h 6634795"/>
              <a:gd name="connsiteX1529" fmla="*/ 5332913 w 11989919"/>
              <a:gd name="connsiteY1529" fmla="*/ 5503313 h 6634795"/>
              <a:gd name="connsiteX1530" fmla="*/ 5112230 w 11989919"/>
              <a:gd name="connsiteY1530" fmla="*/ 5503313 h 6634795"/>
              <a:gd name="connsiteX1531" fmla="*/ 5148807 w 11989919"/>
              <a:gd name="connsiteY1531" fmla="*/ 5539889 h 6634795"/>
              <a:gd name="connsiteX1532" fmla="*/ 5112230 w 11989919"/>
              <a:gd name="connsiteY1532" fmla="*/ 5576465 h 6634795"/>
              <a:gd name="connsiteX1533" fmla="*/ 5075655 w 11989919"/>
              <a:gd name="connsiteY1533" fmla="*/ 5539889 h 6634795"/>
              <a:gd name="connsiteX1534" fmla="*/ 5112230 w 11989919"/>
              <a:gd name="connsiteY1534" fmla="*/ 5503313 h 6634795"/>
              <a:gd name="connsiteX1535" fmla="*/ 4891552 w 11989919"/>
              <a:gd name="connsiteY1535" fmla="*/ 5503313 h 6634795"/>
              <a:gd name="connsiteX1536" fmla="*/ 4928127 w 11989919"/>
              <a:gd name="connsiteY1536" fmla="*/ 5539889 h 6634795"/>
              <a:gd name="connsiteX1537" fmla="*/ 4891552 w 11989919"/>
              <a:gd name="connsiteY1537" fmla="*/ 5576465 h 6634795"/>
              <a:gd name="connsiteX1538" fmla="*/ 4854975 w 11989919"/>
              <a:gd name="connsiteY1538" fmla="*/ 5539889 h 6634795"/>
              <a:gd name="connsiteX1539" fmla="*/ 4891552 w 11989919"/>
              <a:gd name="connsiteY1539" fmla="*/ 5503313 h 6634795"/>
              <a:gd name="connsiteX1540" fmla="*/ 4670871 w 11989919"/>
              <a:gd name="connsiteY1540" fmla="*/ 5503313 h 6634795"/>
              <a:gd name="connsiteX1541" fmla="*/ 4707447 w 11989919"/>
              <a:gd name="connsiteY1541" fmla="*/ 5539889 h 6634795"/>
              <a:gd name="connsiteX1542" fmla="*/ 4670871 w 11989919"/>
              <a:gd name="connsiteY1542" fmla="*/ 5576465 h 6634795"/>
              <a:gd name="connsiteX1543" fmla="*/ 4634295 w 11989919"/>
              <a:gd name="connsiteY1543" fmla="*/ 5539889 h 6634795"/>
              <a:gd name="connsiteX1544" fmla="*/ 4670871 w 11989919"/>
              <a:gd name="connsiteY1544" fmla="*/ 5503313 h 6634795"/>
              <a:gd name="connsiteX1545" fmla="*/ 4450188 w 11989919"/>
              <a:gd name="connsiteY1545" fmla="*/ 5503313 h 6634795"/>
              <a:gd name="connsiteX1546" fmla="*/ 4486764 w 11989919"/>
              <a:gd name="connsiteY1546" fmla="*/ 5539889 h 6634795"/>
              <a:gd name="connsiteX1547" fmla="*/ 4450188 w 11989919"/>
              <a:gd name="connsiteY1547" fmla="*/ 5576465 h 6634795"/>
              <a:gd name="connsiteX1548" fmla="*/ 4413613 w 11989919"/>
              <a:gd name="connsiteY1548" fmla="*/ 5539889 h 6634795"/>
              <a:gd name="connsiteX1549" fmla="*/ 4450188 w 11989919"/>
              <a:gd name="connsiteY1549" fmla="*/ 5503313 h 6634795"/>
              <a:gd name="connsiteX1550" fmla="*/ 4229507 w 11989919"/>
              <a:gd name="connsiteY1550" fmla="*/ 5503313 h 6634795"/>
              <a:gd name="connsiteX1551" fmla="*/ 4266084 w 11989919"/>
              <a:gd name="connsiteY1551" fmla="*/ 5539889 h 6634795"/>
              <a:gd name="connsiteX1552" fmla="*/ 4229507 w 11989919"/>
              <a:gd name="connsiteY1552" fmla="*/ 5576465 h 6634795"/>
              <a:gd name="connsiteX1553" fmla="*/ 4192931 w 11989919"/>
              <a:gd name="connsiteY1553" fmla="*/ 5539889 h 6634795"/>
              <a:gd name="connsiteX1554" fmla="*/ 4229507 w 11989919"/>
              <a:gd name="connsiteY1554" fmla="*/ 5503313 h 6634795"/>
              <a:gd name="connsiteX1555" fmla="*/ 4008847 w 11989919"/>
              <a:gd name="connsiteY1555" fmla="*/ 5503313 h 6634795"/>
              <a:gd name="connsiteX1556" fmla="*/ 4045426 w 11989919"/>
              <a:gd name="connsiteY1556" fmla="*/ 5539889 h 6634795"/>
              <a:gd name="connsiteX1557" fmla="*/ 4008847 w 11989919"/>
              <a:gd name="connsiteY1557" fmla="*/ 5576465 h 6634795"/>
              <a:gd name="connsiteX1558" fmla="*/ 3972267 w 11989919"/>
              <a:gd name="connsiteY1558" fmla="*/ 5539889 h 6634795"/>
              <a:gd name="connsiteX1559" fmla="*/ 4008847 w 11989919"/>
              <a:gd name="connsiteY1559" fmla="*/ 5503313 h 6634795"/>
              <a:gd name="connsiteX1560" fmla="*/ 3788165 w 11989919"/>
              <a:gd name="connsiteY1560" fmla="*/ 5503313 h 6634795"/>
              <a:gd name="connsiteX1561" fmla="*/ 3824738 w 11989919"/>
              <a:gd name="connsiteY1561" fmla="*/ 5539889 h 6634795"/>
              <a:gd name="connsiteX1562" fmla="*/ 3788165 w 11989919"/>
              <a:gd name="connsiteY1562" fmla="*/ 5576465 h 6634795"/>
              <a:gd name="connsiteX1563" fmla="*/ 3751588 w 11989919"/>
              <a:gd name="connsiteY1563" fmla="*/ 5539889 h 6634795"/>
              <a:gd name="connsiteX1564" fmla="*/ 3788165 w 11989919"/>
              <a:gd name="connsiteY1564" fmla="*/ 5503313 h 6634795"/>
              <a:gd name="connsiteX1565" fmla="*/ 3567479 w 11989919"/>
              <a:gd name="connsiteY1565" fmla="*/ 5503313 h 6634795"/>
              <a:gd name="connsiteX1566" fmla="*/ 3604051 w 11989919"/>
              <a:gd name="connsiteY1566" fmla="*/ 5539889 h 6634795"/>
              <a:gd name="connsiteX1567" fmla="*/ 3567479 w 11989919"/>
              <a:gd name="connsiteY1567" fmla="*/ 5576465 h 6634795"/>
              <a:gd name="connsiteX1568" fmla="*/ 3530901 w 11989919"/>
              <a:gd name="connsiteY1568" fmla="*/ 5539889 h 6634795"/>
              <a:gd name="connsiteX1569" fmla="*/ 3567479 w 11989919"/>
              <a:gd name="connsiteY1569" fmla="*/ 5503313 h 6634795"/>
              <a:gd name="connsiteX1570" fmla="*/ 3346801 w 11989919"/>
              <a:gd name="connsiteY1570" fmla="*/ 5503313 h 6634795"/>
              <a:gd name="connsiteX1571" fmla="*/ 3383375 w 11989919"/>
              <a:gd name="connsiteY1571" fmla="*/ 5539889 h 6634795"/>
              <a:gd name="connsiteX1572" fmla="*/ 3346801 w 11989919"/>
              <a:gd name="connsiteY1572" fmla="*/ 5576465 h 6634795"/>
              <a:gd name="connsiteX1573" fmla="*/ 3310228 w 11989919"/>
              <a:gd name="connsiteY1573" fmla="*/ 5539889 h 6634795"/>
              <a:gd name="connsiteX1574" fmla="*/ 3346801 w 11989919"/>
              <a:gd name="connsiteY1574" fmla="*/ 5503313 h 6634795"/>
              <a:gd name="connsiteX1575" fmla="*/ 3126126 w 11989919"/>
              <a:gd name="connsiteY1575" fmla="*/ 5503313 h 6634795"/>
              <a:gd name="connsiteX1576" fmla="*/ 3162696 w 11989919"/>
              <a:gd name="connsiteY1576" fmla="*/ 5539889 h 6634795"/>
              <a:gd name="connsiteX1577" fmla="*/ 3126126 w 11989919"/>
              <a:gd name="connsiteY1577" fmla="*/ 5576465 h 6634795"/>
              <a:gd name="connsiteX1578" fmla="*/ 3089541 w 11989919"/>
              <a:gd name="connsiteY1578" fmla="*/ 5539889 h 6634795"/>
              <a:gd name="connsiteX1579" fmla="*/ 3126126 w 11989919"/>
              <a:gd name="connsiteY1579" fmla="*/ 5503313 h 6634795"/>
              <a:gd name="connsiteX1580" fmla="*/ 2905436 w 11989919"/>
              <a:gd name="connsiteY1580" fmla="*/ 5503313 h 6634795"/>
              <a:gd name="connsiteX1581" fmla="*/ 2942013 w 11989919"/>
              <a:gd name="connsiteY1581" fmla="*/ 5539889 h 6634795"/>
              <a:gd name="connsiteX1582" fmla="*/ 2905436 w 11989919"/>
              <a:gd name="connsiteY1582" fmla="*/ 5576465 h 6634795"/>
              <a:gd name="connsiteX1583" fmla="*/ 2868866 w 11989919"/>
              <a:gd name="connsiteY1583" fmla="*/ 5539889 h 6634795"/>
              <a:gd name="connsiteX1584" fmla="*/ 2905436 w 11989919"/>
              <a:gd name="connsiteY1584" fmla="*/ 5503313 h 6634795"/>
              <a:gd name="connsiteX1585" fmla="*/ 2684758 w 11989919"/>
              <a:gd name="connsiteY1585" fmla="*/ 5503313 h 6634795"/>
              <a:gd name="connsiteX1586" fmla="*/ 2721329 w 11989919"/>
              <a:gd name="connsiteY1586" fmla="*/ 5539889 h 6634795"/>
              <a:gd name="connsiteX1587" fmla="*/ 2684758 w 11989919"/>
              <a:gd name="connsiteY1587" fmla="*/ 5576465 h 6634795"/>
              <a:gd name="connsiteX1588" fmla="*/ 2648177 w 11989919"/>
              <a:gd name="connsiteY1588" fmla="*/ 5539889 h 6634795"/>
              <a:gd name="connsiteX1589" fmla="*/ 2684758 w 11989919"/>
              <a:gd name="connsiteY1589" fmla="*/ 5503313 h 6634795"/>
              <a:gd name="connsiteX1590" fmla="*/ 2464071 w 11989919"/>
              <a:gd name="connsiteY1590" fmla="*/ 5503313 h 6634795"/>
              <a:gd name="connsiteX1591" fmla="*/ 2500650 w 11989919"/>
              <a:gd name="connsiteY1591" fmla="*/ 5539889 h 6634795"/>
              <a:gd name="connsiteX1592" fmla="*/ 2464071 w 11989919"/>
              <a:gd name="connsiteY1592" fmla="*/ 5576465 h 6634795"/>
              <a:gd name="connsiteX1593" fmla="*/ 2427500 w 11989919"/>
              <a:gd name="connsiteY1593" fmla="*/ 5539889 h 6634795"/>
              <a:gd name="connsiteX1594" fmla="*/ 2464071 w 11989919"/>
              <a:gd name="connsiteY1594" fmla="*/ 5503313 h 6634795"/>
              <a:gd name="connsiteX1595" fmla="*/ 2243393 w 11989919"/>
              <a:gd name="connsiteY1595" fmla="*/ 5503313 h 6634795"/>
              <a:gd name="connsiteX1596" fmla="*/ 2279972 w 11989919"/>
              <a:gd name="connsiteY1596" fmla="*/ 5539889 h 6634795"/>
              <a:gd name="connsiteX1597" fmla="*/ 2243393 w 11989919"/>
              <a:gd name="connsiteY1597" fmla="*/ 5576465 h 6634795"/>
              <a:gd name="connsiteX1598" fmla="*/ 2206817 w 11989919"/>
              <a:gd name="connsiteY1598" fmla="*/ 5539889 h 6634795"/>
              <a:gd name="connsiteX1599" fmla="*/ 2243393 w 11989919"/>
              <a:gd name="connsiteY1599" fmla="*/ 5503313 h 6634795"/>
              <a:gd name="connsiteX1600" fmla="*/ 2022713 w 11989919"/>
              <a:gd name="connsiteY1600" fmla="*/ 5503313 h 6634795"/>
              <a:gd name="connsiteX1601" fmla="*/ 2059288 w 11989919"/>
              <a:gd name="connsiteY1601" fmla="*/ 5539889 h 6634795"/>
              <a:gd name="connsiteX1602" fmla="*/ 2022713 w 11989919"/>
              <a:gd name="connsiteY1602" fmla="*/ 5576465 h 6634795"/>
              <a:gd name="connsiteX1603" fmla="*/ 1986176 w 11989919"/>
              <a:gd name="connsiteY1603" fmla="*/ 5539889 h 6634795"/>
              <a:gd name="connsiteX1604" fmla="*/ 2022713 w 11989919"/>
              <a:gd name="connsiteY1604" fmla="*/ 5503313 h 6634795"/>
              <a:gd name="connsiteX1605" fmla="*/ 1802066 w 11989919"/>
              <a:gd name="connsiteY1605" fmla="*/ 5503313 h 6634795"/>
              <a:gd name="connsiteX1606" fmla="*/ 1838642 w 11989919"/>
              <a:gd name="connsiteY1606" fmla="*/ 5539889 h 6634795"/>
              <a:gd name="connsiteX1607" fmla="*/ 1802066 w 11989919"/>
              <a:gd name="connsiteY1607" fmla="*/ 5576465 h 6634795"/>
              <a:gd name="connsiteX1608" fmla="*/ 1765490 w 11989919"/>
              <a:gd name="connsiteY1608" fmla="*/ 5539889 h 6634795"/>
              <a:gd name="connsiteX1609" fmla="*/ 1802066 w 11989919"/>
              <a:gd name="connsiteY1609" fmla="*/ 5503313 h 6634795"/>
              <a:gd name="connsiteX1610" fmla="*/ 1581380 w 11989919"/>
              <a:gd name="connsiteY1610" fmla="*/ 5503313 h 6634795"/>
              <a:gd name="connsiteX1611" fmla="*/ 1617956 w 11989919"/>
              <a:gd name="connsiteY1611" fmla="*/ 5539889 h 6634795"/>
              <a:gd name="connsiteX1612" fmla="*/ 1581380 w 11989919"/>
              <a:gd name="connsiteY1612" fmla="*/ 5576465 h 6634795"/>
              <a:gd name="connsiteX1613" fmla="*/ 1544804 w 11989919"/>
              <a:gd name="connsiteY1613" fmla="*/ 5539889 h 6634795"/>
              <a:gd name="connsiteX1614" fmla="*/ 1581380 w 11989919"/>
              <a:gd name="connsiteY1614" fmla="*/ 5503313 h 6634795"/>
              <a:gd name="connsiteX1615" fmla="*/ 1360694 w 11989919"/>
              <a:gd name="connsiteY1615" fmla="*/ 5503313 h 6634795"/>
              <a:gd name="connsiteX1616" fmla="*/ 1397270 w 11989919"/>
              <a:gd name="connsiteY1616" fmla="*/ 5539889 h 6634795"/>
              <a:gd name="connsiteX1617" fmla="*/ 1360694 w 11989919"/>
              <a:gd name="connsiteY1617" fmla="*/ 5576465 h 6634795"/>
              <a:gd name="connsiteX1618" fmla="*/ 1324119 w 11989919"/>
              <a:gd name="connsiteY1618" fmla="*/ 5539889 h 6634795"/>
              <a:gd name="connsiteX1619" fmla="*/ 1360694 w 11989919"/>
              <a:gd name="connsiteY1619" fmla="*/ 5503313 h 6634795"/>
              <a:gd name="connsiteX1620" fmla="*/ 1140009 w 11989919"/>
              <a:gd name="connsiteY1620" fmla="*/ 5503313 h 6634795"/>
              <a:gd name="connsiteX1621" fmla="*/ 1176585 w 11989919"/>
              <a:gd name="connsiteY1621" fmla="*/ 5539889 h 6634795"/>
              <a:gd name="connsiteX1622" fmla="*/ 1140009 w 11989919"/>
              <a:gd name="connsiteY1622" fmla="*/ 5576465 h 6634795"/>
              <a:gd name="connsiteX1623" fmla="*/ 1103433 w 11989919"/>
              <a:gd name="connsiteY1623" fmla="*/ 5539889 h 6634795"/>
              <a:gd name="connsiteX1624" fmla="*/ 1140009 w 11989919"/>
              <a:gd name="connsiteY1624" fmla="*/ 5503313 h 6634795"/>
              <a:gd name="connsiteX1625" fmla="*/ 919323 w 11989919"/>
              <a:gd name="connsiteY1625" fmla="*/ 5503313 h 6634795"/>
              <a:gd name="connsiteX1626" fmla="*/ 955898 w 11989919"/>
              <a:gd name="connsiteY1626" fmla="*/ 5539889 h 6634795"/>
              <a:gd name="connsiteX1627" fmla="*/ 919323 w 11989919"/>
              <a:gd name="connsiteY1627" fmla="*/ 5576465 h 6634795"/>
              <a:gd name="connsiteX1628" fmla="*/ 882746 w 11989919"/>
              <a:gd name="connsiteY1628" fmla="*/ 5539889 h 6634795"/>
              <a:gd name="connsiteX1629" fmla="*/ 919323 w 11989919"/>
              <a:gd name="connsiteY1629" fmla="*/ 5503313 h 6634795"/>
              <a:gd name="connsiteX1630" fmla="*/ 698636 w 11989919"/>
              <a:gd name="connsiteY1630" fmla="*/ 5503313 h 6634795"/>
              <a:gd name="connsiteX1631" fmla="*/ 735212 w 11989919"/>
              <a:gd name="connsiteY1631" fmla="*/ 5539889 h 6634795"/>
              <a:gd name="connsiteX1632" fmla="*/ 698636 w 11989919"/>
              <a:gd name="connsiteY1632" fmla="*/ 5576465 h 6634795"/>
              <a:gd name="connsiteX1633" fmla="*/ 662060 w 11989919"/>
              <a:gd name="connsiteY1633" fmla="*/ 5539889 h 6634795"/>
              <a:gd name="connsiteX1634" fmla="*/ 698636 w 11989919"/>
              <a:gd name="connsiteY1634" fmla="*/ 5503313 h 6634795"/>
              <a:gd name="connsiteX1635" fmla="*/ 477950 w 11989919"/>
              <a:gd name="connsiteY1635" fmla="*/ 5503313 h 6634795"/>
              <a:gd name="connsiteX1636" fmla="*/ 514526 w 11989919"/>
              <a:gd name="connsiteY1636" fmla="*/ 5539889 h 6634795"/>
              <a:gd name="connsiteX1637" fmla="*/ 477950 w 11989919"/>
              <a:gd name="connsiteY1637" fmla="*/ 5576465 h 6634795"/>
              <a:gd name="connsiteX1638" fmla="*/ 441374 w 11989919"/>
              <a:gd name="connsiteY1638" fmla="*/ 5539889 h 6634795"/>
              <a:gd name="connsiteX1639" fmla="*/ 477950 w 11989919"/>
              <a:gd name="connsiteY1639" fmla="*/ 5503313 h 6634795"/>
              <a:gd name="connsiteX1640" fmla="*/ 257264 w 11989919"/>
              <a:gd name="connsiteY1640" fmla="*/ 5503313 h 6634795"/>
              <a:gd name="connsiteX1641" fmla="*/ 293840 w 11989919"/>
              <a:gd name="connsiteY1641" fmla="*/ 5539889 h 6634795"/>
              <a:gd name="connsiteX1642" fmla="*/ 257264 w 11989919"/>
              <a:gd name="connsiteY1642" fmla="*/ 5576465 h 6634795"/>
              <a:gd name="connsiteX1643" fmla="*/ 220688 w 11989919"/>
              <a:gd name="connsiteY1643" fmla="*/ 5539889 h 6634795"/>
              <a:gd name="connsiteX1644" fmla="*/ 257264 w 11989919"/>
              <a:gd name="connsiteY1644" fmla="*/ 5503313 h 6634795"/>
              <a:gd name="connsiteX1645" fmla="*/ 36577 w 11989919"/>
              <a:gd name="connsiteY1645" fmla="*/ 5503313 h 6634795"/>
              <a:gd name="connsiteX1646" fmla="*/ 73153 w 11989919"/>
              <a:gd name="connsiteY1646" fmla="*/ 5539889 h 6634795"/>
              <a:gd name="connsiteX1647" fmla="*/ 36577 w 11989919"/>
              <a:gd name="connsiteY1647" fmla="*/ 5576465 h 6634795"/>
              <a:gd name="connsiteX1648" fmla="*/ 1 w 11989919"/>
              <a:gd name="connsiteY1648" fmla="*/ 5539889 h 6634795"/>
              <a:gd name="connsiteX1649" fmla="*/ 36577 w 11989919"/>
              <a:gd name="connsiteY1649" fmla="*/ 5503313 h 6634795"/>
              <a:gd name="connsiteX1650" fmla="*/ 11953343 w 11989919"/>
              <a:gd name="connsiteY1650" fmla="*/ 5291647 h 6634795"/>
              <a:gd name="connsiteX1651" fmla="*/ 11989919 w 11989919"/>
              <a:gd name="connsiteY1651" fmla="*/ 5328223 h 6634795"/>
              <a:gd name="connsiteX1652" fmla="*/ 11953343 w 11989919"/>
              <a:gd name="connsiteY1652" fmla="*/ 5364799 h 6634795"/>
              <a:gd name="connsiteX1653" fmla="*/ 11916767 w 11989919"/>
              <a:gd name="connsiteY1653" fmla="*/ 5328223 h 6634795"/>
              <a:gd name="connsiteX1654" fmla="*/ 11953343 w 11989919"/>
              <a:gd name="connsiteY1654" fmla="*/ 5291647 h 6634795"/>
              <a:gd name="connsiteX1655" fmla="*/ 11732658 w 11989919"/>
              <a:gd name="connsiteY1655" fmla="*/ 5291647 h 6634795"/>
              <a:gd name="connsiteX1656" fmla="*/ 11769234 w 11989919"/>
              <a:gd name="connsiteY1656" fmla="*/ 5328223 h 6634795"/>
              <a:gd name="connsiteX1657" fmla="*/ 11732658 w 11989919"/>
              <a:gd name="connsiteY1657" fmla="*/ 5364799 h 6634795"/>
              <a:gd name="connsiteX1658" fmla="*/ 11696082 w 11989919"/>
              <a:gd name="connsiteY1658" fmla="*/ 5328223 h 6634795"/>
              <a:gd name="connsiteX1659" fmla="*/ 11732658 w 11989919"/>
              <a:gd name="connsiteY1659" fmla="*/ 5291647 h 6634795"/>
              <a:gd name="connsiteX1660" fmla="*/ 11511977 w 11989919"/>
              <a:gd name="connsiteY1660" fmla="*/ 5291647 h 6634795"/>
              <a:gd name="connsiteX1661" fmla="*/ 11548553 w 11989919"/>
              <a:gd name="connsiteY1661" fmla="*/ 5328223 h 6634795"/>
              <a:gd name="connsiteX1662" fmla="*/ 11511977 w 11989919"/>
              <a:gd name="connsiteY1662" fmla="*/ 5364799 h 6634795"/>
              <a:gd name="connsiteX1663" fmla="*/ 11475401 w 11989919"/>
              <a:gd name="connsiteY1663" fmla="*/ 5328223 h 6634795"/>
              <a:gd name="connsiteX1664" fmla="*/ 11511977 w 11989919"/>
              <a:gd name="connsiteY1664" fmla="*/ 5291647 h 6634795"/>
              <a:gd name="connsiteX1665" fmla="*/ 11291296 w 11989919"/>
              <a:gd name="connsiteY1665" fmla="*/ 5291647 h 6634795"/>
              <a:gd name="connsiteX1666" fmla="*/ 11327872 w 11989919"/>
              <a:gd name="connsiteY1666" fmla="*/ 5328223 h 6634795"/>
              <a:gd name="connsiteX1667" fmla="*/ 11291296 w 11989919"/>
              <a:gd name="connsiteY1667" fmla="*/ 5364799 h 6634795"/>
              <a:gd name="connsiteX1668" fmla="*/ 11254720 w 11989919"/>
              <a:gd name="connsiteY1668" fmla="*/ 5328223 h 6634795"/>
              <a:gd name="connsiteX1669" fmla="*/ 11291296 w 11989919"/>
              <a:gd name="connsiteY1669" fmla="*/ 5291647 h 6634795"/>
              <a:gd name="connsiteX1670" fmla="*/ 11070615 w 11989919"/>
              <a:gd name="connsiteY1670" fmla="*/ 5291647 h 6634795"/>
              <a:gd name="connsiteX1671" fmla="*/ 11107191 w 11989919"/>
              <a:gd name="connsiteY1671" fmla="*/ 5328223 h 6634795"/>
              <a:gd name="connsiteX1672" fmla="*/ 11070615 w 11989919"/>
              <a:gd name="connsiteY1672" fmla="*/ 5364799 h 6634795"/>
              <a:gd name="connsiteX1673" fmla="*/ 11034039 w 11989919"/>
              <a:gd name="connsiteY1673" fmla="*/ 5328223 h 6634795"/>
              <a:gd name="connsiteX1674" fmla="*/ 11070615 w 11989919"/>
              <a:gd name="connsiteY1674" fmla="*/ 5291647 h 6634795"/>
              <a:gd name="connsiteX1675" fmla="*/ 10849934 w 11989919"/>
              <a:gd name="connsiteY1675" fmla="*/ 5291647 h 6634795"/>
              <a:gd name="connsiteX1676" fmla="*/ 10886510 w 11989919"/>
              <a:gd name="connsiteY1676" fmla="*/ 5328223 h 6634795"/>
              <a:gd name="connsiteX1677" fmla="*/ 10849934 w 11989919"/>
              <a:gd name="connsiteY1677" fmla="*/ 5364799 h 6634795"/>
              <a:gd name="connsiteX1678" fmla="*/ 10813358 w 11989919"/>
              <a:gd name="connsiteY1678" fmla="*/ 5328223 h 6634795"/>
              <a:gd name="connsiteX1679" fmla="*/ 10849934 w 11989919"/>
              <a:gd name="connsiteY1679" fmla="*/ 5291647 h 6634795"/>
              <a:gd name="connsiteX1680" fmla="*/ 10629253 w 11989919"/>
              <a:gd name="connsiteY1680" fmla="*/ 5291647 h 6634795"/>
              <a:gd name="connsiteX1681" fmla="*/ 10665829 w 11989919"/>
              <a:gd name="connsiteY1681" fmla="*/ 5328223 h 6634795"/>
              <a:gd name="connsiteX1682" fmla="*/ 10629253 w 11989919"/>
              <a:gd name="connsiteY1682" fmla="*/ 5364799 h 6634795"/>
              <a:gd name="connsiteX1683" fmla="*/ 10592677 w 11989919"/>
              <a:gd name="connsiteY1683" fmla="*/ 5328223 h 6634795"/>
              <a:gd name="connsiteX1684" fmla="*/ 10629253 w 11989919"/>
              <a:gd name="connsiteY1684" fmla="*/ 5291647 h 6634795"/>
              <a:gd name="connsiteX1685" fmla="*/ 10408572 w 11989919"/>
              <a:gd name="connsiteY1685" fmla="*/ 5291647 h 6634795"/>
              <a:gd name="connsiteX1686" fmla="*/ 10445148 w 11989919"/>
              <a:gd name="connsiteY1686" fmla="*/ 5328223 h 6634795"/>
              <a:gd name="connsiteX1687" fmla="*/ 10408572 w 11989919"/>
              <a:gd name="connsiteY1687" fmla="*/ 5364799 h 6634795"/>
              <a:gd name="connsiteX1688" fmla="*/ 10371996 w 11989919"/>
              <a:gd name="connsiteY1688" fmla="*/ 5328223 h 6634795"/>
              <a:gd name="connsiteX1689" fmla="*/ 10408572 w 11989919"/>
              <a:gd name="connsiteY1689" fmla="*/ 5291647 h 6634795"/>
              <a:gd name="connsiteX1690" fmla="*/ 10187891 w 11989919"/>
              <a:gd name="connsiteY1690" fmla="*/ 5291647 h 6634795"/>
              <a:gd name="connsiteX1691" fmla="*/ 10224467 w 11989919"/>
              <a:gd name="connsiteY1691" fmla="*/ 5328223 h 6634795"/>
              <a:gd name="connsiteX1692" fmla="*/ 10187891 w 11989919"/>
              <a:gd name="connsiteY1692" fmla="*/ 5364799 h 6634795"/>
              <a:gd name="connsiteX1693" fmla="*/ 10151315 w 11989919"/>
              <a:gd name="connsiteY1693" fmla="*/ 5328223 h 6634795"/>
              <a:gd name="connsiteX1694" fmla="*/ 10187891 w 11989919"/>
              <a:gd name="connsiteY1694" fmla="*/ 5291647 h 6634795"/>
              <a:gd name="connsiteX1695" fmla="*/ 9967210 w 11989919"/>
              <a:gd name="connsiteY1695" fmla="*/ 5291647 h 6634795"/>
              <a:gd name="connsiteX1696" fmla="*/ 10003786 w 11989919"/>
              <a:gd name="connsiteY1696" fmla="*/ 5328223 h 6634795"/>
              <a:gd name="connsiteX1697" fmla="*/ 9967210 w 11989919"/>
              <a:gd name="connsiteY1697" fmla="*/ 5364799 h 6634795"/>
              <a:gd name="connsiteX1698" fmla="*/ 9930634 w 11989919"/>
              <a:gd name="connsiteY1698" fmla="*/ 5328223 h 6634795"/>
              <a:gd name="connsiteX1699" fmla="*/ 9967210 w 11989919"/>
              <a:gd name="connsiteY1699" fmla="*/ 5291647 h 6634795"/>
              <a:gd name="connsiteX1700" fmla="*/ 9746529 w 11989919"/>
              <a:gd name="connsiteY1700" fmla="*/ 5291647 h 6634795"/>
              <a:gd name="connsiteX1701" fmla="*/ 9783105 w 11989919"/>
              <a:gd name="connsiteY1701" fmla="*/ 5328223 h 6634795"/>
              <a:gd name="connsiteX1702" fmla="*/ 9746529 w 11989919"/>
              <a:gd name="connsiteY1702" fmla="*/ 5364799 h 6634795"/>
              <a:gd name="connsiteX1703" fmla="*/ 9709953 w 11989919"/>
              <a:gd name="connsiteY1703" fmla="*/ 5328223 h 6634795"/>
              <a:gd name="connsiteX1704" fmla="*/ 9746529 w 11989919"/>
              <a:gd name="connsiteY1704" fmla="*/ 5291647 h 6634795"/>
              <a:gd name="connsiteX1705" fmla="*/ 9525848 w 11989919"/>
              <a:gd name="connsiteY1705" fmla="*/ 5291647 h 6634795"/>
              <a:gd name="connsiteX1706" fmla="*/ 9562424 w 11989919"/>
              <a:gd name="connsiteY1706" fmla="*/ 5328223 h 6634795"/>
              <a:gd name="connsiteX1707" fmla="*/ 9525848 w 11989919"/>
              <a:gd name="connsiteY1707" fmla="*/ 5364799 h 6634795"/>
              <a:gd name="connsiteX1708" fmla="*/ 9489272 w 11989919"/>
              <a:gd name="connsiteY1708" fmla="*/ 5328223 h 6634795"/>
              <a:gd name="connsiteX1709" fmla="*/ 9525848 w 11989919"/>
              <a:gd name="connsiteY1709" fmla="*/ 5291647 h 6634795"/>
              <a:gd name="connsiteX1710" fmla="*/ 9305167 w 11989919"/>
              <a:gd name="connsiteY1710" fmla="*/ 5291647 h 6634795"/>
              <a:gd name="connsiteX1711" fmla="*/ 9341743 w 11989919"/>
              <a:gd name="connsiteY1711" fmla="*/ 5328223 h 6634795"/>
              <a:gd name="connsiteX1712" fmla="*/ 9305167 w 11989919"/>
              <a:gd name="connsiteY1712" fmla="*/ 5364799 h 6634795"/>
              <a:gd name="connsiteX1713" fmla="*/ 9268591 w 11989919"/>
              <a:gd name="connsiteY1713" fmla="*/ 5328223 h 6634795"/>
              <a:gd name="connsiteX1714" fmla="*/ 9305167 w 11989919"/>
              <a:gd name="connsiteY1714" fmla="*/ 5291647 h 6634795"/>
              <a:gd name="connsiteX1715" fmla="*/ 9084486 w 11989919"/>
              <a:gd name="connsiteY1715" fmla="*/ 5291647 h 6634795"/>
              <a:gd name="connsiteX1716" fmla="*/ 9121062 w 11989919"/>
              <a:gd name="connsiteY1716" fmla="*/ 5328223 h 6634795"/>
              <a:gd name="connsiteX1717" fmla="*/ 9084486 w 11989919"/>
              <a:gd name="connsiteY1717" fmla="*/ 5364799 h 6634795"/>
              <a:gd name="connsiteX1718" fmla="*/ 9047910 w 11989919"/>
              <a:gd name="connsiteY1718" fmla="*/ 5328223 h 6634795"/>
              <a:gd name="connsiteX1719" fmla="*/ 9084486 w 11989919"/>
              <a:gd name="connsiteY1719" fmla="*/ 5291647 h 6634795"/>
              <a:gd name="connsiteX1720" fmla="*/ 8863805 w 11989919"/>
              <a:gd name="connsiteY1720" fmla="*/ 5291647 h 6634795"/>
              <a:gd name="connsiteX1721" fmla="*/ 8900381 w 11989919"/>
              <a:gd name="connsiteY1721" fmla="*/ 5328223 h 6634795"/>
              <a:gd name="connsiteX1722" fmla="*/ 8863805 w 11989919"/>
              <a:gd name="connsiteY1722" fmla="*/ 5364799 h 6634795"/>
              <a:gd name="connsiteX1723" fmla="*/ 8827229 w 11989919"/>
              <a:gd name="connsiteY1723" fmla="*/ 5328223 h 6634795"/>
              <a:gd name="connsiteX1724" fmla="*/ 8863805 w 11989919"/>
              <a:gd name="connsiteY1724" fmla="*/ 5291647 h 6634795"/>
              <a:gd name="connsiteX1725" fmla="*/ 8643124 w 11989919"/>
              <a:gd name="connsiteY1725" fmla="*/ 5291647 h 6634795"/>
              <a:gd name="connsiteX1726" fmla="*/ 8679700 w 11989919"/>
              <a:gd name="connsiteY1726" fmla="*/ 5328223 h 6634795"/>
              <a:gd name="connsiteX1727" fmla="*/ 8643124 w 11989919"/>
              <a:gd name="connsiteY1727" fmla="*/ 5364799 h 6634795"/>
              <a:gd name="connsiteX1728" fmla="*/ 8606548 w 11989919"/>
              <a:gd name="connsiteY1728" fmla="*/ 5328223 h 6634795"/>
              <a:gd name="connsiteX1729" fmla="*/ 8643124 w 11989919"/>
              <a:gd name="connsiteY1729" fmla="*/ 5291647 h 6634795"/>
              <a:gd name="connsiteX1730" fmla="*/ 8422443 w 11989919"/>
              <a:gd name="connsiteY1730" fmla="*/ 5291647 h 6634795"/>
              <a:gd name="connsiteX1731" fmla="*/ 8459019 w 11989919"/>
              <a:gd name="connsiteY1731" fmla="*/ 5328223 h 6634795"/>
              <a:gd name="connsiteX1732" fmla="*/ 8422443 w 11989919"/>
              <a:gd name="connsiteY1732" fmla="*/ 5364799 h 6634795"/>
              <a:gd name="connsiteX1733" fmla="*/ 8385867 w 11989919"/>
              <a:gd name="connsiteY1733" fmla="*/ 5328223 h 6634795"/>
              <a:gd name="connsiteX1734" fmla="*/ 8422443 w 11989919"/>
              <a:gd name="connsiteY1734" fmla="*/ 5291647 h 6634795"/>
              <a:gd name="connsiteX1735" fmla="*/ 8201762 w 11989919"/>
              <a:gd name="connsiteY1735" fmla="*/ 5291647 h 6634795"/>
              <a:gd name="connsiteX1736" fmla="*/ 8238338 w 11989919"/>
              <a:gd name="connsiteY1736" fmla="*/ 5328223 h 6634795"/>
              <a:gd name="connsiteX1737" fmla="*/ 8201762 w 11989919"/>
              <a:gd name="connsiteY1737" fmla="*/ 5364799 h 6634795"/>
              <a:gd name="connsiteX1738" fmla="*/ 8165186 w 11989919"/>
              <a:gd name="connsiteY1738" fmla="*/ 5328223 h 6634795"/>
              <a:gd name="connsiteX1739" fmla="*/ 8201762 w 11989919"/>
              <a:gd name="connsiteY1739" fmla="*/ 5291647 h 6634795"/>
              <a:gd name="connsiteX1740" fmla="*/ 7981081 w 11989919"/>
              <a:gd name="connsiteY1740" fmla="*/ 5291647 h 6634795"/>
              <a:gd name="connsiteX1741" fmla="*/ 8017657 w 11989919"/>
              <a:gd name="connsiteY1741" fmla="*/ 5328223 h 6634795"/>
              <a:gd name="connsiteX1742" fmla="*/ 7981081 w 11989919"/>
              <a:gd name="connsiteY1742" fmla="*/ 5364799 h 6634795"/>
              <a:gd name="connsiteX1743" fmla="*/ 7944505 w 11989919"/>
              <a:gd name="connsiteY1743" fmla="*/ 5328223 h 6634795"/>
              <a:gd name="connsiteX1744" fmla="*/ 7981081 w 11989919"/>
              <a:gd name="connsiteY1744" fmla="*/ 5291647 h 6634795"/>
              <a:gd name="connsiteX1745" fmla="*/ 7760400 w 11989919"/>
              <a:gd name="connsiteY1745" fmla="*/ 5291647 h 6634795"/>
              <a:gd name="connsiteX1746" fmla="*/ 7796976 w 11989919"/>
              <a:gd name="connsiteY1746" fmla="*/ 5328223 h 6634795"/>
              <a:gd name="connsiteX1747" fmla="*/ 7760400 w 11989919"/>
              <a:gd name="connsiteY1747" fmla="*/ 5364799 h 6634795"/>
              <a:gd name="connsiteX1748" fmla="*/ 7723824 w 11989919"/>
              <a:gd name="connsiteY1748" fmla="*/ 5328223 h 6634795"/>
              <a:gd name="connsiteX1749" fmla="*/ 7760400 w 11989919"/>
              <a:gd name="connsiteY1749" fmla="*/ 5291647 h 6634795"/>
              <a:gd name="connsiteX1750" fmla="*/ 7539719 w 11989919"/>
              <a:gd name="connsiteY1750" fmla="*/ 5291647 h 6634795"/>
              <a:gd name="connsiteX1751" fmla="*/ 7576295 w 11989919"/>
              <a:gd name="connsiteY1751" fmla="*/ 5328223 h 6634795"/>
              <a:gd name="connsiteX1752" fmla="*/ 7539719 w 11989919"/>
              <a:gd name="connsiteY1752" fmla="*/ 5364799 h 6634795"/>
              <a:gd name="connsiteX1753" fmla="*/ 7503143 w 11989919"/>
              <a:gd name="connsiteY1753" fmla="*/ 5328223 h 6634795"/>
              <a:gd name="connsiteX1754" fmla="*/ 7539719 w 11989919"/>
              <a:gd name="connsiteY1754" fmla="*/ 5291647 h 6634795"/>
              <a:gd name="connsiteX1755" fmla="*/ 7319038 w 11989919"/>
              <a:gd name="connsiteY1755" fmla="*/ 5291647 h 6634795"/>
              <a:gd name="connsiteX1756" fmla="*/ 7355614 w 11989919"/>
              <a:gd name="connsiteY1756" fmla="*/ 5328223 h 6634795"/>
              <a:gd name="connsiteX1757" fmla="*/ 7319038 w 11989919"/>
              <a:gd name="connsiteY1757" fmla="*/ 5364799 h 6634795"/>
              <a:gd name="connsiteX1758" fmla="*/ 7282462 w 11989919"/>
              <a:gd name="connsiteY1758" fmla="*/ 5328223 h 6634795"/>
              <a:gd name="connsiteX1759" fmla="*/ 7319038 w 11989919"/>
              <a:gd name="connsiteY1759" fmla="*/ 5291647 h 6634795"/>
              <a:gd name="connsiteX1760" fmla="*/ 7098357 w 11989919"/>
              <a:gd name="connsiteY1760" fmla="*/ 5291647 h 6634795"/>
              <a:gd name="connsiteX1761" fmla="*/ 7134933 w 11989919"/>
              <a:gd name="connsiteY1761" fmla="*/ 5328223 h 6634795"/>
              <a:gd name="connsiteX1762" fmla="*/ 7098357 w 11989919"/>
              <a:gd name="connsiteY1762" fmla="*/ 5364799 h 6634795"/>
              <a:gd name="connsiteX1763" fmla="*/ 7061781 w 11989919"/>
              <a:gd name="connsiteY1763" fmla="*/ 5328223 h 6634795"/>
              <a:gd name="connsiteX1764" fmla="*/ 7098357 w 11989919"/>
              <a:gd name="connsiteY1764" fmla="*/ 5291647 h 6634795"/>
              <a:gd name="connsiteX1765" fmla="*/ 6877676 w 11989919"/>
              <a:gd name="connsiteY1765" fmla="*/ 5291647 h 6634795"/>
              <a:gd name="connsiteX1766" fmla="*/ 6914252 w 11989919"/>
              <a:gd name="connsiteY1766" fmla="*/ 5328223 h 6634795"/>
              <a:gd name="connsiteX1767" fmla="*/ 6877676 w 11989919"/>
              <a:gd name="connsiteY1767" fmla="*/ 5364799 h 6634795"/>
              <a:gd name="connsiteX1768" fmla="*/ 6841100 w 11989919"/>
              <a:gd name="connsiteY1768" fmla="*/ 5328223 h 6634795"/>
              <a:gd name="connsiteX1769" fmla="*/ 6877676 w 11989919"/>
              <a:gd name="connsiteY1769" fmla="*/ 5291647 h 6634795"/>
              <a:gd name="connsiteX1770" fmla="*/ 6656995 w 11989919"/>
              <a:gd name="connsiteY1770" fmla="*/ 5291647 h 6634795"/>
              <a:gd name="connsiteX1771" fmla="*/ 6693571 w 11989919"/>
              <a:gd name="connsiteY1771" fmla="*/ 5328223 h 6634795"/>
              <a:gd name="connsiteX1772" fmla="*/ 6656995 w 11989919"/>
              <a:gd name="connsiteY1772" fmla="*/ 5364799 h 6634795"/>
              <a:gd name="connsiteX1773" fmla="*/ 6620419 w 11989919"/>
              <a:gd name="connsiteY1773" fmla="*/ 5328223 h 6634795"/>
              <a:gd name="connsiteX1774" fmla="*/ 6656995 w 11989919"/>
              <a:gd name="connsiteY1774" fmla="*/ 5291647 h 6634795"/>
              <a:gd name="connsiteX1775" fmla="*/ 6436314 w 11989919"/>
              <a:gd name="connsiteY1775" fmla="*/ 5291647 h 6634795"/>
              <a:gd name="connsiteX1776" fmla="*/ 6472890 w 11989919"/>
              <a:gd name="connsiteY1776" fmla="*/ 5328223 h 6634795"/>
              <a:gd name="connsiteX1777" fmla="*/ 6436314 w 11989919"/>
              <a:gd name="connsiteY1777" fmla="*/ 5364799 h 6634795"/>
              <a:gd name="connsiteX1778" fmla="*/ 6399738 w 11989919"/>
              <a:gd name="connsiteY1778" fmla="*/ 5328223 h 6634795"/>
              <a:gd name="connsiteX1779" fmla="*/ 6436314 w 11989919"/>
              <a:gd name="connsiteY1779" fmla="*/ 5291647 h 6634795"/>
              <a:gd name="connsiteX1780" fmla="*/ 6215633 w 11989919"/>
              <a:gd name="connsiteY1780" fmla="*/ 5291647 h 6634795"/>
              <a:gd name="connsiteX1781" fmla="*/ 6252209 w 11989919"/>
              <a:gd name="connsiteY1781" fmla="*/ 5328223 h 6634795"/>
              <a:gd name="connsiteX1782" fmla="*/ 6215633 w 11989919"/>
              <a:gd name="connsiteY1782" fmla="*/ 5364799 h 6634795"/>
              <a:gd name="connsiteX1783" fmla="*/ 6179057 w 11989919"/>
              <a:gd name="connsiteY1783" fmla="*/ 5328223 h 6634795"/>
              <a:gd name="connsiteX1784" fmla="*/ 6215633 w 11989919"/>
              <a:gd name="connsiteY1784" fmla="*/ 5291647 h 6634795"/>
              <a:gd name="connsiteX1785" fmla="*/ 5994952 w 11989919"/>
              <a:gd name="connsiteY1785" fmla="*/ 5291647 h 6634795"/>
              <a:gd name="connsiteX1786" fmla="*/ 6031528 w 11989919"/>
              <a:gd name="connsiteY1786" fmla="*/ 5328223 h 6634795"/>
              <a:gd name="connsiteX1787" fmla="*/ 5994952 w 11989919"/>
              <a:gd name="connsiteY1787" fmla="*/ 5364799 h 6634795"/>
              <a:gd name="connsiteX1788" fmla="*/ 5958376 w 11989919"/>
              <a:gd name="connsiteY1788" fmla="*/ 5328223 h 6634795"/>
              <a:gd name="connsiteX1789" fmla="*/ 5994952 w 11989919"/>
              <a:gd name="connsiteY1789" fmla="*/ 5291647 h 6634795"/>
              <a:gd name="connsiteX1790" fmla="*/ 5774272 w 11989919"/>
              <a:gd name="connsiteY1790" fmla="*/ 5291647 h 6634795"/>
              <a:gd name="connsiteX1791" fmla="*/ 5810848 w 11989919"/>
              <a:gd name="connsiteY1791" fmla="*/ 5328223 h 6634795"/>
              <a:gd name="connsiteX1792" fmla="*/ 5774272 w 11989919"/>
              <a:gd name="connsiteY1792" fmla="*/ 5364799 h 6634795"/>
              <a:gd name="connsiteX1793" fmla="*/ 5737697 w 11989919"/>
              <a:gd name="connsiteY1793" fmla="*/ 5328223 h 6634795"/>
              <a:gd name="connsiteX1794" fmla="*/ 5774272 w 11989919"/>
              <a:gd name="connsiteY1794" fmla="*/ 5291647 h 6634795"/>
              <a:gd name="connsiteX1795" fmla="*/ 5553593 w 11989919"/>
              <a:gd name="connsiteY1795" fmla="*/ 5291647 h 6634795"/>
              <a:gd name="connsiteX1796" fmla="*/ 5590169 w 11989919"/>
              <a:gd name="connsiteY1796" fmla="*/ 5328223 h 6634795"/>
              <a:gd name="connsiteX1797" fmla="*/ 5553593 w 11989919"/>
              <a:gd name="connsiteY1797" fmla="*/ 5364799 h 6634795"/>
              <a:gd name="connsiteX1798" fmla="*/ 5517018 w 11989919"/>
              <a:gd name="connsiteY1798" fmla="*/ 5328223 h 6634795"/>
              <a:gd name="connsiteX1799" fmla="*/ 5553593 w 11989919"/>
              <a:gd name="connsiteY1799" fmla="*/ 5291647 h 6634795"/>
              <a:gd name="connsiteX1800" fmla="*/ 5332913 w 11989919"/>
              <a:gd name="connsiteY1800" fmla="*/ 5291647 h 6634795"/>
              <a:gd name="connsiteX1801" fmla="*/ 5369490 w 11989919"/>
              <a:gd name="connsiteY1801" fmla="*/ 5328223 h 6634795"/>
              <a:gd name="connsiteX1802" fmla="*/ 5332913 w 11989919"/>
              <a:gd name="connsiteY1802" fmla="*/ 5364799 h 6634795"/>
              <a:gd name="connsiteX1803" fmla="*/ 5296337 w 11989919"/>
              <a:gd name="connsiteY1803" fmla="*/ 5328223 h 6634795"/>
              <a:gd name="connsiteX1804" fmla="*/ 5332913 w 11989919"/>
              <a:gd name="connsiteY1804" fmla="*/ 5291647 h 6634795"/>
              <a:gd name="connsiteX1805" fmla="*/ 5112230 w 11989919"/>
              <a:gd name="connsiteY1805" fmla="*/ 5291647 h 6634795"/>
              <a:gd name="connsiteX1806" fmla="*/ 5148807 w 11989919"/>
              <a:gd name="connsiteY1806" fmla="*/ 5328223 h 6634795"/>
              <a:gd name="connsiteX1807" fmla="*/ 5112230 w 11989919"/>
              <a:gd name="connsiteY1807" fmla="*/ 5364799 h 6634795"/>
              <a:gd name="connsiteX1808" fmla="*/ 5075655 w 11989919"/>
              <a:gd name="connsiteY1808" fmla="*/ 5328223 h 6634795"/>
              <a:gd name="connsiteX1809" fmla="*/ 5112230 w 11989919"/>
              <a:gd name="connsiteY1809" fmla="*/ 5291647 h 6634795"/>
              <a:gd name="connsiteX1810" fmla="*/ 4891552 w 11989919"/>
              <a:gd name="connsiteY1810" fmla="*/ 5291647 h 6634795"/>
              <a:gd name="connsiteX1811" fmla="*/ 4928127 w 11989919"/>
              <a:gd name="connsiteY1811" fmla="*/ 5328223 h 6634795"/>
              <a:gd name="connsiteX1812" fmla="*/ 4891552 w 11989919"/>
              <a:gd name="connsiteY1812" fmla="*/ 5364799 h 6634795"/>
              <a:gd name="connsiteX1813" fmla="*/ 4854975 w 11989919"/>
              <a:gd name="connsiteY1813" fmla="*/ 5328223 h 6634795"/>
              <a:gd name="connsiteX1814" fmla="*/ 4891552 w 11989919"/>
              <a:gd name="connsiteY1814" fmla="*/ 5291647 h 6634795"/>
              <a:gd name="connsiteX1815" fmla="*/ 4670871 w 11989919"/>
              <a:gd name="connsiteY1815" fmla="*/ 5291647 h 6634795"/>
              <a:gd name="connsiteX1816" fmla="*/ 4707447 w 11989919"/>
              <a:gd name="connsiteY1816" fmla="*/ 5328223 h 6634795"/>
              <a:gd name="connsiteX1817" fmla="*/ 4670871 w 11989919"/>
              <a:gd name="connsiteY1817" fmla="*/ 5364799 h 6634795"/>
              <a:gd name="connsiteX1818" fmla="*/ 4634295 w 11989919"/>
              <a:gd name="connsiteY1818" fmla="*/ 5328223 h 6634795"/>
              <a:gd name="connsiteX1819" fmla="*/ 4670871 w 11989919"/>
              <a:gd name="connsiteY1819" fmla="*/ 5291647 h 6634795"/>
              <a:gd name="connsiteX1820" fmla="*/ 4450188 w 11989919"/>
              <a:gd name="connsiteY1820" fmla="*/ 5291647 h 6634795"/>
              <a:gd name="connsiteX1821" fmla="*/ 4486764 w 11989919"/>
              <a:gd name="connsiteY1821" fmla="*/ 5328223 h 6634795"/>
              <a:gd name="connsiteX1822" fmla="*/ 4450188 w 11989919"/>
              <a:gd name="connsiteY1822" fmla="*/ 5364799 h 6634795"/>
              <a:gd name="connsiteX1823" fmla="*/ 4413613 w 11989919"/>
              <a:gd name="connsiteY1823" fmla="*/ 5328223 h 6634795"/>
              <a:gd name="connsiteX1824" fmla="*/ 4450188 w 11989919"/>
              <a:gd name="connsiteY1824" fmla="*/ 5291647 h 6634795"/>
              <a:gd name="connsiteX1825" fmla="*/ 4229507 w 11989919"/>
              <a:gd name="connsiteY1825" fmla="*/ 5291647 h 6634795"/>
              <a:gd name="connsiteX1826" fmla="*/ 4266084 w 11989919"/>
              <a:gd name="connsiteY1826" fmla="*/ 5328223 h 6634795"/>
              <a:gd name="connsiteX1827" fmla="*/ 4229507 w 11989919"/>
              <a:gd name="connsiteY1827" fmla="*/ 5364799 h 6634795"/>
              <a:gd name="connsiteX1828" fmla="*/ 4192931 w 11989919"/>
              <a:gd name="connsiteY1828" fmla="*/ 5328223 h 6634795"/>
              <a:gd name="connsiteX1829" fmla="*/ 4229507 w 11989919"/>
              <a:gd name="connsiteY1829" fmla="*/ 5291647 h 6634795"/>
              <a:gd name="connsiteX1830" fmla="*/ 4008847 w 11989919"/>
              <a:gd name="connsiteY1830" fmla="*/ 5291647 h 6634795"/>
              <a:gd name="connsiteX1831" fmla="*/ 4045426 w 11989919"/>
              <a:gd name="connsiteY1831" fmla="*/ 5328223 h 6634795"/>
              <a:gd name="connsiteX1832" fmla="*/ 4008847 w 11989919"/>
              <a:gd name="connsiteY1832" fmla="*/ 5364799 h 6634795"/>
              <a:gd name="connsiteX1833" fmla="*/ 3972267 w 11989919"/>
              <a:gd name="connsiteY1833" fmla="*/ 5328223 h 6634795"/>
              <a:gd name="connsiteX1834" fmla="*/ 4008847 w 11989919"/>
              <a:gd name="connsiteY1834" fmla="*/ 5291647 h 6634795"/>
              <a:gd name="connsiteX1835" fmla="*/ 3788165 w 11989919"/>
              <a:gd name="connsiteY1835" fmla="*/ 5291647 h 6634795"/>
              <a:gd name="connsiteX1836" fmla="*/ 3824738 w 11989919"/>
              <a:gd name="connsiteY1836" fmla="*/ 5328223 h 6634795"/>
              <a:gd name="connsiteX1837" fmla="*/ 3788165 w 11989919"/>
              <a:gd name="connsiteY1837" fmla="*/ 5364799 h 6634795"/>
              <a:gd name="connsiteX1838" fmla="*/ 3751588 w 11989919"/>
              <a:gd name="connsiteY1838" fmla="*/ 5328223 h 6634795"/>
              <a:gd name="connsiteX1839" fmla="*/ 3788165 w 11989919"/>
              <a:gd name="connsiteY1839" fmla="*/ 5291647 h 6634795"/>
              <a:gd name="connsiteX1840" fmla="*/ 3567479 w 11989919"/>
              <a:gd name="connsiteY1840" fmla="*/ 5291647 h 6634795"/>
              <a:gd name="connsiteX1841" fmla="*/ 3604051 w 11989919"/>
              <a:gd name="connsiteY1841" fmla="*/ 5328223 h 6634795"/>
              <a:gd name="connsiteX1842" fmla="*/ 3567479 w 11989919"/>
              <a:gd name="connsiteY1842" fmla="*/ 5364799 h 6634795"/>
              <a:gd name="connsiteX1843" fmla="*/ 3530901 w 11989919"/>
              <a:gd name="connsiteY1843" fmla="*/ 5328223 h 6634795"/>
              <a:gd name="connsiteX1844" fmla="*/ 3567479 w 11989919"/>
              <a:gd name="connsiteY1844" fmla="*/ 5291647 h 6634795"/>
              <a:gd name="connsiteX1845" fmla="*/ 3346801 w 11989919"/>
              <a:gd name="connsiteY1845" fmla="*/ 5291647 h 6634795"/>
              <a:gd name="connsiteX1846" fmla="*/ 3383375 w 11989919"/>
              <a:gd name="connsiteY1846" fmla="*/ 5328223 h 6634795"/>
              <a:gd name="connsiteX1847" fmla="*/ 3346801 w 11989919"/>
              <a:gd name="connsiteY1847" fmla="*/ 5364799 h 6634795"/>
              <a:gd name="connsiteX1848" fmla="*/ 3310228 w 11989919"/>
              <a:gd name="connsiteY1848" fmla="*/ 5328223 h 6634795"/>
              <a:gd name="connsiteX1849" fmla="*/ 3346801 w 11989919"/>
              <a:gd name="connsiteY1849" fmla="*/ 5291647 h 6634795"/>
              <a:gd name="connsiteX1850" fmla="*/ 3126126 w 11989919"/>
              <a:gd name="connsiteY1850" fmla="*/ 5291647 h 6634795"/>
              <a:gd name="connsiteX1851" fmla="*/ 3162696 w 11989919"/>
              <a:gd name="connsiteY1851" fmla="*/ 5328223 h 6634795"/>
              <a:gd name="connsiteX1852" fmla="*/ 3126126 w 11989919"/>
              <a:gd name="connsiteY1852" fmla="*/ 5364799 h 6634795"/>
              <a:gd name="connsiteX1853" fmla="*/ 3089541 w 11989919"/>
              <a:gd name="connsiteY1853" fmla="*/ 5328223 h 6634795"/>
              <a:gd name="connsiteX1854" fmla="*/ 3126126 w 11989919"/>
              <a:gd name="connsiteY1854" fmla="*/ 5291647 h 6634795"/>
              <a:gd name="connsiteX1855" fmla="*/ 2905436 w 11989919"/>
              <a:gd name="connsiteY1855" fmla="*/ 5291647 h 6634795"/>
              <a:gd name="connsiteX1856" fmla="*/ 2942013 w 11989919"/>
              <a:gd name="connsiteY1856" fmla="*/ 5328223 h 6634795"/>
              <a:gd name="connsiteX1857" fmla="*/ 2905436 w 11989919"/>
              <a:gd name="connsiteY1857" fmla="*/ 5364799 h 6634795"/>
              <a:gd name="connsiteX1858" fmla="*/ 2868866 w 11989919"/>
              <a:gd name="connsiteY1858" fmla="*/ 5328223 h 6634795"/>
              <a:gd name="connsiteX1859" fmla="*/ 2905436 w 11989919"/>
              <a:gd name="connsiteY1859" fmla="*/ 5291647 h 6634795"/>
              <a:gd name="connsiteX1860" fmla="*/ 2684758 w 11989919"/>
              <a:gd name="connsiteY1860" fmla="*/ 5291647 h 6634795"/>
              <a:gd name="connsiteX1861" fmla="*/ 2721329 w 11989919"/>
              <a:gd name="connsiteY1861" fmla="*/ 5328223 h 6634795"/>
              <a:gd name="connsiteX1862" fmla="*/ 2684758 w 11989919"/>
              <a:gd name="connsiteY1862" fmla="*/ 5364799 h 6634795"/>
              <a:gd name="connsiteX1863" fmla="*/ 2648177 w 11989919"/>
              <a:gd name="connsiteY1863" fmla="*/ 5328223 h 6634795"/>
              <a:gd name="connsiteX1864" fmla="*/ 2684758 w 11989919"/>
              <a:gd name="connsiteY1864" fmla="*/ 5291647 h 6634795"/>
              <a:gd name="connsiteX1865" fmla="*/ 2464071 w 11989919"/>
              <a:gd name="connsiteY1865" fmla="*/ 5291647 h 6634795"/>
              <a:gd name="connsiteX1866" fmla="*/ 2500650 w 11989919"/>
              <a:gd name="connsiteY1866" fmla="*/ 5328223 h 6634795"/>
              <a:gd name="connsiteX1867" fmla="*/ 2464071 w 11989919"/>
              <a:gd name="connsiteY1867" fmla="*/ 5364799 h 6634795"/>
              <a:gd name="connsiteX1868" fmla="*/ 2427500 w 11989919"/>
              <a:gd name="connsiteY1868" fmla="*/ 5328223 h 6634795"/>
              <a:gd name="connsiteX1869" fmla="*/ 2464071 w 11989919"/>
              <a:gd name="connsiteY1869" fmla="*/ 5291647 h 6634795"/>
              <a:gd name="connsiteX1870" fmla="*/ 2243393 w 11989919"/>
              <a:gd name="connsiteY1870" fmla="*/ 5291647 h 6634795"/>
              <a:gd name="connsiteX1871" fmla="*/ 2279972 w 11989919"/>
              <a:gd name="connsiteY1871" fmla="*/ 5328223 h 6634795"/>
              <a:gd name="connsiteX1872" fmla="*/ 2243393 w 11989919"/>
              <a:gd name="connsiteY1872" fmla="*/ 5364799 h 6634795"/>
              <a:gd name="connsiteX1873" fmla="*/ 2206817 w 11989919"/>
              <a:gd name="connsiteY1873" fmla="*/ 5328223 h 6634795"/>
              <a:gd name="connsiteX1874" fmla="*/ 2243393 w 11989919"/>
              <a:gd name="connsiteY1874" fmla="*/ 5291647 h 6634795"/>
              <a:gd name="connsiteX1875" fmla="*/ 2022713 w 11989919"/>
              <a:gd name="connsiteY1875" fmla="*/ 5291647 h 6634795"/>
              <a:gd name="connsiteX1876" fmla="*/ 2059288 w 11989919"/>
              <a:gd name="connsiteY1876" fmla="*/ 5328223 h 6634795"/>
              <a:gd name="connsiteX1877" fmla="*/ 2022713 w 11989919"/>
              <a:gd name="connsiteY1877" fmla="*/ 5364799 h 6634795"/>
              <a:gd name="connsiteX1878" fmla="*/ 1986176 w 11989919"/>
              <a:gd name="connsiteY1878" fmla="*/ 5328223 h 6634795"/>
              <a:gd name="connsiteX1879" fmla="*/ 2022713 w 11989919"/>
              <a:gd name="connsiteY1879" fmla="*/ 5291647 h 6634795"/>
              <a:gd name="connsiteX1880" fmla="*/ 1802066 w 11989919"/>
              <a:gd name="connsiteY1880" fmla="*/ 5291647 h 6634795"/>
              <a:gd name="connsiteX1881" fmla="*/ 1838642 w 11989919"/>
              <a:gd name="connsiteY1881" fmla="*/ 5328223 h 6634795"/>
              <a:gd name="connsiteX1882" fmla="*/ 1802066 w 11989919"/>
              <a:gd name="connsiteY1882" fmla="*/ 5364799 h 6634795"/>
              <a:gd name="connsiteX1883" fmla="*/ 1765490 w 11989919"/>
              <a:gd name="connsiteY1883" fmla="*/ 5328223 h 6634795"/>
              <a:gd name="connsiteX1884" fmla="*/ 1802066 w 11989919"/>
              <a:gd name="connsiteY1884" fmla="*/ 5291647 h 6634795"/>
              <a:gd name="connsiteX1885" fmla="*/ 1581381 w 11989919"/>
              <a:gd name="connsiteY1885" fmla="*/ 5291647 h 6634795"/>
              <a:gd name="connsiteX1886" fmla="*/ 1617956 w 11989919"/>
              <a:gd name="connsiteY1886" fmla="*/ 5328223 h 6634795"/>
              <a:gd name="connsiteX1887" fmla="*/ 1581381 w 11989919"/>
              <a:gd name="connsiteY1887" fmla="*/ 5364799 h 6634795"/>
              <a:gd name="connsiteX1888" fmla="*/ 1544805 w 11989919"/>
              <a:gd name="connsiteY1888" fmla="*/ 5328223 h 6634795"/>
              <a:gd name="connsiteX1889" fmla="*/ 1581381 w 11989919"/>
              <a:gd name="connsiteY1889" fmla="*/ 5291647 h 6634795"/>
              <a:gd name="connsiteX1890" fmla="*/ 1360695 w 11989919"/>
              <a:gd name="connsiteY1890" fmla="*/ 5291647 h 6634795"/>
              <a:gd name="connsiteX1891" fmla="*/ 1397271 w 11989919"/>
              <a:gd name="connsiteY1891" fmla="*/ 5328223 h 6634795"/>
              <a:gd name="connsiteX1892" fmla="*/ 1360695 w 11989919"/>
              <a:gd name="connsiteY1892" fmla="*/ 5364799 h 6634795"/>
              <a:gd name="connsiteX1893" fmla="*/ 1324119 w 11989919"/>
              <a:gd name="connsiteY1893" fmla="*/ 5328223 h 6634795"/>
              <a:gd name="connsiteX1894" fmla="*/ 1360695 w 11989919"/>
              <a:gd name="connsiteY1894" fmla="*/ 5291647 h 6634795"/>
              <a:gd name="connsiteX1895" fmla="*/ 1140009 w 11989919"/>
              <a:gd name="connsiteY1895" fmla="*/ 5291647 h 6634795"/>
              <a:gd name="connsiteX1896" fmla="*/ 1176585 w 11989919"/>
              <a:gd name="connsiteY1896" fmla="*/ 5328223 h 6634795"/>
              <a:gd name="connsiteX1897" fmla="*/ 1140009 w 11989919"/>
              <a:gd name="connsiteY1897" fmla="*/ 5364799 h 6634795"/>
              <a:gd name="connsiteX1898" fmla="*/ 1103433 w 11989919"/>
              <a:gd name="connsiteY1898" fmla="*/ 5328223 h 6634795"/>
              <a:gd name="connsiteX1899" fmla="*/ 1140009 w 11989919"/>
              <a:gd name="connsiteY1899" fmla="*/ 5291647 h 6634795"/>
              <a:gd name="connsiteX1900" fmla="*/ 919323 w 11989919"/>
              <a:gd name="connsiteY1900" fmla="*/ 5291647 h 6634795"/>
              <a:gd name="connsiteX1901" fmla="*/ 955898 w 11989919"/>
              <a:gd name="connsiteY1901" fmla="*/ 5328223 h 6634795"/>
              <a:gd name="connsiteX1902" fmla="*/ 919323 w 11989919"/>
              <a:gd name="connsiteY1902" fmla="*/ 5364799 h 6634795"/>
              <a:gd name="connsiteX1903" fmla="*/ 882746 w 11989919"/>
              <a:gd name="connsiteY1903" fmla="*/ 5328223 h 6634795"/>
              <a:gd name="connsiteX1904" fmla="*/ 919323 w 11989919"/>
              <a:gd name="connsiteY1904" fmla="*/ 5291647 h 6634795"/>
              <a:gd name="connsiteX1905" fmla="*/ 698636 w 11989919"/>
              <a:gd name="connsiteY1905" fmla="*/ 5291647 h 6634795"/>
              <a:gd name="connsiteX1906" fmla="*/ 735212 w 11989919"/>
              <a:gd name="connsiteY1906" fmla="*/ 5328223 h 6634795"/>
              <a:gd name="connsiteX1907" fmla="*/ 698636 w 11989919"/>
              <a:gd name="connsiteY1907" fmla="*/ 5364799 h 6634795"/>
              <a:gd name="connsiteX1908" fmla="*/ 662060 w 11989919"/>
              <a:gd name="connsiteY1908" fmla="*/ 5328223 h 6634795"/>
              <a:gd name="connsiteX1909" fmla="*/ 698636 w 11989919"/>
              <a:gd name="connsiteY1909" fmla="*/ 5291647 h 6634795"/>
              <a:gd name="connsiteX1910" fmla="*/ 477950 w 11989919"/>
              <a:gd name="connsiteY1910" fmla="*/ 5291647 h 6634795"/>
              <a:gd name="connsiteX1911" fmla="*/ 514526 w 11989919"/>
              <a:gd name="connsiteY1911" fmla="*/ 5328223 h 6634795"/>
              <a:gd name="connsiteX1912" fmla="*/ 477950 w 11989919"/>
              <a:gd name="connsiteY1912" fmla="*/ 5364799 h 6634795"/>
              <a:gd name="connsiteX1913" fmla="*/ 441374 w 11989919"/>
              <a:gd name="connsiteY1913" fmla="*/ 5328223 h 6634795"/>
              <a:gd name="connsiteX1914" fmla="*/ 477950 w 11989919"/>
              <a:gd name="connsiteY1914" fmla="*/ 5291647 h 6634795"/>
              <a:gd name="connsiteX1915" fmla="*/ 257264 w 11989919"/>
              <a:gd name="connsiteY1915" fmla="*/ 5291647 h 6634795"/>
              <a:gd name="connsiteX1916" fmla="*/ 293840 w 11989919"/>
              <a:gd name="connsiteY1916" fmla="*/ 5328223 h 6634795"/>
              <a:gd name="connsiteX1917" fmla="*/ 257264 w 11989919"/>
              <a:gd name="connsiteY1917" fmla="*/ 5364799 h 6634795"/>
              <a:gd name="connsiteX1918" fmla="*/ 220688 w 11989919"/>
              <a:gd name="connsiteY1918" fmla="*/ 5328223 h 6634795"/>
              <a:gd name="connsiteX1919" fmla="*/ 257264 w 11989919"/>
              <a:gd name="connsiteY1919" fmla="*/ 5291647 h 6634795"/>
              <a:gd name="connsiteX1920" fmla="*/ 36577 w 11989919"/>
              <a:gd name="connsiteY1920" fmla="*/ 5291647 h 6634795"/>
              <a:gd name="connsiteX1921" fmla="*/ 73153 w 11989919"/>
              <a:gd name="connsiteY1921" fmla="*/ 5328223 h 6634795"/>
              <a:gd name="connsiteX1922" fmla="*/ 36577 w 11989919"/>
              <a:gd name="connsiteY1922" fmla="*/ 5364799 h 6634795"/>
              <a:gd name="connsiteX1923" fmla="*/ 1 w 11989919"/>
              <a:gd name="connsiteY1923" fmla="*/ 5328223 h 6634795"/>
              <a:gd name="connsiteX1924" fmla="*/ 36577 w 11989919"/>
              <a:gd name="connsiteY1924" fmla="*/ 5291647 h 6634795"/>
              <a:gd name="connsiteX1925" fmla="*/ 11953343 w 11989919"/>
              <a:gd name="connsiteY1925" fmla="*/ 5079981 h 6634795"/>
              <a:gd name="connsiteX1926" fmla="*/ 11989919 w 11989919"/>
              <a:gd name="connsiteY1926" fmla="*/ 5116557 h 6634795"/>
              <a:gd name="connsiteX1927" fmla="*/ 11953343 w 11989919"/>
              <a:gd name="connsiteY1927" fmla="*/ 5153133 h 6634795"/>
              <a:gd name="connsiteX1928" fmla="*/ 11916767 w 11989919"/>
              <a:gd name="connsiteY1928" fmla="*/ 5116557 h 6634795"/>
              <a:gd name="connsiteX1929" fmla="*/ 11953343 w 11989919"/>
              <a:gd name="connsiteY1929" fmla="*/ 5079981 h 6634795"/>
              <a:gd name="connsiteX1930" fmla="*/ 11732658 w 11989919"/>
              <a:gd name="connsiteY1930" fmla="*/ 5079981 h 6634795"/>
              <a:gd name="connsiteX1931" fmla="*/ 11769234 w 11989919"/>
              <a:gd name="connsiteY1931" fmla="*/ 5116557 h 6634795"/>
              <a:gd name="connsiteX1932" fmla="*/ 11732658 w 11989919"/>
              <a:gd name="connsiteY1932" fmla="*/ 5153133 h 6634795"/>
              <a:gd name="connsiteX1933" fmla="*/ 11696082 w 11989919"/>
              <a:gd name="connsiteY1933" fmla="*/ 5116557 h 6634795"/>
              <a:gd name="connsiteX1934" fmla="*/ 11732658 w 11989919"/>
              <a:gd name="connsiteY1934" fmla="*/ 5079981 h 6634795"/>
              <a:gd name="connsiteX1935" fmla="*/ 11511977 w 11989919"/>
              <a:gd name="connsiteY1935" fmla="*/ 5079981 h 6634795"/>
              <a:gd name="connsiteX1936" fmla="*/ 11548553 w 11989919"/>
              <a:gd name="connsiteY1936" fmla="*/ 5116557 h 6634795"/>
              <a:gd name="connsiteX1937" fmla="*/ 11511977 w 11989919"/>
              <a:gd name="connsiteY1937" fmla="*/ 5153133 h 6634795"/>
              <a:gd name="connsiteX1938" fmla="*/ 11475401 w 11989919"/>
              <a:gd name="connsiteY1938" fmla="*/ 5116557 h 6634795"/>
              <a:gd name="connsiteX1939" fmla="*/ 11511977 w 11989919"/>
              <a:gd name="connsiteY1939" fmla="*/ 5079981 h 6634795"/>
              <a:gd name="connsiteX1940" fmla="*/ 11291296 w 11989919"/>
              <a:gd name="connsiteY1940" fmla="*/ 5079981 h 6634795"/>
              <a:gd name="connsiteX1941" fmla="*/ 11327872 w 11989919"/>
              <a:gd name="connsiteY1941" fmla="*/ 5116557 h 6634795"/>
              <a:gd name="connsiteX1942" fmla="*/ 11291296 w 11989919"/>
              <a:gd name="connsiteY1942" fmla="*/ 5153133 h 6634795"/>
              <a:gd name="connsiteX1943" fmla="*/ 11254720 w 11989919"/>
              <a:gd name="connsiteY1943" fmla="*/ 5116557 h 6634795"/>
              <a:gd name="connsiteX1944" fmla="*/ 11291296 w 11989919"/>
              <a:gd name="connsiteY1944" fmla="*/ 5079981 h 6634795"/>
              <a:gd name="connsiteX1945" fmla="*/ 11070615 w 11989919"/>
              <a:gd name="connsiteY1945" fmla="*/ 5079981 h 6634795"/>
              <a:gd name="connsiteX1946" fmla="*/ 11107191 w 11989919"/>
              <a:gd name="connsiteY1946" fmla="*/ 5116557 h 6634795"/>
              <a:gd name="connsiteX1947" fmla="*/ 11070615 w 11989919"/>
              <a:gd name="connsiteY1947" fmla="*/ 5153133 h 6634795"/>
              <a:gd name="connsiteX1948" fmla="*/ 11034039 w 11989919"/>
              <a:gd name="connsiteY1948" fmla="*/ 5116557 h 6634795"/>
              <a:gd name="connsiteX1949" fmla="*/ 11070615 w 11989919"/>
              <a:gd name="connsiteY1949" fmla="*/ 5079981 h 6634795"/>
              <a:gd name="connsiteX1950" fmla="*/ 10849934 w 11989919"/>
              <a:gd name="connsiteY1950" fmla="*/ 5079981 h 6634795"/>
              <a:gd name="connsiteX1951" fmla="*/ 10886510 w 11989919"/>
              <a:gd name="connsiteY1951" fmla="*/ 5116557 h 6634795"/>
              <a:gd name="connsiteX1952" fmla="*/ 10849934 w 11989919"/>
              <a:gd name="connsiteY1952" fmla="*/ 5153133 h 6634795"/>
              <a:gd name="connsiteX1953" fmla="*/ 10813358 w 11989919"/>
              <a:gd name="connsiteY1953" fmla="*/ 5116557 h 6634795"/>
              <a:gd name="connsiteX1954" fmla="*/ 10849934 w 11989919"/>
              <a:gd name="connsiteY1954" fmla="*/ 5079981 h 6634795"/>
              <a:gd name="connsiteX1955" fmla="*/ 10629253 w 11989919"/>
              <a:gd name="connsiteY1955" fmla="*/ 5079981 h 6634795"/>
              <a:gd name="connsiteX1956" fmla="*/ 10665829 w 11989919"/>
              <a:gd name="connsiteY1956" fmla="*/ 5116557 h 6634795"/>
              <a:gd name="connsiteX1957" fmla="*/ 10629253 w 11989919"/>
              <a:gd name="connsiteY1957" fmla="*/ 5153133 h 6634795"/>
              <a:gd name="connsiteX1958" fmla="*/ 10592677 w 11989919"/>
              <a:gd name="connsiteY1958" fmla="*/ 5116557 h 6634795"/>
              <a:gd name="connsiteX1959" fmla="*/ 10629253 w 11989919"/>
              <a:gd name="connsiteY1959" fmla="*/ 5079981 h 6634795"/>
              <a:gd name="connsiteX1960" fmla="*/ 10408572 w 11989919"/>
              <a:gd name="connsiteY1960" fmla="*/ 5079981 h 6634795"/>
              <a:gd name="connsiteX1961" fmla="*/ 10445148 w 11989919"/>
              <a:gd name="connsiteY1961" fmla="*/ 5116557 h 6634795"/>
              <a:gd name="connsiteX1962" fmla="*/ 10408572 w 11989919"/>
              <a:gd name="connsiteY1962" fmla="*/ 5153133 h 6634795"/>
              <a:gd name="connsiteX1963" fmla="*/ 10371996 w 11989919"/>
              <a:gd name="connsiteY1963" fmla="*/ 5116557 h 6634795"/>
              <a:gd name="connsiteX1964" fmla="*/ 10408572 w 11989919"/>
              <a:gd name="connsiteY1964" fmla="*/ 5079981 h 6634795"/>
              <a:gd name="connsiteX1965" fmla="*/ 10187891 w 11989919"/>
              <a:gd name="connsiteY1965" fmla="*/ 5079981 h 6634795"/>
              <a:gd name="connsiteX1966" fmla="*/ 10224467 w 11989919"/>
              <a:gd name="connsiteY1966" fmla="*/ 5116557 h 6634795"/>
              <a:gd name="connsiteX1967" fmla="*/ 10187891 w 11989919"/>
              <a:gd name="connsiteY1967" fmla="*/ 5153133 h 6634795"/>
              <a:gd name="connsiteX1968" fmla="*/ 10151315 w 11989919"/>
              <a:gd name="connsiteY1968" fmla="*/ 5116557 h 6634795"/>
              <a:gd name="connsiteX1969" fmla="*/ 10187891 w 11989919"/>
              <a:gd name="connsiteY1969" fmla="*/ 5079981 h 6634795"/>
              <a:gd name="connsiteX1970" fmla="*/ 9967210 w 11989919"/>
              <a:gd name="connsiteY1970" fmla="*/ 5079981 h 6634795"/>
              <a:gd name="connsiteX1971" fmla="*/ 10003786 w 11989919"/>
              <a:gd name="connsiteY1971" fmla="*/ 5116557 h 6634795"/>
              <a:gd name="connsiteX1972" fmla="*/ 9967210 w 11989919"/>
              <a:gd name="connsiteY1972" fmla="*/ 5153133 h 6634795"/>
              <a:gd name="connsiteX1973" fmla="*/ 9930634 w 11989919"/>
              <a:gd name="connsiteY1973" fmla="*/ 5116557 h 6634795"/>
              <a:gd name="connsiteX1974" fmla="*/ 9967210 w 11989919"/>
              <a:gd name="connsiteY1974" fmla="*/ 5079981 h 6634795"/>
              <a:gd name="connsiteX1975" fmla="*/ 9746529 w 11989919"/>
              <a:gd name="connsiteY1975" fmla="*/ 5079981 h 6634795"/>
              <a:gd name="connsiteX1976" fmla="*/ 9783105 w 11989919"/>
              <a:gd name="connsiteY1976" fmla="*/ 5116557 h 6634795"/>
              <a:gd name="connsiteX1977" fmla="*/ 9746529 w 11989919"/>
              <a:gd name="connsiteY1977" fmla="*/ 5153133 h 6634795"/>
              <a:gd name="connsiteX1978" fmla="*/ 9709953 w 11989919"/>
              <a:gd name="connsiteY1978" fmla="*/ 5116557 h 6634795"/>
              <a:gd name="connsiteX1979" fmla="*/ 9746529 w 11989919"/>
              <a:gd name="connsiteY1979" fmla="*/ 5079981 h 6634795"/>
              <a:gd name="connsiteX1980" fmla="*/ 9525848 w 11989919"/>
              <a:gd name="connsiteY1980" fmla="*/ 5079981 h 6634795"/>
              <a:gd name="connsiteX1981" fmla="*/ 9562424 w 11989919"/>
              <a:gd name="connsiteY1981" fmla="*/ 5116557 h 6634795"/>
              <a:gd name="connsiteX1982" fmla="*/ 9525848 w 11989919"/>
              <a:gd name="connsiteY1982" fmla="*/ 5153133 h 6634795"/>
              <a:gd name="connsiteX1983" fmla="*/ 9489272 w 11989919"/>
              <a:gd name="connsiteY1983" fmla="*/ 5116557 h 6634795"/>
              <a:gd name="connsiteX1984" fmla="*/ 9525848 w 11989919"/>
              <a:gd name="connsiteY1984" fmla="*/ 5079981 h 6634795"/>
              <a:gd name="connsiteX1985" fmla="*/ 9305167 w 11989919"/>
              <a:gd name="connsiteY1985" fmla="*/ 5079981 h 6634795"/>
              <a:gd name="connsiteX1986" fmla="*/ 9341743 w 11989919"/>
              <a:gd name="connsiteY1986" fmla="*/ 5116557 h 6634795"/>
              <a:gd name="connsiteX1987" fmla="*/ 9305167 w 11989919"/>
              <a:gd name="connsiteY1987" fmla="*/ 5153133 h 6634795"/>
              <a:gd name="connsiteX1988" fmla="*/ 9268591 w 11989919"/>
              <a:gd name="connsiteY1988" fmla="*/ 5116557 h 6634795"/>
              <a:gd name="connsiteX1989" fmla="*/ 9305167 w 11989919"/>
              <a:gd name="connsiteY1989" fmla="*/ 5079981 h 6634795"/>
              <a:gd name="connsiteX1990" fmla="*/ 9084486 w 11989919"/>
              <a:gd name="connsiteY1990" fmla="*/ 5079981 h 6634795"/>
              <a:gd name="connsiteX1991" fmla="*/ 9121062 w 11989919"/>
              <a:gd name="connsiteY1991" fmla="*/ 5116557 h 6634795"/>
              <a:gd name="connsiteX1992" fmla="*/ 9084486 w 11989919"/>
              <a:gd name="connsiteY1992" fmla="*/ 5153133 h 6634795"/>
              <a:gd name="connsiteX1993" fmla="*/ 9047910 w 11989919"/>
              <a:gd name="connsiteY1993" fmla="*/ 5116557 h 6634795"/>
              <a:gd name="connsiteX1994" fmla="*/ 9084486 w 11989919"/>
              <a:gd name="connsiteY1994" fmla="*/ 5079981 h 6634795"/>
              <a:gd name="connsiteX1995" fmla="*/ 8863805 w 11989919"/>
              <a:gd name="connsiteY1995" fmla="*/ 5079981 h 6634795"/>
              <a:gd name="connsiteX1996" fmla="*/ 8900381 w 11989919"/>
              <a:gd name="connsiteY1996" fmla="*/ 5116557 h 6634795"/>
              <a:gd name="connsiteX1997" fmla="*/ 8863805 w 11989919"/>
              <a:gd name="connsiteY1997" fmla="*/ 5153133 h 6634795"/>
              <a:gd name="connsiteX1998" fmla="*/ 8827229 w 11989919"/>
              <a:gd name="connsiteY1998" fmla="*/ 5116557 h 6634795"/>
              <a:gd name="connsiteX1999" fmla="*/ 8863805 w 11989919"/>
              <a:gd name="connsiteY1999" fmla="*/ 5079981 h 6634795"/>
              <a:gd name="connsiteX2000" fmla="*/ 8643124 w 11989919"/>
              <a:gd name="connsiteY2000" fmla="*/ 5079981 h 6634795"/>
              <a:gd name="connsiteX2001" fmla="*/ 8679700 w 11989919"/>
              <a:gd name="connsiteY2001" fmla="*/ 5116557 h 6634795"/>
              <a:gd name="connsiteX2002" fmla="*/ 8643124 w 11989919"/>
              <a:gd name="connsiteY2002" fmla="*/ 5153133 h 6634795"/>
              <a:gd name="connsiteX2003" fmla="*/ 8606548 w 11989919"/>
              <a:gd name="connsiteY2003" fmla="*/ 5116557 h 6634795"/>
              <a:gd name="connsiteX2004" fmla="*/ 8643124 w 11989919"/>
              <a:gd name="connsiteY2004" fmla="*/ 5079981 h 6634795"/>
              <a:gd name="connsiteX2005" fmla="*/ 8422443 w 11989919"/>
              <a:gd name="connsiteY2005" fmla="*/ 5079981 h 6634795"/>
              <a:gd name="connsiteX2006" fmla="*/ 8459019 w 11989919"/>
              <a:gd name="connsiteY2006" fmla="*/ 5116557 h 6634795"/>
              <a:gd name="connsiteX2007" fmla="*/ 8422443 w 11989919"/>
              <a:gd name="connsiteY2007" fmla="*/ 5153133 h 6634795"/>
              <a:gd name="connsiteX2008" fmla="*/ 8385867 w 11989919"/>
              <a:gd name="connsiteY2008" fmla="*/ 5116557 h 6634795"/>
              <a:gd name="connsiteX2009" fmla="*/ 8422443 w 11989919"/>
              <a:gd name="connsiteY2009" fmla="*/ 5079981 h 6634795"/>
              <a:gd name="connsiteX2010" fmla="*/ 8201762 w 11989919"/>
              <a:gd name="connsiteY2010" fmla="*/ 5079981 h 6634795"/>
              <a:gd name="connsiteX2011" fmla="*/ 8238338 w 11989919"/>
              <a:gd name="connsiteY2011" fmla="*/ 5116557 h 6634795"/>
              <a:gd name="connsiteX2012" fmla="*/ 8201762 w 11989919"/>
              <a:gd name="connsiteY2012" fmla="*/ 5153133 h 6634795"/>
              <a:gd name="connsiteX2013" fmla="*/ 8165186 w 11989919"/>
              <a:gd name="connsiteY2013" fmla="*/ 5116557 h 6634795"/>
              <a:gd name="connsiteX2014" fmla="*/ 8201762 w 11989919"/>
              <a:gd name="connsiteY2014" fmla="*/ 5079981 h 6634795"/>
              <a:gd name="connsiteX2015" fmla="*/ 7981081 w 11989919"/>
              <a:gd name="connsiteY2015" fmla="*/ 5079981 h 6634795"/>
              <a:gd name="connsiteX2016" fmla="*/ 8017657 w 11989919"/>
              <a:gd name="connsiteY2016" fmla="*/ 5116557 h 6634795"/>
              <a:gd name="connsiteX2017" fmla="*/ 7981081 w 11989919"/>
              <a:gd name="connsiteY2017" fmla="*/ 5153133 h 6634795"/>
              <a:gd name="connsiteX2018" fmla="*/ 7944505 w 11989919"/>
              <a:gd name="connsiteY2018" fmla="*/ 5116557 h 6634795"/>
              <a:gd name="connsiteX2019" fmla="*/ 7981081 w 11989919"/>
              <a:gd name="connsiteY2019" fmla="*/ 5079981 h 6634795"/>
              <a:gd name="connsiteX2020" fmla="*/ 7760400 w 11989919"/>
              <a:gd name="connsiteY2020" fmla="*/ 5079981 h 6634795"/>
              <a:gd name="connsiteX2021" fmla="*/ 7796976 w 11989919"/>
              <a:gd name="connsiteY2021" fmla="*/ 5116557 h 6634795"/>
              <a:gd name="connsiteX2022" fmla="*/ 7760400 w 11989919"/>
              <a:gd name="connsiteY2022" fmla="*/ 5153133 h 6634795"/>
              <a:gd name="connsiteX2023" fmla="*/ 7723824 w 11989919"/>
              <a:gd name="connsiteY2023" fmla="*/ 5116557 h 6634795"/>
              <a:gd name="connsiteX2024" fmla="*/ 7760400 w 11989919"/>
              <a:gd name="connsiteY2024" fmla="*/ 5079981 h 6634795"/>
              <a:gd name="connsiteX2025" fmla="*/ 7539719 w 11989919"/>
              <a:gd name="connsiteY2025" fmla="*/ 5079981 h 6634795"/>
              <a:gd name="connsiteX2026" fmla="*/ 7576295 w 11989919"/>
              <a:gd name="connsiteY2026" fmla="*/ 5116557 h 6634795"/>
              <a:gd name="connsiteX2027" fmla="*/ 7539719 w 11989919"/>
              <a:gd name="connsiteY2027" fmla="*/ 5153133 h 6634795"/>
              <a:gd name="connsiteX2028" fmla="*/ 7503143 w 11989919"/>
              <a:gd name="connsiteY2028" fmla="*/ 5116557 h 6634795"/>
              <a:gd name="connsiteX2029" fmla="*/ 7539719 w 11989919"/>
              <a:gd name="connsiteY2029" fmla="*/ 5079981 h 6634795"/>
              <a:gd name="connsiteX2030" fmla="*/ 7319038 w 11989919"/>
              <a:gd name="connsiteY2030" fmla="*/ 5079981 h 6634795"/>
              <a:gd name="connsiteX2031" fmla="*/ 7355614 w 11989919"/>
              <a:gd name="connsiteY2031" fmla="*/ 5116557 h 6634795"/>
              <a:gd name="connsiteX2032" fmla="*/ 7319038 w 11989919"/>
              <a:gd name="connsiteY2032" fmla="*/ 5153133 h 6634795"/>
              <a:gd name="connsiteX2033" fmla="*/ 7282462 w 11989919"/>
              <a:gd name="connsiteY2033" fmla="*/ 5116557 h 6634795"/>
              <a:gd name="connsiteX2034" fmla="*/ 7319038 w 11989919"/>
              <a:gd name="connsiteY2034" fmla="*/ 5079981 h 6634795"/>
              <a:gd name="connsiteX2035" fmla="*/ 7098357 w 11989919"/>
              <a:gd name="connsiteY2035" fmla="*/ 5079981 h 6634795"/>
              <a:gd name="connsiteX2036" fmla="*/ 7134933 w 11989919"/>
              <a:gd name="connsiteY2036" fmla="*/ 5116557 h 6634795"/>
              <a:gd name="connsiteX2037" fmla="*/ 7098357 w 11989919"/>
              <a:gd name="connsiteY2037" fmla="*/ 5153133 h 6634795"/>
              <a:gd name="connsiteX2038" fmla="*/ 7061781 w 11989919"/>
              <a:gd name="connsiteY2038" fmla="*/ 5116557 h 6634795"/>
              <a:gd name="connsiteX2039" fmla="*/ 7098357 w 11989919"/>
              <a:gd name="connsiteY2039" fmla="*/ 5079981 h 6634795"/>
              <a:gd name="connsiteX2040" fmla="*/ 6877676 w 11989919"/>
              <a:gd name="connsiteY2040" fmla="*/ 5079981 h 6634795"/>
              <a:gd name="connsiteX2041" fmla="*/ 6914252 w 11989919"/>
              <a:gd name="connsiteY2041" fmla="*/ 5116557 h 6634795"/>
              <a:gd name="connsiteX2042" fmla="*/ 6877676 w 11989919"/>
              <a:gd name="connsiteY2042" fmla="*/ 5153133 h 6634795"/>
              <a:gd name="connsiteX2043" fmla="*/ 6841100 w 11989919"/>
              <a:gd name="connsiteY2043" fmla="*/ 5116557 h 6634795"/>
              <a:gd name="connsiteX2044" fmla="*/ 6877676 w 11989919"/>
              <a:gd name="connsiteY2044" fmla="*/ 5079981 h 6634795"/>
              <a:gd name="connsiteX2045" fmla="*/ 6656995 w 11989919"/>
              <a:gd name="connsiteY2045" fmla="*/ 5079981 h 6634795"/>
              <a:gd name="connsiteX2046" fmla="*/ 6693571 w 11989919"/>
              <a:gd name="connsiteY2046" fmla="*/ 5116557 h 6634795"/>
              <a:gd name="connsiteX2047" fmla="*/ 6656995 w 11989919"/>
              <a:gd name="connsiteY2047" fmla="*/ 5153133 h 6634795"/>
              <a:gd name="connsiteX2048" fmla="*/ 6620419 w 11989919"/>
              <a:gd name="connsiteY2048" fmla="*/ 5116557 h 6634795"/>
              <a:gd name="connsiteX2049" fmla="*/ 6656995 w 11989919"/>
              <a:gd name="connsiteY2049" fmla="*/ 5079981 h 6634795"/>
              <a:gd name="connsiteX2050" fmla="*/ 6436314 w 11989919"/>
              <a:gd name="connsiteY2050" fmla="*/ 5079981 h 6634795"/>
              <a:gd name="connsiteX2051" fmla="*/ 6472890 w 11989919"/>
              <a:gd name="connsiteY2051" fmla="*/ 5116557 h 6634795"/>
              <a:gd name="connsiteX2052" fmla="*/ 6436314 w 11989919"/>
              <a:gd name="connsiteY2052" fmla="*/ 5153133 h 6634795"/>
              <a:gd name="connsiteX2053" fmla="*/ 6399738 w 11989919"/>
              <a:gd name="connsiteY2053" fmla="*/ 5116557 h 6634795"/>
              <a:gd name="connsiteX2054" fmla="*/ 6436314 w 11989919"/>
              <a:gd name="connsiteY2054" fmla="*/ 5079981 h 6634795"/>
              <a:gd name="connsiteX2055" fmla="*/ 6215633 w 11989919"/>
              <a:gd name="connsiteY2055" fmla="*/ 5079981 h 6634795"/>
              <a:gd name="connsiteX2056" fmla="*/ 6252209 w 11989919"/>
              <a:gd name="connsiteY2056" fmla="*/ 5116557 h 6634795"/>
              <a:gd name="connsiteX2057" fmla="*/ 6215633 w 11989919"/>
              <a:gd name="connsiteY2057" fmla="*/ 5153133 h 6634795"/>
              <a:gd name="connsiteX2058" fmla="*/ 6179057 w 11989919"/>
              <a:gd name="connsiteY2058" fmla="*/ 5116557 h 6634795"/>
              <a:gd name="connsiteX2059" fmla="*/ 6215633 w 11989919"/>
              <a:gd name="connsiteY2059" fmla="*/ 5079981 h 6634795"/>
              <a:gd name="connsiteX2060" fmla="*/ 5994952 w 11989919"/>
              <a:gd name="connsiteY2060" fmla="*/ 5079981 h 6634795"/>
              <a:gd name="connsiteX2061" fmla="*/ 6031528 w 11989919"/>
              <a:gd name="connsiteY2061" fmla="*/ 5116557 h 6634795"/>
              <a:gd name="connsiteX2062" fmla="*/ 5994952 w 11989919"/>
              <a:gd name="connsiteY2062" fmla="*/ 5153133 h 6634795"/>
              <a:gd name="connsiteX2063" fmla="*/ 5958376 w 11989919"/>
              <a:gd name="connsiteY2063" fmla="*/ 5116557 h 6634795"/>
              <a:gd name="connsiteX2064" fmla="*/ 5994952 w 11989919"/>
              <a:gd name="connsiteY2064" fmla="*/ 5079981 h 6634795"/>
              <a:gd name="connsiteX2065" fmla="*/ 5774272 w 11989919"/>
              <a:gd name="connsiteY2065" fmla="*/ 5079981 h 6634795"/>
              <a:gd name="connsiteX2066" fmla="*/ 5810848 w 11989919"/>
              <a:gd name="connsiteY2066" fmla="*/ 5116557 h 6634795"/>
              <a:gd name="connsiteX2067" fmla="*/ 5774272 w 11989919"/>
              <a:gd name="connsiteY2067" fmla="*/ 5153133 h 6634795"/>
              <a:gd name="connsiteX2068" fmla="*/ 5737697 w 11989919"/>
              <a:gd name="connsiteY2068" fmla="*/ 5116557 h 6634795"/>
              <a:gd name="connsiteX2069" fmla="*/ 5774272 w 11989919"/>
              <a:gd name="connsiteY2069" fmla="*/ 5079981 h 6634795"/>
              <a:gd name="connsiteX2070" fmla="*/ 5553593 w 11989919"/>
              <a:gd name="connsiteY2070" fmla="*/ 5079981 h 6634795"/>
              <a:gd name="connsiteX2071" fmla="*/ 5590169 w 11989919"/>
              <a:gd name="connsiteY2071" fmla="*/ 5116557 h 6634795"/>
              <a:gd name="connsiteX2072" fmla="*/ 5553593 w 11989919"/>
              <a:gd name="connsiteY2072" fmla="*/ 5153133 h 6634795"/>
              <a:gd name="connsiteX2073" fmla="*/ 5517018 w 11989919"/>
              <a:gd name="connsiteY2073" fmla="*/ 5116557 h 6634795"/>
              <a:gd name="connsiteX2074" fmla="*/ 5553593 w 11989919"/>
              <a:gd name="connsiteY2074" fmla="*/ 5079981 h 6634795"/>
              <a:gd name="connsiteX2075" fmla="*/ 5332913 w 11989919"/>
              <a:gd name="connsiteY2075" fmla="*/ 5079981 h 6634795"/>
              <a:gd name="connsiteX2076" fmla="*/ 5369490 w 11989919"/>
              <a:gd name="connsiteY2076" fmla="*/ 5116557 h 6634795"/>
              <a:gd name="connsiteX2077" fmla="*/ 5332913 w 11989919"/>
              <a:gd name="connsiteY2077" fmla="*/ 5153133 h 6634795"/>
              <a:gd name="connsiteX2078" fmla="*/ 5296337 w 11989919"/>
              <a:gd name="connsiteY2078" fmla="*/ 5116557 h 6634795"/>
              <a:gd name="connsiteX2079" fmla="*/ 5332913 w 11989919"/>
              <a:gd name="connsiteY2079" fmla="*/ 5079981 h 6634795"/>
              <a:gd name="connsiteX2080" fmla="*/ 5112230 w 11989919"/>
              <a:gd name="connsiteY2080" fmla="*/ 5079981 h 6634795"/>
              <a:gd name="connsiteX2081" fmla="*/ 5148807 w 11989919"/>
              <a:gd name="connsiteY2081" fmla="*/ 5116557 h 6634795"/>
              <a:gd name="connsiteX2082" fmla="*/ 5112230 w 11989919"/>
              <a:gd name="connsiteY2082" fmla="*/ 5153133 h 6634795"/>
              <a:gd name="connsiteX2083" fmla="*/ 5075655 w 11989919"/>
              <a:gd name="connsiteY2083" fmla="*/ 5116557 h 6634795"/>
              <a:gd name="connsiteX2084" fmla="*/ 5112230 w 11989919"/>
              <a:gd name="connsiteY2084" fmla="*/ 5079981 h 6634795"/>
              <a:gd name="connsiteX2085" fmla="*/ 4891552 w 11989919"/>
              <a:gd name="connsiteY2085" fmla="*/ 5079981 h 6634795"/>
              <a:gd name="connsiteX2086" fmla="*/ 4928127 w 11989919"/>
              <a:gd name="connsiteY2086" fmla="*/ 5116557 h 6634795"/>
              <a:gd name="connsiteX2087" fmla="*/ 4891552 w 11989919"/>
              <a:gd name="connsiteY2087" fmla="*/ 5153133 h 6634795"/>
              <a:gd name="connsiteX2088" fmla="*/ 4854975 w 11989919"/>
              <a:gd name="connsiteY2088" fmla="*/ 5116557 h 6634795"/>
              <a:gd name="connsiteX2089" fmla="*/ 4891552 w 11989919"/>
              <a:gd name="connsiteY2089" fmla="*/ 5079981 h 6634795"/>
              <a:gd name="connsiteX2090" fmla="*/ 4670871 w 11989919"/>
              <a:gd name="connsiteY2090" fmla="*/ 5079981 h 6634795"/>
              <a:gd name="connsiteX2091" fmla="*/ 4707447 w 11989919"/>
              <a:gd name="connsiteY2091" fmla="*/ 5116557 h 6634795"/>
              <a:gd name="connsiteX2092" fmla="*/ 4670871 w 11989919"/>
              <a:gd name="connsiteY2092" fmla="*/ 5153133 h 6634795"/>
              <a:gd name="connsiteX2093" fmla="*/ 4634295 w 11989919"/>
              <a:gd name="connsiteY2093" fmla="*/ 5116557 h 6634795"/>
              <a:gd name="connsiteX2094" fmla="*/ 4670871 w 11989919"/>
              <a:gd name="connsiteY2094" fmla="*/ 5079981 h 6634795"/>
              <a:gd name="connsiteX2095" fmla="*/ 4450188 w 11989919"/>
              <a:gd name="connsiteY2095" fmla="*/ 5079981 h 6634795"/>
              <a:gd name="connsiteX2096" fmla="*/ 4486764 w 11989919"/>
              <a:gd name="connsiteY2096" fmla="*/ 5116557 h 6634795"/>
              <a:gd name="connsiteX2097" fmla="*/ 4450188 w 11989919"/>
              <a:gd name="connsiteY2097" fmla="*/ 5153133 h 6634795"/>
              <a:gd name="connsiteX2098" fmla="*/ 4413613 w 11989919"/>
              <a:gd name="connsiteY2098" fmla="*/ 5116557 h 6634795"/>
              <a:gd name="connsiteX2099" fmla="*/ 4450188 w 11989919"/>
              <a:gd name="connsiteY2099" fmla="*/ 5079981 h 6634795"/>
              <a:gd name="connsiteX2100" fmla="*/ 4229507 w 11989919"/>
              <a:gd name="connsiteY2100" fmla="*/ 5079981 h 6634795"/>
              <a:gd name="connsiteX2101" fmla="*/ 4266084 w 11989919"/>
              <a:gd name="connsiteY2101" fmla="*/ 5116557 h 6634795"/>
              <a:gd name="connsiteX2102" fmla="*/ 4229507 w 11989919"/>
              <a:gd name="connsiteY2102" fmla="*/ 5153133 h 6634795"/>
              <a:gd name="connsiteX2103" fmla="*/ 4192931 w 11989919"/>
              <a:gd name="connsiteY2103" fmla="*/ 5116557 h 6634795"/>
              <a:gd name="connsiteX2104" fmla="*/ 4229507 w 11989919"/>
              <a:gd name="connsiteY2104" fmla="*/ 5079981 h 6634795"/>
              <a:gd name="connsiteX2105" fmla="*/ 4008847 w 11989919"/>
              <a:gd name="connsiteY2105" fmla="*/ 5079981 h 6634795"/>
              <a:gd name="connsiteX2106" fmla="*/ 4045426 w 11989919"/>
              <a:gd name="connsiteY2106" fmla="*/ 5116557 h 6634795"/>
              <a:gd name="connsiteX2107" fmla="*/ 4008847 w 11989919"/>
              <a:gd name="connsiteY2107" fmla="*/ 5153133 h 6634795"/>
              <a:gd name="connsiteX2108" fmla="*/ 3972267 w 11989919"/>
              <a:gd name="connsiteY2108" fmla="*/ 5116557 h 6634795"/>
              <a:gd name="connsiteX2109" fmla="*/ 4008847 w 11989919"/>
              <a:gd name="connsiteY2109" fmla="*/ 5079981 h 6634795"/>
              <a:gd name="connsiteX2110" fmla="*/ 3788165 w 11989919"/>
              <a:gd name="connsiteY2110" fmla="*/ 5079981 h 6634795"/>
              <a:gd name="connsiteX2111" fmla="*/ 3824738 w 11989919"/>
              <a:gd name="connsiteY2111" fmla="*/ 5116557 h 6634795"/>
              <a:gd name="connsiteX2112" fmla="*/ 3788165 w 11989919"/>
              <a:gd name="connsiteY2112" fmla="*/ 5153133 h 6634795"/>
              <a:gd name="connsiteX2113" fmla="*/ 3751588 w 11989919"/>
              <a:gd name="connsiteY2113" fmla="*/ 5116557 h 6634795"/>
              <a:gd name="connsiteX2114" fmla="*/ 3788165 w 11989919"/>
              <a:gd name="connsiteY2114" fmla="*/ 5079981 h 6634795"/>
              <a:gd name="connsiteX2115" fmla="*/ 3567479 w 11989919"/>
              <a:gd name="connsiteY2115" fmla="*/ 5079981 h 6634795"/>
              <a:gd name="connsiteX2116" fmla="*/ 3604051 w 11989919"/>
              <a:gd name="connsiteY2116" fmla="*/ 5116557 h 6634795"/>
              <a:gd name="connsiteX2117" fmla="*/ 3567479 w 11989919"/>
              <a:gd name="connsiteY2117" fmla="*/ 5153133 h 6634795"/>
              <a:gd name="connsiteX2118" fmla="*/ 3530901 w 11989919"/>
              <a:gd name="connsiteY2118" fmla="*/ 5116557 h 6634795"/>
              <a:gd name="connsiteX2119" fmla="*/ 3567479 w 11989919"/>
              <a:gd name="connsiteY2119" fmla="*/ 5079981 h 6634795"/>
              <a:gd name="connsiteX2120" fmla="*/ 3346801 w 11989919"/>
              <a:gd name="connsiteY2120" fmla="*/ 5079981 h 6634795"/>
              <a:gd name="connsiteX2121" fmla="*/ 3383375 w 11989919"/>
              <a:gd name="connsiteY2121" fmla="*/ 5116557 h 6634795"/>
              <a:gd name="connsiteX2122" fmla="*/ 3346801 w 11989919"/>
              <a:gd name="connsiteY2122" fmla="*/ 5153133 h 6634795"/>
              <a:gd name="connsiteX2123" fmla="*/ 3310228 w 11989919"/>
              <a:gd name="connsiteY2123" fmla="*/ 5116557 h 6634795"/>
              <a:gd name="connsiteX2124" fmla="*/ 3346801 w 11989919"/>
              <a:gd name="connsiteY2124" fmla="*/ 5079981 h 6634795"/>
              <a:gd name="connsiteX2125" fmla="*/ 3126126 w 11989919"/>
              <a:gd name="connsiteY2125" fmla="*/ 5079981 h 6634795"/>
              <a:gd name="connsiteX2126" fmla="*/ 3162696 w 11989919"/>
              <a:gd name="connsiteY2126" fmla="*/ 5116557 h 6634795"/>
              <a:gd name="connsiteX2127" fmla="*/ 3126126 w 11989919"/>
              <a:gd name="connsiteY2127" fmla="*/ 5153133 h 6634795"/>
              <a:gd name="connsiteX2128" fmla="*/ 3089541 w 11989919"/>
              <a:gd name="connsiteY2128" fmla="*/ 5116557 h 6634795"/>
              <a:gd name="connsiteX2129" fmla="*/ 3126126 w 11989919"/>
              <a:gd name="connsiteY2129" fmla="*/ 5079981 h 6634795"/>
              <a:gd name="connsiteX2130" fmla="*/ 2905436 w 11989919"/>
              <a:gd name="connsiteY2130" fmla="*/ 5079981 h 6634795"/>
              <a:gd name="connsiteX2131" fmla="*/ 2942013 w 11989919"/>
              <a:gd name="connsiteY2131" fmla="*/ 5116557 h 6634795"/>
              <a:gd name="connsiteX2132" fmla="*/ 2905436 w 11989919"/>
              <a:gd name="connsiteY2132" fmla="*/ 5153133 h 6634795"/>
              <a:gd name="connsiteX2133" fmla="*/ 2868866 w 11989919"/>
              <a:gd name="connsiteY2133" fmla="*/ 5116557 h 6634795"/>
              <a:gd name="connsiteX2134" fmla="*/ 2905436 w 11989919"/>
              <a:gd name="connsiteY2134" fmla="*/ 5079981 h 6634795"/>
              <a:gd name="connsiteX2135" fmla="*/ 2684758 w 11989919"/>
              <a:gd name="connsiteY2135" fmla="*/ 5079981 h 6634795"/>
              <a:gd name="connsiteX2136" fmla="*/ 2721329 w 11989919"/>
              <a:gd name="connsiteY2136" fmla="*/ 5116557 h 6634795"/>
              <a:gd name="connsiteX2137" fmla="*/ 2684758 w 11989919"/>
              <a:gd name="connsiteY2137" fmla="*/ 5153133 h 6634795"/>
              <a:gd name="connsiteX2138" fmla="*/ 2648177 w 11989919"/>
              <a:gd name="connsiteY2138" fmla="*/ 5116557 h 6634795"/>
              <a:gd name="connsiteX2139" fmla="*/ 2684758 w 11989919"/>
              <a:gd name="connsiteY2139" fmla="*/ 5079981 h 6634795"/>
              <a:gd name="connsiteX2140" fmla="*/ 2464071 w 11989919"/>
              <a:gd name="connsiteY2140" fmla="*/ 5079981 h 6634795"/>
              <a:gd name="connsiteX2141" fmla="*/ 2500650 w 11989919"/>
              <a:gd name="connsiteY2141" fmla="*/ 5116557 h 6634795"/>
              <a:gd name="connsiteX2142" fmla="*/ 2464071 w 11989919"/>
              <a:gd name="connsiteY2142" fmla="*/ 5153133 h 6634795"/>
              <a:gd name="connsiteX2143" fmla="*/ 2427500 w 11989919"/>
              <a:gd name="connsiteY2143" fmla="*/ 5116557 h 6634795"/>
              <a:gd name="connsiteX2144" fmla="*/ 2464071 w 11989919"/>
              <a:gd name="connsiteY2144" fmla="*/ 5079981 h 6634795"/>
              <a:gd name="connsiteX2145" fmla="*/ 2243393 w 11989919"/>
              <a:gd name="connsiteY2145" fmla="*/ 5079981 h 6634795"/>
              <a:gd name="connsiteX2146" fmla="*/ 2279972 w 11989919"/>
              <a:gd name="connsiteY2146" fmla="*/ 5116557 h 6634795"/>
              <a:gd name="connsiteX2147" fmla="*/ 2243393 w 11989919"/>
              <a:gd name="connsiteY2147" fmla="*/ 5153133 h 6634795"/>
              <a:gd name="connsiteX2148" fmla="*/ 2206817 w 11989919"/>
              <a:gd name="connsiteY2148" fmla="*/ 5116557 h 6634795"/>
              <a:gd name="connsiteX2149" fmla="*/ 2243393 w 11989919"/>
              <a:gd name="connsiteY2149" fmla="*/ 5079981 h 6634795"/>
              <a:gd name="connsiteX2150" fmla="*/ 2022713 w 11989919"/>
              <a:gd name="connsiteY2150" fmla="*/ 5079981 h 6634795"/>
              <a:gd name="connsiteX2151" fmla="*/ 2059288 w 11989919"/>
              <a:gd name="connsiteY2151" fmla="*/ 5116557 h 6634795"/>
              <a:gd name="connsiteX2152" fmla="*/ 2022713 w 11989919"/>
              <a:gd name="connsiteY2152" fmla="*/ 5153133 h 6634795"/>
              <a:gd name="connsiteX2153" fmla="*/ 1986176 w 11989919"/>
              <a:gd name="connsiteY2153" fmla="*/ 5116557 h 6634795"/>
              <a:gd name="connsiteX2154" fmla="*/ 2022713 w 11989919"/>
              <a:gd name="connsiteY2154" fmla="*/ 5079981 h 6634795"/>
              <a:gd name="connsiteX2155" fmla="*/ 1802066 w 11989919"/>
              <a:gd name="connsiteY2155" fmla="*/ 5079981 h 6634795"/>
              <a:gd name="connsiteX2156" fmla="*/ 1838642 w 11989919"/>
              <a:gd name="connsiteY2156" fmla="*/ 5116557 h 6634795"/>
              <a:gd name="connsiteX2157" fmla="*/ 1802066 w 11989919"/>
              <a:gd name="connsiteY2157" fmla="*/ 5153133 h 6634795"/>
              <a:gd name="connsiteX2158" fmla="*/ 1765491 w 11989919"/>
              <a:gd name="connsiteY2158" fmla="*/ 5116557 h 6634795"/>
              <a:gd name="connsiteX2159" fmla="*/ 1802066 w 11989919"/>
              <a:gd name="connsiteY2159" fmla="*/ 5079981 h 6634795"/>
              <a:gd name="connsiteX2160" fmla="*/ 1581381 w 11989919"/>
              <a:gd name="connsiteY2160" fmla="*/ 5079981 h 6634795"/>
              <a:gd name="connsiteX2161" fmla="*/ 1617956 w 11989919"/>
              <a:gd name="connsiteY2161" fmla="*/ 5116557 h 6634795"/>
              <a:gd name="connsiteX2162" fmla="*/ 1581381 w 11989919"/>
              <a:gd name="connsiteY2162" fmla="*/ 5153133 h 6634795"/>
              <a:gd name="connsiteX2163" fmla="*/ 1544805 w 11989919"/>
              <a:gd name="connsiteY2163" fmla="*/ 5116557 h 6634795"/>
              <a:gd name="connsiteX2164" fmla="*/ 1581381 w 11989919"/>
              <a:gd name="connsiteY2164" fmla="*/ 5079981 h 6634795"/>
              <a:gd name="connsiteX2165" fmla="*/ 1360695 w 11989919"/>
              <a:gd name="connsiteY2165" fmla="*/ 5079981 h 6634795"/>
              <a:gd name="connsiteX2166" fmla="*/ 1397271 w 11989919"/>
              <a:gd name="connsiteY2166" fmla="*/ 5116557 h 6634795"/>
              <a:gd name="connsiteX2167" fmla="*/ 1360695 w 11989919"/>
              <a:gd name="connsiteY2167" fmla="*/ 5153133 h 6634795"/>
              <a:gd name="connsiteX2168" fmla="*/ 1324119 w 11989919"/>
              <a:gd name="connsiteY2168" fmla="*/ 5116557 h 6634795"/>
              <a:gd name="connsiteX2169" fmla="*/ 1360695 w 11989919"/>
              <a:gd name="connsiteY2169" fmla="*/ 5079981 h 6634795"/>
              <a:gd name="connsiteX2170" fmla="*/ 1140009 w 11989919"/>
              <a:gd name="connsiteY2170" fmla="*/ 5079981 h 6634795"/>
              <a:gd name="connsiteX2171" fmla="*/ 1176585 w 11989919"/>
              <a:gd name="connsiteY2171" fmla="*/ 5116557 h 6634795"/>
              <a:gd name="connsiteX2172" fmla="*/ 1140009 w 11989919"/>
              <a:gd name="connsiteY2172" fmla="*/ 5153133 h 6634795"/>
              <a:gd name="connsiteX2173" fmla="*/ 1103433 w 11989919"/>
              <a:gd name="connsiteY2173" fmla="*/ 5116557 h 6634795"/>
              <a:gd name="connsiteX2174" fmla="*/ 1140009 w 11989919"/>
              <a:gd name="connsiteY2174" fmla="*/ 5079981 h 6634795"/>
              <a:gd name="connsiteX2175" fmla="*/ 919323 w 11989919"/>
              <a:gd name="connsiteY2175" fmla="*/ 5079981 h 6634795"/>
              <a:gd name="connsiteX2176" fmla="*/ 955899 w 11989919"/>
              <a:gd name="connsiteY2176" fmla="*/ 5116557 h 6634795"/>
              <a:gd name="connsiteX2177" fmla="*/ 919323 w 11989919"/>
              <a:gd name="connsiteY2177" fmla="*/ 5153133 h 6634795"/>
              <a:gd name="connsiteX2178" fmla="*/ 882747 w 11989919"/>
              <a:gd name="connsiteY2178" fmla="*/ 5116557 h 6634795"/>
              <a:gd name="connsiteX2179" fmla="*/ 919323 w 11989919"/>
              <a:gd name="connsiteY2179" fmla="*/ 5079981 h 6634795"/>
              <a:gd name="connsiteX2180" fmla="*/ 698636 w 11989919"/>
              <a:gd name="connsiteY2180" fmla="*/ 5079981 h 6634795"/>
              <a:gd name="connsiteX2181" fmla="*/ 735213 w 11989919"/>
              <a:gd name="connsiteY2181" fmla="*/ 5116557 h 6634795"/>
              <a:gd name="connsiteX2182" fmla="*/ 698636 w 11989919"/>
              <a:gd name="connsiteY2182" fmla="*/ 5153133 h 6634795"/>
              <a:gd name="connsiteX2183" fmla="*/ 662061 w 11989919"/>
              <a:gd name="connsiteY2183" fmla="*/ 5116557 h 6634795"/>
              <a:gd name="connsiteX2184" fmla="*/ 698636 w 11989919"/>
              <a:gd name="connsiteY2184" fmla="*/ 5079981 h 6634795"/>
              <a:gd name="connsiteX2185" fmla="*/ 477951 w 11989919"/>
              <a:gd name="connsiteY2185" fmla="*/ 5079981 h 6634795"/>
              <a:gd name="connsiteX2186" fmla="*/ 514526 w 11989919"/>
              <a:gd name="connsiteY2186" fmla="*/ 5116557 h 6634795"/>
              <a:gd name="connsiteX2187" fmla="*/ 477951 w 11989919"/>
              <a:gd name="connsiteY2187" fmla="*/ 5153133 h 6634795"/>
              <a:gd name="connsiteX2188" fmla="*/ 441374 w 11989919"/>
              <a:gd name="connsiteY2188" fmla="*/ 5116557 h 6634795"/>
              <a:gd name="connsiteX2189" fmla="*/ 477951 w 11989919"/>
              <a:gd name="connsiteY2189" fmla="*/ 5079981 h 6634795"/>
              <a:gd name="connsiteX2190" fmla="*/ 257264 w 11989919"/>
              <a:gd name="connsiteY2190" fmla="*/ 5079981 h 6634795"/>
              <a:gd name="connsiteX2191" fmla="*/ 293840 w 11989919"/>
              <a:gd name="connsiteY2191" fmla="*/ 5116557 h 6634795"/>
              <a:gd name="connsiteX2192" fmla="*/ 257264 w 11989919"/>
              <a:gd name="connsiteY2192" fmla="*/ 5153133 h 6634795"/>
              <a:gd name="connsiteX2193" fmla="*/ 220688 w 11989919"/>
              <a:gd name="connsiteY2193" fmla="*/ 5116557 h 6634795"/>
              <a:gd name="connsiteX2194" fmla="*/ 257264 w 11989919"/>
              <a:gd name="connsiteY2194" fmla="*/ 5079981 h 6634795"/>
              <a:gd name="connsiteX2195" fmla="*/ 36578 w 11989919"/>
              <a:gd name="connsiteY2195" fmla="*/ 5079981 h 6634795"/>
              <a:gd name="connsiteX2196" fmla="*/ 73153 w 11989919"/>
              <a:gd name="connsiteY2196" fmla="*/ 5116557 h 6634795"/>
              <a:gd name="connsiteX2197" fmla="*/ 36578 w 11989919"/>
              <a:gd name="connsiteY2197" fmla="*/ 5153133 h 6634795"/>
              <a:gd name="connsiteX2198" fmla="*/ 2 w 11989919"/>
              <a:gd name="connsiteY2198" fmla="*/ 5116557 h 6634795"/>
              <a:gd name="connsiteX2199" fmla="*/ 36578 w 11989919"/>
              <a:gd name="connsiteY2199" fmla="*/ 5079981 h 6634795"/>
              <a:gd name="connsiteX2200" fmla="*/ 11953343 w 11989919"/>
              <a:gd name="connsiteY2200" fmla="*/ 4868315 h 6634795"/>
              <a:gd name="connsiteX2201" fmla="*/ 11989919 w 11989919"/>
              <a:gd name="connsiteY2201" fmla="*/ 4904891 h 6634795"/>
              <a:gd name="connsiteX2202" fmla="*/ 11953343 w 11989919"/>
              <a:gd name="connsiteY2202" fmla="*/ 4941467 h 6634795"/>
              <a:gd name="connsiteX2203" fmla="*/ 11916767 w 11989919"/>
              <a:gd name="connsiteY2203" fmla="*/ 4904891 h 6634795"/>
              <a:gd name="connsiteX2204" fmla="*/ 11953343 w 11989919"/>
              <a:gd name="connsiteY2204" fmla="*/ 4868315 h 6634795"/>
              <a:gd name="connsiteX2205" fmla="*/ 11732658 w 11989919"/>
              <a:gd name="connsiteY2205" fmla="*/ 4868315 h 6634795"/>
              <a:gd name="connsiteX2206" fmla="*/ 11769234 w 11989919"/>
              <a:gd name="connsiteY2206" fmla="*/ 4904891 h 6634795"/>
              <a:gd name="connsiteX2207" fmla="*/ 11732658 w 11989919"/>
              <a:gd name="connsiteY2207" fmla="*/ 4941467 h 6634795"/>
              <a:gd name="connsiteX2208" fmla="*/ 11696082 w 11989919"/>
              <a:gd name="connsiteY2208" fmla="*/ 4904891 h 6634795"/>
              <a:gd name="connsiteX2209" fmla="*/ 11732658 w 11989919"/>
              <a:gd name="connsiteY2209" fmla="*/ 4868315 h 6634795"/>
              <a:gd name="connsiteX2210" fmla="*/ 11511977 w 11989919"/>
              <a:gd name="connsiteY2210" fmla="*/ 4868315 h 6634795"/>
              <a:gd name="connsiteX2211" fmla="*/ 11548553 w 11989919"/>
              <a:gd name="connsiteY2211" fmla="*/ 4904891 h 6634795"/>
              <a:gd name="connsiteX2212" fmla="*/ 11511977 w 11989919"/>
              <a:gd name="connsiteY2212" fmla="*/ 4941467 h 6634795"/>
              <a:gd name="connsiteX2213" fmla="*/ 11475401 w 11989919"/>
              <a:gd name="connsiteY2213" fmla="*/ 4904891 h 6634795"/>
              <a:gd name="connsiteX2214" fmla="*/ 11511977 w 11989919"/>
              <a:gd name="connsiteY2214" fmla="*/ 4868315 h 6634795"/>
              <a:gd name="connsiteX2215" fmla="*/ 11291296 w 11989919"/>
              <a:gd name="connsiteY2215" fmla="*/ 4868315 h 6634795"/>
              <a:gd name="connsiteX2216" fmla="*/ 11327872 w 11989919"/>
              <a:gd name="connsiteY2216" fmla="*/ 4904891 h 6634795"/>
              <a:gd name="connsiteX2217" fmla="*/ 11291296 w 11989919"/>
              <a:gd name="connsiteY2217" fmla="*/ 4941467 h 6634795"/>
              <a:gd name="connsiteX2218" fmla="*/ 11254720 w 11989919"/>
              <a:gd name="connsiteY2218" fmla="*/ 4904891 h 6634795"/>
              <a:gd name="connsiteX2219" fmla="*/ 11291296 w 11989919"/>
              <a:gd name="connsiteY2219" fmla="*/ 4868315 h 6634795"/>
              <a:gd name="connsiteX2220" fmla="*/ 11070615 w 11989919"/>
              <a:gd name="connsiteY2220" fmla="*/ 4868315 h 6634795"/>
              <a:gd name="connsiteX2221" fmla="*/ 11107191 w 11989919"/>
              <a:gd name="connsiteY2221" fmla="*/ 4904891 h 6634795"/>
              <a:gd name="connsiteX2222" fmla="*/ 11070615 w 11989919"/>
              <a:gd name="connsiteY2222" fmla="*/ 4941467 h 6634795"/>
              <a:gd name="connsiteX2223" fmla="*/ 11034039 w 11989919"/>
              <a:gd name="connsiteY2223" fmla="*/ 4904891 h 6634795"/>
              <a:gd name="connsiteX2224" fmla="*/ 11070615 w 11989919"/>
              <a:gd name="connsiteY2224" fmla="*/ 4868315 h 6634795"/>
              <a:gd name="connsiteX2225" fmla="*/ 10849934 w 11989919"/>
              <a:gd name="connsiteY2225" fmla="*/ 4868315 h 6634795"/>
              <a:gd name="connsiteX2226" fmla="*/ 10886510 w 11989919"/>
              <a:gd name="connsiteY2226" fmla="*/ 4904891 h 6634795"/>
              <a:gd name="connsiteX2227" fmla="*/ 10849934 w 11989919"/>
              <a:gd name="connsiteY2227" fmla="*/ 4941467 h 6634795"/>
              <a:gd name="connsiteX2228" fmla="*/ 10813358 w 11989919"/>
              <a:gd name="connsiteY2228" fmla="*/ 4904891 h 6634795"/>
              <a:gd name="connsiteX2229" fmla="*/ 10849934 w 11989919"/>
              <a:gd name="connsiteY2229" fmla="*/ 4868315 h 6634795"/>
              <a:gd name="connsiteX2230" fmla="*/ 10629253 w 11989919"/>
              <a:gd name="connsiteY2230" fmla="*/ 4868315 h 6634795"/>
              <a:gd name="connsiteX2231" fmla="*/ 10665829 w 11989919"/>
              <a:gd name="connsiteY2231" fmla="*/ 4904891 h 6634795"/>
              <a:gd name="connsiteX2232" fmla="*/ 10629253 w 11989919"/>
              <a:gd name="connsiteY2232" fmla="*/ 4941467 h 6634795"/>
              <a:gd name="connsiteX2233" fmla="*/ 10592677 w 11989919"/>
              <a:gd name="connsiteY2233" fmla="*/ 4904891 h 6634795"/>
              <a:gd name="connsiteX2234" fmla="*/ 10629253 w 11989919"/>
              <a:gd name="connsiteY2234" fmla="*/ 4868315 h 6634795"/>
              <a:gd name="connsiteX2235" fmla="*/ 10408572 w 11989919"/>
              <a:gd name="connsiteY2235" fmla="*/ 4868315 h 6634795"/>
              <a:gd name="connsiteX2236" fmla="*/ 10445148 w 11989919"/>
              <a:gd name="connsiteY2236" fmla="*/ 4904891 h 6634795"/>
              <a:gd name="connsiteX2237" fmla="*/ 10408572 w 11989919"/>
              <a:gd name="connsiteY2237" fmla="*/ 4941467 h 6634795"/>
              <a:gd name="connsiteX2238" fmla="*/ 10371996 w 11989919"/>
              <a:gd name="connsiteY2238" fmla="*/ 4904891 h 6634795"/>
              <a:gd name="connsiteX2239" fmla="*/ 10408572 w 11989919"/>
              <a:gd name="connsiteY2239" fmla="*/ 4868315 h 6634795"/>
              <a:gd name="connsiteX2240" fmla="*/ 10187891 w 11989919"/>
              <a:gd name="connsiteY2240" fmla="*/ 4868315 h 6634795"/>
              <a:gd name="connsiteX2241" fmla="*/ 10224467 w 11989919"/>
              <a:gd name="connsiteY2241" fmla="*/ 4904891 h 6634795"/>
              <a:gd name="connsiteX2242" fmla="*/ 10187891 w 11989919"/>
              <a:gd name="connsiteY2242" fmla="*/ 4941467 h 6634795"/>
              <a:gd name="connsiteX2243" fmla="*/ 10151315 w 11989919"/>
              <a:gd name="connsiteY2243" fmla="*/ 4904891 h 6634795"/>
              <a:gd name="connsiteX2244" fmla="*/ 10187891 w 11989919"/>
              <a:gd name="connsiteY2244" fmla="*/ 4868315 h 6634795"/>
              <a:gd name="connsiteX2245" fmla="*/ 9967210 w 11989919"/>
              <a:gd name="connsiteY2245" fmla="*/ 4868315 h 6634795"/>
              <a:gd name="connsiteX2246" fmla="*/ 10003786 w 11989919"/>
              <a:gd name="connsiteY2246" fmla="*/ 4904891 h 6634795"/>
              <a:gd name="connsiteX2247" fmla="*/ 9967210 w 11989919"/>
              <a:gd name="connsiteY2247" fmla="*/ 4941467 h 6634795"/>
              <a:gd name="connsiteX2248" fmla="*/ 9930634 w 11989919"/>
              <a:gd name="connsiteY2248" fmla="*/ 4904891 h 6634795"/>
              <a:gd name="connsiteX2249" fmla="*/ 9967210 w 11989919"/>
              <a:gd name="connsiteY2249" fmla="*/ 4868315 h 6634795"/>
              <a:gd name="connsiteX2250" fmla="*/ 9746529 w 11989919"/>
              <a:gd name="connsiteY2250" fmla="*/ 4868315 h 6634795"/>
              <a:gd name="connsiteX2251" fmla="*/ 9783105 w 11989919"/>
              <a:gd name="connsiteY2251" fmla="*/ 4904891 h 6634795"/>
              <a:gd name="connsiteX2252" fmla="*/ 9746529 w 11989919"/>
              <a:gd name="connsiteY2252" fmla="*/ 4941467 h 6634795"/>
              <a:gd name="connsiteX2253" fmla="*/ 9709953 w 11989919"/>
              <a:gd name="connsiteY2253" fmla="*/ 4904891 h 6634795"/>
              <a:gd name="connsiteX2254" fmla="*/ 9746529 w 11989919"/>
              <a:gd name="connsiteY2254" fmla="*/ 4868315 h 6634795"/>
              <a:gd name="connsiteX2255" fmla="*/ 9525848 w 11989919"/>
              <a:gd name="connsiteY2255" fmla="*/ 4868315 h 6634795"/>
              <a:gd name="connsiteX2256" fmla="*/ 9562424 w 11989919"/>
              <a:gd name="connsiteY2256" fmla="*/ 4904891 h 6634795"/>
              <a:gd name="connsiteX2257" fmla="*/ 9525848 w 11989919"/>
              <a:gd name="connsiteY2257" fmla="*/ 4941467 h 6634795"/>
              <a:gd name="connsiteX2258" fmla="*/ 9489272 w 11989919"/>
              <a:gd name="connsiteY2258" fmla="*/ 4904891 h 6634795"/>
              <a:gd name="connsiteX2259" fmla="*/ 9525848 w 11989919"/>
              <a:gd name="connsiteY2259" fmla="*/ 4868315 h 6634795"/>
              <a:gd name="connsiteX2260" fmla="*/ 9305167 w 11989919"/>
              <a:gd name="connsiteY2260" fmla="*/ 4868315 h 6634795"/>
              <a:gd name="connsiteX2261" fmla="*/ 9341743 w 11989919"/>
              <a:gd name="connsiteY2261" fmla="*/ 4904891 h 6634795"/>
              <a:gd name="connsiteX2262" fmla="*/ 9305167 w 11989919"/>
              <a:gd name="connsiteY2262" fmla="*/ 4941467 h 6634795"/>
              <a:gd name="connsiteX2263" fmla="*/ 9268591 w 11989919"/>
              <a:gd name="connsiteY2263" fmla="*/ 4904891 h 6634795"/>
              <a:gd name="connsiteX2264" fmla="*/ 9305167 w 11989919"/>
              <a:gd name="connsiteY2264" fmla="*/ 4868315 h 6634795"/>
              <a:gd name="connsiteX2265" fmla="*/ 9084486 w 11989919"/>
              <a:gd name="connsiteY2265" fmla="*/ 4868315 h 6634795"/>
              <a:gd name="connsiteX2266" fmla="*/ 9121062 w 11989919"/>
              <a:gd name="connsiteY2266" fmla="*/ 4904891 h 6634795"/>
              <a:gd name="connsiteX2267" fmla="*/ 9084486 w 11989919"/>
              <a:gd name="connsiteY2267" fmla="*/ 4941467 h 6634795"/>
              <a:gd name="connsiteX2268" fmla="*/ 9047910 w 11989919"/>
              <a:gd name="connsiteY2268" fmla="*/ 4904891 h 6634795"/>
              <a:gd name="connsiteX2269" fmla="*/ 9084486 w 11989919"/>
              <a:gd name="connsiteY2269" fmla="*/ 4868315 h 6634795"/>
              <a:gd name="connsiteX2270" fmla="*/ 8863805 w 11989919"/>
              <a:gd name="connsiteY2270" fmla="*/ 4868315 h 6634795"/>
              <a:gd name="connsiteX2271" fmla="*/ 8900381 w 11989919"/>
              <a:gd name="connsiteY2271" fmla="*/ 4904891 h 6634795"/>
              <a:gd name="connsiteX2272" fmla="*/ 8863805 w 11989919"/>
              <a:gd name="connsiteY2272" fmla="*/ 4941467 h 6634795"/>
              <a:gd name="connsiteX2273" fmla="*/ 8827229 w 11989919"/>
              <a:gd name="connsiteY2273" fmla="*/ 4904891 h 6634795"/>
              <a:gd name="connsiteX2274" fmla="*/ 8863805 w 11989919"/>
              <a:gd name="connsiteY2274" fmla="*/ 4868315 h 6634795"/>
              <a:gd name="connsiteX2275" fmla="*/ 8643124 w 11989919"/>
              <a:gd name="connsiteY2275" fmla="*/ 4868315 h 6634795"/>
              <a:gd name="connsiteX2276" fmla="*/ 8679700 w 11989919"/>
              <a:gd name="connsiteY2276" fmla="*/ 4904891 h 6634795"/>
              <a:gd name="connsiteX2277" fmla="*/ 8643124 w 11989919"/>
              <a:gd name="connsiteY2277" fmla="*/ 4941467 h 6634795"/>
              <a:gd name="connsiteX2278" fmla="*/ 8606548 w 11989919"/>
              <a:gd name="connsiteY2278" fmla="*/ 4904891 h 6634795"/>
              <a:gd name="connsiteX2279" fmla="*/ 8643124 w 11989919"/>
              <a:gd name="connsiteY2279" fmla="*/ 4868315 h 6634795"/>
              <a:gd name="connsiteX2280" fmla="*/ 8422443 w 11989919"/>
              <a:gd name="connsiteY2280" fmla="*/ 4868315 h 6634795"/>
              <a:gd name="connsiteX2281" fmla="*/ 8459019 w 11989919"/>
              <a:gd name="connsiteY2281" fmla="*/ 4904891 h 6634795"/>
              <a:gd name="connsiteX2282" fmla="*/ 8422443 w 11989919"/>
              <a:gd name="connsiteY2282" fmla="*/ 4941467 h 6634795"/>
              <a:gd name="connsiteX2283" fmla="*/ 8385867 w 11989919"/>
              <a:gd name="connsiteY2283" fmla="*/ 4904891 h 6634795"/>
              <a:gd name="connsiteX2284" fmla="*/ 8422443 w 11989919"/>
              <a:gd name="connsiteY2284" fmla="*/ 4868315 h 6634795"/>
              <a:gd name="connsiteX2285" fmla="*/ 8201762 w 11989919"/>
              <a:gd name="connsiteY2285" fmla="*/ 4868315 h 6634795"/>
              <a:gd name="connsiteX2286" fmla="*/ 8238338 w 11989919"/>
              <a:gd name="connsiteY2286" fmla="*/ 4904891 h 6634795"/>
              <a:gd name="connsiteX2287" fmla="*/ 8201762 w 11989919"/>
              <a:gd name="connsiteY2287" fmla="*/ 4941467 h 6634795"/>
              <a:gd name="connsiteX2288" fmla="*/ 8165186 w 11989919"/>
              <a:gd name="connsiteY2288" fmla="*/ 4904891 h 6634795"/>
              <a:gd name="connsiteX2289" fmla="*/ 8201762 w 11989919"/>
              <a:gd name="connsiteY2289" fmla="*/ 4868315 h 6634795"/>
              <a:gd name="connsiteX2290" fmla="*/ 7981081 w 11989919"/>
              <a:gd name="connsiteY2290" fmla="*/ 4868315 h 6634795"/>
              <a:gd name="connsiteX2291" fmla="*/ 8017657 w 11989919"/>
              <a:gd name="connsiteY2291" fmla="*/ 4904891 h 6634795"/>
              <a:gd name="connsiteX2292" fmla="*/ 7981081 w 11989919"/>
              <a:gd name="connsiteY2292" fmla="*/ 4941467 h 6634795"/>
              <a:gd name="connsiteX2293" fmla="*/ 7944505 w 11989919"/>
              <a:gd name="connsiteY2293" fmla="*/ 4904891 h 6634795"/>
              <a:gd name="connsiteX2294" fmla="*/ 7981081 w 11989919"/>
              <a:gd name="connsiteY2294" fmla="*/ 4868315 h 6634795"/>
              <a:gd name="connsiteX2295" fmla="*/ 7760400 w 11989919"/>
              <a:gd name="connsiteY2295" fmla="*/ 4868315 h 6634795"/>
              <a:gd name="connsiteX2296" fmla="*/ 7796976 w 11989919"/>
              <a:gd name="connsiteY2296" fmla="*/ 4904891 h 6634795"/>
              <a:gd name="connsiteX2297" fmla="*/ 7760400 w 11989919"/>
              <a:gd name="connsiteY2297" fmla="*/ 4941467 h 6634795"/>
              <a:gd name="connsiteX2298" fmla="*/ 7723824 w 11989919"/>
              <a:gd name="connsiteY2298" fmla="*/ 4904891 h 6634795"/>
              <a:gd name="connsiteX2299" fmla="*/ 7760400 w 11989919"/>
              <a:gd name="connsiteY2299" fmla="*/ 4868315 h 6634795"/>
              <a:gd name="connsiteX2300" fmla="*/ 7539719 w 11989919"/>
              <a:gd name="connsiteY2300" fmla="*/ 4868315 h 6634795"/>
              <a:gd name="connsiteX2301" fmla="*/ 7576295 w 11989919"/>
              <a:gd name="connsiteY2301" fmla="*/ 4904891 h 6634795"/>
              <a:gd name="connsiteX2302" fmla="*/ 7539719 w 11989919"/>
              <a:gd name="connsiteY2302" fmla="*/ 4941467 h 6634795"/>
              <a:gd name="connsiteX2303" fmla="*/ 7503143 w 11989919"/>
              <a:gd name="connsiteY2303" fmla="*/ 4904891 h 6634795"/>
              <a:gd name="connsiteX2304" fmla="*/ 7539719 w 11989919"/>
              <a:gd name="connsiteY2304" fmla="*/ 4868315 h 6634795"/>
              <a:gd name="connsiteX2305" fmla="*/ 7319038 w 11989919"/>
              <a:gd name="connsiteY2305" fmla="*/ 4868315 h 6634795"/>
              <a:gd name="connsiteX2306" fmla="*/ 7355614 w 11989919"/>
              <a:gd name="connsiteY2306" fmla="*/ 4904891 h 6634795"/>
              <a:gd name="connsiteX2307" fmla="*/ 7319038 w 11989919"/>
              <a:gd name="connsiteY2307" fmla="*/ 4941467 h 6634795"/>
              <a:gd name="connsiteX2308" fmla="*/ 7282462 w 11989919"/>
              <a:gd name="connsiteY2308" fmla="*/ 4904891 h 6634795"/>
              <a:gd name="connsiteX2309" fmla="*/ 7319038 w 11989919"/>
              <a:gd name="connsiteY2309" fmla="*/ 4868315 h 6634795"/>
              <a:gd name="connsiteX2310" fmla="*/ 7098357 w 11989919"/>
              <a:gd name="connsiteY2310" fmla="*/ 4868315 h 6634795"/>
              <a:gd name="connsiteX2311" fmla="*/ 7134933 w 11989919"/>
              <a:gd name="connsiteY2311" fmla="*/ 4904891 h 6634795"/>
              <a:gd name="connsiteX2312" fmla="*/ 7098357 w 11989919"/>
              <a:gd name="connsiteY2312" fmla="*/ 4941467 h 6634795"/>
              <a:gd name="connsiteX2313" fmla="*/ 7061781 w 11989919"/>
              <a:gd name="connsiteY2313" fmla="*/ 4904891 h 6634795"/>
              <a:gd name="connsiteX2314" fmla="*/ 7098357 w 11989919"/>
              <a:gd name="connsiteY2314" fmla="*/ 4868315 h 6634795"/>
              <a:gd name="connsiteX2315" fmla="*/ 6877676 w 11989919"/>
              <a:gd name="connsiteY2315" fmla="*/ 4868315 h 6634795"/>
              <a:gd name="connsiteX2316" fmla="*/ 6914252 w 11989919"/>
              <a:gd name="connsiteY2316" fmla="*/ 4904891 h 6634795"/>
              <a:gd name="connsiteX2317" fmla="*/ 6877676 w 11989919"/>
              <a:gd name="connsiteY2317" fmla="*/ 4941467 h 6634795"/>
              <a:gd name="connsiteX2318" fmla="*/ 6841100 w 11989919"/>
              <a:gd name="connsiteY2318" fmla="*/ 4904891 h 6634795"/>
              <a:gd name="connsiteX2319" fmla="*/ 6877676 w 11989919"/>
              <a:gd name="connsiteY2319" fmla="*/ 4868315 h 6634795"/>
              <a:gd name="connsiteX2320" fmla="*/ 6656995 w 11989919"/>
              <a:gd name="connsiteY2320" fmla="*/ 4868315 h 6634795"/>
              <a:gd name="connsiteX2321" fmla="*/ 6693571 w 11989919"/>
              <a:gd name="connsiteY2321" fmla="*/ 4904891 h 6634795"/>
              <a:gd name="connsiteX2322" fmla="*/ 6656995 w 11989919"/>
              <a:gd name="connsiteY2322" fmla="*/ 4941467 h 6634795"/>
              <a:gd name="connsiteX2323" fmla="*/ 6620419 w 11989919"/>
              <a:gd name="connsiteY2323" fmla="*/ 4904891 h 6634795"/>
              <a:gd name="connsiteX2324" fmla="*/ 6656995 w 11989919"/>
              <a:gd name="connsiteY2324" fmla="*/ 4868315 h 6634795"/>
              <a:gd name="connsiteX2325" fmla="*/ 6436314 w 11989919"/>
              <a:gd name="connsiteY2325" fmla="*/ 4868315 h 6634795"/>
              <a:gd name="connsiteX2326" fmla="*/ 6472890 w 11989919"/>
              <a:gd name="connsiteY2326" fmla="*/ 4904891 h 6634795"/>
              <a:gd name="connsiteX2327" fmla="*/ 6436314 w 11989919"/>
              <a:gd name="connsiteY2327" fmla="*/ 4941467 h 6634795"/>
              <a:gd name="connsiteX2328" fmla="*/ 6399738 w 11989919"/>
              <a:gd name="connsiteY2328" fmla="*/ 4904891 h 6634795"/>
              <a:gd name="connsiteX2329" fmla="*/ 6436314 w 11989919"/>
              <a:gd name="connsiteY2329" fmla="*/ 4868315 h 6634795"/>
              <a:gd name="connsiteX2330" fmla="*/ 6215633 w 11989919"/>
              <a:gd name="connsiteY2330" fmla="*/ 4868315 h 6634795"/>
              <a:gd name="connsiteX2331" fmla="*/ 6252209 w 11989919"/>
              <a:gd name="connsiteY2331" fmla="*/ 4904891 h 6634795"/>
              <a:gd name="connsiteX2332" fmla="*/ 6215633 w 11989919"/>
              <a:gd name="connsiteY2332" fmla="*/ 4941467 h 6634795"/>
              <a:gd name="connsiteX2333" fmla="*/ 6179057 w 11989919"/>
              <a:gd name="connsiteY2333" fmla="*/ 4904891 h 6634795"/>
              <a:gd name="connsiteX2334" fmla="*/ 6215633 w 11989919"/>
              <a:gd name="connsiteY2334" fmla="*/ 4868315 h 6634795"/>
              <a:gd name="connsiteX2335" fmla="*/ 5994952 w 11989919"/>
              <a:gd name="connsiteY2335" fmla="*/ 4868315 h 6634795"/>
              <a:gd name="connsiteX2336" fmla="*/ 6031528 w 11989919"/>
              <a:gd name="connsiteY2336" fmla="*/ 4904891 h 6634795"/>
              <a:gd name="connsiteX2337" fmla="*/ 5994952 w 11989919"/>
              <a:gd name="connsiteY2337" fmla="*/ 4941467 h 6634795"/>
              <a:gd name="connsiteX2338" fmla="*/ 5958376 w 11989919"/>
              <a:gd name="connsiteY2338" fmla="*/ 4904891 h 6634795"/>
              <a:gd name="connsiteX2339" fmla="*/ 5994952 w 11989919"/>
              <a:gd name="connsiteY2339" fmla="*/ 4868315 h 6634795"/>
              <a:gd name="connsiteX2340" fmla="*/ 5774272 w 11989919"/>
              <a:gd name="connsiteY2340" fmla="*/ 4868315 h 6634795"/>
              <a:gd name="connsiteX2341" fmla="*/ 5810848 w 11989919"/>
              <a:gd name="connsiteY2341" fmla="*/ 4904891 h 6634795"/>
              <a:gd name="connsiteX2342" fmla="*/ 5774272 w 11989919"/>
              <a:gd name="connsiteY2342" fmla="*/ 4941467 h 6634795"/>
              <a:gd name="connsiteX2343" fmla="*/ 5737697 w 11989919"/>
              <a:gd name="connsiteY2343" fmla="*/ 4904891 h 6634795"/>
              <a:gd name="connsiteX2344" fmla="*/ 5774272 w 11989919"/>
              <a:gd name="connsiteY2344" fmla="*/ 4868315 h 6634795"/>
              <a:gd name="connsiteX2345" fmla="*/ 5553593 w 11989919"/>
              <a:gd name="connsiteY2345" fmla="*/ 4868315 h 6634795"/>
              <a:gd name="connsiteX2346" fmla="*/ 5590169 w 11989919"/>
              <a:gd name="connsiteY2346" fmla="*/ 4904891 h 6634795"/>
              <a:gd name="connsiteX2347" fmla="*/ 5553593 w 11989919"/>
              <a:gd name="connsiteY2347" fmla="*/ 4941467 h 6634795"/>
              <a:gd name="connsiteX2348" fmla="*/ 5517018 w 11989919"/>
              <a:gd name="connsiteY2348" fmla="*/ 4904891 h 6634795"/>
              <a:gd name="connsiteX2349" fmla="*/ 5553593 w 11989919"/>
              <a:gd name="connsiteY2349" fmla="*/ 4868315 h 6634795"/>
              <a:gd name="connsiteX2350" fmla="*/ 5332913 w 11989919"/>
              <a:gd name="connsiteY2350" fmla="*/ 4868315 h 6634795"/>
              <a:gd name="connsiteX2351" fmla="*/ 5369490 w 11989919"/>
              <a:gd name="connsiteY2351" fmla="*/ 4904891 h 6634795"/>
              <a:gd name="connsiteX2352" fmla="*/ 5332913 w 11989919"/>
              <a:gd name="connsiteY2352" fmla="*/ 4941467 h 6634795"/>
              <a:gd name="connsiteX2353" fmla="*/ 5296337 w 11989919"/>
              <a:gd name="connsiteY2353" fmla="*/ 4904891 h 6634795"/>
              <a:gd name="connsiteX2354" fmla="*/ 5332913 w 11989919"/>
              <a:gd name="connsiteY2354" fmla="*/ 4868315 h 6634795"/>
              <a:gd name="connsiteX2355" fmla="*/ 5112230 w 11989919"/>
              <a:gd name="connsiteY2355" fmla="*/ 4868315 h 6634795"/>
              <a:gd name="connsiteX2356" fmla="*/ 5148807 w 11989919"/>
              <a:gd name="connsiteY2356" fmla="*/ 4904891 h 6634795"/>
              <a:gd name="connsiteX2357" fmla="*/ 5112230 w 11989919"/>
              <a:gd name="connsiteY2357" fmla="*/ 4941467 h 6634795"/>
              <a:gd name="connsiteX2358" fmla="*/ 5075655 w 11989919"/>
              <a:gd name="connsiteY2358" fmla="*/ 4904891 h 6634795"/>
              <a:gd name="connsiteX2359" fmla="*/ 5112230 w 11989919"/>
              <a:gd name="connsiteY2359" fmla="*/ 4868315 h 6634795"/>
              <a:gd name="connsiteX2360" fmla="*/ 4891552 w 11989919"/>
              <a:gd name="connsiteY2360" fmla="*/ 4868315 h 6634795"/>
              <a:gd name="connsiteX2361" fmla="*/ 4928127 w 11989919"/>
              <a:gd name="connsiteY2361" fmla="*/ 4904891 h 6634795"/>
              <a:gd name="connsiteX2362" fmla="*/ 4891552 w 11989919"/>
              <a:gd name="connsiteY2362" fmla="*/ 4941467 h 6634795"/>
              <a:gd name="connsiteX2363" fmla="*/ 4854975 w 11989919"/>
              <a:gd name="connsiteY2363" fmla="*/ 4904891 h 6634795"/>
              <a:gd name="connsiteX2364" fmla="*/ 4891552 w 11989919"/>
              <a:gd name="connsiteY2364" fmla="*/ 4868315 h 6634795"/>
              <a:gd name="connsiteX2365" fmla="*/ 4670871 w 11989919"/>
              <a:gd name="connsiteY2365" fmla="*/ 4868315 h 6634795"/>
              <a:gd name="connsiteX2366" fmla="*/ 4707447 w 11989919"/>
              <a:gd name="connsiteY2366" fmla="*/ 4904891 h 6634795"/>
              <a:gd name="connsiteX2367" fmla="*/ 4670871 w 11989919"/>
              <a:gd name="connsiteY2367" fmla="*/ 4941467 h 6634795"/>
              <a:gd name="connsiteX2368" fmla="*/ 4634295 w 11989919"/>
              <a:gd name="connsiteY2368" fmla="*/ 4904891 h 6634795"/>
              <a:gd name="connsiteX2369" fmla="*/ 4670871 w 11989919"/>
              <a:gd name="connsiteY2369" fmla="*/ 4868315 h 6634795"/>
              <a:gd name="connsiteX2370" fmla="*/ 4450188 w 11989919"/>
              <a:gd name="connsiteY2370" fmla="*/ 4868315 h 6634795"/>
              <a:gd name="connsiteX2371" fmla="*/ 4486764 w 11989919"/>
              <a:gd name="connsiteY2371" fmla="*/ 4904891 h 6634795"/>
              <a:gd name="connsiteX2372" fmla="*/ 4450188 w 11989919"/>
              <a:gd name="connsiteY2372" fmla="*/ 4941467 h 6634795"/>
              <a:gd name="connsiteX2373" fmla="*/ 4413613 w 11989919"/>
              <a:gd name="connsiteY2373" fmla="*/ 4904891 h 6634795"/>
              <a:gd name="connsiteX2374" fmla="*/ 4450188 w 11989919"/>
              <a:gd name="connsiteY2374" fmla="*/ 4868315 h 6634795"/>
              <a:gd name="connsiteX2375" fmla="*/ 4229507 w 11989919"/>
              <a:gd name="connsiteY2375" fmla="*/ 4868315 h 6634795"/>
              <a:gd name="connsiteX2376" fmla="*/ 4266084 w 11989919"/>
              <a:gd name="connsiteY2376" fmla="*/ 4904891 h 6634795"/>
              <a:gd name="connsiteX2377" fmla="*/ 4229507 w 11989919"/>
              <a:gd name="connsiteY2377" fmla="*/ 4941467 h 6634795"/>
              <a:gd name="connsiteX2378" fmla="*/ 4192931 w 11989919"/>
              <a:gd name="connsiteY2378" fmla="*/ 4904891 h 6634795"/>
              <a:gd name="connsiteX2379" fmla="*/ 4229507 w 11989919"/>
              <a:gd name="connsiteY2379" fmla="*/ 4868315 h 6634795"/>
              <a:gd name="connsiteX2380" fmla="*/ 4008847 w 11989919"/>
              <a:gd name="connsiteY2380" fmla="*/ 4868315 h 6634795"/>
              <a:gd name="connsiteX2381" fmla="*/ 4045426 w 11989919"/>
              <a:gd name="connsiteY2381" fmla="*/ 4904891 h 6634795"/>
              <a:gd name="connsiteX2382" fmla="*/ 4008847 w 11989919"/>
              <a:gd name="connsiteY2382" fmla="*/ 4941467 h 6634795"/>
              <a:gd name="connsiteX2383" fmla="*/ 3972267 w 11989919"/>
              <a:gd name="connsiteY2383" fmla="*/ 4904891 h 6634795"/>
              <a:gd name="connsiteX2384" fmla="*/ 4008847 w 11989919"/>
              <a:gd name="connsiteY2384" fmla="*/ 4868315 h 6634795"/>
              <a:gd name="connsiteX2385" fmla="*/ 3788165 w 11989919"/>
              <a:gd name="connsiteY2385" fmla="*/ 4868315 h 6634795"/>
              <a:gd name="connsiteX2386" fmla="*/ 3824738 w 11989919"/>
              <a:gd name="connsiteY2386" fmla="*/ 4904891 h 6634795"/>
              <a:gd name="connsiteX2387" fmla="*/ 3788165 w 11989919"/>
              <a:gd name="connsiteY2387" fmla="*/ 4941467 h 6634795"/>
              <a:gd name="connsiteX2388" fmla="*/ 3751588 w 11989919"/>
              <a:gd name="connsiteY2388" fmla="*/ 4904891 h 6634795"/>
              <a:gd name="connsiteX2389" fmla="*/ 3788165 w 11989919"/>
              <a:gd name="connsiteY2389" fmla="*/ 4868315 h 6634795"/>
              <a:gd name="connsiteX2390" fmla="*/ 3567479 w 11989919"/>
              <a:gd name="connsiteY2390" fmla="*/ 4868315 h 6634795"/>
              <a:gd name="connsiteX2391" fmla="*/ 3604051 w 11989919"/>
              <a:gd name="connsiteY2391" fmla="*/ 4904891 h 6634795"/>
              <a:gd name="connsiteX2392" fmla="*/ 3567479 w 11989919"/>
              <a:gd name="connsiteY2392" fmla="*/ 4941467 h 6634795"/>
              <a:gd name="connsiteX2393" fmla="*/ 3530901 w 11989919"/>
              <a:gd name="connsiteY2393" fmla="*/ 4904891 h 6634795"/>
              <a:gd name="connsiteX2394" fmla="*/ 3567479 w 11989919"/>
              <a:gd name="connsiteY2394" fmla="*/ 4868315 h 6634795"/>
              <a:gd name="connsiteX2395" fmla="*/ 3346801 w 11989919"/>
              <a:gd name="connsiteY2395" fmla="*/ 4868315 h 6634795"/>
              <a:gd name="connsiteX2396" fmla="*/ 3383375 w 11989919"/>
              <a:gd name="connsiteY2396" fmla="*/ 4904891 h 6634795"/>
              <a:gd name="connsiteX2397" fmla="*/ 3346801 w 11989919"/>
              <a:gd name="connsiteY2397" fmla="*/ 4941467 h 6634795"/>
              <a:gd name="connsiteX2398" fmla="*/ 3310228 w 11989919"/>
              <a:gd name="connsiteY2398" fmla="*/ 4904891 h 6634795"/>
              <a:gd name="connsiteX2399" fmla="*/ 3346801 w 11989919"/>
              <a:gd name="connsiteY2399" fmla="*/ 4868315 h 6634795"/>
              <a:gd name="connsiteX2400" fmla="*/ 3126126 w 11989919"/>
              <a:gd name="connsiteY2400" fmla="*/ 4868315 h 6634795"/>
              <a:gd name="connsiteX2401" fmla="*/ 3162696 w 11989919"/>
              <a:gd name="connsiteY2401" fmla="*/ 4904891 h 6634795"/>
              <a:gd name="connsiteX2402" fmla="*/ 3126126 w 11989919"/>
              <a:gd name="connsiteY2402" fmla="*/ 4941467 h 6634795"/>
              <a:gd name="connsiteX2403" fmla="*/ 3089541 w 11989919"/>
              <a:gd name="connsiteY2403" fmla="*/ 4904891 h 6634795"/>
              <a:gd name="connsiteX2404" fmla="*/ 3126126 w 11989919"/>
              <a:gd name="connsiteY2404" fmla="*/ 4868315 h 6634795"/>
              <a:gd name="connsiteX2405" fmla="*/ 2905436 w 11989919"/>
              <a:gd name="connsiteY2405" fmla="*/ 4868315 h 6634795"/>
              <a:gd name="connsiteX2406" fmla="*/ 2942013 w 11989919"/>
              <a:gd name="connsiteY2406" fmla="*/ 4904891 h 6634795"/>
              <a:gd name="connsiteX2407" fmla="*/ 2905436 w 11989919"/>
              <a:gd name="connsiteY2407" fmla="*/ 4941467 h 6634795"/>
              <a:gd name="connsiteX2408" fmla="*/ 2868866 w 11989919"/>
              <a:gd name="connsiteY2408" fmla="*/ 4904891 h 6634795"/>
              <a:gd name="connsiteX2409" fmla="*/ 2905436 w 11989919"/>
              <a:gd name="connsiteY2409" fmla="*/ 4868315 h 6634795"/>
              <a:gd name="connsiteX2410" fmla="*/ 2684758 w 11989919"/>
              <a:gd name="connsiteY2410" fmla="*/ 4868315 h 6634795"/>
              <a:gd name="connsiteX2411" fmla="*/ 2721329 w 11989919"/>
              <a:gd name="connsiteY2411" fmla="*/ 4904891 h 6634795"/>
              <a:gd name="connsiteX2412" fmla="*/ 2684758 w 11989919"/>
              <a:gd name="connsiteY2412" fmla="*/ 4941467 h 6634795"/>
              <a:gd name="connsiteX2413" fmla="*/ 2648177 w 11989919"/>
              <a:gd name="connsiteY2413" fmla="*/ 4904891 h 6634795"/>
              <a:gd name="connsiteX2414" fmla="*/ 2684758 w 11989919"/>
              <a:gd name="connsiteY2414" fmla="*/ 4868315 h 6634795"/>
              <a:gd name="connsiteX2415" fmla="*/ 2464071 w 11989919"/>
              <a:gd name="connsiteY2415" fmla="*/ 4868315 h 6634795"/>
              <a:gd name="connsiteX2416" fmla="*/ 2500650 w 11989919"/>
              <a:gd name="connsiteY2416" fmla="*/ 4904891 h 6634795"/>
              <a:gd name="connsiteX2417" fmla="*/ 2464071 w 11989919"/>
              <a:gd name="connsiteY2417" fmla="*/ 4941467 h 6634795"/>
              <a:gd name="connsiteX2418" fmla="*/ 2427500 w 11989919"/>
              <a:gd name="connsiteY2418" fmla="*/ 4904891 h 6634795"/>
              <a:gd name="connsiteX2419" fmla="*/ 2464071 w 11989919"/>
              <a:gd name="connsiteY2419" fmla="*/ 4868315 h 6634795"/>
              <a:gd name="connsiteX2420" fmla="*/ 2243393 w 11989919"/>
              <a:gd name="connsiteY2420" fmla="*/ 4868315 h 6634795"/>
              <a:gd name="connsiteX2421" fmla="*/ 2279972 w 11989919"/>
              <a:gd name="connsiteY2421" fmla="*/ 4904891 h 6634795"/>
              <a:gd name="connsiteX2422" fmla="*/ 2243393 w 11989919"/>
              <a:gd name="connsiteY2422" fmla="*/ 4941467 h 6634795"/>
              <a:gd name="connsiteX2423" fmla="*/ 2206817 w 11989919"/>
              <a:gd name="connsiteY2423" fmla="*/ 4904891 h 6634795"/>
              <a:gd name="connsiteX2424" fmla="*/ 2243393 w 11989919"/>
              <a:gd name="connsiteY2424" fmla="*/ 4868315 h 6634795"/>
              <a:gd name="connsiteX2425" fmla="*/ 2022713 w 11989919"/>
              <a:gd name="connsiteY2425" fmla="*/ 4868315 h 6634795"/>
              <a:gd name="connsiteX2426" fmla="*/ 2059288 w 11989919"/>
              <a:gd name="connsiteY2426" fmla="*/ 4904891 h 6634795"/>
              <a:gd name="connsiteX2427" fmla="*/ 2022713 w 11989919"/>
              <a:gd name="connsiteY2427" fmla="*/ 4941467 h 6634795"/>
              <a:gd name="connsiteX2428" fmla="*/ 1986176 w 11989919"/>
              <a:gd name="connsiteY2428" fmla="*/ 4904891 h 6634795"/>
              <a:gd name="connsiteX2429" fmla="*/ 2022713 w 11989919"/>
              <a:gd name="connsiteY2429" fmla="*/ 4868315 h 6634795"/>
              <a:gd name="connsiteX2430" fmla="*/ 1802067 w 11989919"/>
              <a:gd name="connsiteY2430" fmla="*/ 4868315 h 6634795"/>
              <a:gd name="connsiteX2431" fmla="*/ 1838642 w 11989919"/>
              <a:gd name="connsiteY2431" fmla="*/ 4904891 h 6634795"/>
              <a:gd name="connsiteX2432" fmla="*/ 1802067 w 11989919"/>
              <a:gd name="connsiteY2432" fmla="*/ 4941467 h 6634795"/>
              <a:gd name="connsiteX2433" fmla="*/ 1765491 w 11989919"/>
              <a:gd name="connsiteY2433" fmla="*/ 4904891 h 6634795"/>
              <a:gd name="connsiteX2434" fmla="*/ 1802067 w 11989919"/>
              <a:gd name="connsiteY2434" fmla="*/ 4868315 h 6634795"/>
              <a:gd name="connsiteX2435" fmla="*/ 1581381 w 11989919"/>
              <a:gd name="connsiteY2435" fmla="*/ 4868315 h 6634795"/>
              <a:gd name="connsiteX2436" fmla="*/ 1617956 w 11989919"/>
              <a:gd name="connsiteY2436" fmla="*/ 4904891 h 6634795"/>
              <a:gd name="connsiteX2437" fmla="*/ 1581381 w 11989919"/>
              <a:gd name="connsiteY2437" fmla="*/ 4941467 h 6634795"/>
              <a:gd name="connsiteX2438" fmla="*/ 1544805 w 11989919"/>
              <a:gd name="connsiteY2438" fmla="*/ 4904891 h 6634795"/>
              <a:gd name="connsiteX2439" fmla="*/ 1581381 w 11989919"/>
              <a:gd name="connsiteY2439" fmla="*/ 4868315 h 6634795"/>
              <a:gd name="connsiteX2440" fmla="*/ 1360695 w 11989919"/>
              <a:gd name="connsiteY2440" fmla="*/ 4868315 h 6634795"/>
              <a:gd name="connsiteX2441" fmla="*/ 1397271 w 11989919"/>
              <a:gd name="connsiteY2441" fmla="*/ 4904891 h 6634795"/>
              <a:gd name="connsiteX2442" fmla="*/ 1360695 w 11989919"/>
              <a:gd name="connsiteY2442" fmla="*/ 4941467 h 6634795"/>
              <a:gd name="connsiteX2443" fmla="*/ 1324119 w 11989919"/>
              <a:gd name="connsiteY2443" fmla="*/ 4904891 h 6634795"/>
              <a:gd name="connsiteX2444" fmla="*/ 1360695 w 11989919"/>
              <a:gd name="connsiteY2444" fmla="*/ 4868315 h 6634795"/>
              <a:gd name="connsiteX2445" fmla="*/ 1140009 w 11989919"/>
              <a:gd name="connsiteY2445" fmla="*/ 4868315 h 6634795"/>
              <a:gd name="connsiteX2446" fmla="*/ 1176585 w 11989919"/>
              <a:gd name="connsiteY2446" fmla="*/ 4904891 h 6634795"/>
              <a:gd name="connsiteX2447" fmla="*/ 1140009 w 11989919"/>
              <a:gd name="connsiteY2447" fmla="*/ 4941467 h 6634795"/>
              <a:gd name="connsiteX2448" fmla="*/ 1103433 w 11989919"/>
              <a:gd name="connsiteY2448" fmla="*/ 4904891 h 6634795"/>
              <a:gd name="connsiteX2449" fmla="*/ 1140009 w 11989919"/>
              <a:gd name="connsiteY2449" fmla="*/ 4868315 h 6634795"/>
              <a:gd name="connsiteX2450" fmla="*/ 919323 w 11989919"/>
              <a:gd name="connsiteY2450" fmla="*/ 4868315 h 6634795"/>
              <a:gd name="connsiteX2451" fmla="*/ 955899 w 11989919"/>
              <a:gd name="connsiteY2451" fmla="*/ 4904891 h 6634795"/>
              <a:gd name="connsiteX2452" fmla="*/ 919323 w 11989919"/>
              <a:gd name="connsiteY2452" fmla="*/ 4941467 h 6634795"/>
              <a:gd name="connsiteX2453" fmla="*/ 882747 w 11989919"/>
              <a:gd name="connsiteY2453" fmla="*/ 4904891 h 6634795"/>
              <a:gd name="connsiteX2454" fmla="*/ 919323 w 11989919"/>
              <a:gd name="connsiteY2454" fmla="*/ 4868315 h 6634795"/>
              <a:gd name="connsiteX2455" fmla="*/ 698637 w 11989919"/>
              <a:gd name="connsiteY2455" fmla="*/ 4868315 h 6634795"/>
              <a:gd name="connsiteX2456" fmla="*/ 735213 w 11989919"/>
              <a:gd name="connsiteY2456" fmla="*/ 4904891 h 6634795"/>
              <a:gd name="connsiteX2457" fmla="*/ 698637 w 11989919"/>
              <a:gd name="connsiteY2457" fmla="*/ 4941467 h 6634795"/>
              <a:gd name="connsiteX2458" fmla="*/ 662061 w 11989919"/>
              <a:gd name="connsiteY2458" fmla="*/ 4904891 h 6634795"/>
              <a:gd name="connsiteX2459" fmla="*/ 698637 w 11989919"/>
              <a:gd name="connsiteY2459" fmla="*/ 4868315 h 6634795"/>
              <a:gd name="connsiteX2460" fmla="*/ 477951 w 11989919"/>
              <a:gd name="connsiteY2460" fmla="*/ 4868315 h 6634795"/>
              <a:gd name="connsiteX2461" fmla="*/ 514527 w 11989919"/>
              <a:gd name="connsiteY2461" fmla="*/ 4904891 h 6634795"/>
              <a:gd name="connsiteX2462" fmla="*/ 477951 w 11989919"/>
              <a:gd name="connsiteY2462" fmla="*/ 4941467 h 6634795"/>
              <a:gd name="connsiteX2463" fmla="*/ 441375 w 11989919"/>
              <a:gd name="connsiteY2463" fmla="*/ 4904891 h 6634795"/>
              <a:gd name="connsiteX2464" fmla="*/ 477951 w 11989919"/>
              <a:gd name="connsiteY2464" fmla="*/ 4868315 h 6634795"/>
              <a:gd name="connsiteX2465" fmla="*/ 257264 w 11989919"/>
              <a:gd name="connsiteY2465" fmla="*/ 4868315 h 6634795"/>
              <a:gd name="connsiteX2466" fmla="*/ 293840 w 11989919"/>
              <a:gd name="connsiteY2466" fmla="*/ 4904891 h 6634795"/>
              <a:gd name="connsiteX2467" fmla="*/ 257264 w 11989919"/>
              <a:gd name="connsiteY2467" fmla="*/ 4941467 h 6634795"/>
              <a:gd name="connsiteX2468" fmla="*/ 220688 w 11989919"/>
              <a:gd name="connsiteY2468" fmla="*/ 4904891 h 6634795"/>
              <a:gd name="connsiteX2469" fmla="*/ 257264 w 11989919"/>
              <a:gd name="connsiteY2469" fmla="*/ 4868315 h 6634795"/>
              <a:gd name="connsiteX2470" fmla="*/ 36578 w 11989919"/>
              <a:gd name="connsiteY2470" fmla="*/ 4868315 h 6634795"/>
              <a:gd name="connsiteX2471" fmla="*/ 73154 w 11989919"/>
              <a:gd name="connsiteY2471" fmla="*/ 4904891 h 6634795"/>
              <a:gd name="connsiteX2472" fmla="*/ 36578 w 11989919"/>
              <a:gd name="connsiteY2472" fmla="*/ 4941467 h 6634795"/>
              <a:gd name="connsiteX2473" fmla="*/ 2 w 11989919"/>
              <a:gd name="connsiteY2473" fmla="*/ 4904891 h 6634795"/>
              <a:gd name="connsiteX2474" fmla="*/ 36578 w 11989919"/>
              <a:gd name="connsiteY2474" fmla="*/ 4868315 h 6634795"/>
              <a:gd name="connsiteX2475" fmla="*/ 11953343 w 11989919"/>
              <a:gd name="connsiteY2475" fmla="*/ 4656649 h 6634795"/>
              <a:gd name="connsiteX2476" fmla="*/ 11989919 w 11989919"/>
              <a:gd name="connsiteY2476" fmla="*/ 4693225 h 6634795"/>
              <a:gd name="connsiteX2477" fmla="*/ 11953343 w 11989919"/>
              <a:gd name="connsiteY2477" fmla="*/ 4729801 h 6634795"/>
              <a:gd name="connsiteX2478" fmla="*/ 11916767 w 11989919"/>
              <a:gd name="connsiteY2478" fmla="*/ 4693225 h 6634795"/>
              <a:gd name="connsiteX2479" fmla="*/ 11953343 w 11989919"/>
              <a:gd name="connsiteY2479" fmla="*/ 4656649 h 6634795"/>
              <a:gd name="connsiteX2480" fmla="*/ 11732658 w 11989919"/>
              <a:gd name="connsiteY2480" fmla="*/ 4656649 h 6634795"/>
              <a:gd name="connsiteX2481" fmla="*/ 11769234 w 11989919"/>
              <a:gd name="connsiteY2481" fmla="*/ 4693225 h 6634795"/>
              <a:gd name="connsiteX2482" fmla="*/ 11732658 w 11989919"/>
              <a:gd name="connsiteY2482" fmla="*/ 4729801 h 6634795"/>
              <a:gd name="connsiteX2483" fmla="*/ 11696082 w 11989919"/>
              <a:gd name="connsiteY2483" fmla="*/ 4693225 h 6634795"/>
              <a:gd name="connsiteX2484" fmla="*/ 11732658 w 11989919"/>
              <a:gd name="connsiteY2484" fmla="*/ 4656649 h 6634795"/>
              <a:gd name="connsiteX2485" fmla="*/ 11511977 w 11989919"/>
              <a:gd name="connsiteY2485" fmla="*/ 4656649 h 6634795"/>
              <a:gd name="connsiteX2486" fmla="*/ 11548553 w 11989919"/>
              <a:gd name="connsiteY2486" fmla="*/ 4693225 h 6634795"/>
              <a:gd name="connsiteX2487" fmla="*/ 11511977 w 11989919"/>
              <a:gd name="connsiteY2487" fmla="*/ 4729801 h 6634795"/>
              <a:gd name="connsiteX2488" fmla="*/ 11475401 w 11989919"/>
              <a:gd name="connsiteY2488" fmla="*/ 4693225 h 6634795"/>
              <a:gd name="connsiteX2489" fmla="*/ 11511977 w 11989919"/>
              <a:gd name="connsiteY2489" fmla="*/ 4656649 h 6634795"/>
              <a:gd name="connsiteX2490" fmla="*/ 11291296 w 11989919"/>
              <a:gd name="connsiteY2490" fmla="*/ 4656649 h 6634795"/>
              <a:gd name="connsiteX2491" fmla="*/ 11327872 w 11989919"/>
              <a:gd name="connsiteY2491" fmla="*/ 4693225 h 6634795"/>
              <a:gd name="connsiteX2492" fmla="*/ 11291296 w 11989919"/>
              <a:gd name="connsiteY2492" fmla="*/ 4729801 h 6634795"/>
              <a:gd name="connsiteX2493" fmla="*/ 11254720 w 11989919"/>
              <a:gd name="connsiteY2493" fmla="*/ 4693225 h 6634795"/>
              <a:gd name="connsiteX2494" fmla="*/ 11291296 w 11989919"/>
              <a:gd name="connsiteY2494" fmla="*/ 4656649 h 6634795"/>
              <a:gd name="connsiteX2495" fmla="*/ 11070615 w 11989919"/>
              <a:gd name="connsiteY2495" fmla="*/ 4656649 h 6634795"/>
              <a:gd name="connsiteX2496" fmla="*/ 11107191 w 11989919"/>
              <a:gd name="connsiteY2496" fmla="*/ 4693225 h 6634795"/>
              <a:gd name="connsiteX2497" fmla="*/ 11070615 w 11989919"/>
              <a:gd name="connsiteY2497" fmla="*/ 4729801 h 6634795"/>
              <a:gd name="connsiteX2498" fmla="*/ 11034039 w 11989919"/>
              <a:gd name="connsiteY2498" fmla="*/ 4693225 h 6634795"/>
              <a:gd name="connsiteX2499" fmla="*/ 11070615 w 11989919"/>
              <a:gd name="connsiteY2499" fmla="*/ 4656649 h 6634795"/>
              <a:gd name="connsiteX2500" fmla="*/ 10849934 w 11989919"/>
              <a:gd name="connsiteY2500" fmla="*/ 4656649 h 6634795"/>
              <a:gd name="connsiteX2501" fmla="*/ 10886510 w 11989919"/>
              <a:gd name="connsiteY2501" fmla="*/ 4693225 h 6634795"/>
              <a:gd name="connsiteX2502" fmla="*/ 10849934 w 11989919"/>
              <a:gd name="connsiteY2502" fmla="*/ 4729801 h 6634795"/>
              <a:gd name="connsiteX2503" fmla="*/ 10813358 w 11989919"/>
              <a:gd name="connsiteY2503" fmla="*/ 4693225 h 6634795"/>
              <a:gd name="connsiteX2504" fmla="*/ 10849934 w 11989919"/>
              <a:gd name="connsiteY2504" fmla="*/ 4656649 h 6634795"/>
              <a:gd name="connsiteX2505" fmla="*/ 10629253 w 11989919"/>
              <a:gd name="connsiteY2505" fmla="*/ 4656649 h 6634795"/>
              <a:gd name="connsiteX2506" fmla="*/ 10665829 w 11989919"/>
              <a:gd name="connsiteY2506" fmla="*/ 4693225 h 6634795"/>
              <a:gd name="connsiteX2507" fmla="*/ 10629253 w 11989919"/>
              <a:gd name="connsiteY2507" fmla="*/ 4729801 h 6634795"/>
              <a:gd name="connsiteX2508" fmla="*/ 10592677 w 11989919"/>
              <a:gd name="connsiteY2508" fmla="*/ 4693225 h 6634795"/>
              <a:gd name="connsiteX2509" fmla="*/ 10629253 w 11989919"/>
              <a:gd name="connsiteY2509" fmla="*/ 4656649 h 6634795"/>
              <a:gd name="connsiteX2510" fmla="*/ 10408572 w 11989919"/>
              <a:gd name="connsiteY2510" fmla="*/ 4656649 h 6634795"/>
              <a:gd name="connsiteX2511" fmla="*/ 10445148 w 11989919"/>
              <a:gd name="connsiteY2511" fmla="*/ 4693225 h 6634795"/>
              <a:gd name="connsiteX2512" fmla="*/ 10408572 w 11989919"/>
              <a:gd name="connsiteY2512" fmla="*/ 4729801 h 6634795"/>
              <a:gd name="connsiteX2513" fmla="*/ 10371996 w 11989919"/>
              <a:gd name="connsiteY2513" fmla="*/ 4693225 h 6634795"/>
              <a:gd name="connsiteX2514" fmla="*/ 10408572 w 11989919"/>
              <a:gd name="connsiteY2514" fmla="*/ 4656649 h 6634795"/>
              <a:gd name="connsiteX2515" fmla="*/ 10187891 w 11989919"/>
              <a:gd name="connsiteY2515" fmla="*/ 4656649 h 6634795"/>
              <a:gd name="connsiteX2516" fmla="*/ 10224467 w 11989919"/>
              <a:gd name="connsiteY2516" fmla="*/ 4693225 h 6634795"/>
              <a:gd name="connsiteX2517" fmla="*/ 10187891 w 11989919"/>
              <a:gd name="connsiteY2517" fmla="*/ 4729801 h 6634795"/>
              <a:gd name="connsiteX2518" fmla="*/ 10151315 w 11989919"/>
              <a:gd name="connsiteY2518" fmla="*/ 4693225 h 6634795"/>
              <a:gd name="connsiteX2519" fmla="*/ 10187891 w 11989919"/>
              <a:gd name="connsiteY2519" fmla="*/ 4656649 h 6634795"/>
              <a:gd name="connsiteX2520" fmla="*/ 9967210 w 11989919"/>
              <a:gd name="connsiteY2520" fmla="*/ 4656649 h 6634795"/>
              <a:gd name="connsiteX2521" fmla="*/ 10003786 w 11989919"/>
              <a:gd name="connsiteY2521" fmla="*/ 4693225 h 6634795"/>
              <a:gd name="connsiteX2522" fmla="*/ 9967210 w 11989919"/>
              <a:gd name="connsiteY2522" fmla="*/ 4729801 h 6634795"/>
              <a:gd name="connsiteX2523" fmla="*/ 9930634 w 11989919"/>
              <a:gd name="connsiteY2523" fmla="*/ 4693225 h 6634795"/>
              <a:gd name="connsiteX2524" fmla="*/ 9967210 w 11989919"/>
              <a:gd name="connsiteY2524" fmla="*/ 4656649 h 6634795"/>
              <a:gd name="connsiteX2525" fmla="*/ 9746529 w 11989919"/>
              <a:gd name="connsiteY2525" fmla="*/ 4656649 h 6634795"/>
              <a:gd name="connsiteX2526" fmla="*/ 9783105 w 11989919"/>
              <a:gd name="connsiteY2526" fmla="*/ 4693225 h 6634795"/>
              <a:gd name="connsiteX2527" fmla="*/ 9746529 w 11989919"/>
              <a:gd name="connsiteY2527" fmla="*/ 4729801 h 6634795"/>
              <a:gd name="connsiteX2528" fmla="*/ 9709953 w 11989919"/>
              <a:gd name="connsiteY2528" fmla="*/ 4693225 h 6634795"/>
              <a:gd name="connsiteX2529" fmla="*/ 9746529 w 11989919"/>
              <a:gd name="connsiteY2529" fmla="*/ 4656649 h 6634795"/>
              <a:gd name="connsiteX2530" fmla="*/ 9525848 w 11989919"/>
              <a:gd name="connsiteY2530" fmla="*/ 4656649 h 6634795"/>
              <a:gd name="connsiteX2531" fmla="*/ 9562424 w 11989919"/>
              <a:gd name="connsiteY2531" fmla="*/ 4693225 h 6634795"/>
              <a:gd name="connsiteX2532" fmla="*/ 9525848 w 11989919"/>
              <a:gd name="connsiteY2532" fmla="*/ 4729801 h 6634795"/>
              <a:gd name="connsiteX2533" fmla="*/ 9489272 w 11989919"/>
              <a:gd name="connsiteY2533" fmla="*/ 4693225 h 6634795"/>
              <a:gd name="connsiteX2534" fmla="*/ 9525848 w 11989919"/>
              <a:gd name="connsiteY2534" fmla="*/ 4656649 h 6634795"/>
              <a:gd name="connsiteX2535" fmla="*/ 9305167 w 11989919"/>
              <a:gd name="connsiteY2535" fmla="*/ 4656649 h 6634795"/>
              <a:gd name="connsiteX2536" fmla="*/ 9341743 w 11989919"/>
              <a:gd name="connsiteY2536" fmla="*/ 4693225 h 6634795"/>
              <a:gd name="connsiteX2537" fmla="*/ 9305167 w 11989919"/>
              <a:gd name="connsiteY2537" fmla="*/ 4729801 h 6634795"/>
              <a:gd name="connsiteX2538" fmla="*/ 9268591 w 11989919"/>
              <a:gd name="connsiteY2538" fmla="*/ 4693225 h 6634795"/>
              <a:gd name="connsiteX2539" fmla="*/ 9305167 w 11989919"/>
              <a:gd name="connsiteY2539" fmla="*/ 4656649 h 6634795"/>
              <a:gd name="connsiteX2540" fmla="*/ 9084486 w 11989919"/>
              <a:gd name="connsiteY2540" fmla="*/ 4656649 h 6634795"/>
              <a:gd name="connsiteX2541" fmla="*/ 9121062 w 11989919"/>
              <a:gd name="connsiteY2541" fmla="*/ 4693225 h 6634795"/>
              <a:gd name="connsiteX2542" fmla="*/ 9084486 w 11989919"/>
              <a:gd name="connsiteY2542" fmla="*/ 4729801 h 6634795"/>
              <a:gd name="connsiteX2543" fmla="*/ 9047910 w 11989919"/>
              <a:gd name="connsiteY2543" fmla="*/ 4693225 h 6634795"/>
              <a:gd name="connsiteX2544" fmla="*/ 9084486 w 11989919"/>
              <a:gd name="connsiteY2544" fmla="*/ 4656649 h 6634795"/>
              <a:gd name="connsiteX2545" fmla="*/ 8863805 w 11989919"/>
              <a:gd name="connsiteY2545" fmla="*/ 4656649 h 6634795"/>
              <a:gd name="connsiteX2546" fmla="*/ 8900381 w 11989919"/>
              <a:gd name="connsiteY2546" fmla="*/ 4693225 h 6634795"/>
              <a:gd name="connsiteX2547" fmla="*/ 8863805 w 11989919"/>
              <a:gd name="connsiteY2547" fmla="*/ 4729801 h 6634795"/>
              <a:gd name="connsiteX2548" fmla="*/ 8827229 w 11989919"/>
              <a:gd name="connsiteY2548" fmla="*/ 4693225 h 6634795"/>
              <a:gd name="connsiteX2549" fmla="*/ 8863805 w 11989919"/>
              <a:gd name="connsiteY2549" fmla="*/ 4656649 h 6634795"/>
              <a:gd name="connsiteX2550" fmla="*/ 8643124 w 11989919"/>
              <a:gd name="connsiteY2550" fmla="*/ 4656649 h 6634795"/>
              <a:gd name="connsiteX2551" fmla="*/ 8679700 w 11989919"/>
              <a:gd name="connsiteY2551" fmla="*/ 4693225 h 6634795"/>
              <a:gd name="connsiteX2552" fmla="*/ 8643124 w 11989919"/>
              <a:gd name="connsiteY2552" fmla="*/ 4729801 h 6634795"/>
              <a:gd name="connsiteX2553" fmla="*/ 8606548 w 11989919"/>
              <a:gd name="connsiteY2553" fmla="*/ 4693225 h 6634795"/>
              <a:gd name="connsiteX2554" fmla="*/ 8643124 w 11989919"/>
              <a:gd name="connsiteY2554" fmla="*/ 4656649 h 6634795"/>
              <a:gd name="connsiteX2555" fmla="*/ 8422443 w 11989919"/>
              <a:gd name="connsiteY2555" fmla="*/ 4656649 h 6634795"/>
              <a:gd name="connsiteX2556" fmla="*/ 8459019 w 11989919"/>
              <a:gd name="connsiteY2556" fmla="*/ 4693225 h 6634795"/>
              <a:gd name="connsiteX2557" fmla="*/ 8422443 w 11989919"/>
              <a:gd name="connsiteY2557" fmla="*/ 4729801 h 6634795"/>
              <a:gd name="connsiteX2558" fmla="*/ 8385867 w 11989919"/>
              <a:gd name="connsiteY2558" fmla="*/ 4693225 h 6634795"/>
              <a:gd name="connsiteX2559" fmla="*/ 8422443 w 11989919"/>
              <a:gd name="connsiteY2559" fmla="*/ 4656649 h 6634795"/>
              <a:gd name="connsiteX2560" fmla="*/ 8201762 w 11989919"/>
              <a:gd name="connsiteY2560" fmla="*/ 4656649 h 6634795"/>
              <a:gd name="connsiteX2561" fmla="*/ 8238338 w 11989919"/>
              <a:gd name="connsiteY2561" fmla="*/ 4693225 h 6634795"/>
              <a:gd name="connsiteX2562" fmla="*/ 8201762 w 11989919"/>
              <a:gd name="connsiteY2562" fmla="*/ 4729801 h 6634795"/>
              <a:gd name="connsiteX2563" fmla="*/ 8165186 w 11989919"/>
              <a:gd name="connsiteY2563" fmla="*/ 4693225 h 6634795"/>
              <a:gd name="connsiteX2564" fmla="*/ 8201762 w 11989919"/>
              <a:gd name="connsiteY2564" fmla="*/ 4656649 h 6634795"/>
              <a:gd name="connsiteX2565" fmla="*/ 7981081 w 11989919"/>
              <a:gd name="connsiteY2565" fmla="*/ 4656649 h 6634795"/>
              <a:gd name="connsiteX2566" fmla="*/ 8017657 w 11989919"/>
              <a:gd name="connsiteY2566" fmla="*/ 4693225 h 6634795"/>
              <a:gd name="connsiteX2567" fmla="*/ 7981081 w 11989919"/>
              <a:gd name="connsiteY2567" fmla="*/ 4729801 h 6634795"/>
              <a:gd name="connsiteX2568" fmla="*/ 7944505 w 11989919"/>
              <a:gd name="connsiteY2568" fmla="*/ 4693225 h 6634795"/>
              <a:gd name="connsiteX2569" fmla="*/ 7981081 w 11989919"/>
              <a:gd name="connsiteY2569" fmla="*/ 4656649 h 6634795"/>
              <a:gd name="connsiteX2570" fmla="*/ 7760400 w 11989919"/>
              <a:gd name="connsiteY2570" fmla="*/ 4656649 h 6634795"/>
              <a:gd name="connsiteX2571" fmla="*/ 7796976 w 11989919"/>
              <a:gd name="connsiteY2571" fmla="*/ 4693225 h 6634795"/>
              <a:gd name="connsiteX2572" fmla="*/ 7760400 w 11989919"/>
              <a:gd name="connsiteY2572" fmla="*/ 4729801 h 6634795"/>
              <a:gd name="connsiteX2573" fmla="*/ 7723824 w 11989919"/>
              <a:gd name="connsiteY2573" fmla="*/ 4693225 h 6634795"/>
              <a:gd name="connsiteX2574" fmla="*/ 7760400 w 11989919"/>
              <a:gd name="connsiteY2574" fmla="*/ 4656649 h 6634795"/>
              <a:gd name="connsiteX2575" fmla="*/ 7539719 w 11989919"/>
              <a:gd name="connsiteY2575" fmla="*/ 4656649 h 6634795"/>
              <a:gd name="connsiteX2576" fmla="*/ 7576295 w 11989919"/>
              <a:gd name="connsiteY2576" fmla="*/ 4693225 h 6634795"/>
              <a:gd name="connsiteX2577" fmla="*/ 7539719 w 11989919"/>
              <a:gd name="connsiteY2577" fmla="*/ 4729801 h 6634795"/>
              <a:gd name="connsiteX2578" fmla="*/ 7503143 w 11989919"/>
              <a:gd name="connsiteY2578" fmla="*/ 4693225 h 6634795"/>
              <a:gd name="connsiteX2579" fmla="*/ 7539719 w 11989919"/>
              <a:gd name="connsiteY2579" fmla="*/ 4656649 h 6634795"/>
              <a:gd name="connsiteX2580" fmla="*/ 7319038 w 11989919"/>
              <a:gd name="connsiteY2580" fmla="*/ 4656649 h 6634795"/>
              <a:gd name="connsiteX2581" fmla="*/ 7355614 w 11989919"/>
              <a:gd name="connsiteY2581" fmla="*/ 4693225 h 6634795"/>
              <a:gd name="connsiteX2582" fmla="*/ 7319038 w 11989919"/>
              <a:gd name="connsiteY2582" fmla="*/ 4729801 h 6634795"/>
              <a:gd name="connsiteX2583" fmla="*/ 7282462 w 11989919"/>
              <a:gd name="connsiteY2583" fmla="*/ 4693225 h 6634795"/>
              <a:gd name="connsiteX2584" fmla="*/ 7319038 w 11989919"/>
              <a:gd name="connsiteY2584" fmla="*/ 4656649 h 6634795"/>
              <a:gd name="connsiteX2585" fmla="*/ 7098357 w 11989919"/>
              <a:gd name="connsiteY2585" fmla="*/ 4656649 h 6634795"/>
              <a:gd name="connsiteX2586" fmla="*/ 7134933 w 11989919"/>
              <a:gd name="connsiteY2586" fmla="*/ 4693225 h 6634795"/>
              <a:gd name="connsiteX2587" fmla="*/ 7098357 w 11989919"/>
              <a:gd name="connsiteY2587" fmla="*/ 4729801 h 6634795"/>
              <a:gd name="connsiteX2588" fmla="*/ 7061781 w 11989919"/>
              <a:gd name="connsiteY2588" fmla="*/ 4693225 h 6634795"/>
              <a:gd name="connsiteX2589" fmla="*/ 7098357 w 11989919"/>
              <a:gd name="connsiteY2589" fmla="*/ 4656649 h 6634795"/>
              <a:gd name="connsiteX2590" fmla="*/ 6877676 w 11989919"/>
              <a:gd name="connsiteY2590" fmla="*/ 4656649 h 6634795"/>
              <a:gd name="connsiteX2591" fmla="*/ 6914252 w 11989919"/>
              <a:gd name="connsiteY2591" fmla="*/ 4693225 h 6634795"/>
              <a:gd name="connsiteX2592" fmla="*/ 6877676 w 11989919"/>
              <a:gd name="connsiteY2592" fmla="*/ 4729801 h 6634795"/>
              <a:gd name="connsiteX2593" fmla="*/ 6841100 w 11989919"/>
              <a:gd name="connsiteY2593" fmla="*/ 4693225 h 6634795"/>
              <a:gd name="connsiteX2594" fmla="*/ 6877676 w 11989919"/>
              <a:gd name="connsiteY2594" fmla="*/ 4656649 h 6634795"/>
              <a:gd name="connsiteX2595" fmla="*/ 6656995 w 11989919"/>
              <a:gd name="connsiteY2595" fmla="*/ 4656649 h 6634795"/>
              <a:gd name="connsiteX2596" fmla="*/ 6693571 w 11989919"/>
              <a:gd name="connsiteY2596" fmla="*/ 4693225 h 6634795"/>
              <a:gd name="connsiteX2597" fmla="*/ 6656995 w 11989919"/>
              <a:gd name="connsiteY2597" fmla="*/ 4729801 h 6634795"/>
              <a:gd name="connsiteX2598" fmla="*/ 6620419 w 11989919"/>
              <a:gd name="connsiteY2598" fmla="*/ 4693225 h 6634795"/>
              <a:gd name="connsiteX2599" fmla="*/ 6656995 w 11989919"/>
              <a:gd name="connsiteY2599" fmla="*/ 4656649 h 6634795"/>
              <a:gd name="connsiteX2600" fmla="*/ 6436314 w 11989919"/>
              <a:gd name="connsiteY2600" fmla="*/ 4656649 h 6634795"/>
              <a:gd name="connsiteX2601" fmla="*/ 6472890 w 11989919"/>
              <a:gd name="connsiteY2601" fmla="*/ 4693225 h 6634795"/>
              <a:gd name="connsiteX2602" fmla="*/ 6436314 w 11989919"/>
              <a:gd name="connsiteY2602" fmla="*/ 4729801 h 6634795"/>
              <a:gd name="connsiteX2603" fmla="*/ 6399738 w 11989919"/>
              <a:gd name="connsiteY2603" fmla="*/ 4693225 h 6634795"/>
              <a:gd name="connsiteX2604" fmla="*/ 6436314 w 11989919"/>
              <a:gd name="connsiteY2604" fmla="*/ 4656649 h 6634795"/>
              <a:gd name="connsiteX2605" fmla="*/ 6215633 w 11989919"/>
              <a:gd name="connsiteY2605" fmla="*/ 4656649 h 6634795"/>
              <a:gd name="connsiteX2606" fmla="*/ 6252209 w 11989919"/>
              <a:gd name="connsiteY2606" fmla="*/ 4693225 h 6634795"/>
              <a:gd name="connsiteX2607" fmla="*/ 6215633 w 11989919"/>
              <a:gd name="connsiteY2607" fmla="*/ 4729801 h 6634795"/>
              <a:gd name="connsiteX2608" fmla="*/ 6179057 w 11989919"/>
              <a:gd name="connsiteY2608" fmla="*/ 4693225 h 6634795"/>
              <a:gd name="connsiteX2609" fmla="*/ 6215633 w 11989919"/>
              <a:gd name="connsiteY2609" fmla="*/ 4656649 h 6634795"/>
              <a:gd name="connsiteX2610" fmla="*/ 5994952 w 11989919"/>
              <a:gd name="connsiteY2610" fmla="*/ 4656649 h 6634795"/>
              <a:gd name="connsiteX2611" fmla="*/ 6031528 w 11989919"/>
              <a:gd name="connsiteY2611" fmla="*/ 4693225 h 6634795"/>
              <a:gd name="connsiteX2612" fmla="*/ 5994952 w 11989919"/>
              <a:gd name="connsiteY2612" fmla="*/ 4729801 h 6634795"/>
              <a:gd name="connsiteX2613" fmla="*/ 5958376 w 11989919"/>
              <a:gd name="connsiteY2613" fmla="*/ 4693225 h 6634795"/>
              <a:gd name="connsiteX2614" fmla="*/ 5994952 w 11989919"/>
              <a:gd name="connsiteY2614" fmla="*/ 4656649 h 6634795"/>
              <a:gd name="connsiteX2615" fmla="*/ 5774272 w 11989919"/>
              <a:gd name="connsiteY2615" fmla="*/ 4656649 h 6634795"/>
              <a:gd name="connsiteX2616" fmla="*/ 5810848 w 11989919"/>
              <a:gd name="connsiteY2616" fmla="*/ 4693225 h 6634795"/>
              <a:gd name="connsiteX2617" fmla="*/ 5774272 w 11989919"/>
              <a:gd name="connsiteY2617" fmla="*/ 4729801 h 6634795"/>
              <a:gd name="connsiteX2618" fmla="*/ 5737697 w 11989919"/>
              <a:gd name="connsiteY2618" fmla="*/ 4693225 h 6634795"/>
              <a:gd name="connsiteX2619" fmla="*/ 5774272 w 11989919"/>
              <a:gd name="connsiteY2619" fmla="*/ 4656649 h 6634795"/>
              <a:gd name="connsiteX2620" fmla="*/ 5553593 w 11989919"/>
              <a:gd name="connsiteY2620" fmla="*/ 4656649 h 6634795"/>
              <a:gd name="connsiteX2621" fmla="*/ 5590169 w 11989919"/>
              <a:gd name="connsiteY2621" fmla="*/ 4693225 h 6634795"/>
              <a:gd name="connsiteX2622" fmla="*/ 5553593 w 11989919"/>
              <a:gd name="connsiteY2622" fmla="*/ 4729801 h 6634795"/>
              <a:gd name="connsiteX2623" fmla="*/ 5517018 w 11989919"/>
              <a:gd name="connsiteY2623" fmla="*/ 4693225 h 6634795"/>
              <a:gd name="connsiteX2624" fmla="*/ 5553593 w 11989919"/>
              <a:gd name="connsiteY2624" fmla="*/ 4656649 h 6634795"/>
              <a:gd name="connsiteX2625" fmla="*/ 5332913 w 11989919"/>
              <a:gd name="connsiteY2625" fmla="*/ 4656649 h 6634795"/>
              <a:gd name="connsiteX2626" fmla="*/ 5369490 w 11989919"/>
              <a:gd name="connsiteY2626" fmla="*/ 4693225 h 6634795"/>
              <a:gd name="connsiteX2627" fmla="*/ 5332913 w 11989919"/>
              <a:gd name="connsiteY2627" fmla="*/ 4729801 h 6634795"/>
              <a:gd name="connsiteX2628" fmla="*/ 5296337 w 11989919"/>
              <a:gd name="connsiteY2628" fmla="*/ 4693225 h 6634795"/>
              <a:gd name="connsiteX2629" fmla="*/ 5332913 w 11989919"/>
              <a:gd name="connsiteY2629" fmla="*/ 4656649 h 6634795"/>
              <a:gd name="connsiteX2630" fmla="*/ 5112230 w 11989919"/>
              <a:gd name="connsiteY2630" fmla="*/ 4656649 h 6634795"/>
              <a:gd name="connsiteX2631" fmla="*/ 5148807 w 11989919"/>
              <a:gd name="connsiteY2631" fmla="*/ 4693225 h 6634795"/>
              <a:gd name="connsiteX2632" fmla="*/ 5112230 w 11989919"/>
              <a:gd name="connsiteY2632" fmla="*/ 4729801 h 6634795"/>
              <a:gd name="connsiteX2633" fmla="*/ 5075655 w 11989919"/>
              <a:gd name="connsiteY2633" fmla="*/ 4693225 h 6634795"/>
              <a:gd name="connsiteX2634" fmla="*/ 5112230 w 11989919"/>
              <a:gd name="connsiteY2634" fmla="*/ 4656649 h 6634795"/>
              <a:gd name="connsiteX2635" fmla="*/ 4891552 w 11989919"/>
              <a:gd name="connsiteY2635" fmla="*/ 4656649 h 6634795"/>
              <a:gd name="connsiteX2636" fmla="*/ 4928127 w 11989919"/>
              <a:gd name="connsiteY2636" fmla="*/ 4693225 h 6634795"/>
              <a:gd name="connsiteX2637" fmla="*/ 4891552 w 11989919"/>
              <a:gd name="connsiteY2637" fmla="*/ 4729801 h 6634795"/>
              <a:gd name="connsiteX2638" fmla="*/ 4854975 w 11989919"/>
              <a:gd name="connsiteY2638" fmla="*/ 4693225 h 6634795"/>
              <a:gd name="connsiteX2639" fmla="*/ 4891552 w 11989919"/>
              <a:gd name="connsiteY2639" fmla="*/ 4656649 h 6634795"/>
              <a:gd name="connsiteX2640" fmla="*/ 4670871 w 11989919"/>
              <a:gd name="connsiteY2640" fmla="*/ 4656649 h 6634795"/>
              <a:gd name="connsiteX2641" fmla="*/ 4707447 w 11989919"/>
              <a:gd name="connsiteY2641" fmla="*/ 4693225 h 6634795"/>
              <a:gd name="connsiteX2642" fmla="*/ 4670871 w 11989919"/>
              <a:gd name="connsiteY2642" fmla="*/ 4729801 h 6634795"/>
              <a:gd name="connsiteX2643" fmla="*/ 4634295 w 11989919"/>
              <a:gd name="connsiteY2643" fmla="*/ 4693225 h 6634795"/>
              <a:gd name="connsiteX2644" fmla="*/ 4670871 w 11989919"/>
              <a:gd name="connsiteY2644" fmla="*/ 4656649 h 6634795"/>
              <a:gd name="connsiteX2645" fmla="*/ 4450188 w 11989919"/>
              <a:gd name="connsiteY2645" fmla="*/ 4656649 h 6634795"/>
              <a:gd name="connsiteX2646" fmla="*/ 4486764 w 11989919"/>
              <a:gd name="connsiteY2646" fmla="*/ 4693225 h 6634795"/>
              <a:gd name="connsiteX2647" fmla="*/ 4450188 w 11989919"/>
              <a:gd name="connsiteY2647" fmla="*/ 4729801 h 6634795"/>
              <a:gd name="connsiteX2648" fmla="*/ 4413613 w 11989919"/>
              <a:gd name="connsiteY2648" fmla="*/ 4693225 h 6634795"/>
              <a:gd name="connsiteX2649" fmla="*/ 4450188 w 11989919"/>
              <a:gd name="connsiteY2649" fmla="*/ 4656649 h 6634795"/>
              <a:gd name="connsiteX2650" fmla="*/ 4229507 w 11989919"/>
              <a:gd name="connsiteY2650" fmla="*/ 4656649 h 6634795"/>
              <a:gd name="connsiteX2651" fmla="*/ 4266084 w 11989919"/>
              <a:gd name="connsiteY2651" fmla="*/ 4693225 h 6634795"/>
              <a:gd name="connsiteX2652" fmla="*/ 4229507 w 11989919"/>
              <a:gd name="connsiteY2652" fmla="*/ 4729801 h 6634795"/>
              <a:gd name="connsiteX2653" fmla="*/ 4192931 w 11989919"/>
              <a:gd name="connsiteY2653" fmla="*/ 4693225 h 6634795"/>
              <a:gd name="connsiteX2654" fmla="*/ 4229507 w 11989919"/>
              <a:gd name="connsiteY2654" fmla="*/ 4656649 h 6634795"/>
              <a:gd name="connsiteX2655" fmla="*/ 4008847 w 11989919"/>
              <a:gd name="connsiteY2655" fmla="*/ 4656649 h 6634795"/>
              <a:gd name="connsiteX2656" fmla="*/ 4045426 w 11989919"/>
              <a:gd name="connsiteY2656" fmla="*/ 4693225 h 6634795"/>
              <a:gd name="connsiteX2657" fmla="*/ 4008847 w 11989919"/>
              <a:gd name="connsiteY2657" fmla="*/ 4729801 h 6634795"/>
              <a:gd name="connsiteX2658" fmla="*/ 3972267 w 11989919"/>
              <a:gd name="connsiteY2658" fmla="*/ 4693225 h 6634795"/>
              <a:gd name="connsiteX2659" fmla="*/ 4008847 w 11989919"/>
              <a:gd name="connsiteY2659" fmla="*/ 4656649 h 6634795"/>
              <a:gd name="connsiteX2660" fmla="*/ 3788165 w 11989919"/>
              <a:gd name="connsiteY2660" fmla="*/ 4656649 h 6634795"/>
              <a:gd name="connsiteX2661" fmla="*/ 3824738 w 11989919"/>
              <a:gd name="connsiteY2661" fmla="*/ 4693225 h 6634795"/>
              <a:gd name="connsiteX2662" fmla="*/ 3788165 w 11989919"/>
              <a:gd name="connsiteY2662" fmla="*/ 4729801 h 6634795"/>
              <a:gd name="connsiteX2663" fmla="*/ 3751588 w 11989919"/>
              <a:gd name="connsiteY2663" fmla="*/ 4693225 h 6634795"/>
              <a:gd name="connsiteX2664" fmla="*/ 3788165 w 11989919"/>
              <a:gd name="connsiteY2664" fmla="*/ 4656649 h 6634795"/>
              <a:gd name="connsiteX2665" fmla="*/ 3567479 w 11989919"/>
              <a:gd name="connsiteY2665" fmla="*/ 4656649 h 6634795"/>
              <a:gd name="connsiteX2666" fmla="*/ 3604051 w 11989919"/>
              <a:gd name="connsiteY2666" fmla="*/ 4693225 h 6634795"/>
              <a:gd name="connsiteX2667" fmla="*/ 3567479 w 11989919"/>
              <a:gd name="connsiteY2667" fmla="*/ 4729801 h 6634795"/>
              <a:gd name="connsiteX2668" fmla="*/ 3530901 w 11989919"/>
              <a:gd name="connsiteY2668" fmla="*/ 4693225 h 6634795"/>
              <a:gd name="connsiteX2669" fmla="*/ 3567479 w 11989919"/>
              <a:gd name="connsiteY2669" fmla="*/ 4656649 h 6634795"/>
              <a:gd name="connsiteX2670" fmla="*/ 3346801 w 11989919"/>
              <a:gd name="connsiteY2670" fmla="*/ 4656649 h 6634795"/>
              <a:gd name="connsiteX2671" fmla="*/ 3383375 w 11989919"/>
              <a:gd name="connsiteY2671" fmla="*/ 4693225 h 6634795"/>
              <a:gd name="connsiteX2672" fmla="*/ 3346801 w 11989919"/>
              <a:gd name="connsiteY2672" fmla="*/ 4729801 h 6634795"/>
              <a:gd name="connsiteX2673" fmla="*/ 3310228 w 11989919"/>
              <a:gd name="connsiteY2673" fmla="*/ 4693225 h 6634795"/>
              <a:gd name="connsiteX2674" fmla="*/ 3346801 w 11989919"/>
              <a:gd name="connsiteY2674" fmla="*/ 4656649 h 6634795"/>
              <a:gd name="connsiteX2675" fmla="*/ 3126126 w 11989919"/>
              <a:gd name="connsiteY2675" fmla="*/ 4656649 h 6634795"/>
              <a:gd name="connsiteX2676" fmla="*/ 3162696 w 11989919"/>
              <a:gd name="connsiteY2676" fmla="*/ 4693225 h 6634795"/>
              <a:gd name="connsiteX2677" fmla="*/ 3126126 w 11989919"/>
              <a:gd name="connsiteY2677" fmla="*/ 4729801 h 6634795"/>
              <a:gd name="connsiteX2678" fmla="*/ 3089541 w 11989919"/>
              <a:gd name="connsiteY2678" fmla="*/ 4693225 h 6634795"/>
              <a:gd name="connsiteX2679" fmla="*/ 3126126 w 11989919"/>
              <a:gd name="connsiteY2679" fmla="*/ 4656649 h 6634795"/>
              <a:gd name="connsiteX2680" fmla="*/ 2905436 w 11989919"/>
              <a:gd name="connsiteY2680" fmla="*/ 4656649 h 6634795"/>
              <a:gd name="connsiteX2681" fmla="*/ 2942013 w 11989919"/>
              <a:gd name="connsiteY2681" fmla="*/ 4693225 h 6634795"/>
              <a:gd name="connsiteX2682" fmla="*/ 2905436 w 11989919"/>
              <a:gd name="connsiteY2682" fmla="*/ 4729801 h 6634795"/>
              <a:gd name="connsiteX2683" fmla="*/ 2868866 w 11989919"/>
              <a:gd name="connsiteY2683" fmla="*/ 4693225 h 6634795"/>
              <a:gd name="connsiteX2684" fmla="*/ 2905436 w 11989919"/>
              <a:gd name="connsiteY2684" fmla="*/ 4656649 h 6634795"/>
              <a:gd name="connsiteX2685" fmla="*/ 2684758 w 11989919"/>
              <a:gd name="connsiteY2685" fmla="*/ 4656649 h 6634795"/>
              <a:gd name="connsiteX2686" fmla="*/ 2721329 w 11989919"/>
              <a:gd name="connsiteY2686" fmla="*/ 4693225 h 6634795"/>
              <a:gd name="connsiteX2687" fmla="*/ 2684758 w 11989919"/>
              <a:gd name="connsiteY2687" fmla="*/ 4729801 h 6634795"/>
              <a:gd name="connsiteX2688" fmla="*/ 2648177 w 11989919"/>
              <a:gd name="connsiteY2688" fmla="*/ 4693225 h 6634795"/>
              <a:gd name="connsiteX2689" fmla="*/ 2684758 w 11989919"/>
              <a:gd name="connsiteY2689" fmla="*/ 4656649 h 6634795"/>
              <a:gd name="connsiteX2690" fmla="*/ 2464071 w 11989919"/>
              <a:gd name="connsiteY2690" fmla="*/ 4656649 h 6634795"/>
              <a:gd name="connsiteX2691" fmla="*/ 2500650 w 11989919"/>
              <a:gd name="connsiteY2691" fmla="*/ 4693225 h 6634795"/>
              <a:gd name="connsiteX2692" fmla="*/ 2464071 w 11989919"/>
              <a:gd name="connsiteY2692" fmla="*/ 4729801 h 6634795"/>
              <a:gd name="connsiteX2693" fmla="*/ 2427500 w 11989919"/>
              <a:gd name="connsiteY2693" fmla="*/ 4693225 h 6634795"/>
              <a:gd name="connsiteX2694" fmla="*/ 2464071 w 11989919"/>
              <a:gd name="connsiteY2694" fmla="*/ 4656649 h 6634795"/>
              <a:gd name="connsiteX2695" fmla="*/ 2243393 w 11989919"/>
              <a:gd name="connsiteY2695" fmla="*/ 4656649 h 6634795"/>
              <a:gd name="connsiteX2696" fmla="*/ 2279972 w 11989919"/>
              <a:gd name="connsiteY2696" fmla="*/ 4693225 h 6634795"/>
              <a:gd name="connsiteX2697" fmla="*/ 2243393 w 11989919"/>
              <a:gd name="connsiteY2697" fmla="*/ 4729801 h 6634795"/>
              <a:gd name="connsiteX2698" fmla="*/ 2206817 w 11989919"/>
              <a:gd name="connsiteY2698" fmla="*/ 4693225 h 6634795"/>
              <a:gd name="connsiteX2699" fmla="*/ 2243393 w 11989919"/>
              <a:gd name="connsiteY2699" fmla="*/ 4656649 h 6634795"/>
              <a:gd name="connsiteX2700" fmla="*/ 2022713 w 11989919"/>
              <a:gd name="connsiteY2700" fmla="*/ 4656649 h 6634795"/>
              <a:gd name="connsiteX2701" fmla="*/ 2059288 w 11989919"/>
              <a:gd name="connsiteY2701" fmla="*/ 4693225 h 6634795"/>
              <a:gd name="connsiteX2702" fmla="*/ 2022713 w 11989919"/>
              <a:gd name="connsiteY2702" fmla="*/ 4729801 h 6634795"/>
              <a:gd name="connsiteX2703" fmla="*/ 1986177 w 11989919"/>
              <a:gd name="connsiteY2703" fmla="*/ 4693225 h 6634795"/>
              <a:gd name="connsiteX2704" fmla="*/ 2022713 w 11989919"/>
              <a:gd name="connsiteY2704" fmla="*/ 4656649 h 6634795"/>
              <a:gd name="connsiteX2705" fmla="*/ 1802067 w 11989919"/>
              <a:gd name="connsiteY2705" fmla="*/ 4656649 h 6634795"/>
              <a:gd name="connsiteX2706" fmla="*/ 1838642 w 11989919"/>
              <a:gd name="connsiteY2706" fmla="*/ 4693225 h 6634795"/>
              <a:gd name="connsiteX2707" fmla="*/ 1802067 w 11989919"/>
              <a:gd name="connsiteY2707" fmla="*/ 4729801 h 6634795"/>
              <a:gd name="connsiteX2708" fmla="*/ 1765491 w 11989919"/>
              <a:gd name="connsiteY2708" fmla="*/ 4693225 h 6634795"/>
              <a:gd name="connsiteX2709" fmla="*/ 1802067 w 11989919"/>
              <a:gd name="connsiteY2709" fmla="*/ 4656649 h 6634795"/>
              <a:gd name="connsiteX2710" fmla="*/ 1581381 w 11989919"/>
              <a:gd name="connsiteY2710" fmla="*/ 4656649 h 6634795"/>
              <a:gd name="connsiteX2711" fmla="*/ 1617957 w 11989919"/>
              <a:gd name="connsiteY2711" fmla="*/ 4693225 h 6634795"/>
              <a:gd name="connsiteX2712" fmla="*/ 1581381 w 11989919"/>
              <a:gd name="connsiteY2712" fmla="*/ 4729801 h 6634795"/>
              <a:gd name="connsiteX2713" fmla="*/ 1544805 w 11989919"/>
              <a:gd name="connsiteY2713" fmla="*/ 4693225 h 6634795"/>
              <a:gd name="connsiteX2714" fmla="*/ 1581381 w 11989919"/>
              <a:gd name="connsiteY2714" fmla="*/ 4656649 h 6634795"/>
              <a:gd name="connsiteX2715" fmla="*/ 1360695 w 11989919"/>
              <a:gd name="connsiteY2715" fmla="*/ 4656649 h 6634795"/>
              <a:gd name="connsiteX2716" fmla="*/ 1397271 w 11989919"/>
              <a:gd name="connsiteY2716" fmla="*/ 4693225 h 6634795"/>
              <a:gd name="connsiteX2717" fmla="*/ 1360695 w 11989919"/>
              <a:gd name="connsiteY2717" fmla="*/ 4729801 h 6634795"/>
              <a:gd name="connsiteX2718" fmla="*/ 1324119 w 11989919"/>
              <a:gd name="connsiteY2718" fmla="*/ 4693225 h 6634795"/>
              <a:gd name="connsiteX2719" fmla="*/ 1360695 w 11989919"/>
              <a:gd name="connsiteY2719" fmla="*/ 4656649 h 6634795"/>
              <a:gd name="connsiteX2720" fmla="*/ 1140010 w 11989919"/>
              <a:gd name="connsiteY2720" fmla="*/ 4656649 h 6634795"/>
              <a:gd name="connsiteX2721" fmla="*/ 1176585 w 11989919"/>
              <a:gd name="connsiteY2721" fmla="*/ 4693225 h 6634795"/>
              <a:gd name="connsiteX2722" fmla="*/ 1140010 w 11989919"/>
              <a:gd name="connsiteY2722" fmla="*/ 4729801 h 6634795"/>
              <a:gd name="connsiteX2723" fmla="*/ 1103434 w 11989919"/>
              <a:gd name="connsiteY2723" fmla="*/ 4693225 h 6634795"/>
              <a:gd name="connsiteX2724" fmla="*/ 1140010 w 11989919"/>
              <a:gd name="connsiteY2724" fmla="*/ 4656649 h 6634795"/>
              <a:gd name="connsiteX2725" fmla="*/ 919323 w 11989919"/>
              <a:gd name="connsiteY2725" fmla="*/ 4656649 h 6634795"/>
              <a:gd name="connsiteX2726" fmla="*/ 955899 w 11989919"/>
              <a:gd name="connsiteY2726" fmla="*/ 4693225 h 6634795"/>
              <a:gd name="connsiteX2727" fmla="*/ 919323 w 11989919"/>
              <a:gd name="connsiteY2727" fmla="*/ 4729801 h 6634795"/>
              <a:gd name="connsiteX2728" fmla="*/ 882747 w 11989919"/>
              <a:gd name="connsiteY2728" fmla="*/ 4693225 h 6634795"/>
              <a:gd name="connsiteX2729" fmla="*/ 919323 w 11989919"/>
              <a:gd name="connsiteY2729" fmla="*/ 4656649 h 6634795"/>
              <a:gd name="connsiteX2730" fmla="*/ 698637 w 11989919"/>
              <a:gd name="connsiteY2730" fmla="*/ 4656649 h 6634795"/>
              <a:gd name="connsiteX2731" fmla="*/ 735213 w 11989919"/>
              <a:gd name="connsiteY2731" fmla="*/ 4693225 h 6634795"/>
              <a:gd name="connsiteX2732" fmla="*/ 698637 w 11989919"/>
              <a:gd name="connsiteY2732" fmla="*/ 4729801 h 6634795"/>
              <a:gd name="connsiteX2733" fmla="*/ 662061 w 11989919"/>
              <a:gd name="connsiteY2733" fmla="*/ 4693225 h 6634795"/>
              <a:gd name="connsiteX2734" fmla="*/ 698637 w 11989919"/>
              <a:gd name="connsiteY2734" fmla="*/ 4656649 h 6634795"/>
              <a:gd name="connsiteX2735" fmla="*/ 477951 w 11989919"/>
              <a:gd name="connsiteY2735" fmla="*/ 4656649 h 6634795"/>
              <a:gd name="connsiteX2736" fmla="*/ 514527 w 11989919"/>
              <a:gd name="connsiteY2736" fmla="*/ 4693225 h 6634795"/>
              <a:gd name="connsiteX2737" fmla="*/ 477951 w 11989919"/>
              <a:gd name="connsiteY2737" fmla="*/ 4729801 h 6634795"/>
              <a:gd name="connsiteX2738" fmla="*/ 441375 w 11989919"/>
              <a:gd name="connsiteY2738" fmla="*/ 4693225 h 6634795"/>
              <a:gd name="connsiteX2739" fmla="*/ 477951 w 11989919"/>
              <a:gd name="connsiteY2739" fmla="*/ 4656649 h 6634795"/>
              <a:gd name="connsiteX2740" fmla="*/ 257264 w 11989919"/>
              <a:gd name="connsiteY2740" fmla="*/ 4656649 h 6634795"/>
              <a:gd name="connsiteX2741" fmla="*/ 293840 w 11989919"/>
              <a:gd name="connsiteY2741" fmla="*/ 4693225 h 6634795"/>
              <a:gd name="connsiteX2742" fmla="*/ 257264 w 11989919"/>
              <a:gd name="connsiteY2742" fmla="*/ 4729801 h 6634795"/>
              <a:gd name="connsiteX2743" fmla="*/ 220688 w 11989919"/>
              <a:gd name="connsiteY2743" fmla="*/ 4693225 h 6634795"/>
              <a:gd name="connsiteX2744" fmla="*/ 257264 w 11989919"/>
              <a:gd name="connsiteY2744" fmla="*/ 4656649 h 6634795"/>
              <a:gd name="connsiteX2745" fmla="*/ 36578 w 11989919"/>
              <a:gd name="connsiteY2745" fmla="*/ 4656649 h 6634795"/>
              <a:gd name="connsiteX2746" fmla="*/ 73154 w 11989919"/>
              <a:gd name="connsiteY2746" fmla="*/ 4693225 h 6634795"/>
              <a:gd name="connsiteX2747" fmla="*/ 36578 w 11989919"/>
              <a:gd name="connsiteY2747" fmla="*/ 4729801 h 6634795"/>
              <a:gd name="connsiteX2748" fmla="*/ 2 w 11989919"/>
              <a:gd name="connsiteY2748" fmla="*/ 4693225 h 6634795"/>
              <a:gd name="connsiteX2749" fmla="*/ 36578 w 11989919"/>
              <a:gd name="connsiteY2749" fmla="*/ 4656649 h 6634795"/>
              <a:gd name="connsiteX2750" fmla="*/ 11953343 w 11989919"/>
              <a:gd name="connsiteY2750" fmla="*/ 4444983 h 6634795"/>
              <a:gd name="connsiteX2751" fmla="*/ 11989919 w 11989919"/>
              <a:gd name="connsiteY2751" fmla="*/ 4481559 h 6634795"/>
              <a:gd name="connsiteX2752" fmla="*/ 11953343 w 11989919"/>
              <a:gd name="connsiteY2752" fmla="*/ 4518135 h 6634795"/>
              <a:gd name="connsiteX2753" fmla="*/ 11916767 w 11989919"/>
              <a:gd name="connsiteY2753" fmla="*/ 4481559 h 6634795"/>
              <a:gd name="connsiteX2754" fmla="*/ 11953343 w 11989919"/>
              <a:gd name="connsiteY2754" fmla="*/ 4444983 h 6634795"/>
              <a:gd name="connsiteX2755" fmla="*/ 11732658 w 11989919"/>
              <a:gd name="connsiteY2755" fmla="*/ 4444983 h 6634795"/>
              <a:gd name="connsiteX2756" fmla="*/ 11769234 w 11989919"/>
              <a:gd name="connsiteY2756" fmla="*/ 4481559 h 6634795"/>
              <a:gd name="connsiteX2757" fmla="*/ 11732658 w 11989919"/>
              <a:gd name="connsiteY2757" fmla="*/ 4518135 h 6634795"/>
              <a:gd name="connsiteX2758" fmla="*/ 11696082 w 11989919"/>
              <a:gd name="connsiteY2758" fmla="*/ 4481559 h 6634795"/>
              <a:gd name="connsiteX2759" fmla="*/ 11732658 w 11989919"/>
              <a:gd name="connsiteY2759" fmla="*/ 4444983 h 6634795"/>
              <a:gd name="connsiteX2760" fmla="*/ 11511977 w 11989919"/>
              <a:gd name="connsiteY2760" fmla="*/ 4444983 h 6634795"/>
              <a:gd name="connsiteX2761" fmla="*/ 11548553 w 11989919"/>
              <a:gd name="connsiteY2761" fmla="*/ 4481559 h 6634795"/>
              <a:gd name="connsiteX2762" fmla="*/ 11511977 w 11989919"/>
              <a:gd name="connsiteY2762" fmla="*/ 4518135 h 6634795"/>
              <a:gd name="connsiteX2763" fmla="*/ 11475401 w 11989919"/>
              <a:gd name="connsiteY2763" fmla="*/ 4481559 h 6634795"/>
              <a:gd name="connsiteX2764" fmla="*/ 11511977 w 11989919"/>
              <a:gd name="connsiteY2764" fmla="*/ 4444983 h 6634795"/>
              <a:gd name="connsiteX2765" fmla="*/ 11291296 w 11989919"/>
              <a:gd name="connsiteY2765" fmla="*/ 4444983 h 6634795"/>
              <a:gd name="connsiteX2766" fmla="*/ 11327872 w 11989919"/>
              <a:gd name="connsiteY2766" fmla="*/ 4481559 h 6634795"/>
              <a:gd name="connsiteX2767" fmla="*/ 11291296 w 11989919"/>
              <a:gd name="connsiteY2767" fmla="*/ 4518135 h 6634795"/>
              <a:gd name="connsiteX2768" fmla="*/ 11254720 w 11989919"/>
              <a:gd name="connsiteY2768" fmla="*/ 4481559 h 6634795"/>
              <a:gd name="connsiteX2769" fmla="*/ 11291296 w 11989919"/>
              <a:gd name="connsiteY2769" fmla="*/ 4444983 h 6634795"/>
              <a:gd name="connsiteX2770" fmla="*/ 11070615 w 11989919"/>
              <a:gd name="connsiteY2770" fmla="*/ 4444983 h 6634795"/>
              <a:gd name="connsiteX2771" fmla="*/ 11107191 w 11989919"/>
              <a:gd name="connsiteY2771" fmla="*/ 4481559 h 6634795"/>
              <a:gd name="connsiteX2772" fmla="*/ 11070615 w 11989919"/>
              <a:gd name="connsiteY2772" fmla="*/ 4518135 h 6634795"/>
              <a:gd name="connsiteX2773" fmla="*/ 11034039 w 11989919"/>
              <a:gd name="connsiteY2773" fmla="*/ 4481559 h 6634795"/>
              <a:gd name="connsiteX2774" fmla="*/ 11070615 w 11989919"/>
              <a:gd name="connsiteY2774" fmla="*/ 4444983 h 6634795"/>
              <a:gd name="connsiteX2775" fmla="*/ 10849934 w 11989919"/>
              <a:gd name="connsiteY2775" fmla="*/ 4444983 h 6634795"/>
              <a:gd name="connsiteX2776" fmla="*/ 10886510 w 11989919"/>
              <a:gd name="connsiteY2776" fmla="*/ 4481559 h 6634795"/>
              <a:gd name="connsiteX2777" fmla="*/ 10849934 w 11989919"/>
              <a:gd name="connsiteY2777" fmla="*/ 4518135 h 6634795"/>
              <a:gd name="connsiteX2778" fmla="*/ 10813358 w 11989919"/>
              <a:gd name="connsiteY2778" fmla="*/ 4481559 h 6634795"/>
              <a:gd name="connsiteX2779" fmla="*/ 10849934 w 11989919"/>
              <a:gd name="connsiteY2779" fmla="*/ 4444983 h 6634795"/>
              <a:gd name="connsiteX2780" fmla="*/ 10629253 w 11989919"/>
              <a:gd name="connsiteY2780" fmla="*/ 4444983 h 6634795"/>
              <a:gd name="connsiteX2781" fmla="*/ 10665829 w 11989919"/>
              <a:gd name="connsiteY2781" fmla="*/ 4481559 h 6634795"/>
              <a:gd name="connsiteX2782" fmla="*/ 10629253 w 11989919"/>
              <a:gd name="connsiteY2782" fmla="*/ 4518135 h 6634795"/>
              <a:gd name="connsiteX2783" fmla="*/ 10592677 w 11989919"/>
              <a:gd name="connsiteY2783" fmla="*/ 4481559 h 6634795"/>
              <a:gd name="connsiteX2784" fmla="*/ 10629253 w 11989919"/>
              <a:gd name="connsiteY2784" fmla="*/ 4444983 h 6634795"/>
              <a:gd name="connsiteX2785" fmla="*/ 10408572 w 11989919"/>
              <a:gd name="connsiteY2785" fmla="*/ 4444983 h 6634795"/>
              <a:gd name="connsiteX2786" fmla="*/ 10445148 w 11989919"/>
              <a:gd name="connsiteY2786" fmla="*/ 4481559 h 6634795"/>
              <a:gd name="connsiteX2787" fmla="*/ 10408572 w 11989919"/>
              <a:gd name="connsiteY2787" fmla="*/ 4518135 h 6634795"/>
              <a:gd name="connsiteX2788" fmla="*/ 10371996 w 11989919"/>
              <a:gd name="connsiteY2788" fmla="*/ 4481559 h 6634795"/>
              <a:gd name="connsiteX2789" fmla="*/ 10408572 w 11989919"/>
              <a:gd name="connsiteY2789" fmla="*/ 4444983 h 6634795"/>
              <a:gd name="connsiteX2790" fmla="*/ 10187891 w 11989919"/>
              <a:gd name="connsiteY2790" fmla="*/ 4444983 h 6634795"/>
              <a:gd name="connsiteX2791" fmla="*/ 10224467 w 11989919"/>
              <a:gd name="connsiteY2791" fmla="*/ 4481559 h 6634795"/>
              <a:gd name="connsiteX2792" fmla="*/ 10187891 w 11989919"/>
              <a:gd name="connsiteY2792" fmla="*/ 4518135 h 6634795"/>
              <a:gd name="connsiteX2793" fmla="*/ 10151315 w 11989919"/>
              <a:gd name="connsiteY2793" fmla="*/ 4481559 h 6634795"/>
              <a:gd name="connsiteX2794" fmla="*/ 10187891 w 11989919"/>
              <a:gd name="connsiteY2794" fmla="*/ 4444983 h 6634795"/>
              <a:gd name="connsiteX2795" fmla="*/ 9967210 w 11989919"/>
              <a:gd name="connsiteY2795" fmla="*/ 4444983 h 6634795"/>
              <a:gd name="connsiteX2796" fmla="*/ 10003786 w 11989919"/>
              <a:gd name="connsiteY2796" fmla="*/ 4481559 h 6634795"/>
              <a:gd name="connsiteX2797" fmla="*/ 9967210 w 11989919"/>
              <a:gd name="connsiteY2797" fmla="*/ 4518135 h 6634795"/>
              <a:gd name="connsiteX2798" fmla="*/ 9930634 w 11989919"/>
              <a:gd name="connsiteY2798" fmla="*/ 4481559 h 6634795"/>
              <a:gd name="connsiteX2799" fmla="*/ 9967210 w 11989919"/>
              <a:gd name="connsiteY2799" fmla="*/ 4444983 h 6634795"/>
              <a:gd name="connsiteX2800" fmla="*/ 9746529 w 11989919"/>
              <a:gd name="connsiteY2800" fmla="*/ 4444983 h 6634795"/>
              <a:gd name="connsiteX2801" fmla="*/ 9783105 w 11989919"/>
              <a:gd name="connsiteY2801" fmla="*/ 4481559 h 6634795"/>
              <a:gd name="connsiteX2802" fmla="*/ 9746529 w 11989919"/>
              <a:gd name="connsiteY2802" fmla="*/ 4518135 h 6634795"/>
              <a:gd name="connsiteX2803" fmla="*/ 9709953 w 11989919"/>
              <a:gd name="connsiteY2803" fmla="*/ 4481559 h 6634795"/>
              <a:gd name="connsiteX2804" fmla="*/ 9746529 w 11989919"/>
              <a:gd name="connsiteY2804" fmla="*/ 4444983 h 6634795"/>
              <a:gd name="connsiteX2805" fmla="*/ 9525848 w 11989919"/>
              <a:gd name="connsiteY2805" fmla="*/ 4444983 h 6634795"/>
              <a:gd name="connsiteX2806" fmla="*/ 9562424 w 11989919"/>
              <a:gd name="connsiteY2806" fmla="*/ 4481559 h 6634795"/>
              <a:gd name="connsiteX2807" fmla="*/ 9525848 w 11989919"/>
              <a:gd name="connsiteY2807" fmla="*/ 4518135 h 6634795"/>
              <a:gd name="connsiteX2808" fmla="*/ 9489272 w 11989919"/>
              <a:gd name="connsiteY2808" fmla="*/ 4481559 h 6634795"/>
              <a:gd name="connsiteX2809" fmla="*/ 9525848 w 11989919"/>
              <a:gd name="connsiteY2809" fmla="*/ 4444983 h 6634795"/>
              <a:gd name="connsiteX2810" fmla="*/ 9305167 w 11989919"/>
              <a:gd name="connsiteY2810" fmla="*/ 4444983 h 6634795"/>
              <a:gd name="connsiteX2811" fmla="*/ 9341743 w 11989919"/>
              <a:gd name="connsiteY2811" fmla="*/ 4481559 h 6634795"/>
              <a:gd name="connsiteX2812" fmla="*/ 9305167 w 11989919"/>
              <a:gd name="connsiteY2812" fmla="*/ 4518135 h 6634795"/>
              <a:gd name="connsiteX2813" fmla="*/ 9268591 w 11989919"/>
              <a:gd name="connsiteY2813" fmla="*/ 4481559 h 6634795"/>
              <a:gd name="connsiteX2814" fmla="*/ 9305167 w 11989919"/>
              <a:gd name="connsiteY2814" fmla="*/ 4444983 h 6634795"/>
              <a:gd name="connsiteX2815" fmla="*/ 9084486 w 11989919"/>
              <a:gd name="connsiteY2815" fmla="*/ 4444983 h 6634795"/>
              <a:gd name="connsiteX2816" fmla="*/ 9121062 w 11989919"/>
              <a:gd name="connsiteY2816" fmla="*/ 4481559 h 6634795"/>
              <a:gd name="connsiteX2817" fmla="*/ 9084486 w 11989919"/>
              <a:gd name="connsiteY2817" fmla="*/ 4518135 h 6634795"/>
              <a:gd name="connsiteX2818" fmla="*/ 9047910 w 11989919"/>
              <a:gd name="connsiteY2818" fmla="*/ 4481559 h 6634795"/>
              <a:gd name="connsiteX2819" fmla="*/ 9084486 w 11989919"/>
              <a:gd name="connsiteY2819" fmla="*/ 4444983 h 6634795"/>
              <a:gd name="connsiteX2820" fmla="*/ 8863805 w 11989919"/>
              <a:gd name="connsiteY2820" fmla="*/ 4444983 h 6634795"/>
              <a:gd name="connsiteX2821" fmla="*/ 8900381 w 11989919"/>
              <a:gd name="connsiteY2821" fmla="*/ 4481559 h 6634795"/>
              <a:gd name="connsiteX2822" fmla="*/ 8863805 w 11989919"/>
              <a:gd name="connsiteY2822" fmla="*/ 4518135 h 6634795"/>
              <a:gd name="connsiteX2823" fmla="*/ 8827229 w 11989919"/>
              <a:gd name="connsiteY2823" fmla="*/ 4481559 h 6634795"/>
              <a:gd name="connsiteX2824" fmla="*/ 8863805 w 11989919"/>
              <a:gd name="connsiteY2824" fmla="*/ 4444983 h 6634795"/>
              <a:gd name="connsiteX2825" fmla="*/ 8643124 w 11989919"/>
              <a:gd name="connsiteY2825" fmla="*/ 4444983 h 6634795"/>
              <a:gd name="connsiteX2826" fmla="*/ 8679700 w 11989919"/>
              <a:gd name="connsiteY2826" fmla="*/ 4481559 h 6634795"/>
              <a:gd name="connsiteX2827" fmla="*/ 8643124 w 11989919"/>
              <a:gd name="connsiteY2827" fmla="*/ 4518135 h 6634795"/>
              <a:gd name="connsiteX2828" fmla="*/ 8606548 w 11989919"/>
              <a:gd name="connsiteY2828" fmla="*/ 4481559 h 6634795"/>
              <a:gd name="connsiteX2829" fmla="*/ 8643124 w 11989919"/>
              <a:gd name="connsiteY2829" fmla="*/ 4444983 h 6634795"/>
              <a:gd name="connsiteX2830" fmla="*/ 8422443 w 11989919"/>
              <a:gd name="connsiteY2830" fmla="*/ 4444983 h 6634795"/>
              <a:gd name="connsiteX2831" fmla="*/ 8459019 w 11989919"/>
              <a:gd name="connsiteY2831" fmla="*/ 4481559 h 6634795"/>
              <a:gd name="connsiteX2832" fmla="*/ 8422443 w 11989919"/>
              <a:gd name="connsiteY2832" fmla="*/ 4518135 h 6634795"/>
              <a:gd name="connsiteX2833" fmla="*/ 8385867 w 11989919"/>
              <a:gd name="connsiteY2833" fmla="*/ 4481559 h 6634795"/>
              <a:gd name="connsiteX2834" fmla="*/ 8422443 w 11989919"/>
              <a:gd name="connsiteY2834" fmla="*/ 4444983 h 6634795"/>
              <a:gd name="connsiteX2835" fmla="*/ 8201762 w 11989919"/>
              <a:gd name="connsiteY2835" fmla="*/ 4444983 h 6634795"/>
              <a:gd name="connsiteX2836" fmla="*/ 8238338 w 11989919"/>
              <a:gd name="connsiteY2836" fmla="*/ 4481559 h 6634795"/>
              <a:gd name="connsiteX2837" fmla="*/ 8201762 w 11989919"/>
              <a:gd name="connsiteY2837" fmla="*/ 4518135 h 6634795"/>
              <a:gd name="connsiteX2838" fmla="*/ 8165186 w 11989919"/>
              <a:gd name="connsiteY2838" fmla="*/ 4481559 h 6634795"/>
              <a:gd name="connsiteX2839" fmla="*/ 8201762 w 11989919"/>
              <a:gd name="connsiteY2839" fmla="*/ 4444983 h 6634795"/>
              <a:gd name="connsiteX2840" fmla="*/ 7981081 w 11989919"/>
              <a:gd name="connsiteY2840" fmla="*/ 4444983 h 6634795"/>
              <a:gd name="connsiteX2841" fmla="*/ 8017657 w 11989919"/>
              <a:gd name="connsiteY2841" fmla="*/ 4481559 h 6634795"/>
              <a:gd name="connsiteX2842" fmla="*/ 7981081 w 11989919"/>
              <a:gd name="connsiteY2842" fmla="*/ 4518135 h 6634795"/>
              <a:gd name="connsiteX2843" fmla="*/ 7944505 w 11989919"/>
              <a:gd name="connsiteY2843" fmla="*/ 4481559 h 6634795"/>
              <a:gd name="connsiteX2844" fmla="*/ 7981081 w 11989919"/>
              <a:gd name="connsiteY2844" fmla="*/ 4444983 h 6634795"/>
              <a:gd name="connsiteX2845" fmla="*/ 7760400 w 11989919"/>
              <a:gd name="connsiteY2845" fmla="*/ 4444983 h 6634795"/>
              <a:gd name="connsiteX2846" fmla="*/ 7796976 w 11989919"/>
              <a:gd name="connsiteY2846" fmla="*/ 4481559 h 6634795"/>
              <a:gd name="connsiteX2847" fmla="*/ 7760400 w 11989919"/>
              <a:gd name="connsiteY2847" fmla="*/ 4518135 h 6634795"/>
              <a:gd name="connsiteX2848" fmla="*/ 7723824 w 11989919"/>
              <a:gd name="connsiteY2848" fmla="*/ 4481559 h 6634795"/>
              <a:gd name="connsiteX2849" fmla="*/ 7760400 w 11989919"/>
              <a:gd name="connsiteY2849" fmla="*/ 4444983 h 6634795"/>
              <a:gd name="connsiteX2850" fmla="*/ 7539719 w 11989919"/>
              <a:gd name="connsiteY2850" fmla="*/ 4444983 h 6634795"/>
              <a:gd name="connsiteX2851" fmla="*/ 7576295 w 11989919"/>
              <a:gd name="connsiteY2851" fmla="*/ 4481559 h 6634795"/>
              <a:gd name="connsiteX2852" fmla="*/ 7539719 w 11989919"/>
              <a:gd name="connsiteY2852" fmla="*/ 4518135 h 6634795"/>
              <a:gd name="connsiteX2853" fmla="*/ 7503143 w 11989919"/>
              <a:gd name="connsiteY2853" fmla="*/ 4481559 h 6634795"/>
              <a:gd name="connsiteX2854" fmla="*/ 7539719 w 11989919"/>
              <a:gd name="connsiteY2854" fmla="*/ 4444983 h 6634795"/>
              <a:gd name="connsiteX2855" fmla="*/ 7319038 w 11989919"/>
              <a:gd name="connsiteY2855" fmla="*/ 4444983 h 6634795"/>
              <a:gd name="connsiteX2856" fmla="*/ 7355614 w 11989919"/>
              <a:gd name="connsiteY2856" fmla="*/ 4481559 h 6634795"/>
              <a:gd name="connsiteX2857" fmla="*/ 7319038 w 11989919"/>
              <a:gd name="connsiteY2857" fmla="*/ 4518135 h 6634795"/>
              <a:gd name="connsiteX2858" fmla="*/ 7282462 w 11989919"/>
              <a:gd name="connsiteY2858" fmla="*/ 4481559 h 6634795"/>
              <a:gd name="connsiteX2859" fmla="*/ 7319038 w 11989919"/>
              <a:gd name="connsiteY2859" fmla="*/ 4444983 h 6634795"/>
              <a:gd name="connsiteX2860" fmla="*/ 7098357 w 11989919"/>
              <a:gd name="connsiteY2860" fmla="*/ 4444983 h 6634795"/>
              <a:gd name="connsiteX2861" fmla="*/ 7134933 w 11989919"/>
              <a:gd name="connsiteY2861" fmla="*/ 4481559 h 6634795"/>
              <a:gd name="connsiteX2862" fmla="*/ 7098357 w 11989919"/>
              <a:gd name="connsiteY2862" fmla="*/ 4518135 h 6634795"/>
              <a:gd name="connsiteX2863" fmla="*/ 7061781 w 11989919"/>
              <a:gd name="connsiteY2863" fmla="*/ 4481559 h 6634795"/>
              <a:gd name="connsiteX2864" fmla="*/ 7098357 w 11989919"/>
              <a:gd name="connsiteY2864" fmla="*/ 4444983 h 6634795"/>
              <a:gd name="connsiteX2865" fmla="*/ 6877676 w 11989919"/>
              <a:gd name="connsiteY2865" fmla="*/ 4444983 h 6634795"/>
              <a:gd name="connsiteX2866" fmla="*/ 6914252 w 11989919"/>
              <a:gd name="connsiteY2866" fmla="*/ 4481559 h 6634795"/>
              <a:gd name="connsiteX2867" fmla="*/ 6877676 w 11989919"/>
              <a:gd name="connsiteY2867" fmla="*/ 4518135 h 6634795"/>
              <a:gd name="connsiteX2868" fmla="*/ 6841100 w 11989919"/>
              <a:gd name="connsiteY2868" fmla="*/ 4481559 h 6634795"/>
              <a:gd name="connsiteX2869" fmla="*/ 6877676 w 11989919"/>
              <a:gd name="connsiteY2869" fmla="*/ 4444983 h 6634795"/>
              <a:gd name="connsiteX2870" fmla="*/ 6656995 w 11989919"/>
              <a:gd name="connsiteY2870" fmla="*/ 4444983 h 6634795"/>
              <a:gd name="connsiteX2871" fmla="*/ 6693571 w 11989919"/>
              <a:gd name="connsiteY2871" fmla="*/ 4481559 h 6634795"/>
              <a:gd name="connsiteX2872" fmla="*/ 6656995 w 11989919"/>
              <a:gd name="connsiteY2872" fmla="*/ 4518135 h 6634795"/>
              <a:gd name="connsiteX2873" fmla="*/ 6620419 w 11989919"/>
              <a:gd name="connsiteY2873" fmla="*/ 4481559 h 6634795"/>
              <a:gd name="connsiteX2874" fmla="*/ 6656995 w 11989919"/>
              <a:gd name="connsiteY2874" fmla="*/ 4444983 h 6634795"/>
              <a:gd name="connsiteX2875" fmla="*/ 6436314 w 11989919"/>
              <a:gd name="connsiteY2875" fmla="*/ 4444983 h 6634795"/>
              <a:gd name="connsiteX2876" fmla="*/ 6472890 w 11989919"/>
              <a:gd name="connsiteY2876" fmla="*/ 4481559 h 6634795"/>
              <a:gd name="connsiteX2877" fmla="*/ 6436314 w 11989919"/>
              <a:gd name="connsiteY2877" fmla="*/ 4518135 h 6634795"/>
              <a:gd name="connsiteX2878" fmla="*/ 6399738 w 11989919"/>
              <a:gd name="connsiteY2878" fmla="*/ 4481559 h 6634795"/>
              <a:gd name="connsiteX2879" fmla="*/ 6436314 w 11989919"/>
              <a:gd name="connsiteY2879" fmla="*/ 4444983 h 6634795"/>
              <a:gd name="connsiteX2880" fmla="*/ 6215633 w 11989919"/>
              <a:gd name="connsiteY2880" fmla="*/ 4444983 h 6634795"/>
              <a:gd name="connsiteX2881" fmla="*/ 6252209 w 11989919"/>
              <a:gd name="connsiteY2881" fmla="*/ 4481559 h 6634795"/>
              <a:gd name="connsiteX2882" fmla="*/ 6215633 w 11989919"/>
              <a:gd name="connsiteY2882" fmla="*/ 4518135 h 6634795"/>
              <a:gd name="connsiteX2883" fmla="*/ 6179057 w 11989919"/>
              <a:gd name="connsiteY2883" fmla="*/ 4481559 h 6634795"/>
              <a:gd name="connsiteX2884" fmla="*/ 6215633 w 11989919"/>
              <a:gd name="connsiteY2884" fmla="*/ 4444983 h 6634795"/>
              <a:gd name="connsiteX2885" fmla="*/ 5994952 w 11989919"/>
              <a:gd name="connsiteY2885" fmla="*/ 4444983 h 6634795"/>
              <a:gd name="connsiteX2886" fmla="*/ 6031528 w 11989919"/>
              <a:gd name="connsiteY2886" fmla="*/ 4481559 h 6634795"/>
              <a:gd name="connsiteX2887" fmla="*/ 5994952 w 11989919"/>
              <a:gd name="connsiteY2887" fmla="*/ 4518135 h 6634795"/>
              <a:gd name="connsiteX2888" fmla="*/ 5958376 w 11989919"/>
              <a:gd name="connsiteY2888" fmla="*/ 4481559 h 6634795"/>
              <a:gd name="connsiteX2889" fmla="*/ 5994952 w 11989919"/>
              <a:gd name="connsiteY2889" fmla="*/ 4444983 h 6634795"/>
              <a:gd name="connsiteX2890" fmla="*/ 5774272 w 11989919"/>
              <a:gd name="connsiteY2890" fmla="*/ 4444983 h 6634795"/>
              <a:gd name="connsiteX2891" fmla="*/ 5810848 w 11989919"/>
              <a:gd name="connsiteY2891" fmla="*/ 4481559 h 6634795"/>
              <a:gd name="connsiteX2892" fmla="*/ 5774272 w 11989919"/>
              <a:gd name="connsiteY2892" fmla="*/ 4518135 h 6634795"/>
              <a:gd name="connsiteX2893" fmla="*/ 5737697 w 11989919"/>
              <a:gd name="connsiteY2893" fmla="*/ 4481559 h 6634795"/>
              <a:gd name="connsiteX2894" fmla="*/ 5774272 w 11989919"/>
              <a:gd name="connsiteY2894" fmla="*/ 4444983 h 6634795"/>
              <a:gd name="connsiteX2895" fmla="*/ 5553593 w 11989919"/>
              <a:gd name="connsiteY2895" fmla="*/ 4444983 h 6634795"/>
              <a:gd name="connsiteX2896" fmla="*/ 5590169 w 11989919"/>
              <a:gd name="connsiteY2896" fmla="*/ 4481559 h 6634795"/>
              <a:gd name="connsiteX2897" fmla="*/ 5553593 w 11989919"/>
              <a:gd name="connsiteY2897" fmla="*/ 4518135 h 6634795"/>
              <a:gd name="connsiteX2898" fmla="*/ 5517018 w 11989919"/>
              <a:gd name="connsiteY2898" fmla="*/ 4481559 h 6634795"/>
              <a:gd name="connsiteX2899" fmla="*/ 5553593 w 11989919"/>
              <a:gd name="connsiteY2899" fmla="*/ 4444983 h 6634795"/>
              <a:gd name="connsiteX2900" fmla="*/ 5332913 w 11989919"/>
              <a:gd name="connsiteY2900" fmla="*/ 4444983 h 6634795"/>
              <a:gd name="connsiteX2901" fmla="*/ 5369490 w 11989919"/>
              <a:gd name="connsiteY2901" fmla="*/ 4481559 h 6634795"/>
              <a:gd name="connsiteX2902" fmla="*/ 5332913 w 11989919"/>
              <a:gd name="connsiteY2902" fmla="*/ 4518135 h 6634795"/>
              <a:gd name="connsiteX2903" fmla="*/ 5296337 w 11989919"/>
              <a:gd name="connsiteY2903" fmla="*/ 4481559 h 6634795"/>
              <a:gd name="connsiteX2904" fmla="*/ 5332913 w 11989919"/>
              <a:gd name="connsiteY2904" fmla="*/ 4444983 h 6634795"/>
              <a:gd name="connsiteX2905" fmla="*/ 5112230 w 11989919"/>
              <a:gd name="connsiteY2905" fmla="*/ 4444983 h 6634795"/>
              <a:gd name="connsiteX2906" fmla="*/ 5148807 w 11989919"/>
              <a:gd name="connsiteY2906" fmla="*/ 4481559 h 6634795"/>
              <a:gd name="connsiteX2907" fmla="*/ 5112230 w 11989919"/>
              <a:gd name="connsiteY2907" fmla="*/ 4518135 h 6634795"/>
              <a:gd name="connsiteX2908" fmla="*/ 5075655 w 11989919"/>
              <a:gd name="connsiteY2908" fmla="*/ 4481559 h 6634795"/>
              <a:gd name="connsiteX2909" fmla="*/ 5112230 w 11989919"/>
              <a:gd name="connsiteY2909" fmla="*/ 4444983 h 6634795"/>
              <a:gd name="connsiteX2910" fmla="*/ 4891552 w 11989919"/>
              <a:gd name="connsiteY2910" fmla="*/ 4444983 h 6634795"/>
              <a:gd name="connsiteX2911" fmla="*/ 4928127 w 11989919"/>
              <a:gd name="connsiteY2911" fmla="*/ 4481559 h 6634795"/>
              <a:gd name="connsiteX2912" fmla="*/ 4891552 w 11989919"/>
              <a:gd name="connsiteY2912" fmla="*/ 4518135 h 6634795"/>
              <a:gd name="connsiteX2913" fmla="*/ 4854975 w 11989919"/>
              <a:gd name="connsiteY2913" fmla="*/ 4481559 h 6634795"/>
              <a:gd name="connsiteX2914" fmla="*/ 4891552 w 11989919"/>
              <a:gd name="connsiteY2914" fmla="*/ 4444983 h 6634795"/>
              <a:gd name="connsiteX2915" fmla="*/ 4670871 w 11989919"/>
              <a:gd name="connsiteY2915" fmla="*/ 4444983 h 6634795"/>
              <a:gd name="connsiteX2916" fmla="*/ 4707447 w 11989919"/>
              <a:gd name="connsiteY2916" fmla="*/ 4481559 h 6634795"/>
              <a:gd name="connsiteX2917" fmla="*/ 4670871 w 11989919"/>
              <a:gd name="connsiteY2917" fmla="*/ 4518135 h 6634795"/>
              <a:gd name="connsiteX2918" fmla="*/ 4634295 w 11989919"/>
              <a:gd name="connsiteY2918" fmla="*/ 4481559 h 6634795"/>
              <a:gd name="connsiteX2919" fmla="*/ 4670871 w 11989919"/>
              <a:gd name="connsiteY2919" fmla="*/ 4444983 h 6634795"/>
              <a:gd name="connsiteX2920" fmla="*/ 4450188 w 11989919"/>
              <a:gd name="connsiteY2920" fmla="*/ 4444983 h 6634795"/>
              <a:gd name="connsiteX2921" fmla="*/ 4486764 w 11989919"/>
              <a:gd name="connsiteY2921" fmla="*/ 4481559 h 6634795"/>
              <a:gd name="connsiteX2922" fmla="*/ 4450188 w 11989919"/>
              <a:gd name="connsiteY2922" fmla="*/ 4518135 h 6634795"/>
              <a:gd name="connsiteX2923" fmla="*/ 4413613 w 11989919"/>
              <a:gd name="connsiteY2923" fmla="*/ 4481559 h 6634795"/>
              <a:gd name="connsiteX2924" fmla="*/ 4450188 w 11989919"/>
              <a:gd name="connsiteY2924" fmla="*/ 4444983 h 6634795"/>
              <a:gd name="connsiteX2925" fmla="*/ 4229507 w 11989919"/>
              <a:gd name="connsiteY2925" fmla="*/ 4444983 h 6634795"/>
              <a:gd name="connsiteX2926" fmla="*/ 4266084 w 11989919"/>
              <a:gd name="connsiteY2926" fmla="*/ 4481559 h 6634795"/>
              <a:gd name="connsiteX2927" fmla="*/ 4229507 w 11989919"/>
              <a:gd name="connsiteY2927" fmla="*/ 4518135 h 6634795"/>
              <a:gd name="connsiteX2928" fmla="*/ 4192931 w 11989919"/>
              <a:gd name="connsiteY2928" fmla="*/ 4481559 h 6634795"/>
              <a:gd name="connsiteX2929" fmla="*/ 4229507 w 11989919"/>
              <a:gd name="connsiteY2929" fmla="*/ 4444983 h 6634795"/>
              <a:gd name="connsiteX2930" fmla="*/ 4008847 w 11989919"/>
              <a:gd name="connsiteY2930" fmla="*/ 4444983 h 6634795"/>
              <a:gd name="connsiteX2931" fmla="*/ 4045426 w 11989919"/>
              <a:gd name="connsiteY2931" fmla="*/ 4481559 h 6634795"/>
              <a:gd name="connsiteX2932" fmla="*/ 4008847 w 11989919"/>
              <a:gd name="connsiteY2932" fmla="*/ 4518135 h 6634795"/>
              <a:gd name="connsiteX2933" fmla="*/ 3972267 w 11989919"/>
              <a:gd name="connsiteY2933" fmla="*/ 4481559 h 6634795"/>
              <a:gd name="connsiteX2934" fmla="*/ 4008847 w 11989919"/>
              <a:gd name="connsiteY2934" fmla="*/ 4444983 h 6634795"/>
              <a:gd name="connsiteX2935" fmla="*/ 3788165 w 11989919"/>
              <a:gd name="connsiteY2935" fmla="*/ 4444983 h 6634795"/>
              <a:gd name="connsiteX2936" fmla="*/ 3824738 w 11989919"/>
              <a:gd name="connsiteY2936" fmla="*/ 4481559 h 6634795"/>
              <a:gd name="connsiteX2937" fmla="*/ 3788165 w 11989919"/>
              <a:gd name="connsiteY2937" fmla="*/ 4518135 h 6634795"/>
              <a:gd name="connsiteX2938" fmla="*/ 3751588 w 11989919"/>
              <a:gd name="connsiteY2938" fmla="*/ 4481559 h 6634795"/>
              <a:gd name="connsiteX2939" fmla="*/ 3788165 w 11989919"/>
              <a:gd name="connsiteY2939" fmla="*/ 4444983 h 6634795"/>
              <a:gd name="connsiteX2940" fmla="*/ 3567479 w 11989919"/>
              <a:gd name="connsiteY2940" fmla="*/ 4444983 h 6634795"/>
              <a:gd name="connsiteX2941" fmla="*/ 3604051 w 11989919"/>
              <a:gd name="connsiteY2941" fmla="*/ 4481559 h 6634795"/>
              <a:gd name="connsiteX2942" fmla="*/ 3567479 w 11989919"/>
              <a:gd name="connsiteY2942" fmla="*/ 4518135 h 6634795"/>
              <a:gd name="connsiteX2943" fmla="*/ 3530901 w 11989919"/>
              <a:gd name="connsiteY2943" fmla="*/ 4481559 h 6634795"/>
              <a:gd name="connsiteX2944" fmla="*/ 3567479 w 11989919"/>
              <a:gd name="connsiteY2944" fmla="*/ 4444983 h 6634795"/>
              <a:gd name="connsiteX2945" fmla="*/ 3346801 w 11989919"/>
              <a:gd name="connsiteY2945" fmla="*/ 4444983 h 6634795"/>
              <a:gd name="connsiteX2946" fmla="*/ 3383375 w 11989919"/>
              <a:gd name="connsiteY2946" fmla="*/ 4481559 h 6634795"/>
              <a:gd name="connsiteX2947" fmla="*/ 3346801 w 11989919"/>
              <a:gd name="connsiteY2947" fmla="*/ 4518135 h 6634795"/>
              <a:gd name="connsiteX2948" fmla="*/ 3310228 w 11989919"/>
              <a:gd name="connsiteY2948" fmla="*/ 4481559 h 6634795"/>
              <a:gd name="connsiteX2949" fmla="*/ 3346801 w 11989919"/>
              <a:gd name="connsiteY2949" fmla="*/ 4444983 h 6634795"/>
              <a:gd name="connsiteX2950" fmla="*/ 3126126 w 11989919"/>
              <a:gd name="connsiteY2950" fmla="*/ 4444983 h 6634795"/>
              <a:gd name="connsiteX2951" fmla="*/ 3162696 w 11989919"/>
              <a:gd name="connsiteY2951" fmla="*/ 4481559 h 6634795"/>
              <a:gd name="connsiteX2952" fmla="*/ 3126126 w 11989919"/>
              <a:gd name="connsiteY2952" fmla="*/ 4518135 h 6634795"/>
              <a:gd name="connsiteX2953" fmla="*/ 3089541 w 11989919"/>
              <a:gd name="connsiteY2953" fmla="*/ 4481559 h 6634795"/>
              <a:gd name="connsiteX2954" fmla="*/ 3126126 w 11989919"/>
              <a:gd name="connsiteY2954" fmla="*/ 4444983 h 6634795"/>
              <a:gd name="connsiteX2955" fmla="*/ 2905436 w 11989919"/>
              <a:gd name="connsiteY2955" fmla="*/ 4444983 h 6634795"/>
              <a:gd name="connsiteX2956" fmla="*/ 2942013 w 11989919"/>
              <a:gd name="connsiteY2956" fmla="*/ 4481559 h 6634795"/>
              <a:gd name="connsiteX2957" fmla="*/ 2905436 w 11989919"/>
              <a:gd name="connsiteY2957" fmla="*/ 4518135 h 6634795"/>
              <a:gd name="connsiteX2958" fmla="*/ 2868866 w 11989919"/>
              <a:gd name="connsiteY2958" fmla="*/ 4481559 h 6634795"/>
              <a:gd name="connsiteX2959" fmla="*/ 2905436 w 11989919"/>
              <a:gd name="connsiteY2959" fmla="*/ 4444983 h 6634795"/>
              <a:gd name="connsiteX2960" fmla="*/ 2684758 w 11989919"/>
              <a:gd name="connsiteY2960" fmla="*/ 4444983 h 6634795"/>
              <a:gd name="connsiteX2961" fmla="*/ 2721329 w 11989919"/>
              <a:gd name="connsiteY2961" fmla="*/ 4481559 h 6634795"/>
              <a:gd name="connsiteX2962" fmla="*/ 2684758 w 11989919"/>
              <a:gd name="connsiteY2962" fmla="*/ 4518135 h 6634795"/>
              <a:gd name="connsiteX2963" fmla="*/ 2648177 w 11989919"/>
              <a:gd name="connsiteY2963" fmla="*/ 4481559 h 6634795"/>
              <a:gd name="connsiteX2964" fmla="*/ 2684758 w 11989919"/>
              <a:gd name="connsiteY2964" fmla="*/ 4444983 h 6634795"/>
              <a:gd name="connsiteX2965" fmla="*/ 2464071 w 11989919"/>
              <a:gd name="connsiteY2965" fmla="*/ 4444983 h 6634795"/>
              <a:gd name="connsiteX2966" fmla="*/ 2500650 w 11989919"/>
              <a:gd name="connsiteY2966" fmla="*/ 4481559 h 6634795"/>
              <a:gd name="connsiteX2967" fmla="*/ 2464071 w 11989919"/>
              <a:gd name="connsiteY2967" fmla="*/ 4518135 h 6634795"/>
              <a:gd name="connsiteX2968" fmla="*/ 2427500 w 11989919"/>
              <a:gd name="connsiteY2968" fmla="*/ 4481559 h 6634795"/>
              <a:gd name="connsiteX2969" fmla="*/ 2464071 w 11989919"/>
              <a:gd name="connsiteY2969" fmla="*/ 4444983 h 6634795"/>
              <a:gd name="connsiteX2970" fmla="*/ 2243393 w 11989919"/>
              <a:gd name="connsiteY2970" fmla="*/ 4444983 h 6634795"/>
              <a:gd name="connsiteX2971" fmla="*/ 2279972 w 11989919"/>
              <a:gd name="connsiteY2971" fmla="*/ 4481559 h 6634795"/>
              <a:gd name="connsiteX2972" fmla="*/ 2243393 w 11989919"/>
              <a:gd name="connsiteY2972" fmla="*/ 4518135 h 6634795"/>
              <a:gd name="connsiteX2973" fmla="*/ 2206817 w 11989919"/>
              <a:gd name="connsiteY2973" fmla="*/ 4481559 h 6634795"/>
              <a:gd name="connsiteX2974" fmla="*/ 2243393 w 11989919"/>
              <a:gd name="connsiteY2974" fmla="*/ 4444983 h 6634795"/>
              <a:gd name="connsiteX2975" fmla="*/ 2022713 w 11989919"/>
              <a:gd name="connsiteY2975" fmla="*/ 4444983 h 6634795"/>
              <a:gd name="connsiteX2976" fmla="*/ 2059288 w 11989919"/>
              <a:gd name="connsiteY2976" fmla="*/ 4481559 h 6634795"/>
              <a:gd name="connsiteX2977" fmla="*/ 2022713 w 11989919"/>
              <a:gd name="connsiteY2977" fmla="*/ 4518135 h 6634795"/>
              <a:gd name="connsiteX2978" fmla="*/ 1986177 w 11989919"/>
              <a:gd name="connsiteY2978" fmla="*/ 4481559 h 6634795"/>
              <a:gd name="connsiteX2979" fmla="*/ 2022713 w 11989919"/>
              <a:gd name="connsiteY2979" fmla="*/ 4444983 h 6634795"/>
              <a:gd name="connsiteX2980" fmla="*/ 1802067 w 11989919"/>
              <a:gd name="connsiteY2980" fmla="*/ 4444983 h 6634795"/>
              <a:gd name="connsiteX2981" fmla="*/ 1838643 w 11989919"/>
              <a:gd name="connsiteY2981" fmla="*/ 4481559 h 6634795"/>
              <a:gd name="connsiteX2982" fmla="*/ 1802067 w 11989919"/>
              <a:gd name="connsiteY2982" fmla="*/ 4518135 h 6634795"/>
              <a:gd name="connsiteX2983" fmla="*/ 1765491 w 11989919"/>
              <a:gd name="connsiteY2983" fmla="*/ 4481559 h 6634795"/>
              <a:gd name="connsiteX2984" fmla="*/ 1802067 w 11989919"/>
              <a:gd name="connsiteY2984" fmla="*/ 4444983 h 6634795"/>
              <a:gd name="connsiteX2985" fmla="*/ 1581382 w 11989919"/>
              <a:gd name="connsiteY2985" fmla="*/ 4444983 h 6634795"/>
              <a:gd name="connsiteX2986" fmla="*/ 1617957 w 11989919"/>
              <a:gd name="connsiteY2986" fmla="*/ 4481559 h 6634795"/>
              <a:gd name="connsiteX2987" fmla="*/ 1581382 w 11989919"/>
              <a:gd name="connsiteY2987" fmla="*/ 4518135 h 6634795"/>
              <a:gd name="connsiteX2988" fmla="*/ 1544805 w 11989919"/>
              <a:gd name="connsiteY2988" fmla="*/ 4481559 h 6634795"/>
              <a:gd name="connsiteX2989" fmla="*/ 1581382 w 11989919"/>
              <a:gd name="connsiteY2989" fmla="*/ 4444983 h 6634795"/>
              <a:gd name="connsiteX2990" fmla="*/ 1360695 w 11989919"/>
              <a:gd name="connsiteY2990" fmla="*/ 4444983 h 6634795"/>
              <a:gd name="connsiteX2991" fmla="*/ 1397271 w 11989919"/>
              <a:gd name="connsiteY2991" fmla="*/ 4481559 h 6634795"/>
              <a:gd name="connsiteX2992" fmla="*/ 1360695 w 11989919"/>
              <a:gd name="connsiteY2992" fmla="*/ 4518135 h 6634795"/>
              <a:gd name="connsiteX2993" fmla="*/ 1324119 w 11989919"/>
              <a:gd name="connsiteY2993" fmla="*/ 4481559 h 6634795"/>
              <a:gd name="connsiteX2994" fmla="*/ 1360695 w 11989919"/>
              <a:gd name="connsiteY2994" fmla="*/ 4444983 h 6634795"/>
              <a:gd name="connsiteX2995" fmla="*/ 1140010 w 11989919"/>
              <a:gd name="connsiteY2995" fmla="*/ 4444983 h 6634795"/>
              <a:gd name="connsiteX2996" fmla="*/ 1176585 w 11989919"/>
              <a:gd name="connsiteY2996" fmla="*/ 4481559 h 6634795"/>
              <a:gd name="connsiteX2997" fmla="*/ 1140010 w 11989919"/>
              <a:gd name="connsiteY2997" fmla="*/ 4518135 h 6634795"/>
              <a:gd name="connsiteX2998" fmla="*/ 1103434 w 11989919"/>
              <a:gd name="connsiteY2998" fmla="*/ 4481559 h 6634795"/>
              <a:gd name="connsiteX2999" fmla="*/ 1140010 w 11989919"/>
              <a:gd name="connsiteY2999" fmla="*/ 4444983 h 6634795"/>
              <a:gd name="connsiteX3000" fmla="*/ 919323 w 11989919"/>
              <a:gd name="connsiteY3000" fmla="*/ 4444983 h 6634795"/>
              <a:gd name="connsiteX3001" fmla="*/ 955899 w 11989919"/>
              <a:gd name="connsiteY3001" fmla="*/ 4481559 h 6634795"/>
              <a:gd name="connsiteX3002" fmla="*/ 919323 w 11989919"/>
              <a:gd name="connsiteY3002" fmla="*/ 4518135 h 6634795"/>
              <a:gd name="connsiteX3003" fmla="*/ 882747 w 11989919"/>
              <a:gd name="connsiteY3003" fmla="*/ 4481559 h 6634795"/>
              <a:gd name="connsiteX3004" fmla="*/ 919323 w 11989919"/>
              <a:gd name="connsiteY3004" fmla="*/ 4444983 h 6634795"/>
              <a:gd name="connsiteX3005" fmla="*/ 698637 w 11989919"/>
              <a:gd name="connsiteY3005" fmla="*/ 4444983 h 6634795"/>
              <a:gd name="connsiteX3006" fmla="*/ 735213 w 11989919"/>
              <a:gd name="connsiteY3006" fmla="*/ 4481559 h 6634795"/>
              <a:gd name="connsiteX3007" fmla="*/ 698637 w 11989919"/>
              <a:gd name="connsiteY3007" fmla="*/ 4518135 h 6634795"/>
              <a:gd name="connsiteX3008" fmla="*/ 662061 w 11989919"/>
              <a:gd name="connsiteY3008" fmla="*/ 4481559 h 6634795"/>
              <a:gd name="connsiteX3009" fmla="*/ 698637 w 11989919"/>
              <a:gd name="connsiteY3009" fmla="*/ 4444983 h 6634795"/>
              <a:gd name="connsiteX3010" fmla="*/ 477951 w 11989919"/>
              <a:gd name="connsiteY3010" fmla="*/ 4444983 h 6634795"/>
              <a:gd name="connsiteX3011" fmla="*/ 514527 w 11989919"/>
              <a:gd name="connsiteY3011" fmla="*/ 4481559 h 6634795"/>
              <a:gd name="connsiteX3012" fmla="*/ 477951 w 11989919"/>
              <a:gd name="connsiteY3012" fmla="*/ 4518135 h 6634795"/>
              <a:gd name="connsiteX3013" fmla="*/ 441375 w 11989919"/>
              <a:gd name="connsiteY3013" fmla="*/ 4481559 h 6634795"/>
              <a:gd name="connsiteX3014" fmla="*/ 477951 w 11989919"/>
              <a:gd name="connsiteY3014" fmla="*/ 4444983 h 6634795"/>
              <a:gd name="connsiteX3015" fmla="*/ 257264 w 11989919"/>
              <a:gd name="connsiteY3015" fmla="*/ 4444983 h 6634795"/>
              <a:gd name="connsiteX3016" fmla="*/ 293841 w 11989919"/>
              <a:gd name="connsiteY3016" fmla="*/ 4481559 h 6634795"/>
              <a:gd name="connsiteX3017" fmla="*/ 257264 w 11989919"/>
              <a:gd name="connsiteY3017" fmla="*/ 4518135 h 6634795"/>
              <a:gd name="connsiteX3018" fmla="*/ 220689 w 11989919"/>
              <a:gd name="connsiteY3018" fmla="*/ 4481559 h 6634795"/>
              <a:gd name="connsiteX3019" fmla="*/ 257264 w 11989919"/>
              <a:gd name="connsiteY3019" fmla="*/ 4444983 h 6634795"/>
              <a:gd name="connsiteX3020" fmla="*/ 36578 w 11989919"/>
              <a:gd name="connsiteY3020" fmla="*/ 4444983 h 6634795"/>
              <a:gd name="connsiteX3021" fmla="*/ 73154 w 11989919"/>
              <a:gd name="connsiteY3021" fmla="*/ 4481559 h 6634795"/>
              <a:gd name="connsiteX3022" fmla="*/ 36578 w 11989919"/>
              <a:gd name="connsiteY3022" fmla="*/ 4518135 h 6634795"/>
              <a:gd name="connsiteX3023" fmla="*/ 2 w 11989919"/>
              <a:gd name="connsiteY3023" fmla="*/ 4481559 h 6634795"/>
              <a:gd name="connsiteX3024" fmla="*/ 36578 w 11989919"/>
              <a:gd name="connsiteY3024" fmla="*/ 4444983 h 6634795"/>
              <a:gd name="connsiteX3025" fmla="*/ 11953343 w 11989919"/>
              <a:gd name="connsiteY3025" fmla="*/ 4233317 h 6634795"/>
              <a:gd name="connsiteX3026" fmla="*/ 11989919 w 11989919"/>
              <a:gd name="connsiteY3026" fmla="*/ 4269893 h 6634795"/>
              <a:gd name="connsiteX3027" fmla="*/ 11953343 w 11989919"/>
              <a:gd name="connsiteY3027" fmla="*/ 4306469 h 6634795"/>
              <a:gd name="connsiteX3028" fmla="*/ 11916767 w 11989919"/>
              <a:gd name="connsiteY3028" fmla="*/ 4269893 h 6634795"/>
              <a:gd name="connsiteX3029" fmla="*/ 11953343 w 11989919"/>
              <a:gd name="connsiteY3029" fmla="*/ 4233317 h 6634795"/>
              <a:gd name="connsiteX3030" fmla="*/ 11732658 w 11989919"/>
              <a:gd name="connsiteY3030" fmla="*/ 4233317 h 6634795"/>
              <a:gd name="connsiteX3031" fmla="*/ 11769234 w 11989919"/>
              <a:gd name="connsiteY3031" fmla="*/ 4269893 h 6634795"/>
              <a:gd name="connsiteX3032" fmla="*/ 11732658 w 11989919"/>
              <a:gd name="connsiteY3032" fmla="*/ 4306469 h 6634795"/>
              <a:gd name="connsiteX3033" fmla="*/ 11696082 w 11989919"/>
              <a:gd name="connsiteY3033" fmla="*/ 4269893 h 6634795"/>
              <a:gd name="connsiteX3034" fmla="*/ 11732658 w 11989919"/>
              <a:gd name="connsiteY3034" fmla="*/ 4233317 h 6634795"/>
              <a:gd name="connsiteX3035" fmla="*/ 11511977 w 11989919"/>
              <a:gd name="connsiteY3035" fmla="*/ 4233317 h 6634795"/>
              <a:gd name="connsiteX3036" fmla="*/ 11548553 w 11989919"/>
              <a:gd name="connsiteY3036" fmla="*/ 4269893 h 6634795"/>
              <a:gd name="connsiteX3037" fmla="*/ 11511977 w 11989919"/>
              <a:gd name="connsiteY3037" fmla="*/ 4306469 h 6634795"/>
              <a:gd name="connsiteX3038" fmla="*/ 11475401 w 11989919"/>
              <a:gd name="connsiteY3038" fmla="*/ 4269893 h 6634795"/>
              <a:gd name="connsiteX3039" fmla="*/ 11511977 w 11989919"/>
              <a:gd name="connsiteY3039" fmla="*/ 4233317 h 6634795"/>
              <a:gd name="connsiteX3040" fmla="*/ 11291296 w 11989919"/>
              <a:gd name="connsiteY3040" fmla="*/ 4233317 h 6634795"/>
              <a:gd name="connsiteX3041" fmla="*/ 11327872 w 11989919"/>
              <a:gd name="connsiteY3041" fmla="*/ 4269893 h 6634795"/>
              <a:gd name="connsiteX3042" fmla="*/ 11291296 w 11989919"/>
              <a:gd name="connsiteY3042" fmla="*/ 4306469 h 6634795"/>
              <a:gd name="connsiteX3043" fmla="*/ 11254720 w 11989919"/>
              <a:gd name="connsiteY3043" fmla="*/ 4269893 h 6634795"/>
              <a:gd name="connsiteX3044" fmla="*/ 11291296 w 11989919"/>
              <a:gd name="connsiteY3044" fmla="*/ 4233317 h 6634795"/>
              <a:gd name="connsiteX3045" fmla="*/ 11070615 w 11989919"/>
              <a:gd name="connsiteY3045" fmla="*/ 4233317 h 6634795"/>
              <a:gd name="connsiteX3046" fmla="*/ 11107191 w 11989919"/>
              <a:gd name="connsiteY3046" fmla="*/ 4269893 h 6634795"/>
              <a:gd name="connsiteX3047" fmla="*/ 11070615 w 11989919"/>
              <a:gd name="connsiteY3047" fmla="*/ 4306469 h 6634795"/>
              <a:gd name="connsiteX3048" fmla="*/ 11034039 w 11989919"/>
              <a:gd name="connsiteY3048" fmla="*/ 4269893 h 6634795"/>
              <a:gd name="connsiteX3049" fmla="*/ 11070615 w 11989919"/>
              <a:gd name="connsiteY3049" fmla="*/ 4233317 h 6634795"/>
              <a:gd name="connsiteX3050" fmla="*/ 10849934 w 11989919"/>
              <a:gd name="connsiteY3050" fmla="*/ 4233317 h 6634795"/>
              <a:gd name="connsiteX3051" fmla="*/ 10886510 w 11989919"/>
              <a:gd name="connsiteY3051" fmla="*/ 4269893 h 6634795"/>
              <a:gd name="connsiteX3052" fmla="*/ 10849934 w 11989919"/>
              <a:gd name="connsiteY3052" fmla="*/ 4306469 h 6634795"/>
              <a:gd name="connsiteX3053" fmla="*/ 10813358 w 11989919"/>
              <a:gd name="connsiteY3053" fmla="*/ 4269893 h 6634795"/>
              <a:gd name="connsiteX3054" fmla="*/ 10849934 w 11989919"/>
              <a:gd name="connsiteY3054" fmla="*/ 4233317 h 6634795"/>
              <a:gd name="connsiteX3055" fmla="*/ 10629253 w 11989919"/>
              <a:gd name="connsiteY3055" fmla="*/ 4233317 h 6634795"/>
              <a:gd name="connsiteX3056" fmla="*/ 10665829 w 11989919"/>
              <a:gd name="connsiteY3056" fmla="*/ 4269893 h 6634795"/>
              <a:gd name="connsiteX3057" fmla="*/ 10629253 w 11989919"/>
              <a:gd name="connsiteY3057" fmla="*/ 4306469 h 6634795"/>
              <a:gd name="connsiteX3058" fmla="*/ 10592677 w 11989919"/>
              <a:gd name="connsiteY3058" fmla="*/ 4269893 h 6634795"/>
              <a:gd name="connsiteX3059" fmla="*/ 10629253 w 11989919"/>
              <a:gd name="connsiteY3059" fmla="*/ 4233317 h 6634795"/>
              <a:gd name="connsiteX3060" fmla="*/ 10408572 w 11989919"/>
              <a:gd name="connsiteY3060" fmla="*/ 4233317 h 6634795"/>
              <a:gd name="connsiteX3061" fmla="*/ 10445148 w 11989919"/>
              <a:gd name="connsiteY3061" fmla="*/ 4269893 h 6634795"/>
              <a:gd name="connsiteX3062" fmla="*/ 10408572 w 11989919"/>
              <a:gd name="connsiteY3062" fmla="*/ 4306469 h 6634795"/>
              <a:gd name="connsiteX3063" fmla="*/ 10371996 w 11989919"/>
              <a:gd name="connsiteY3063" fmla="*/ 4269893 h 6634795"/>
              <a:gd name="connsiteX3064" fmla="*/ 10408572 w 11989919"/>
              <a:gd name="connsiteY3064" fmla="*/ 4233317 h 6634795"/>
              <a:gd name="connsiteX3065" fmla="*/ 10187891 w 11989919"/>
              <a:gd name="connsiteY3065" fmla="*/ 4233317 h 6634795"/>
              <a:gd name="connsiteX3066" fmla="*/ 10224467 w 11989919"/>
              <a:gd name="connsiteY3066" fmla="*/ 4269893 h 6634795"/>
              <a:gd name="connsiteX3067" fmla="*/ 10187891 w 11989919"/>
              <a:gd name="connsiteY3067" fmla="*/ 4306469 h 6634795"/>
              <a:gd name="connsiteX3068" fmla="*/ 10151315 w 11989919"/>
              <a:gd name="connsiteY3068" fmla="*/ 4269893 h 6634795"/>
              <a:gd name="connsiteX3069" fmla="*/ 10187891 w 11989919"/>
              <a:gd name="connsiteY3069" fmla="*/ 4233317 h 6634795"/>
              <a:gd name="connsiteX3070" fmla="*/ 9967210 w 11989919"/>
              <a:gd name="connsiteY3070" fmla="*/ 4233317 h 6634795"/>
              <a:gd name="connsiteX3071" fmla="*/ 10003786 w 11989919"/>
              <a:gd name="connsiteY3071" fmla="*/ 4269893 h 6634795"/>
              <a:gd name="connsiteX3072" fmla="*/ 9967210 w 11989919"/>
              <a:gd name="connsiteY3072" fmla="*/ 4306469 h 6634795"/>
              <a:gd name="connsiteX3073" fmla="*/ 9930634 w 11989919"/>
              <a:gd name="connsiteY3073" fmla="*/ 4269893 h 6634795"/>
              <a:gd name="connsiteX3074" fmla="*/ 9967210 w 11989919"/>
              <a:gd name="connsiteY3074" fmla="*/ 4233317 h 6634795"/>
              <a:gd name="connsiteX3075" fmla="*/ 9746529 w 11989919"/>
              <a:gd name="connsiteY3075" fmla="*/ 4233317 h 6634795"/>
              <a:gd name="connsiteX3076" fmla="*/ 9783105 w 11989919"/>
              <a:gd name="connsiteY3076" fmla="*/ 4269893 h 6634795"/>
              <a:gd name="connsiteX3077" fmla="*/ 9746529 w 11989919"/>
              <a:gd name="connsiteY3077" fmla="*/ 4306469 h 6634795"/>
              <a:gd name="connsiteX3078" fmla="*/ 9709953 w 11989919"/>
              <a:gd name="connsiteY3078" fmla="*/ 4269893 h 6634795"/>
              <a:gd name="connsiteX3079" fmla="*/ 9746529 w 11989919"/>
              <a:gd name="connsiteY3079" fmla="*/ 4233317 h 6634795"/>
              <a:gd name="connsiteX3080" fmla="*/ 9525848 w 11989919"/>
              <a:gd name="connsiteY3080" fmla="*/ 4233317 h 6634795"/>
              <a:gd name="connsiteX3081" fmla="*/ 9562424 w 11989919"/>
              <a:gd name="connsiteY3081" fmla="*/ 4269893 h 6634795"/>
              <a:gd name="connsiteX3082" fmla="*/ 9525848 w 11989919"/>
              <a:gd name="connsiteY3082" fmla="*/ 4306469 h 6634795"/>
              <a:gd name="connsiteX3083" fmla="*/ 9489272 w 11989919"/>
              <a:gd name="connsiteY3083" fmla="*/ 4269893 h 6634795"/>
              <a:gd name="connsiteX3084" fmla="*/ 9525848 w 11989919"/>
              <a:gd name="connsiteY3084" fmla="*/ 4233317 h 6634795"/>
              <a:gd name="connsiteX3085" fmla="*/ 9305167 w 11989919"/>
              <a:gd name="connsiteY3085" fmla="*/ 4233317 h 6634795"/>
              <a:gd name="connsiteX3086" fmla="*/ 9341743 w 11989919"/>
              <a:gd name="connsiteY3086" fmla="*/ 4269893 h 6634795"/>
              <a:gd name="connsiteX3087" fmla="*/ 9305167 w 11989919"/>
              <a:gd name="connsiteY3087" fmla="*/ 4306469 h 6634795"/>
              <a:gd name="connsiteX3088" fmla="*/ 9268591 w 11989919"/>
              <a:gd name="connsiteY3088" fmla="*/ 4269893 h 6634795"/>
              <a:gd name="connsiteX3089" fmla="*/ 9305167 w 11989919"/>
              <a:gd name="connsiteY3089" fmla="*/ 4233317 h 6634795"/>
              <a:gd name="connsiteX3090" fmla="*/ 9084486 w 11989919"/>
              <a:gd name="connsiteY3090" fmla="*/ 4233317 h 6634795"/>
              <a:gd name="connsiteX3091" fmla="*/ 9121062 w 11989919"/>
              <a:gd name="connsiteY3091" fmla="*/ 4269893 h 6634795"/>
              <a:gd name="connsiteX3092" fmla="*/ 9084486 w 11989919"/>
              <a:gd name="connsiteY3092" fmla="*/ 4306469 h 6634795"/>
              <a:gd name="connsiteX3093" fmla="*/ 9047910 w 11989919"/>
              <a:gd name="connsiteY3093" fmla="*/ 4269893 h 6634795"/>
              <a:gd name="connsiteX3094" fmla="*/ 9084486 w 11989919"/>
              <a:gd name="connsiteY3094" fmla="*/ 4233317 h 6634795"/>
              <a:gd name="connsiteX3095" fmla="*/ 8863805 w 11989919"/>
              <a:gd name="connsiteY3095" fmla="*/ 4233317 h 6634795"/>
              <a:gd name="connsiteX3096" fmla="*/ 8900381 w 11989919"/>
              <a:gd name="connsiteY3096" fmla="*/ 4269893 h 6634795"/>
              <a:gd name="connsiteX3097" fmla="*/ 8863805 w 11989919"/>
              <a:gd name="connsiteY3097" fmla="*/ 4306469 h 6634795"/>
              <a:gd name="connsiteX3098" fmla="*/ 8827229 w 11989919"/>
              <a:gd name="connsiteY3098" fmla="*/ 4269893 h 6634795"/>
              <a:gd name="connsiteX3099" fmla="*/ 8863805 w 11989919"/>
              <a:gd name="connsiteY3099" fmla="*/ 4233317 h 6634795"/>
              <a:gd name="connsiteX3100" fmla="*/ 8643124 w 11989919"/>
              <a:gd name="connsiteY3100" fmla="*/ 4233317 h 6634795"/>
              <a:gd name="connsiteX3101" fmla="*/ 8679700 w 11989919"/>
              <a:gd name="connsiteY3101" fmla="*/ 4269893 h 6634795"/>
              <a:gd name="connsiteX3102" fmla="*/ 8643124 w 11989919"/>
              <a:gd name="connsiteY3102" fmla="*/ 4306469 h 6634795"/>
              <a:gd name="connsiteX3103" fmla="*/ 8606548 w 11989919"/>
              <a:gd name="connsiteY3103" fmla="*/ 4269893 h 6634795"/>
              <a:gd name="connsiteX3104" fmla="*/ 8643124 w 11989919"/>
              <a:gd name="connsiteY3104" fmla="*/ 4233317 h 6634795"/>
              <a:gd name="connsiteX3105" fmla="*/ 8422443 w 11989919"/>
              <a:gd name="connsiteY3105" fmla="*/ 4233317 h 6634795"/>
              <a:gd name="connsiteX3106" fmla="*/ 8459019 w 11989919"/>
              <a:gd name="connsiteY3106" fmla="*/ 4269893 h 6634795"/>
              <a:gd name="connsiteX3107" fmla="*/ 8422443 w 11989919"/>
              <a:gd name="connsiteY3107" fmla="*/ 4306469 h 6634795"/>
              <a:gd name="connsiteX3108" fmla="*/ 8385867 w 11989919"/>
              <a:gd name="connsiteY3108" fmla="*/ 4269893 h 6634795"/>
              <a:gd name="connsiteX3109" fmla="*/ 8422443 w 11989919"/>
              <a:gd name="connsiteY3109" fmla="*/ 4233317 h 6634795"/>
              <a:gd name="connsiteX3110" fmla="*/ 8201762 w 11989919"/>
              <a:gd name="connsiteY3110" fmla="*/ 4233317 h 6634795"/>
              <a:gd name="connsiteX3111" fmla="*/ 8238338 w 11989919"/>
              <a:gd name="connsiteY3111" fmla="*/ 4269893 h 6634795"/>
              <a:gd name="connsiteX3112" fmla="*/ 8201762 w 11989919"/>
              <a:gd name="connsiteY3112" fmla="*/ 4306469 h 6634795"/>
              <a:gd name="connsiteX3113" fmla="*/ 8165186 w 11989919"/>
              <a:gd name="connsiteY3113" fmla="*/ 4269893 h 6634795"/>
              <a:gd name="connsiteX3114" fmla="*/ 8201762 w 11989919"/>
              <a:gd name="connsiteY3114" fmla="*/ 4233317 h 6634795"/>
              <a:gd name="connsiteX3115" fmla="*/ 7981081 w 11989919"/>
              <a:gd name="connsiteY3115" fmla="*/ 4233317 h 6634795"/>
              <a:gd name="connsiteX3116" fmla="*/ 8017657 w 11989919"/>
              <a:gd name="connsiteY3116" fmla="*/ 4269893 h 6634795"/>
              <a:gd name="connsiteX3117" fmla="*/ 7981081 w 11989919"/>
              <a:gd name="connsiteY3117" fmla="*/ 4306469 h 6634795"/>
              <a:gd name="connsiteX3118" fmla="*/ 7944505 w 11989919"/>
              <a:gd name="connsiteY3118" fmla="*/ 4269893 h 6634795"/>
              <a:gd name="connsiteX3119" fmla="*/ 7981081 w 11989919"/>
              <a:gd name="connsiteY3119" fmla="*/ 4233317 h 6634795"/>
              <a:gd name="connsiteX3120" fmla="*/ 7760400 w 11989919"/>
              <a:gd name="connsiteY3120" fmla="*/ 4233317 h 6634795"/>
              <a:gd name="connsiteX3121" fmla="*/ 7796976 w 11989919"/>
              <a:gd name="connsiteY3121" fmla="*/ 4269893 h 6634795"/>
              <a:gd name="connsiteX3122" fmla="*/ 7760400 w 11989919"/>
              <a:gd name="connsiteY3122" fmla="*/ 4306469 h 6634795"/>
              <a:gd name="connsiteX3123" fmla="*/ 7723824 w 11989919"/>
              <a:gd name="connsiteY3123" fmla="*/ 4269893 h 6634795"/>
              <a:gd name="connsiteX3124" fmla="*/ 7760400 w 11989919"/>
              <a:gd name="connsiteY3124" fmla="*/ 4233317 h 6634795"/>
              <a:gd name="connsiteX3125" fmla="*/ 7539719 w 11989919"/>
              <a:gd name="connsiteY3125" fmla="*/ 4233317 h 6634795"/>
              <a:gd name="connsiteX3126" fmla="*/ 7576295 w 11989919"/>
              <a:gd name="connsiteY3126" fmla="*/ 4269893 h 6634795"/>
              <a:gd name="connsiteX3127" fmla="*/ 7539719 w 11989919"/>
              <a:gd name="connsiteY3127" fmla="*/ 4306469 h 6634795"/>
              <a:gd name="connsiteX3128" fmla="*/ 7503143 w 11989919"/>
              <a:gd name="connsiteY3128" fmla="*/ 4269893 h 6634795"/>
              <a:gd name="connsiteX3129" fmla="*/ 7539719 w 11989919"/>
              <a:gd name="connsiteY3129" fmla="*/ 4233317 h 6634795"/>
              <a:gd name="connsiteX3130" fmla="*/ 7319038 w 11989919"/>
              <a:gd name="connsiteY3130" fmla="*/ 4233317 h 6634795"/>
              <a:gd name="connsiteX3131" fmla="*/ 7355614 w 11989919"/>
              <a:gd name="connsiteY3131" fmla="*/ 4269893 h 6634795"/>
              <a:gd name="connsiteX3132" fmla="*/ 7319038 w 11989919"/>
              <a:gd name="connsiteY3132" fmla="*/ 4306469 h 6634795"/>
              <a:gd name="connsiteX3133" fmla="*/ 7282462 w 11989919"/>
              <a:gd name="connsiteY3133" fmla="*/ 4269893 h 6634795"/>
              <a:gd name="connsiteX3134" fmla="*/ 7319038 w 11989919"/>
              <a:gd name="connsiteY3134" fmla="*/ 4233317 h 6634795"/>
              <a:gd name="connsiteX3135" fmla="*/ 7098357 w 11989919"/>
              <a:gd name="connsiteY3135" fmla="*/ 4233317 h 6634795"/>
              <a:gd name="connsiteX3136" fmla="*/ 7134933 w 11989919"/>
              <a:gd name="connsiteY3136" fmla="*/ 4269893 h 6634795"/>
              <a:gd name="connsiteX3137" fmla="*/ 7098357 w 11989919"/>
              <a:gd name="connsiteY3137" fmla="*/ 4306469 h 6634795"/>
              <a:gd name="connsiteX3138" fmla="*/ 7061781 w 11989919"/>
              <a:gd name="connsiteY3138" fmla="*/ 4269893 h 6634795"/>
              <a:gd name="connsiteX3139" fmla="*/ 7098357 w 11989919"/>
              <a:gd name="connsiteY3139" fmla="*/ 4233317 h 6634795"/>
              <a:gd name="connsiteX3140" fmla="*/ 6877676 w 11989919"/>
              <a:gd name="connsiteY3140" fmla="*/ 4233317 h 6634795"/>
              <a:gd name="connsiteX3141" fmla="*/ 6914252 w 11989919"/>
              <a:gd name="connsiteY3141" fmla="*/ 4269893 h 6634795"/>
              <a:gd name="connsiteX3142" fmla="*/ 6877676 w 11989919"/>
              <a:gd name="connsiteY3142" fmla="*/ 4306469 h 6634795"/>
              <a:gd name="connsiteX3143" fmla="*/ 6841100 w 11989919"/>
              <a:gd name="connsiteY3143" fmla="*/ 4269893 h 6634795"/>
              <a:gd name="connsiteX3144" fmla="*/ 6877676 w 11989919"/>
              <a:gd name="connsiteY3144" fmla="*/ 4233317 h 6634795"/>
              <a:gd name="connsiteX3145" fmla="*/ 6656995 w 11989919"/>
              <a:gd name="connsiteY3145" fmla="*/ 4233317 h 6634795"/>
              <a:gd name="connsiteX3146" fmla="*/ 6693571 w 11989919"/>
              <a:gd name="connsiteY3146" fmla="*/ 4269893 h 6634795"/>
              <a:gd name="connsiteX3147" fmla="*/ 6656995 w 11989919"/>
              <a:gd name="connsiteY3147" fmla="*/ 4306469 h 6634795"/>
              <a:gd name="connsiteX3148" fmla="*/ 6620419 w 11989919"/>
              <a:gd name="connsiteY3148" fmla="*/ 4269893 h 6634795"/>
              <a:gd name="connsiteX3149" fmla="*/ 6656995 w 11989919"/>
              <a:gd name="connsiteY3149" fmla="*/ 4233317 h 6634795"/>
              <a:gd name="connsiteX3150" fmla="*/ 6436314 w 11989919"/>
              <a:gd name="connsiteY3150" fmla="*/ 4233317 h 6634795"/>
              <a:gd name="connsiteX3151" fmla="*/ 6472890 w 11989919"/>
              <a:gd name="connsiteY3151" fmla="*/ 4269893 h 6634795"/>
              <a:gd name="connsiteX3152" fmla="*/ 6436314 w 11989919"/>
              <a:gd name="connsiteY3152" fmla="*/ 4306469 h 6634795"/>
              <a:gd name="connsiteX3153" fmla="*/ 6399738 w 11989919"/>
              <a:gd name="connsiteY3153" fmla="*/ 4269893 h 6634795"/>
              <a:gd name="connsiteX3154" fmla="*/ 6436314 w 11989919"/>
              <a:gd name="connsiteY3154" fmla="*/ 4233317 h 6634795"/>
              <a:gd name="connsiteX3155" fmla="*/ 6215633 w 11989919"/>
              <a:gd name="connsiteY3155" fmla="*/ 4233317 h 6634795"/>
              <a:gd name="connsiteX3156" fmla="*/ 6252209 w 11989919"/>
              <a:gd name="connsiteY3156" fmla="*/ 4269893 h 6634795"/>
              <a:gd name="connsiteX3157" fmla="*/ 6215633 w 11989919"/>
              <a:gd name="connsiteY3157" fmla="*/ 4306469 h 6634795"/>
              <a:gd name="connsiteX3158" fmla="*/ 6179057 w 11989919"/>
              <a:gd name="connsiteY3158" fmla="*/ 4269893 h 6634795"/>
              <a:gd name="connsiteX3159" fmla="*/ 6215633 w 11989919"/>
              <a:gd name="connsiteY3159" fmla="*/ 4233317 h 6634795"/>
              <a:gd name="connsiteX3160" fmla="*/ 5994952 w 11989919"/>
              <a:gd name="connsiteY3160" fmla="*/ 4233317 h 6634795"/>
              <a:gd name="connsiteX3161" fmla="*/ 6031528 w 11989919"/>
              <a:gd name="connsiteY3161" fmla="*/ 4269893 h 6634795"/>
              <a:gd name="connsiteX3162" fmla="*/ 5994952 w 11989919"/>
              <a:gd name="connsiteY3162" fmla="*/ 4306469 h 6634795"/>
              <a:gd name="connsiteX3163" fmla="*/ 5958376 w 11989919"/>
              <a:gd name="connsiteY3163" fmla="*/ 4269893 h 6634795"/>
              <a:gd name="connsiteX3164" fmla="*/ 5994952 w 11989919"/>
              <a:gd name="connsiteY3164" fmla="*/ 4233317 h 6634795"/>
              <a:gd name="connsiteX3165" fmla="*/ 5774272 w 11989919"/>
              <a:gd name="connsiteY3165" fmla="*/ 4233317 h 6634795"/>
              <a:gd name="connsiteX3166" fmla="*/ 5810848 w 11989919"/>
              <a:gd name="connsiteY3166" fmla="*/ 4269893 h 6634795"/>
              <a:gd name="connsiteX3167" fmla="*/ 5774272 w 11989919"/>
              <a:gd name="connsiteY3167" fmla="*/ 4306469 h 6634795"/>
              <a:gd name="connsiteX3168" fmla="*/ 5737697 w 11989919"/>
              <a:gd name="connsiteY3168" fmla="*/ 4269893 h 6634795"/>
              <a:gd name="connsiteX3169" fmla="*/ 5774272 w 11989919"/>
              <a:gd name="connsiteY3169" fmla="*/ 4233317 h 6634795"/>
              <a:gd name="connsiteX3170" fmla="*/ 5553593 w 11989919"/>
              <a:gd name="connsiteY3170" fmla="*/ 4233317 h 6634795"/>
              <a:gd name="connsiteX3171" fmla="*/ 5590169 w 11989919"/>
              <a:gd name="connsiteY3171" fmla="*/ 4269893 h 6634795"/>
              <a:gd name="connsiteX3172" fmla="*/ 5553593 w 11989919"/>
              <a:gd name="connsiteY3172" fmla="*/ 4306469 h 6634795"/>
              <a:gd name="connsiteX3173" fmla="*/ 5517018 w 11989919"/>
              <a:gd name="connsiteY3173" fmla="*/ 4269893 h 6634795"/>
              <a:gd name="connsiteX3174" fmla="*/ 5553593 w 11989919"/>
              <a:gd name="connsiteY3174" fmla="*/ 4233317 h 6634795"/>
              <a:gd name="connsiteX3175" fmla="*/ 5332913 w 11989919"/>
              <a:gd name="connsiteY3175" fmla="*/ 4233317 h 6634795"/>
              <a:gd name="connsiteX3176" fmla="*/ 5369490 w 11989919"/>
              <a:gd name="connsiteY3176" fmla="*/ 4269893 h 6634795"/>
              <a:gd name="connsiteX3177" fmla="*/ 5332913 w 11989919"/>
              <a:gd name="connsiteY3177" fmla="*/ 4306469 h 6634795"/>
              <a:gd name="connsiteX3178" fmla="*/ 5296337 w 11989919"/>
              <a:gd name="connsiteY3178" fmla="*/ 4269893 h 6634795"/>
              <a:gd name="connsiteX3179" fmla="*/ 5332913 w 11989919"/>
              <a:gd name="connsiteY3179" fmla="*/ 4233317 h 6634795"/>
              <a:gd name="connsiteX3180" fmla="*/ 5112230 w 11989919"/>
              <a:gd name="connsiteY3180" fmla="*/ 4233317 h 6634795"/>
              <a:gd name="connsiteX3181" fmla="*/ 5148807 w 11989919"/>
              <a:gd name="connsiteY3181" fmla="*/ 4269893 h 6634795"/>
              <a:gd name="connsiteX3182" fmla="*/ 5112230 w 11989919"/>
              <a:gd name="connsiteY3182" fmla="*/ 4306469 h 6634795"/>
              <a:gd name="connsiteX3183" fmla="*/ 5075655 w 11989919"/>
              <a:gd name="connsiteY3183" fmla="*/ 4269893 h 6634795"/>
              <a:gd name="connsiteX3184" fmla="*/ 5112230 w 11989919"/>
              <a:gd name="connsiteY3184" fmla="*/ 4233317 h 6634795"/>
              <a:gd name="connsiteX3185" fmla="*/ 4891552 w 11989919"/>
              <a:gd name="connsiteY3185" fmla="*/ 4233317 h 6634795"/>
              <a:gd name="connsiteX3186" fmla="*/ 4928127 w 11989919"/>
              <a:gd name="connsiteY3186" fmla="*/ 4269893 h 6634795"/>
              <a:gd name="connsiteX3187" fmla="*/ 4891552 w 11989919"/>
              <a:gd name="connsiteY3187" fmla="*/ 4306469 h 6634795"/>
              <a:gd name="connsiteX3188" fmla="*/ 4854975 w 11989919"/>
              <a:gd name="connsiteY3188" fmla="*/ 4269893 h 6634795"/>
              <a:gd name="connsiteX3189" fmla="*/ 4891552 w 11989919"/>
              <a:gd name="connsiteY3189" fmla="*/ 4233317 h 6634795"/>
              <a:gd name="connsiteX3190" fmla="*/ 4670871 w 11989919"/>
              <a:gd name="connsiteY3190" fmla="*/ 4233317 h 6634795"/>
              <a:gd name="connsiteX3191" fmla="*/ 4707447 w 11989919"/>
              <a:gd name="connsiteY3191" fmla="*/ 4269893 h 6634795"/>
              <a:gd name="connsiteX3192" fmla="*/ 4670871 w 11989919"/>
              <a:gd name="connsiteY3192" fmla="*/ 4306469 h 6634795"/>
              <a:gd name="connsiteX3193" fmla="*/ 4634295 w 11989919"/>
              <a:gd name="connsiteY3193" fmla="*/ 4269893 h 6634795"/>
              <a:gd name="connsiteX3194" fmla="*/ 4670871 w 11989919"/>
              <a:gd name="connsiteY3194" fmla="*/ 4233317 h 6634795"/>
              <a:gd name="connsiteX3195" fmla="*/ 4450188 w 11989919"/>
              <a:gd name="connsiteY3195" fmla="*/ 4233317 h 6634795"/>
              <a:gd name="connsiteX3196" fmla="*/ 4486764 w 11989919"/>
              <a:gd name="connsiteY3196" fmla="*/ 4269893 h 6634795"/>
              <a:gd name="connsiteX3197" fmla="*/ 4450188 w 11989919"/>
              <a:gd name="connsiteY3197" fmla="*/ 4306469 h 6634795"/>
              <a:gd name="connsiteX3198" fmla="*/ 4413613 w 11989919"/>
              <a:gd name="connsiteY3198" fmla="*/ 4269893 h 6634795"/>
              <a:gd name="connsiteX3199" fmla="*/ 4450188 w 11989919"/>
              <a:gd name="connsiteY3199" fmla="*/ 4233317 h 6634795"/>
              <a:gd name="connsiteX3200" fmla="*/ 4229507 w 11989919"/>
              <a:gd name="connsiteY3200" fmla="*/ 4233317 h 6634795"/>
              <a:gd name="connsiteX3201" fmla="*/ 4266084 w 11989919"/>
              <a:gd name="connsiteY3201" fmla="*/ 4269893 h 6634795"/>
              <a:gd name="connsiteX3202" fmla="*/ 4229507 w 11989919"/>
              <a:gd name="connsiteY3202" fmla="*/ 4306469 h 6634795"/>
              <a:gd name="connsiteX3203" fmla="*/ 4192931 w 11989919"/>
              <a:gd name="connsiteY3203" fmla="*/ 4269893 h 6634795"/>
              <a:gd name="connsiteX3204" fmla="*/ 4229507 w 11989919"/>
              <a:gd name="connsiteY3204" fmla="*/ 4233317 h 6634795"/>
              <a:gd name="connsiteX3205" fmla="*/ 4008847 w 11989919"/>
              <a:gd name="connsiteY3205" fmla="*/ 4233317 h 6634795"/>
              <a:gd name="connsiteX3206" fmla="*/ 4045426 w 11989919"/>
              <a:gd name="connsiteY3206" fmla="*/ 4269893 h 6634795"/>
              <a:gd name="connsiteX3207" fmla="*/ 4008847 w 11989919"/>
              <a:gd name="connsiteY3207" fmla="*/ 4306469 h 6634795"/>
              <a:gd name="connsiteX3208" fmla="*/ 3972267 w 11989919"/>
              <a:gd name="connsiteY3208" fmla="*/ 4269893 h 6634795"/>
              <a:gd name="connsiteX3209" fmla="*/ 4008847 w 11989919"/>
              <a:gd name="connsiteY3209" fmla="*/ 4233317 h 6634795"/>
              <a:gd name="connsiteX3210" fmla="*/ 3788165 w 11989919"/>
              <a:gd name="connsiteY3210" fmla="*/ 4233317 h 6634795"/>
              <a:gd name="connsiteX3211" fmla="*/ 3824738 w 11989919"/>
              <a:gd name="connsiteY3211" fmla="*/ 4269893 h 6634795"/>
              <a:gd name="connsiteX3212" fmla="*/ 3788165 w 11989919"/>
              <a:gd name="connsiteY3212" fmla="*/ 4306469 h 6634795"/>
              <a:gd name="connsiteX3213" fmla="*/ 3751588 w 11989919"/>
              <a:gd name="connsiteY3213" fmla="*/ 4269893 h 6634795"/>
              <a:gd name="connsiteX3214" fmla="*/ 3788165 w 11989919"/>
              <a:gd name="connsiteY3214" fmla="*/ 4233317 h 6634795"/>
              <a:gd name="connsiteX3215" fmla="*/ 3567479 w 11989919"/>
              <a:gd name="connsiteY3215" fmla="*/ 4233317 h 6634795"/>
              <a:gd name="connsiteX3216" fmla="*/ 3604051 w 11989919"/>
              <a:gd name="connsiteY3216" fmla="*/ 4269893 h 6634795"/>
              <a:gd name="connsiteX3217" fmla="*/ 3567479 w 11989919"/>
              <a:gd name="connsiteY3217" fmla="*/ 4306469 h 6634795"/>
              <a:gd name="connsiteX3218" fmla="*/ 3530901 w 11989919"/>
              <a:gd name="connsiteY3218" fmla="*/ 4269893 h 6634795"/>
              <a:gd name="connsiteX3219" fmla="*/ 3567479 w 11989919"/>
              <a:gd name="connsiteY3219" fmla="*/ 4233317 h 6634795"/>
              <a:gd name="connsiteX3220" fmla="*/ 3346801 w 11989919"/>
              <a:gd name="connsiteY3220" fmla="*/ 4233317 h 6634795"/>
              <a:gd name="connsiteX3221" fmla="*/ 3383375 w 11989919"/>
              <a:gd name="connsiteY3221" fmla="*/ 4269893 h 6634795"/>
              <a:gd name="connsiteX3222" fmla="*/ 3346801 w 11989919"/>
              <a:gd name="connsiteY3222" fmla="*/ 4306469 h 6634795"/>
              <a:gd name="connsiteX3223" fmla="*/ 3310228 w 11989919"/>
              <a:gd name="connsiteY3223" fmla="*/ 4269893 h 6634795"/>
              <a:gd name="connsiteX3224" fmla="*/ 3346801 w 11989919"/>
              <a:gd name="connsiteY3224" fmla="*/ 4233317 h 6634795"/>
              <a:gd name="connsiteX3225" fmla="*/ 3126126 w 11989919"/>
              <a:gd name="connsiteY3225" fmla="*/ 4233317 h 6634795"/>
              <a:gd name="connsiteX3226" fmla="*/ 3162696 w 11989919"/>
              <a:gd name="connsiteY3226" fmla="*/ 4269893 h 6634795"/>
              <a:gd name="connsiteX3227" fmla="*/ 3126126 w 11989919"/>
              <a:gd name="connsiteY3227" fmla="*/ 4306469 h 6634795"/>
              <a:gd name="connsiteX3228" fmla="*/ 3089541 w 11989919"/>
              <a:gd name="connsiteY3228" fmla="*/ 4269893 h 6634795"/>
              <a:gd name="connsiteX3229" fmla="*/ 3126126 w 11989919"/>
              <a:gd name="connsiteY3229" fmla="*/ 4233317 h 6634795"/>
              <a:gd name="connsiteX3230" fmla="*/ 2905436 w 11989919"/>
              <a:gd name="connsiteY3230" fmla="*/ 4233317 h 6634795"/>
              <a:gd name="connsiteX3231" fmla="*/ 2942013 w 11989919"/>
              <a:gd name="connsiteY3231" fmla="*/ 4269893 h 6634795"/>
              <a:gd name="connsiteX3232" fmla="*/ 2905436 w 11989919"/>
              <a:gd name="connsiteY3232" fmla="*/ 4306469 h 6634795"/>
              <a:gd name="connsiteX3233" fmla="*/ 2868866 w 11989919"/>
              <a:gd name="connsiteY3233" fmla="*/ 4269893 h 6634795"/>
              <a:gd name="connsiteX3234" fmla="*/ 2905436 w 11989919"/>
              <a:gd name="connsiteY3234" fmla="*/ 4233317 h 6634795"/>
              <a:gd name="connsiteX3235" fmla="*/ 2684758 w 11989919"/>
              <a:gd name="connsiteY3235" fmla="*/ 4233317 h 6634795"/>
              <a:gd name="connsiteX3236" fmla="*/ 2721329 w 11989919"/>
              <a:gd name="connsiteY3236" fmla="*/ 4269893 h 6634795"/>
              <a:gd name="connsiteX3237" fmla="*/ 2684758 w 11989919"/>
              <a:gd name="connsiteY3237" fmla="*/ 4306469 h 6634795"/>
              <a:gd name="connsiteX3238" fmla="*/ 2648177 w 11989919"/>
              <a:gd name="connsiteY3238" fmla="*/ 4269893 h 6634795"/>
              <a:gd name="connsiteX3239" fmla="*/ 2684758 w 11989919"/>
              <a:gd name="connsiteY3239" fmla="*/ 4233317 h 6634795"/>
              <a:gd name="connsiteX3240" fmla="*/ 2464071 w 11989919"/>
              <a:gd name="connsiteY3240" fmla="*/ 4233317 h 6634795"/>
              <a:gd name="connsiteX3241" fmla="*/ 2500650 w 11989919"/>
              <a:gd name="connsiteY3241" fmla="*/ 4269893 h 6634795"/>
              <a:gd name="connsiteX3242" fmla="*/ 2464071 w 11989919"/>
              <a:gd name="connsiteY3242" fmla="*/ 4306469 h 6634795"/>
              <a:gd name="connsiteX3243" fmla="*/ 2427500 w 11989919"/>
              <a:gd name="connsiteY3243" fmla="*/ 4269893 h 6634795"/>
              <a:gd name="connsiteX3244" fmla="*/ 2464071 w 11989919"/>
              <a:gd name="connsiteY3244" fmla="*/ 4233317 h 6634795"/>
              <a:gd name="connsiteX3245" fmla="*/ 2243393 w 11989919"/>
              <a:gd name="connsiteY3245" fmla="*/ 4233317 h 6634795"/>
              <a:gd name="connsiteX3246" fmla="*/ 2279972 w 11989919"/>
              <a:gd name="connsiteY3246" fmla="*/ 4269893 h 6634795"/>
              <a:gd name="connsiteX3247" fmla="*/ 2243393 w 11989919"/>
              <a:gd name="connsiteY3247" fmla="*/ 4306469 h 6634795"/>
              <a:gd name="connsiteX3248" fmla="*/ 2206817 w 11989919"/>
              <a:gd name="connsiteY3248" fmla="*/ 4269893 h 6634795"/>
              <a:gd name="connsiteX3249" fmla="*/ 2243393 w 11989919"/>
              <a:gd name="connsiteY3249" fmla="*/ 4233317 h 6634795"/>
              <a:gd name="connsiteX3250" fmla="*/ 2022713 w 11989919"/>
              <a:gd name="connsiteY3250" fmla="*/ 4233317 h 6634795"/>
              <a:gd name="connsiteX3251" fmla="*/ 2059288 w 11989919"/>
              <a:gd name="connsiteY3251" fmla="*/ 4269893 h 6634795"/>
              <a:gd name="connsiteX3252" fmla="*/ 2022713 w 11989919"/>
              <a:gd name="connsiteY3252" fmla="*/ 4306469 h 6634795"/>
              <a:gd name="connsiteX3253" fmla="*/ 1986177 w 11989919"/>
              <a:gd name="connsiteY3253" fmla="*/ 4269893 h 6634795"/>
              <a:gd name="connsiteX3254" fmla="*/ 2022713 w 11989919"/>
              <a:gd name="connsiteY3254" fmla="*/ 4233317 h 6634795"/>
              <a:gd name="connsiteX3255" fmla="*/ 1802067 w 11989919"/>
              <a:gd name="connsiteY3255" fmla="*/ 4233317 h 6634795"/>
              <a:gd name="connsiteX3256" fmla="*/ 1838643 w 11989919"/>
              <a:gd name="connsiteY3256" fmla="*/ 4269893 h 6634795"/>
              <a:gd name="connsiteX3257" fmla="*/ 1802067 w 11989919"/>
              <a:gd name="connsiteY3257" fmla="*/ 4306469 h 6634795"/>
              <a:gd name="connsiteX3258" fmla="*/ 1765491 w 11989919"/>
              <a:gd name="connsiteY3258" fmla="*/ 4269893 h 6634795"/>
              <a:gd name="connsiteX3259" fmla="*/ 1802067 w 11989919"/>
              <a:gd name="connsiteY3259" fmla="*/ 4233317 h 6634795"/>
              <a:gd name="connsiteX3260" fmla="*/ 1581382 w 11989919"/>
              <a:gd name="connsiteY3260" fmla="*/ 4233317 h 6634795"/>
              <a:gd name="connsiteX3261" fmla="*/ 1617957 w 11989919"/>
              <a:gd name="connsiteY3261" fmla="*/ 4269893 h 6634795"/>
              <a:gd name="connsiteX3262" fmla="*/ 1581382 w 11989919"/>
              <a:gd name="connsiteY3262" fmla="*/ 4306469 h 6634795"/>
              <a:gd name="connsiteX3263" fmla="*/ 1544805 w 11989919"/>
              <a:gd name="connsiteY3263" fmla="*/ 4269893 h 6634795"/>
              <a:gd name="connsiteX3264" fmla="*/ 1581382 w 11989919"/>
              <a:gd name="connsiteY3264" fmla="*/ 4233317 h 6634795"/>
              <a:gd name="connsiteX3265" fmla="*/ 1360696 w 11989919"/>
              <a:gd name="connsiteY3265" fmla="*/ 4233317 h 6634795"/>
              <a:gd name="connsiteX3266" fmla="*/ 1397271 w 11989919"/>
              <a:gd name="connsiteY3266" fmla="*/ 4269893 h 6634795"/>
              <a:gd name="connsiteX3267" fmla="*/ 1360696 w 11989919"/>
              <a:gd name="connsiteY3267" fmla="*/ 4306469 h 6634795"/>
              <a:gd name="connsiteX3268" fmla="*/ 1324120 w 11989919"/>
              <a:gd name="connsiteY3268" fmla="*/ 4269893 h 6634795"/>
              <a:gd name="connsiteX3269" fmla="*/ 1360696 w 11989919"/>
              <a:gd name="connsiteY3269" fmla="*/ 4233317 h 6634795"/>
              <a:gd name="connsiteX3270" fmla="*/ 1140010 w 11989919"/>
              <a:gd name="connsiteY3270" fmla="*/ 4233317 h 6634795"/>
              <a:gd name="connsiteX3271" fmla="*/ 1176585 w 11989919"/>
              <a:gd name="connsiteY3271" fmla="*/ 4269893 h 6634795"/>
              <a:gd name="connsiteX3272" fmla="*/ 1140010 w 11989919"/>
              <a:gd name="connsiteY3272" fmla="*/ 4306469 h 6634795"/>
              <a:gd name="connsiteX3273" fmla="*/ 1103434 w 11989919"/>
              <a:gd name="connsiteY3273" fmla="*/ 4269893 h 6634795"/>
              <a:gd name="connsiteX3274" fmla="*/ 1140010 w 11989919"/>
              <a:gd name="connsiteY3274" fmla="*/ 4233317 h 6634795"/>
              <a:gd name="connsiteX3275" fmla="*/ 919324 w 11989919"/>
              <a:gd name="connsiteY3275" fmla="*/ 4233317 h 6634795"/>
              <a:gd name="connsiteX3276" fmla="*/ 955899 w 11989919"/>
              <a:gd name="connsiteY3276" fmla="*/ 4269893 h 6634795"/>
              <a:gd name="connsiteX3277" fmla="*/ 919324 w 11989919"/>
              <a:gd name="connsiteY3277" fmla="*/ 4306469 h 6634795"/>
              <a:gd name="connsiteX3278" fmla="*/ 882747 w 11989919"/>
              <a:gd name="connsiteY3278" fmla="*/ 4269893 h 6634795"/>
              <a:gd name="connsiteX3279" fmla="*/ 919324 w 11989919"/>
              <a:gd name="connsiteY3279" fmla="*/ 4233317 h 6634795"/>
              <a:gd name="connsiteX3280" fmla="*/ 698637 w 11989919"/>
              <a:gd name="connsiteY3280" fmla="*/ 4233317 h 6634795"/>
              <a:gd name="connsiteX3281" fmla="*/ 735213 w 11989919"/>
              <a:gd name="connsiteY3281" fmla="*/ 4269893 h 6634795"/>
              <a:gd name="connsiteX3282" fmla="*/ 698637 w 11989919"/>
              <a:gd name="connsiteY3282" fmla="*/ 4306469 h 6634795"/>
              <a:gd name="connsiteX3283" fmla="*/ 662061 w 11989919"/>
              <a:gd name="connsiteY3283" fmla="*/ 4269893 h 6634795"/>
              <a:gd name="connsiteX3284" fmla="*/ 698637 w 11989919"/>
              <a:gd name="connsiteY3284" fmla="*/ 4233317 h 6634795"/>
              <a:gd name="connsiteX3285" fmla="*/ 477951 w 11989919"/>
              <a:gd name="connsiteY3285" fmla="*/ 4233317 h 6634795"/>
              <a:gd name="connsiteX3286" fmla="*/ 514527 w 11989919"/>
              <a:gd name="connsiteY3286" fmla="*/ 4269893 h 6634795"/>
              <a:gd name="connsiteX3287" fmla="*/ 477951 w 11989919"/>
              <a:gd name="connsiteY3287" fmla="*/ 4306469 h 6634795"/>
              <a:gd name="connsiteX3288" fmla="*/ 441375 w 11989919"/>
              <a:gd name="connsiteY3288" fmla="*/ 4269893 h 6634795"/>
              <a:gd name="connsiteX3289" fmla="*/ 477951 w 11989919"/>
              <a:gd name="connsiteY3289" fmla="*/ 4233317 h 6634795"/>
              <a:gd name="connsiteX3290" fmla="*/ 257265 w 11989919"/>
              <a:gd name="connsiteY3290" fmla="*/ 4233317 h 6634795"/>
              <a:gd name="connsiteX3291" fmla="*/ 293841 w 11989919"/>
              <a:gd name="connsiteY3291" fmla="*/ 4269893 h 6634795"/>
              <a:gd name="connsiteX3292" fmla="*/ 257265 w 11989919"/>
              <a:gd name="connsiteY3292" fmla="*/ 4306469 h 6634795"/>
              <a:gd name="connsiteX3293" fmla="*/ 220689 w 11989919"/>
              <a:gd name="connsiteY3293" fmla="*/ 4269893 h 6634795"/>
              <a:gd name="connsiteX3294" fmla="*/ 257265 w 11989919"/>
              <a:gd name="connsiteY3294" fmla="*/ 4233317 h 6634795"/>
              <a:gd name="connsiteX3295" fmla="*/ 36578 w 11989919"/>
              <a:gd name="connsiteY3295" fmla="*/ 4233317 h 6634795"/>
              <a:gd name="connsiteX3296" fmla="*/ 73154 w 11989919"/>
              <a:gd name="connsiteY3296" fmla="*/ 4269893 h 6634795"/>
              <a:gd name="connsiteX3297" fmla="*/ 36578 w 11989919"/>
              <a:gd name="connsiteY3297" fmla="*/ 4306469 h 6634795"/>
              <a:gd name="connsiteX3298" fmla="*/ 2 w 11989919"/>
              <a:gd name="connsiteY3298" fmla="*/ 4269893 h 6634795"/>
              <a:gd name="connsiteX3299" fmla="*/ 36578 w 11989919"/>
              <a:gd name="connsiteY3299" fmla="*/ 4233317 h 6634795"/>
              <a:gd name="connsiteX3300" fmla="*/ 11953343 w 11989919"/>
              <a:gd name="connsiteY3300" fmla="*/ 4021651 h 6634795"/>
              <a:gd name="connsiteX3301" fmla="*/ 11989919 w 11989919"/>
              <a:gd name="connsiteY3301" fmla="*/ 4058227 h 6634795"/>
              <a:gd name="connsiteX3302" fmla="*/ 11953343 w 11989919"/>
              <a:gd name="connsiteY3302" fmla="*/ 4094803 h 6634795"/>
              <a:gd name="connsiteX3303" fmla="*/ 11916767 w 11989919"/>
              <a:gd name="connsiteY3303" fmla="*/ 4058227 h 6634795"/>
              <a:gd name="connsiteX3304" fmla="*/ 11953343 w 11989919"/>
              <a:gd name="connsiteY3304" fmla="*/ 4021651 h 6634795"/>
              <a:gd name="connsiteX3305" fmla="*/ 11732658 w 11989919"/>
              <a:gd name="connsiteY3305" fmla="*/ 4021651 h 6634795"/>
              <a:gd name="connsiteX3306" fmla="*/ 11769234 w 11989919"/>
              <a:gd name="connsiteY3306" fmla="*/ 4058227 h 6634795"/>
              <a:gd name="connsiteX3307" fmla="*/ 11732658 w 11989919"/>
              <a:gd name="connsiteY3307" fmla="*/ 4094803 h 6634795"/>
              <a:gd name="connsiteX3308" fmla="*/ 11696082 w 11989919"/>
              <a:gd name="connsiteY3308" fmla="*/ 4058227 h 6634795"/>
              <a:gd name="connsiteX3309" fmla="*/ 11732658 w 11989919"/>
              <a:gd name="connsiteY3309" fmla="*/ 4021651 h 6634795"/>
              <a:gd name="connsiteX3310" fmla="*/ 11511977 w 11989919"/>
              <a:gd name="connsiteY3310" fmla="*/ 4021651 h 6634795"/>
              <a:gd name="connsiteX3311" fmla="*/ 11548553 w 11989919"/>
              <a:gd name="connsiteY3311" fmla="*/ 4058227 h 6634795"/>
              <a:gd name="connsiteX3312" fmla="*/ 11511977 w 11989919"/>
              <a:gd name="connsiteY3312" fmla="*/ 4094803 h 6634795"/>
              <a:gd name="connsiteX3313" fmla="*/ 11475401 w 11989919"/>
              <a:gd name="connsiteY3313" fmla="*/ 4058227 h 6634795"/>
              <a:gd name="connsiteX3314" fmla="*/ 11511977 w 11989919"/>
              <a:gd name="connsiteY3314" fmla="*/ 4021651 h 6634795"/>
              <a:gd name="connsiteX3315" fmla="*/ 11291296 w 11989919"/>
              <a:gd name="connsiteY3315" fmla="*/ 4021651 h 6634795"/>
              <a:gd name="connsiteX3316" fmla="*/ 11327872 w 11989919"/>
              <a:gd name="connsiteY3316" fmla="*/ 4058227 h 6634795"/>
              <a:gd name="connsiteX3317" fmla="*/ 11291296 w 11989919"/>
              <a:gd name="connsiteY3317" fmla="*/ 4094803 h 6634795"/>
              <a:gd name="connsiteX3318" fmla="*/ 11254720 w 11989919"/>
              <a:gd name="connsiteY3318" fmla="*/ 4058227 h 6634795"/>
              <a:gd name="connsiteX3319" fmla="*/ 11291296 w 11989919"/>
              <a:gd name="connsiteY3319" fmla="*/ 4021651 h 6634795"/>
              <a:gd name="connsiteX3320" fmla="*/ 11070615 w 11989919"/>
              <a:gd name="connsiteY3320" fmla="*/ 4021651 h 6634795"/>
              <a:gd name="connsiteX3321" fmla="*/ 11107191 w 11989919"/>
              <a:gd name="connsiteY3321" fmla="*/ 4058227 h 6634795"/>
              <a:gd name="connsiteX3322" fmla="*/ 11070615 w 11989919"/>
              <a:gd name="connsiteY3322" fmla="*/ 4094803 h 6634795"/>
              <a:gd name="connsiteX3323" fmla="*/ 11034039 w 11989919"/>
              <a:gd name="connsiteY3323" fmla="*/ 4058227 h 6634795"/>
              <a:gd name="connsiteX3324" fmla="*/ 11070615 w 11989919"/>
              <a:gd name="connsiteY3324" fmla="*/ 4021651 h 6634795"/>
              <a:gd name="connsiteX3325" fmla="*/ 10849934 w 11989919"/>
              <a:gd name="connsiteY3325" fmla="*/ 4021651 h 6634795"/>
              <a:gd name="connsiteX3326" fmla="*/ 10886510 w 11989919"/>
              <a:gd name="connsiteY3326" fmla="*/ 4058227 h 6634795"/>
              <a:gd name="connsiteX3327" fmla="*/ 10849934 w 11989919"/>
              <a:gd name="connsiteY3327" fmla="*/ 4094803 h 6634795"/>
              <a:gd name="connsiteX3328" fmla="*/ 10813358 w 11989919"/>
              <a:gd name="connsiteY3328" fmla="*/ 4058227 h 6634795"/>
              <a:gd name="connsiteX3329" fmla="*/ 10849934 w 11989919"/>
              <a:gd name="connsiteY3329" fmla="*/ 4021651 h 6634795"/>
              <a:gd name="connsiteX3330" fmla="*/ 10629253 w 11989919"/>
              <a:gd name="connsiteY3330" fmla="*/ 4021651 h 6634795"/>
              <a:gd name="connsiteX3331" fmla="*/ 10665829 w 11989919"/>
              <a:gd name="connsiteY3331" fmla="*/ 4058227 h 6634795"/>
              <a:gd name="connsiteX3332" fmla="*/ 10629253 w 11989919"/>
              <a:gd name="connsiteY3332" fmla="*/ 4094803 h 6634795"/>
              <a:gd name="connsiteX3333" fmla="*/ 10592677 w 11989919"/>
              <a:gd name="connsiteY3333" fmla="*/ 4058227 h 6634795"/>
              <a:gd name="connsiteX3334" fmla="*/ 10629253 w 11989919"/>
              <a:gd name="connsiteY3334" fmla="*/ 4021651 h 6634795"/>
              <a:gd name="connsiteX3335" fmla="*/ 10408572 w 11989919"/>
              <a:gd name="connsiteY3335" fmla="*/ 4021651 h 6634795"/>
              <a:gd name="connsiteX3336" fmla="*/ 10445148 w 11989919"/>
              <a:gd name="connsiteY3336" fmla="*/ 4058227 h 6634795"/>
              <a:gd name="connsiteX3337" fmla="*/ 10408572 w 11989919"/>
              <a:gd name="connsiteY3337" fmla="*/ 4094803 h 6634795"/>
              <a:gd name="connsiteX3338" fmla="*/ 10371996 w 11989919"/>
              <a:gd name="connsiteY3338" fmla="*/ 4058227 h 6634795"/>
              <a:gd name="connsiteX3339" fmla="*/ 10408572 w 11989919"/>
              <a:gd name="connsiteY3339" fmla="*/ 4021651 h 6634795"/>
              <a:gd name="connsiteX3340" fmla="*/ 10187891 w 11989919"/>
              <a:gd name="connsiteY3340" fmla="*/ 4021651 h 6634795"/>
              <a:gd name="connsiteX3341" fmla="*/ 10224467 w 11989919"/>
              <a:gd name="connsiteY3341" fmla="*/ 4058227 h 6634795"/>
              <a:gd name="connsiteX3342" fmla="*/ 10187891 w 11989919"/>
              <a:gd name="connsiteY3342" fmla="*/ 4094803 h 6634795"/>
              <a:gd name="connsiteX3343" fmla="*/ 10151315 w 11989919"/>
              <a:gd name="connsiteY3343" fmla="*/ 4058227 h 6634795"/>
              <a:gd name="connsiteX3344" fmla="*/ 10187891 w 11989919"/>
              <a:gd name="connsiteY3344" fmla="*/ 4021651 h 6634795"/>
              <a:gd name="connsiteX3345" fmla="*/ 9967210 w 11989919"/>
              <a:gd name="connsiteY3345" fmla="*/ 4021651 h 6634795"/>
              <a:gd name="connsiteX3346" fmla="*/ 10003786 w 11989919"/>
              <a:gd name="connsiteY3346" fmla="*/ 4058227 h 6634795"/>
              <a:gd name="connsiteX3347" fmla="*/ 9967210 w 11989919"/>
              <a:gd name="connsiteY3347" fmla="*/ 4094803 h 6634795"/>
              <a:gd name="connsiteX3348" fmla="*/ 9930634 w 11989919"/>
              <a:gd name="connsiteY3348" fmla="*/ 4058227 h 6634795"/>
              <a:gd name="connsiteX3349" fmla="*/ 9967210 w 11989919"/>
              <a:gd name="connsiteY3349" fmla="*/ 4021651 h 6634795"/>
              <a:gd name="connsiteX3350" fmla="*/ 9746529 w 11989919"/>
              <a:gd name="connsiteY3350" fmla="*/ 4021651 h 6634795"/>
              <a:gd name="connsiteX3351" fmla="*/ 9783105 w 11989919"/>
              <a:gd name="connsiteY3351" fmla="*/ 4058227 h 6634795"/>
              <a:gd name="connsiteX3352" fmla="*/ 9746529 w 11989919"/>
              <a:gd name="connsiteY3352" fmla="*/ 4094803 h 6634795"/>
              <a:gd name="connsiteX3353" fmla="*/ 9709953 w 11989919"/>
              <a:gd name="connsiteY3353" fmla="*/ 4058227 h 6634795"/>
              <a:gd name="connsiteX3354" fmla="*/ 9746529 w 11989919"/>
              <a:gd name="connsiteY3354" fmla="*/ 4021651 h 6634795"/>
              <a:gd name="connsiteX3355" fmla="*/ 9525848 w 11989919"/>
              <a:gd name="connsiteY3355" fmla="*/ 4021651 h 6634795"/>
              <a:gd name="connsiteX3356" fmla="*/ 9562424 w 11989919"/>
              <a:gd name="connsiteY3356" fmla="*/ 4058227 h 6634795"/>
              <a:gd name="connsiteX3357" fmla="*/ 9525848 w 11989919"/>
              <a:gd name="connsiteY3357" fmla="*/ 4094803 h 6634795"/>
              <a:gd name="connsiteX3358" fmla="*/ 9489272 w 11989919"/>
              <a:gd name="connsiteY3358" fmla="*/ 4058227 h 6634795"/>
              <a:gd name="connsiteX3359" fmla="*/ 9525848 w 11989919"/>
              <a:gd name="connsiteY3359" fmla="*/ 4021651 h 6634795"/>
              <a:gd name="connsiteX3360" fmla="*/ 9305167 w 11989919"/>
              <a:gd name="connsiteY3360" fmla="*/ 4021651 h 6634795"/>
              <a:gd name="connsiteX3361" fmla="*/ 9341743 w 11989919"/>
              <a:gd name="connsiteY3361" fmla="*/ 4058227 h 6634795"/>
              <a:gd name="connsiteX3362" fmla="*/ 9305167 w 11989919"/>
              <a:gd name="connsiteY3362" fmla="*/ 4094803 h 6634795"/>
              <a:gd name="connsiteX3363" fmla="*/ 9268591 w 11989919"/>
              <a:gd name="connsiteY3363" fmla="*/ 4058227 h 6634795"/>
              <a:gd name="connsiteX3364" fmla="*/ 9305167 w 11989919"/>
              <a:gd name="connsiteY3364" fmla="*/ 4021651 h 6634795"/>
              <a:gd name="connsiteX3365" fmla="*/ 9084486 w 11989919"/>
              <a:gd name="connsiteY3365" fmla="*/ 4021651 h 6634795"/>
              <a:gd name="connsiteX3366" fmla="*/ 9121062 w 11989919"/>
              <a:gd name="connsiteY3366" fmla="*/ 4058227 h 6634795"/>
              <a:gd name="connsiteX3367" fmla="*/ 9084486 w 11989919"/>
              <a:gd name="connsiteY3367" fmla="*/ 4094803 h 6634795"/>
              <a:gd name="connsiteX3368" fmla="*/ 9047910 w 11989919"/>
              <a:gd name="connsiteY3368" fmla="*/ 4058227 h 6634795"/>
              <a:gd name="connsiteX3369" fmla="*/ 9084486 w 11989919"/>
              <a:gd name="connsiteY3369" fmla="*/ 4021651 h 6634795"/>
              <a:gd name="connsiteX3370" fmla="*/ 8863805 w 11989919"/>
              <a:gd name="connsiteY3370" fmla="*/ 4021651 h 6634795"/>
              <a:gd name="connsiteX3371" fmla="*/ 8900381 w 11989919"/>
              <a:gd name="connsiteY3371" fmla="*/ 4058227 h 6634795"/>
              <a:gd name="connsiteX3372" fmla="*/ 8863805 w 11989919"/>
              <a:gd name="connsiteY3372" fmla="*/ 4094803 h 6634795"/>
              <a:gd name="connsiteX3373" fmla="*/ 8827229 w 11989919"/>
              <a:gd name="connsiteY3373" fmla="*/ 4058227 h 6634795"/>
              <a:gd name="connsiteX3374" fmla="*/ 8863805 w 11989919"/>
              <a:gd name="connsiteY3374" fmla="*/ 4021651 h 6634795"/>
              <a:gd name="connsiteX3375" fmla="*/ 8643124 w 11989919"/>
              <a:gd name="connsiteY3375" fmla="*/ 4021651 h 6634795"/>
              <a:gd name="connsiteX3376" fmla="*/ 8679700 w 11989919"/>
              <a:gd name="connsiteY3376" fmla="*/ 4058227 h 6634795"/>
              <a:gd name="connsiteX3377" fmla="*/ 8643124 w 11989919"/>
              <a:gd name="connsiteY3377" fmla="*/ 4094803 h 6634795"/>
              <a:gd name="connsiteX3378" fmla="*/ 8606548 w 11989919"/>
              <a:gd name="connsiteY3378" fmla="*/ 4058227 h 6634795"/>
              <a:gd name="connsiteX3379" fmla="*/ 8643124 w 11989919"/>
              <a:gd name="connsiteY3379" fmla="*/ 4021651 h 6634795"/>
              <a:gd name="connsiteX3380" fmla="*/ 8422443 w 11989919"/>
              <a:gd name="connsiteY3380" fmla="*/ 4021651 h 6634795"/>
              <a:gd name="connsiteX3381" fmla="*/ 8459019 w 11989919"/>
              <a:gd name="connsiteY3381" fmla="*/ 4058227 h 6634795"/>
              <a:gd name="connsiteX3382" fmla="*/ 8422443 w 11989919"/>
              <a:gd name="connsiteY3382" fmla="*/ 4094803 h 6634795"/>
              <a:gd name="connsiteX3383" fmla="*/ 8385867 w 11989919"/>
              <a:gd name="connsiteY3383" fmla="*/ 4058227 h 6634795"/>
              <a:gd name="connsiteX3384" fmla="*/ 8422443 w 11989919"/>
              <a:gd name="connsiteY3384" fmla="*/ 4021651 h 6634795"/>
              <a:gd name="connsiteX3385" fmla="*/ 8201762 w 11989919"/>
              <a:gd name="connsiteY3385" fmla="*/ 4021651 h 6634795"/>
              <a:gd name="connsiteX3386" fmla="*/ 8238338 w 11989919"/>
              <a:gd name="connsiteY3386" fmla="*/ 4058227 h 6634795"/>
              <a:gd name="connsiteX3387" fmla="*/ 8201762 w 11989919"/>
              <a:gd name="connsiteY3387" fmla="*/ 4094803 h 6634795"/>
              <a:gd name="connsiteX3388" fmla="*/ 8165186 w 11989919"/>
              <a:gd name="connsiteY3388" fmla="*/ 4058227 h 6634795"/>
              <a:gd name="connsiteX3389" fmla="*/ 8201762 w 11989919"/>
              <a:gd name="connsiteY3389" fmla="*/ 4021651 h 6634795"/>
              <a:gd name="connsiteX3390" fmla="*/ 7981081 w 11989919"/>
              <a:gd name="connsiteY3390" fmla="*/ 4021651 h 6634795"/>
              <a:gd name="connsiteX3391" fmla="*/ 8017657 w 11989919"/>
              <a:gd name="connsiteY3391" fmla="*/ 4058227 h 6634795"/>
              <a:gd name="connsiteX3392" fmla="*/ 7981081 w 11989919"/>
              <a:gd name="connsiteY3392" fmla="*/ 4094803 h 6634795"/>
              <a:gd name="connsiteX3393" fmla="*/ 7944505 w 11989919"/>
              <a:gd name="connsiteY3393" fmla="*/ 4058227 h 6634795"/>
              <a:gd name="connsiteX3394" fmla="*/ 7981081 w 11989919"/>
              <a:gd name="connsiteY3394" fmla="*/ 4021651 h 6634795"/>
              <a:gd name="connsiteX3395" fmla="*/ 7760400 w 11989919"/>
              <a:gd name="connsiteY3395" fmla="*/ 4021651 h 6634795"/>
              <a:gd name="connsiteX3396" fmla="*/ 7796976 w 11989919"/>
              <a:gd name="connsiteY3396" fmla="*/ 4058227 h 6634795"/>
              <a:gd name="connsiteX3397" fmla="*/ 7760400 w 11989919"/>
              <a:gd name="connsiteY3397" fmla="*/ 4094803 h 6634795"/>
              <a:gd name="connsiteX3398" fmla="*/ 7723824 w 11989919"/>
              <a:gd name="connsiteY3398" fmla="*/ 4058227 h 6634795"/>
              <a:gd name="connsiteX3399" fmla="*/ 7760400 w 11989919"/>
              <a:gd name="connsiteY3399" fmla="*/ 4021651 h 6634795"/>
              <a:gd name="connsiteX3400" fmla="*/ 7539719 w 11989919"/>
              <a:gd name="connsiteY3400" fmla="*/ 4021651 h 6634795"/>
              <a:gd name="connsiteX3401" fmla="*/ 7576295 w 11989919"/>
              <a:gd name="connsiteY3401" fmla="*/ 4058227 h 6634795"/>
              <a:gd name="connsiteX3402" fmla="*/ 7539719 w 11989919"/>
              <a:gd name="connsiteY3402" fmla="*/ 4094803 h 6634795"/>
              <a:gd name="connsiteX3403" fmla="*/ 7503143 w 11989919"/>
              <a:gd name="connsiteY3403" fmla="*/ 4058227 h 6634795"/>
              <a:gd name="connsiteX3404" fmla="*/ 7539719 w 11989919"/>
              <a:gd name="connsiteY3404" fmla="*/ 4021651 h 6634795"/>
              <a:gd name="connsiteX3405" fmla="*/ 7319038 w 11989919"/>
              <a:gd name="connsiteY3405" fmla="*/ 4021651 h 6634795"/>
              <a:gd name="connsiteX3406" fmla="*/ 7355614 w 11989919"/>
              <a:gd name="connsiteY3406" fmla="*/ 4058227 h 6634795"/>
              <a:gd name="connsiteX3407" fmla="*/ 7319038 w 11989919"/>
              <a:gd name="connsiteY3407" fmla="*/ 4094803 h 6634795"/>
              <a:gd name="connsiteX3408" fmla="*/ 7282462 w 11989919"/>
              <a:gd name="connsiteY3408" fmla="*/ 4058227 h 6634795"/>
              <a:gd name="connsiteX3409" fmla="*/ 7319038 w 11989919"/>
              <a:gd name="connsiteY3409" fmla="*/ 4021651 h 6634795"/>
              <a:gd name="connsiteX3410" fmla="*/ 7098357 w 11989919"/>
              <a:gd name="connsiteY3410" fmla="*/ 4021651 h 6634795"/>
              <a:gd name="connsiteX3411" fmla="*/ 7134933 w 11989919"/>
              <a:gd name="connsiteY3411" fmla="*/ 4058227 h 6634795"/>
              <a:gd name="connsiteX3412" fmla="*/ 7098357 w 11989919"/>
              <a:gd name="connsiteY3412" fmla="*/ 4094803 h 6634795"/>
              <a:gd name="connsiteX3413" fmla="*/ 7061781 w 11989919"/>
              <a:gd name="connsiteY3413" fmla="*/ 4058227 h 6634795"/>
              <a:gd name="connsiteX3414" fmla="*/ 7098357 w 11989919"/>
              <a:gd name="connsiteY3414" fmla="*/ 4021651 h 6634795"/>
              <a:gd name="connsiteX3415" fmla="*/ 6877676 w 11989919"/>
              <a:gd name="connsiteY3415" fmla="*/ 4021651 h 6634795"/>
              <a:gd name="connsiteX3416" fmla="*/ 6914252 w 11989919"/>
              <a:gd name="connsiteY3416" fmla="*/ 4058227 h 6634795"/>
              <a:gd name="connsiteX3417" fmla="*/ 6877676 w 11989919"/>
              <a:gd name="connsiteY3417" fmla="*/ 4094803 h 6634795"/>
              <a:gd name="connsiteX3418" fmla="*/ 6841100 w 11989919"/>
              <a:gd name="connsiteY3418" fmla="*/ 4058227 h 6634795"/>
              <a:gd name="connsiteX3419" fmla="*/ 6877676 w 11989919"/>
              <a:gd name="connsiteY3419" fmla="*/ 4021651 h 6634795"/>
              <a:gd name="connsiteX3420" fmla="*/ 6656995 w 11989919"/>
              <a:gd name="connsiteY3420" fmla="*/ 4021651 h 6634795"/>
              <a:gd name="connsiteX3421" fmla="*/ 6693571 w 11989919"/>
              <a:gd name="connsiteY3421" fmla="*/ 4058227 h 6634795"/>
              <a:gd name="connsiteX3422" fmla="*/ 6656995 w 11989919"/>
              <a:gd name="connsiteY3422" fmla="*/ 4094803 h 6634795"/>
              <a:gd name="connsiteX3423" fmla="*/ 6620419 w 11989919"/>
              <a:gd name="connsiteY3423" fmla="*/ 4058227 h 6634795"/>
              <a:gd name="connsiteX3424" fmla="*/ 6656995 w 11989919"/>
              <a:gd name="connsiteY3424" fmla="*/ 4021651 h 6634795"/>
              <a:gd name="connsiteX3425" fmla="*/ 6436314 w 11989919"/>
              <a:gd name="connsiteY3425" fmla="*/ 4021651 h 6634795"/>
              <a:gd name="connsiteX3426" fmla="*/ 6472890 w 11989919"/>
              <a:gd name="connsiteY3426" fmla="*/ 4058227 h 6634795"/>
              <a:gd name="connsiteX3427" fmla="*/ 6436314 w 11989919"/>
              <a:gd name="connsiteY3427" fmla="*/ 4094803 h 6634795"/>
              <a:gd name="connsiteX3428" fmla="*/ 6399738 w 11989919"/>
              <a:gd name="connsiteY3428" fmla="*/ 4058227 h 6634795"/>
              <a:gd name="connsiteX3429" fmla="*/ 6436314 w 11989919"/>
              <a:gd name="connsiteY3429" fmla="*/ 4021651 h 6634795"/>
              <a:gd name="connsiteX3430" fmla="*/ 6215633 w 11989919"/>
              <a:gd name="connsiteY3430" fmla="*/ 4021651 h 6634795"/>
              <a:gd name="connsiteX3431" fmla="*/ 6252209 w 11989919"/>
              <a:gd name="connsiteY3431" fmla="*/ 4058227 h 6634795"/>
              <a:gd name="connsiteX3432" fmla="*/ 6215633 w 11989919"/>
              <a:gd name="connsiteY3432" fmla="*/ 4094803 h 6634795"/>
              <a:gd name="connsiteX3433" fmla="*/ 6179057 w 11989919"/>
              <a:gd name="connsiteY3433" fmla="*/ 4058227 h 6634795"/>
              <a:gd name="connsiteX3434" fmla="*/ 6215633 w 11989919"/>
              <a:gd name="connsiteY3434" fmla="*/ 4021651 h 6634795"/>
              <a:gd name="connsiteX3435" fmla="*/ 5994952 w 11989919"/>
              <a:gd name="connsiteY3435" fmla="*/ 4021651 h 6634795"/>
              <a:gd name="connsiteX3436" fmla="*/ 6031528 w 11989919"/>
              <a:gd name="connsiteY3436" fmla="*/ 4058227 h 6634795"/>
              <a:gd name="connsiteX3437" fmla="*/ 5994952 w 11989919"/>
              <a:gd name="connsiteY3437" fmla="*/ 4094803 h 6634795"/>
              <a:gd name="connsiteX3438" fmla="*/ 5958376 w 11989919"/>
              <a:gd name="connsiteY3438" fmla="*/ 4058227 h 6634795"/>
              <a:gd name="connsiteX3439" fmla="*/ 5994952 w 11989919"/>
              <a:gd name="connsiteY3439" fmla="*/ 4021651 h 6634795"/>
              <a:gd name="connsiteX3440" fmla="*/ 5774272 w 11989919"/>
              <a:gd name="connsiteY3440" fmla="*/ 4021651 h 6634795"/>
              <a:gd name="connsiteX3441" fmla="*/ 5810848 w 11989919"/>
              <a:gd name="connsiteY3441" fmla="*/ 4058227 h 6634795"/>
              <a:gd name="connsiteX3442" fmla="*/ 5774272 w 11989919"/>
              <a:gd name="connsiteY3442" fmla="*/ 4094803 h 6634795"/>
              <a:gd name="connsiteX3443" fmla="*/ 5737697 w 11989919"/>
              <a:gd name="connsiteY3443" fmla="*/ 4058227 h 6634795"/>
              <a:gd name="connsiteX3444" fmla="*/ 5774272 w 11989919"/>
              <a:gd name="connsiteY3444" fmla="*/ 4021651 h 6634795"/>
              <a:gd name="connsiteX3445" fmla="*/ 5553593 w 11989919"/>
              <a:gd name="connsiteY3445" fmla="*/ 4021651 h 6634795"/>
              <a:gd name="connsiteX3446" fmla="*/ 5590169 w 11989919"/>
              <a:gd name="connsiteY3446" fmla="*/ 4058227 h 6634795"/>
              <a:gd name="connsiteX3447" fmla="*/ 5553593 w 11989919"/>
              <a:gd name="connsiteY3447" fmla="*/ 4094803 h 6634795"/>
              <a:gd name="connsiteX3448" fmla="*/ 5517018 w 11989919"/>
              <a:gd name="connsiteY3448" fmla="*/ 4058227 h 6634795"/>
              <a:gd name="connsiteX3449" fmla="*/ 5553593 w 11989919"/>
              <a:gd name="connsiteY3449" fmla="*/ 4021651 h 6634795"/>
              <a:gd name="connsiteX3450" fmla="*/ 5332913 w 11989919"/>
              <a:gd name="connsiteY3450" fmla="*/ 4021651 h 6634795"/>
              <a:gd name="connsiteX3451" fmla="*/ 5369490 w 11989919"/>
              <a:gd name="connsiteY3451" fmla="*/ 4058227 h 6634795"/>
              <a:gd name="connsiteX3452" fmla="*/ 5332913 w 11989919"/>
              <a:gd name="connsiteY3452" fmla="*/ 4094803 h 6634795"/>
              <a:gd name="connsiteX3453" fmla="*/ 5296337 w 11989919"/>
              <a:gd name="connsiteY3453" fmla="*/ 4058227 h 6634795"/>
              <a:gd name="connsiteX3454" fmla="*/ 5332913 w 11989919"/>
              <a:gd name="connsiteY3454" fmla="*/ 4021651 h 6634795"/>
              <a:gd name="connsiteX3455" fmla="*/ 5112230 w 11989919"/>
              <a:gd name="connsiteY3455" fmla="*/ 4021651 h 6634795"/>
              <a:gd name="connsiteX3456" fmla="*/ 5148807 w 11989919"/>
              <a:gd name="connsiteY3456" fmla="*/ 4058227 h 6634795"/>
              <a:gd name="connsiteX3457" fmla="*/ 5112230 w 11989919"/>
              <a:gd name="connsiteY3457" fmla="*/ 4094803 h 6634795"/>
              <a:gd name="connsiteX3458" fmla="*/ 5075655 w 11989919"/>
              <a:gd name="connsiteY3458" fmla="*/ 4058227 h 6634795"/>
              <a:gd name="connsiteX3459" fmla="*/ 5112230 w 11989919"/>
              <a:gd name="connsiteY3459" fmla="*/ 4021651 h 6634795"/>
              <a:gd name="connsiteX3460" fmla="*/ 4891552 w 11989919"/>
              <a:gd name="connsiteY3460" fmla="*/ 4021651 h 6634795"/>
              <a:gd name="connsiteX3461" fmla="*/ 4928127 w 11989919"/>
              <a:gd name="connsiteY3461" fmla="*/ 4058227 h 6634795"/>
              <a:gd name="connsiteX3462" fmla="*/ 4891552 w 11989919"/>
              <a:gd name="connsiteY3462" fmla="*/ 4094803 h 6634795"/>
              <a:gd name="connsiteX3463" fmla="*/ 4854975 w 11989919"/>
              <a:gd name="connsiteY3463" fmla="*/ 4058227 h 6634795"/>
              <a:gd name="connsiteX3464" fmla="*/ 4891552 w 11989919"/>
              <a:gd name="connsiteY3464" fmla="*/ 4021651 h 6634795"/>
              <a:gd name="connsiteX3465" fmla="*/ 4670871 w 11989919"/>
              <a:gd name="connsiteY3465" fmla="*/ 4021651 h 6634795"/>
              <a:gd name="connsiteX3466" fmla="*/ 4707447 w 11989919"/>
              <a:gd name="connsiteY3466" fmla="*/ 4058227 h 6634795"/>
              <a:gd name="connsiteX3467" fmla="*/ 4670871 w 11989919"/>
              <a:gd name="connsiteY3467" fmla="*/ 4094803 h 6634795"/>
              <a:gd name="connsiteX3468" fmla="*/ 4634295 w 11989919"/>
              <a:gd name="connsiteY3468" fmla="*/ 4058227 h 6634795"/>
              <a:gd name="connsiteX3469" fmla="*/ 4670871 w 11989919"/>
              <a:gd name="connsiteY3469" fmla="*/ 4021651 h 6634795"/>
              <a:gd name="connsiteX3470" fmla="*/ 4450188 w 11989919"/>
              <a:gd name="connsiteY3470" fmla="*/ 4021651 h 6634795"/>
              <a:gd name="connsiteX3471" fmla="*/ 4486764 w 11989919"/>
              <a:gd name="connsiteY3471" fmla="*/ 4058227 h 6634795"/>
              <a:gd name="connsiteX3472" fmla="*/ 4450188 w 11989919"/>
              <a:gd name="connsiteY3472" fmla="*/ 4094803 h 6634795"/>
              <a:gd name="connsiteX3473" fmla="*/ 4413613 w 11989919"/>
              <a:gd name="connsiteY3473" fmla="*/ 4058227 h 6634795"/>
              <a:gd name="connsiteX3474" fmla="*/ 4450188 w 11989919"/>
              <a:gd name="connsiteY3474" fmla="*/ 4021651 h 6634795"/>
              <a:gd name="connsiteX3475" fmla="*/ 4229507 w 11989919"/>
              <a:gd name="connsiteY3475" fmla="*/ 4021651 h 6634795"/>
              <a:gd name="connsiteX3476" fmla="*/ 4266084 w 11989919"/>
              <a:gd name="connsiteY3476" fmla="*/ 4058227 h 6634795"/>
              <a:gd name="connsiteX3477" fmla="*/ 4229507 w 11989919"/>
              <a:gd name="connsiteY3477" fmla="*/ 4094803 h 6634795"/>
              <a:gd name="connsiteX3478" fmla="*/ 4192931 w 11989919"/>
              <a:gd name="connsiteY3478" fmla="*/ 4058227 h 6634795"/>
              <a:gd name="connsiteX3479" fmla="*/ 4229507 w 11989919"/>
              <a:gd name="connsiteY3479" fmla="*/ 4021651 h 6634795"/>
              <a:gd name="connsiteX3480" fmla="*/ 4008847 w 11989919"/>
              <a:gd name="connsiteY3480" fmla="*/ 4021651 h 6634795"/>
              <a:gd name="connsiteX3481" fmla="*/ 4045426 w 11989919"/>
              <a:gd name="connsiteY3481" fmla="*/ 4058227 h 6634795"/>
              <a:gd name="connsiteX3482" fmla="*/ 4008847 w 11989919"/>
              <a:gd name="connsiteY3482" fmla="*/ 4094803 h 6634795"/>
              <a:gd name="connsiteX3483" fmla="*/ 3972267 w 11989919"/>
              <a:gd name="connsiteY3483" fmla="*/ 4058227 h 6634795"/>
              <a:gd name="connsiteX3484" fmla="*/ 4008847 w 11989919"/>
              <a:gd name="connsiteY3484" fmla="*/ 4021651 h 6634795"/>
              <a:gd name="connsiteX3485" fmla="*/ 3788165 w 11989919"/>
              <a:gd name="connsiteY3485" fmla="*/ 4021651 h 6634795"/>
              <a:gd name="connsiteX3486" fmla="*/ 3824738 w 11989919"/>
              <a:gd name="connsiteY3486" fmla="*/ 4058227 h 6634795"/>
              <a:gd name="connsiteX3487" fmla="*/ 3788165 w 11989919"/>
              <a:gd name="connsiteY3487" fmla="*/ 4094803 h 6634795"/>
              <a:gd name="connsiteX3488" fmla="*/ 3751588 w 11989919"/>
              <a:gd name="connsiteY3488" fmla="*/ 4058227 h 6634795"/>
              <a:gd name="connsiteX3489" fmla="*/ 3788165 w 11989919"/>
              <a:gd name="connsiteY3489" fmla="*/ 4021651 h 6634795"/>
              <a:gd name="connsiteX3490" fmla="*/ 3567479 w 11989919"/>
              <a:gd name="connsiteY3490" fmla="*/ 4021651 h 6634795"/>
              <a:gd name="connsiteX3491" fmla="*/ 3604051 w 11989919"/>
              <a:gd name="connsiteY3491" fmla="*/ 4058227 h 6634795"/>
              <a:gd name="connsiteX3492" fmla="*/ 3567479 w 11989919"/>
              <a:gd name="connsiteY3492" fmla="*/ 4094803 h 6634795"/>
              <a:gd name="connsiteX3493" fmla="*/ 3530908 w 11989919"/>
              <a:gd name="connsiteY3493" fmla="*/ 4058227 h 6634795"/>
              <a:gd name="connsiteX3494" fmla="*/ 3567479 w 11989919"/>
              <a:gd name="connsiteY3494" fmla="*/ 4021651 h 6634795"/>
              <a:gd name="connsiteX3495" fmla="*/ 3346801 w 11989919"/>
              <a:gd name="connsiteY3495" fmla="*/ 4021651 h 6634795"/>
              <a:gd name="connsiteX3496" fmla="*/ 3383375 w 11989919"/>
              <a:gd name="connsiteY3496" fmla="*/ 4058227 h 6634795"/>
              <a:gd name="connsiteX3497" fmla="*/ 3346801 w 11989919"/>
              <a:gd name="connsiteY3497" fmla="*/ 4094803 h 6634795"/>
              <a:gd name="connsiteX3498" fmla="*/ 3310228 w 11989919"/>
              <a:gd name="connsiteY3498" fmla="*/ 4058227 h 6634795"/>
              <a:gd name="connsiteX3499" fmla="*/ 3346801 w 11989919"/>
              <a:gd name="connsiteY3499" fmla="*/ 4021651 h 6634795"/>
              <a:gd name="connsiteX3500" fmla="*/ 3126126 w 11989919"/>
              <a:gd name="connsiteY3500" fmla="*/ 4021651 h 6634795"/>
              <a:gd name="connsiteX3501" fmla="*/ 3162696 w 11989919"/>
              <a:gd name="connsiteY3501" fmla="*/ 4058227 h 6634795"/>
              <a:gd name="connsiteX3502" fmla="*/ 3126126 w 11989919"/>
              <a:gd name="connsiteY3502" fmla="*/ 4094803 h 6634795"/>
              <a:gd name="connsiteX3503" fmla="*/ 3089541 w 11989919"/>
              <a:gd name="connsiteY3503" fmla="*/ 4058227 h 6634795"/>
              <a:gd name="connsiteX3504" fmla="*/ 3126126 w 11989919"/>
              <a:gd name="connsiteY3504" fmla="*/ 4021651 h 6634795"/>
              <a:gd name="connsiteX3505" fmla="*/ 2905436 w 11989919"/>
              <a:gd name="connsiteY3505" fmla="*/ 4021651 h 6634795"/>
              <a:gd name="connsiteX3506" fmla="*/ 2942013 w 11989919"/>
              <a:gd name="connsiteY3506" fmla="*/ 4058227 h 6634795"/>
              <a:gd name="connsiteX3507" fmla="*/ 2905436 w 11989919"/>
              <a:gd name="connsiteY3507" fmla="*/ 4094803 h 6634795"/>
              <a:gd name="connsiteX3508" fmla="*/ 2868866 w 11989919"/>
              <a:gd name="connsiteY3508" fmla="*/ 4058227 h 6634795"/>
              <a:gd name="connsiteX3509" fmla="*/ 2905436 w 11989919"/>
              <a:gd name="connsiteY3509" fmla="*/ 4021651 h 6634795"/>
              <a:gd name="connsiteX3510" fmla="*/ 2684758 w 11989919"/>
              <a:gd name="connsiteY3510" fmla="*/ 4021651 h 6634795"/>
              <a:gd name="connsiteX3511" fmla="*/ 2721329 w 11989919"/>
              <a:gd name="connsiteY3511" fmla="*/ 4058227 h 6634795"/>
              <a:gd name="connsiteX3512" fmla="*/ 2684758 w 11989919"/>
              <a:gd name="connsiteY3512" fmla="*/ 4094803 h 6634795"/>
              <a:gd name="connsiteX3513" fmla="*/ 2648177 w 11989919"/>
              <a:gd name="connsiteY3513" fmla="*/ 4058227 h 6634795"/>
              <a:gd name="connsiteX3514" fmla="*/ 2684758 w 11989919"/>
              <a:gd name="connsiteY3514" fmla="*/ 4021651 h 6634795"/>
              <a:gd name="connsiteX3515" fmla="*/ 2464071 w 11989919"/>
              <a:gd name="connsiteY3515" fmla="*/ 4021651 h 6634795"/>
              <a:gd name="connsiteX3516" fmla="*/ 2500650 w 11989919"/>
              <a:gd name="connsiteY3516" fmla="*/ 4058227 h 6634795"/>
              <a:gd name="connsiteX3517" fmla="*/ 2464071 w 11989919"/>
              <a:gd name="connsiteY3517" fmla="*/ 4094803 h 6634795"/>
              <a:gd name="connsiteX3518" fmla="*/ 2427500 w 11989919"/>
              <a:gd name="connsiteY3518" fmla="*/ 4058227 h 6634795"/>
              <a:gd name="connsiteX3519" fmla="*/ 2464071 w 11989919"/>
              <a:gd name="connsiteY3519" fmla="*/ 4021651 h 6634795"/>
              <a:gd name="connsiteX3520" fmla="*/ 2243393 w 11989919"/>
              <a:gd name="connsiteY3520" fmla="*/ 4021651 h 6634795"/>
              <a:gd name="connsiteX3521" fmla="*/ 2279972 w 11989919"/>
              <a:gd name="connsiteY3521" fmla="*/ 4058227 h 6634795"/>
              <a:gd name="connsiteX3522" fmla="*/ 2243393 w 11989919"/>
              <a:gd name="connsiteY3522" fmla="*/ 4094803 h 6634795"/>
              <a:gd name="connsiteX3523" fmla="*/ 2206817 w 11989919"/>
              <a:gd name="connsiteY3523" fmla="*/ 4058227 h 6634795"/>
              <a:gd name="connsiteX3524" fmla="*/ 2243393 w 11989919"/>
              <a:gd name="connsiteY3524" fmla="*/ 4021651 h 6634795"/>
              <a:gd name="connsiteX3525" fmla="*/ 2022713 w 11989919"/>
              <a:gd name="connsiteY3525" fmla="*/ 4021651 h 6634795"/>
              <a:gd name="connsiteX3526" fmla="*/ 2059288 w 11989919"/>
              <a:gd name="connsiteY3526" fmla="*/ 4058227 h 6634795"/>
              <a:gd name="connsiteX3527" fmla="*/ 2022713 w 11989919"/>
              <a:gd name="connsiteY3527" fmla="*/ 4094803 h 6634795"/>
              <a:gd name="connsiteX3528" fmla="*/ 1986177 w 11989919"/>
              <a:gd name="connsiteY3528" fmla="*/ 4058227 h 6634795"/>
              <a:gd name="connsiteX3529" fmla="*/ 2022713 w 11989919"/>
              <a:gd name="connsiteY3529" fmla="*/ 4021651 h 6634795"/>
              <a:gd name="connsiteX3530" fmla="*/ 1802067 w 11989919"/>
              <a:gd name="connsiteY3530" fmla="*/ 4021651 h 6634795"/>
              <a:gd name="connsiteX3531" fmla="*/ 1838643 w 11989919"/>
              <a:gd name="connsiteY3531" fmla="*/ 4058227 h 6634795"/>
              <a:gd name="connsiteX3532" fmla="*/ 1802067 w 11989919"/>
              <a:gd name="connsiteY3532" fmla="*/ 4094803 h 6634795"/>
              <a:gd name="connsiteX3533" fmla="*/ 1765491 w 11989919"/>
              <a:gd name="connsiteY3533" fmla="*/ 4058227 h 6634795"/>
              <a:gd name="connsiteX3534" fmla="*/ 1802067 w 11989919"/>
              <a:gd name="connsiteY3534" fmla="*/ 4021651 h 6634795"/>
              <a:gd name="connsiteX3535" fmla="*/ 1581382 w 11989919"/>
              <a:gd name="connsiteY3535" fmla="*/ 4021651 h 6634795"/>
              <a:gd name="connsiteX3536" fmla="*/ 1617957 w 11989919"/>
              <a:gd name="connsiteY3536" fmla="*/ 4058227 h 6634795"/>
              <a:gd name="connsiteX3537" fmla="*/ 1581382 w 11989919"/>
              <a:gd name="connsiteY3537" fmla="*/ 4094803 h 6634795"/>
              <a:gd name="connsiteX3538" fmla="*/ 1544806 w 11989919"/>
              <a:gd name="connsiteY3538" fmla="*/ 4058227 h 6634795"/>
              <a:gd name="connsiteX3539" fmla="*/ 1581382 w 11989919"/>
              <a:gd name="connsiteY3539" fmla="*/ 4021651 h 6634795"/>
              <a:gd name="connsiteX3540" fmla="*/ 1360696 w 11989919"/>
              <a:gd name="connsiteY3540" fmla="*/ 4021651 h 6634795"/>
              <a:gd name="connsiteX3541" fmla="*/ 1397272 w 11989919"/>
              <a:gd name="connsiteY3541" fmla="*/ 4058227 h 6634795"/>
              <a:gd name="connsiteX3542" fmla="*/ 1360696 w 11989919"/>
              <a:gd name="connsiteY3542" fmla="*/ 4094803 h 6634795"/>
              <a:gd name="connsiteX3543" fmla="*/ 1324120 w 11989919"/>
              <a:gd name="connsiteY3543" fmla="*/ 4058227 h 6634795"/>
              <a:gd name="connsiteX3544" fmla="*/ 1360696 w 11989919"/>
              <a:gd name="connsiteY3544" fmla="*/ 4021651 h 6634795"/>
              <a:gd name="connsiteX3545" fmla="*/ 1140010 w 11989919"/>
              <a:gd name="connsiteY3545" fmla="*/ 4021651 h 6634795"/>
              <a:gd name="connsiteX3546" fmla="*/ 1176585 w 11989919"/>
              <a:gd name="connsiteY3546" fmla="*/ 4058227 h 6634795"/>
              <a:gd name="connsiteX3547" fmla="*/ 1140010 w 11989919"/>
              <a:gd name="connsiteY3547" fmla="*/ 4094803 h 6634795"/>
              <a:gd name="connsiteX3548" fmla="*/ 1103434 w 11989919"/>
              <a:gd name="connsiteY3548" fmla="*/ 4058227 h 6634795"/>
              <a:gd name="connsiteX3549" fmla="*/ 1140010 w 11989919"/>
              <a:gd name="connsiteY3549" fmla="*/ 4021651 h 6634795"/>
              <a:gd name="connsiteX3550" fmla="*/ 919324 w 11989919"/>
              <a:gd name="connsiteY3550" fmla="*/ 4021651 h 6634795"/>
              <a:gd name="connsiteX3551" fmla="*/ 955900 w 11989919"/>
              <a:gd name="connsiteY3551" fmla="*/ 4058227 h 6634795"/>
              <a:gd name="connsiteX3552" fmla="*/ 919324 w 11989919"/>
              <a:gd name="connsiteY3552" fmla="*/ 4094803 h 6634795"/>
              <a:gd name="connsiteX3553" fmla="*/ 882747 w 11989919"/>
              <a:gd name="connsiteY3553" fmla="*/ 4058227 h 6634795"/>
              <a:gd name="connsiteX3554" fmla="*/ 919324 w 11989919"/>
              <a:gd name="connsiteY3554" fmla="*/ 4021651 h 6634795"/>
              <a:gd name="connsiteX3555" fmla="*/ 698637 w 11989919"/>
              <a:gd name="connsiteY3555" fmla="*/ 4021651 h 6634795"/>
              <a:gd name="connsiteX3556" fmla="*/ 735213 w 11989919"/>
              <a:gd name="connsiteY3556" fmla="*/ 4058227 h 6634795"/>
              <a:gd name="connsiteX3557" fmla="*/ 698637 w 11989919"/>
              <a:gd name="connsiteY3557" fmla="*/ 4094803 h 6634795"/>
              <a:gd name="connsiteX3558" fmla="*/ 662062 w 11989919"/>
              <a:gd name="connsiteY3558" fmla="*/ 4058227 h 6634795"/>
              <a:gd name="connsiteX3559" fmla="*/ 698637 w 11989919"/>
              <a:gd name="connsiteY3559" fmla="*/ 4021651 h 6634795"/>
              <a:gd name="connsiteX3560" fmla="*/ 477951 w 11989919"/>
              <a:gd name="connsiteY3560" fmla="*/ 4021651 h 6634795"/>
              <a:gd name="connsiteX3561" fmla="*/ 514527 w 11989919"/>
              <a:gd name="connsiteY3561" fmla="*/ 4058227 h 6634795"/>
              <a:gd name="connsiteX3562" fmla="*/ 477951 w 11989919"/>
              <a:gd name="connsiteY3562" fmla="*/ 4094803 h 6634795"/>
              <a:gd name="connsiteX3563" fmla="*/ 441375 w 11989919"/>
              <a:gd name="connsiteY3563" fmla="*/ 4058227 h 6634795"/>
              <a:gd name="connsiteX3564" fmla="*/ 477951 w 11989919"/>
              <a:gd name="connsiteY3564" fmla="*/ 4021651 h 6634795"/>
              <a:gd name="connsiteX3565" fmla="*/ 257265 w 11989919"/>
              <a:gd name="connsiteY3565" fmla="*/ 4021651 h 6634795"/>
              <a:gd name="connsiteX3566" fmla="*/ 293841 w 11989919"/>
              <a:gd name="connsiteY3566" fmla="*/ 4058227 h 6634795"/>
              <a:gd name="connsiteX3567" fmla="*/ 257265 w 11989919"/>
              <a:gd name="connsiteY3567" fmla="*/ 4094803 h 6634795"/>
              <a:gd name="connsiteX3568" fmla="*/ 220689 w 11989919"/>
              <a:gd name="connsiteY3568" fmla="*/ 4058227 h 6634795"/>
              <a:gd name="connsiteX3569" fmla="*/ 257265 w 11989919"/>
              <a:gd name="connsiteY3569" fmla="*/ 4021651 h 6634795"/>
              <a:gd name="connsiteX3570" fmla="*/ 36578 w 11989919"/>
              <a:gd name="connsiteY3570" fmla="*/ 4021651 h 6634795"/>
              <a:gd name="connsiteX3571" fmla="*/ 73154 w 11989919"/>
              <a:gd name="connsiteY3571" fmla="*/ 4058227 h 6634795"/>
              <a:gd name="connsiteX3572" fmla="*/ 36578 w 11989919"/>
              <a:gd name="connsiteY3572" fmla="*/ 4094803 h 6634795"/>
              <a:gd name="connsiteX3573" fmla="*/ 2 w 11989919"/>
              <a:gd name="connsiteY3573" fmla="*/ 4058227 h 6634795"/>
              <a:gd name="connsiteX3574" fmla="*/ 36578 w 11989919"/>
              <a:gd name="connsiteY3574" fmla="*/ 4021651 h 6634795"/>
              <a:gd name="connsiteX3575" fmla="*/ 11953343 w 11989919"/>
              <a:gd name="connsiteY3575" fmla="*/ 3809985 h 6634795"/>
              <a:gd name="connsiteX3576" fmla="*/ 11989919 w 11989919"/>
              <a:gd name="connsiteY3576" fmla="*/ 3846561 h 6634795"/>
              <a:gd name="connsiteX3577" fmla="*/ 11953343 w 11989919"/>
              <a:gd name="connsiteY3577" fmla="*/ 3883137 h 6634795"/>
              <a:gd name="connsiteX3578" fmla="*/ 11916767 w 11989919"/>
              <a:gd name="connsiteY3578" fmla="*/ 3846561 h 6634795"/>
              <a:gd name="connsiteX3579" fmla="*/ 11953343 w 11989919"/>
              <a:gd name="connsiteY3579" fmla="*/ 3809985 h 6634795"/>
              <a:gd name="connsiteX3580" fmla="*/ 11732658 w 11989919"/>
              <a:gd name="connsiteY3580" fmla="*/ 3809985 h 6634795"/>
              <a:gd name="connsiteX3581" fmla="*/ 11769234 w 11989919"/>
              <a:gd name="connsiteY3581" fmla="*/ 3846561 h 6634795"/>
              <a:gd name="connsiteX3582" fmla="*/ 11732658 w 11989919"/>
              <a:gd name="connsiteY3582" fmla="*/ 3883137 h 6634795"/>
              <a:gd name="connsiteX3583" fmla="*/ 11696082 w 11989919"/>
              <a:gd name="connsiteY3583" fmla="*/ 3846561 h 6634795"/>
              <a:gd name="connsiteX3584" fmla="*/ 11732658 w 11989919"/>
              <a:gd name="connsiteY3584" fmla="*/ 3809985 h 6634795"/>
              <a:gd name="connsiteX3585" fmla="*/ 11511977 w 11989919"/>
              <a:gd name="connsiteY3585" fmla="*/ 3809985 h 6634795"/>
              <a:gd name="connsiteX3586" fmla="*/ 11548553 w 11989919"/>
              <a:gd name="connsiteY3586" fmla="*/ 3846561 h 6634795"/>
              <a:gd name="connsiteX3587" fmla="*/ 11511977 w 11989919"/>
              <a:gd name="connsiteY3587" fmla="*/ 3883137 h 6634795"/>
              <a:gd name="connsiteX3588" fmla="*/ 11475401 w 11989919"/>
              <a:gd name="connsiteY3588" fmla="*/ 3846561 h 6634795"/>
              <a:gd name="connsiteX3589" fmla="*/ 11511977 w 11989919"/>
              <a:gd name="connsiteY3589" fmla="*/ 3809985 h 6634795"/>
              <a:gd name="connsiteX3590" fmla="*/ 11291296 w 11989919"/>
              <a:gd name="connsiteY3590" fmla="*/ 3809985 h 6634795"/>
              <a:gd name="connsiteX3591" fmla="*/ 11327872 w 11989919"/>
              <a:gd name="connsiteY3591" fmla="*/ 3846561 h 6634795"/>
              <a:gd name="connsiteX3592" fmla="*/ 11291296 w 11989919"/>
              <a:gd name="connsiteY3592" fmla="*/ 3883137 h 6634795"/>
              <a:gd name="connsiteX3593" fmla="*/ 11254720 w 11989919"/>
              <a:gd name="connsiteY3593" fmla="*/ 3846561 h 6634795"/>
              <a:gd name="connsiteX3594" fmla="*/ 11291296 w 11989919"/>
              <a:gd name="connsiteY3594" fmla="*/ 3809985 h 6634795"/>
              <a:gd name="connsiteX3595" fmla="*/ 11070615 w 11989919"/>
              <a:gd name="connsiteY3595" fmla="*/ 3809985 h 6634795"/>
              <a:gd name="connsiteX3596" fmla="*/ 11107191 w 11989919"/>
              <a:gd name="connsiteY3596" fmla="*/ 3846561 h 6634795"/>
              <a:gd name="connsiteX3597" fmla="*/ 11070615 w 11989919"/>
              <a:gd name="connsiteY3597" fmla="*/ 3883137 h 6634795"/>
              <a:gd name="connsiteX3598" fmla="*/ 11034039 w 11989919"/>
              <a:gd name="connsiteY3598" fmla="*/ 3846561 h 6634795"/>
              <a:gd name="connsiteX3599" fmla="*/ 11070615 w 11989919"/>
              <a:gd name="connsiteY3599" fmla="*/ 3809985 h 6634795"/>
              <a:gd name="connsiteX3600" fmla="*/ 10849934 w 11989919"/>
              <a:gd name="connsiteY3600" fmla="*/ 3809985 h 6634795"/>
              <a:gd name="connsiteX3601" fmla="*/ 10886510 w 11989919"/>
              <a:gd name="connsiteY3601" fmla="*/ 3846561 h 6634795"/>
              <a:gd name="connsiteX3602" fmla="*/ 10849934 w 11989919"/>
              <a:gd name="connsiteY3602" fmla="*/ 3883137 h 6634795"/>
              <a:gd name="connsiteX3603" fmla="*/ 10813358 w 11989919"/>
              <a:gd name="connsiteY3603" fmla="*/ 3846561 h 6634795"/>
              <a:gd name="connsiteX3604" fmla="*/ 10849934 w 11989919"/>
              <a:gd name="connsiteY3604" fmla="*/ 3809985 h 6634795"/>
              <a:gd name="connsiteX3605" fmla="*/ 10629253 w 11989919"/>
              <a:gd name="connsiteY3605" fmla="*/ 3809985 h 6634795"/>
              <a:gd name="connsiteX3606" fmla="*/ 10665829 w 11989919"/>
              <a:gd name="connsiteY3606" fmla="*/ 3846561 h 6634795"/>
              <a:gd name="connsiteX3607" fmla="*/ 10629253 w 11989919"/>
              <a:gd name="connsiteY3607" fmla="*/ 3883137 h 6634795"/>
              <a:gd name="connsiteX3608" fmla="*/ 10592677 w 11989919"/>
              <a:gd name="connsiteY3608" fmla="*/ 3846561 h 6634795"/>
              <a:gd name="connsiteX3609" fmla="*/ 10629253 w 11989919"/>
              <a:gd name="connsiteY3609" fmla="*/ 3809985 h 6634795"/>
              <a:gd name="connsiteX3610" fmla="*/ 10408572 w 11989919"/>
              <a:gd name="connsiteY3610" fmla="*/ 3809985 h 6634795"/>
              <a:gd name="connsiteX3611" fmla="*/ 10445148 w 11989919"/>
              <a:gd name="connsiteY3611" fmla="*/ 3846561 h 6634795"/>
              <a:gd name="connsiteX3612" fmla="*/ 10408572 w 11989919"/>
              <a:gd name="connsiteY3612" fmla="*/ 3883137 h 6634795"/>
              <a:gd name="connsiteX3613" fmla="*/ 10371996 w 11989919"/>
              <a:gd name="connsiteY3613" fmla="*/ 3846561 h 6634795"/>
              <a:gd name="connsiteX3614" fmla="*/ 10408572 w 11989919"/>
              <a:gd name="connsiteY3614" fmla="*/ 3809985 h 6634795"/>
              <a:gd name="connsiteX3615" fmla="*/ 10187891 w 11989919"/>
              <a:gd name="connsiteY3615" fmla="*/ 3809985 h 6634795"/>
              <a:gd name="connsiteX3616" fmla="*/ 10224467 w 11989919"/>
              <a:gd name="connsiteY3616" fmla="*/ 3846561 h 6634795"/>
              <a:gd name="connsiteX3617" fmla="*/ 10187891 w 11989919"/>
              <a:gd name="connsiteY3617" fmla="*/ 3883137 h 6634795"/>
              <a:gd name="connsiteX3618" fmla="*/ 10151315 w 11989919"/>
              <a:gd name="connsiteY3618" fmla="*/ 3846561 h 6634795"/>
              <a:gd name="connsiteX3619" fmla="*/ 10187891 w 11989919"/>
              <a:gd name="connsiteY3619" fmla="*/ 3809985 h 6634795"/>
              <a:gd name="connsiteX3620" fmla="*/ 9967210 w 11989919"/>
              <a:gd name="connsiteY3620" fmla="*/ 3809985 h 6634795"/>
              <a:gd name="connsiteX3621" fmla="*/ 10003786 w 11989919"/>
              <a:gd name="connsiteY3621" fmla="*/ 3846561 h 6634795"/>
              <a:gd name="connsiteX3622" fmla="*/ 9967210 w 11989919"/>
              <a:gd name="connsiteY3622" fmla="*/ 3883137 h 6634795"/>
              <a:gd name="connsiteX3623" fmla="*/ 9930634 w 11989919"/>
              <a:gd name="connsiteY3623" fmla="*/ 3846561 h 6634795"/>
              <a:gd name="connsiteX3624" fmla="*/ 9967210 w 11989919"/>
              <a:gd name="connsiteY3624" fmla="*/ 3809985 h 6634795"/>
              <a:gd name="connsiteX3625" fmla="*/ 9746529 w 11989919"/>
              <a:gd name="connsiteY3625" fmla="*/ 3809985 h 6634795"/>
              <a:gd name="connsiteX3626" fmla="*/ 9783105 w 11989919"/>
              <a:gd name="connsiteY3626" fmla="*/ 3846561 h 6634795"/>
              <a:gd name="connsiteX3627" fmla="*/ 9746529 w 11989919"/>
              <a:gd name="connsiteY3627" fmla="*/ 3883137 h 6634795"/>
              <a:gd name="connsiteX3628" fmla="*/ 9709953 w 11989919"/>
              <a:gd name="connsiteY3628" fmla="*/ 3846561 h 6634795"/>
              <a:gd name="connsiteX3629" fmla="*/ 9746529 w 11989919"/>
              <a:gd name="connsiteY3629" fmla="*/ 3809985 h 6634795"/>
              <a:gd name="connsiteX3630" fmla="*/ 9525848 w 11989919"/>
              <a:gd name="connsiteY3630" fmla="*/ 3809985 h 6634795"/>
              <a:gd name="connsiteX3631" fmla="*/ 9562424 w 11989919"/>
              <a:gd name="connsiteY3631" fmla="*/ 3846561 h 6634795"/>
              <a:gd name="connsiteX3632" fmla="*/ 9525848 w 11989919"/>
              <a:gd name="connsiteY3632" fmla="*/ 3883137 h 6634795"/>
              <a:gd name="connsiteX3633" fmla="*/ 9489272 w 11989919"/>
              <a:gd name="connsiteY3633" fmla="*/ 3846561 h 6634795"/>
              <a:gd name="connsiteX3634" fmla="*/ 9525848 w 11989919"/>
              <a:gd name="connsiteY3634" fmla="*/ 3809985 h 6634795"/>
              <a:gd name="connsiteX3635" fmla="*/ 9305167 w 11989919"/>
              <a:gd name="connsiteY3635" fmla="*/ 3809985 h 6634795"/>
              <a:gd name="connsiteX3636" fmla="*/ 9341743 w 11989919"/>
              <a:gd name="connsiteY3636" fmla="*/ 3846561 h 6634795"/>
              <a:gd name="connsiteX3637" fmla="*/ 9305167 w 11989919"/>
              <a:gd name="connsiteY3637" fmla="*/ 3883137 h 6634795"/>
              <a:gd name="connsiteX3638" fmla="*/ 9268591 w 11989919"/>
              <a:gd name="connsiteY3638" fmla="*/ 3846561 h 6634795"/>
              <a:gd name="connsiteX3639" fmla="*/ 9305167 w 11989919"/>
              <a:gd name="connsiteY3639" fmla="*/ 3809985 h 6634795"/>
              <a:gd name="connsiteX3640" fmla="*/ 9084486 w 11989919"/>
              <a:gd name="connsiteY3640" fmla="*/ 3809985 h 6634795"/>
              <a:gd name="connsiteX3641" fmla="*/ 9121062 w 11989919"/>
              <a:gd name="connsiteY3641" fmla="*/ 3846561 h 6634795"/>
              <a:gd name="connsiteX3642" fmla="*/ 9084486 w 11989919"/>
              <a:gd name="connsiteY3642" fmla="*/ 3883137 h 6634795"/>
              <a:gd name="connsiteX3643" fmla="*/ 9047910 w 11989919"/>
              <a:gd name="connsiteY3643" fmla="*/ 3846561 h 6634795"/>
              <a:gd name="connsiteX3644" fmla="*/ 9084486 w 11989919"/>
              <a:gd name="connsiteY3644" fmla="*/ 3809985 h 6634795"/>
              <a:gd name="connsiteX3645" fmla="*/ 8863805 w 11989919"/>
              <a:gd name="connsiteY3645" fmla="*/ 3809985 h 6634795"/>
              <a:gd name="connsiteX3646" fmla="*/ 8900381 w 11989919"/>
              <a:gd name="connsiteY3646" fmla="*/ 3846561 h 6634795"/>
              <a:gd name="connsiteX3647" fmla="*/ 8863805 w 11989919"/>
              <a:gd name="connsiteY3647" fmla="*/ 3883137 h 6634795"/>
              <a:gd name="connsiteX3648" fmla="*/ 8827229 w 11989919"/>
              <a:gd name="connsiteY3648" fmla="*/ 3846561 h 6634795"/>
              <a:gd name="connsiteX3649" fmla="*/ 8863805 w 11989919"/>
              <a:gd name="connsiteY3649" fmla="*/ 3809985 h 6634795"/>
              <a:gd name="connsiteX3650" fmla="*/ 8643124 w 11989919"/>
              <a:gd name="connsiteY3650" fmla="*/ 3809985 h 6634795"/>
              <a:gd name="connsiteX3651" fmla="*/ 8679700 w 11989919"/>
              <a:gd name="connsiteY3651" fmla="*/ 3846561 h 6634795"/>
              <a:gd name="connsiteX3652" fmla="*/ 8643124 w 11989919"/>
              <a:gd name="connsiteY3652" fmla="*/ 3883137 h 6634795"/>
              <a:gd name="connsiteX3653" fmla="*/ 8606548 w 11989919"/>
              <a:gd name="connsiteY3653" fmla="*/ 3846561 h 6634795"/>
              <a:gd name="connsiteX3654" fmla="*/ 8643124 w 11989919"/>
              <a:gd name="connsiteY3654" fmla="*/ 3809985 h 6634795"/>
              <a:gd name="connsiteX3655" fmla="*/ 8422443 w 11989919"/>
              <a:gd name="connsiteY3655" fmla="*/ 3809985 h 6634795"/>
              <a:gd name="connsiteX3656" fmla="*/ 8459019 w 11989919"/>
              <a:gd name="connsiteY3656" fmla="*/ 3846561 h 6634795"/>
              <a:gd name="connsiteX3657" fmla="*/ 8422443 w 11989919"/>
              <a:gd name="connsiteY3657" fmla="*/ 3883137 h 6634795"/>
              <a:gd name="connsiteX3658" fmla="*/ 8385867 w 11989919"/>
              <a:gd name="connsiteY3658" fmla="*/ 3846561 h 6634795"/>
              <a:gd name="connsiteX3659" fmla="*/ 8422443 w 11989919"/>
              <a:gd name="connsiteY3659" fmla="*/ 3809985 h 6634795"/>
              <a:gd name="connsiteX3660" fmla="*/ 8201762 w 11989919"/>
              <a:gd name="connsiteY3660" fmla="*/ 3809985 h 6634795"/>
              <a:gd name="connsiteX3661" fmla="*/ 8238338 w 11989919"/>
              <a:gd name="connsiteY3661" fmla="*/ 3846561 h 6634795"/>
              <a:gd name="connsiteX3662" fmla="*/ 8201762 w 11989919"/>
              <a:gd name="connsiteY3662" fmla="*/ 3883137 h 6634795"/>
              <a:gd name="connsiteX3663" fmla="*/ 8165186 w 11989919"/>
              <a:gd name="connsiteY3663" fmla="*/ 3846561 h 6634795"/>
              <a:gd name="connsiteX3664" fmla="*/ 8201762 w 11989919"/>
              <a:gd name="connsiteY3664" fmla="*/ 3809985 h 6634795"/>
              <a:gd name="connsiteX3665" fmla="*/ 7981081 w 11989919"/>
              <a:gd name="connsiteY3665" fmla="*/ 3809985 h 6634795"/>
              <a:gd name="connsiteX3666" fmla="*/ 8017657 w 11989919"/>
              <a:gd name="connsiteY3666" fmla="*/ 3846561 h 6634795"/>
              <a:gd name="connsiteX3667" fmla="*/ 7981081 w 11989919"/>
              <a:gd name="connsiteY3667" fmla="*/ 3883137 h 6634795"/>
              <a:gd name="connsiteX3668" fmla="*/ 7944505 w 11989919"/>
              <a:gd name="connsiteY3668" fmla="*/ 3846561 h 6634795"/>
              <a:gd name="connsiteX3669" fmla="*/ 7981081 w 11989919"/>
              <a:gd name="connsiteY3669" fmla="*/ 3809985 h 6634795"/>
              <a:gd name="connsiteX3670" fmla="*/ 7760400 w 11989919"/>
              <a:gd name="connsiteY3670" fmla="*/ 3809985 h 6634795"/>
              <a:gd name="connsiteX3671" fmla="*/ 7796976 w 11989919"/>
              <a:gd name="connsiteY3671" fmla="*/ 3846561 h 6634795"/>
              <a:gd name="connsiteX3672" fmla="*/ 7760400 w 11989919"/>
              <a:gd name="connsiteY3672" fmla="*/ 3883137 h 6634795"/>
              <a:gd name="connsiteX3673" fmla="*/ 7723824 w 11989919"/>
              <a:gd name="connsiteY3673" fmla="*/ 3846561 h 6634795"/>
              <a:gd name="connsiteX3674" fmla="*/ 7760400 w 11989919"/>
              <a:gd name="connsiteY3674" fmla="*/ 3809985 h 6634795"/>
              <a:gd name="connsiteX3675" fmla="*/ 7539719 w 11989919"/>
              <a:gd name="connsiteY3675" fmla="*/ 3809985 h 6634795"/>
              <a:gd name="connsiteX3676" fmla="*/ 7576295 w 11989919"/>
              <a:gd name="connsiteY3676" fmla="*/ 3846561 h 6634795"/>
              <a:gd name="connsiteX3677" fmla="*/ 7539719 w 11989919"/>
              <a:gd name="connsiteY3677" fmla="*/ 3883137 h 6634795"/>
              <a:gd name="connsiteX3678" fmla="*/ 7503143 w 11989919"/>
              <a:gd name="connsiteY3678" fmla="*/ 3846561 h 6634795"/>
              <a:gd name="connsiteX3679" fmla="*/ 7539719 w 11989919"/>
              <a:gd name="connsiteY3679" fmla="*/ 3809985 h 6634795"/>
              <a:gd name="connsiteX3680" fmla="*/ 7319038 w 11989919"/>
              <a:gd name="connsiteY3680" fmla="*/ 3809985 h 6634795"/>
              <a:gd name="connsiteX3681" fmla="*/ 7355614 w 11989919"/>
              <a:gd name="connsiteY3681" fmla="*/ 3846561 h 6634795"/>
              <a:gd name="connsiteX3682" fmla="*/ 7319038 w 11989919"/>
              <a:gd name="connsiteY3682" fmla="*/ 3883137 h 6634795"/>
              <a:gd name="connsiteX3683" fmla="*/ 7282462 w 11989919"/>
              <a:gd name="connsiteY3683" fmla="*/ 3846561 h 6634795"/>
              <a:gd name="connsiteX3684" fmla="*/ 7319038 w 11989919"/>
              <a:gd name="connsiteY3684" fmla="*/ 3809985 h 6634795"/>
              <a:gd name="connsiteX3685" fmla="*/ 7098357 w 11989919"/>
              <a:gd name="connsiteY3685" fmla="*/ 3809985 h 6634795"/>
              <a:gd name="connsiteX3686" fmla="*/ 7134933 w 11989919"/>
              <a:gd name="connsiteY3686" fmla="*/ 3846561 h 6634795"/>
              <a:gd name="connsiteX3687" fmla="*/ 7098357 w 11989919"/>
              <a:gd name="connsiteY3687" fmla="*/ 3883137 h 6634795"/>
              <a:gd name="connsiteX3688" fmla="*/ 7061781 w 11989919"/>
              <a:gd name="connsiteY3688" fmla="*/ 3846561 h 6634795"/>
              <a:gd name="connsiteX3689" fmla="*/ 7098357 w 11989919"/>
              <a:gd name="connsiteY3689" fmla="*/ 3809985 h 6634795"/>
              <a:gd name="connsiteX3690" fmla="*/ 6877676 w 11989919"/>
              <a:gd name="connsiteY3690" fmla="*/ 3809985 h 6634795"/>
              <a:gd name="connsiteX3691" fmla="*/ 6914252 w 11989919"/>
              <a:gd name="connsiteY3691" fmla="*/ 3846561 h 6634795"/>
              <a:gd name="connsiteX3692" fmla="*/ 6877676 w 11989919"/>
              <a:gd name="connsiteY3692" fmla="*/ 3883137 h 6634795"/>
              <a:gd name="connsiteX3693" fmla="*/ 6841100 w 11989919"/>
              <a:gd name="connsiteY3693" fmla="*/ 3846561 h 6634795"/>
              <a:gd name="connsiteX3694" fmla="*/ 6877676 w 11989919"/>
              <a:gd name="connsiteY3694" fmla="*/ 3809985 h 6634795"/>
              <a:gd name="connsiteX3695" fmla="*/ 6656995 w 11989919"/>
              <a:gd name="connsiteY3695" fmla="*/ 3809985 h 6634795"/>
              <a:gd name="connsiteX3696" fmla="*/ 6693571 w 11989919"/>
              <a:gd name="connsiteY3696" fmla="*/ 3846561 h 6634795"/>
              <a:gd name="connsiteX3697" fmla="*/ 6656995 w 11989919"/>
              <a:gd name="connsiteY3697" fmla="*/ 3883137 h 6634795"/>
              <a:gd name="connsiteX3698" fmla="*/ 6620419 w 11989919"/>
              <a:gd name="connsiteY3698" fmla="*/ 3846561 h 6634795"/>
              <a:gd name="connsiteX3699" fmla="*/ 6656995 w 11989919"/>
              <a:gd name="connsiteY3699" fmla="*/ 3809985 h 6634795"/>
              <a:gd name="connsiteX3700" fmla="*/ 6436314 w 11989919"/>
              <a:gd name="connsiteY3700" fmla="*/ 3809985 h 6634795"/>
              <a:gd name="connsiteX3701" fmla="*/ 6472890 w 11989919"/>
              <a:gd name="connsiteY3701" fmla="*/ 3846561 h 6634795"/>
              <a:gd name="connsiteX3702" fmla="*/ 6436314 w 11989919"/>
              <a:gd name="connsiteY3702" fmla="*/ 3883137 h 6634795"/>
              <a:gd name="connsiteX3703" fmla="*/ 6399738 w 11989919"/>
              <a:gd name="connsiteY3703" fmla="*/ 3846561 h 6634795"/>
              <a:gd name="connsiteX3704" fmla="*/ 6436314 w 11989919"/>
              <a:gd name="connsiteY3704" fmla="*/ 3809985 h 6634795"/>
              <a:gd name="connsiteX3705" fmla="*/ 6215633 w 11989919"/>
              <a:gd name="connsiteY3705" fmla="*/ 3809985 h 6634795"/>
              <a:gd name="connsiteX3706" fmla="*/ 6252209 w 11989919"/>
              <a:gd name="connsiteY3706" fmla="*/ 3846561 h 6634795"/>
              <a:gd name="connsiteX3707" fmla="*/ 6215633 w 11989919"/>
              <a:gd name="connsiteY3707" fmla="*/ 3883137 h 6634795"/>
              <a:gd name="connsiteX3708" fmla="*/ 6179057 w 11989919"/>
              <a:gd name="connsiteY3708" fmla="*/ 3846561 h 6634795"/>
              <a:gd name="connsiteX3709" fmla="*/ 6215633 w 11989919"/>
              <a:gd name="connsiteY3709" fmla="*/ 3809985 h 6634795"/>
              <a:gd name="connsiteX3710" fmla="*/ 5994952 w 11989919"/>
              <a:gd name="connsiteY3710" fmla="*/ 3809985 h 6634795"/>
              <a:gd name="connsiteX3711" fmla="*/ 6031528 w 11989919"/>
              <a:gd name="connsiteY3711" fmla="*/ 3846561 h 6634795"/>
              <a:gd name="connsiteX3712" fmla="*/ 5994952 w 11989919"/>
              <a:gd name="connsiteY3712" fmla="*/ 3883137 h 6634795"/>
              <a:gd name="connsiteX3713" fmla="*/ 5958376 w 11989919"/>
              <a:gd name="connsiteY3713" fmla="*/ 3846561 h 6634795"/>
              <a:gd name="connsiteX3714" fmla="*/ 5994952 w 11989919"/>
              <a:gd name="connsiteY3714" fmla="*/ 3809985 h 6634795"/>
              <a:gd name="connsiteX3715" fmla="*/ 5774272 w 11989919"/>
              <a:gd name="connsiteY3715" fmla="*/ 3809985 h 6634795"/>
              <a:gd name="connsiteX3716" fmla="*/ 5810848 w 11989919"/>
              <a:gd name="connsiteY3716" fmla="*/ 3846561 h 6634795"/>
              <a:gd name="connsiteX3717" fmla="*/ 5774272 w 11989919"/>
              <a:gd name="connsiteY3717" fmla="*/ 3883137 h 6634795"/>
              <a:gd name="connsiteX3718" fmla="*/ 5737697 w 11989919"/>
              <a:gd name="connsiteY3718" fmla="*/ 3846561 h 6634795"/>
              <a:gd name="connsiteX3719" fmla="*/ 5774272 w 11989919"/>
              <a:gd name="connsiteY3719" fmla="*/ 3809985 h 6634795"/>
              <a:gd name="connsiteX3720" fmla="*/ 5553593 w 11989919"/>
              <a:gd name="connsiteY3720" fmla="*/ 3809985 h 6634795"/>
              <a:gd name="connsiteX3721" fmla="*/ 5590169 w 11989919"/>
              <a:gd name="connsiteY3721" fmla="*/ 3846561 h 6634795"/>
              <a:gd name="connsiteX3722" fmla="*/ 5553593 w 11989919"/>
              <a:gd name="connsiteY3722" fmla="*/ 3883137 h 6634795"/>
              <a:gd name="connsiteX3723" fmla="*/ 5517018 w 11989919"/>
              <a:gd name="connsiteY3723" fmla="*/ 3846561 h 6634795"/>
              <a:gd name="connsiteX3724" fmla="*/ 5553593 w 11989919"/>
              <a:gd name="connsiteY3724" fmla="*/ 3809985 h 6634795"/>
              <a:gd name="connsiteX3725" fmla="*/ 5332913 w 11989919"/>
              <a:gd name="connsiteY3725" fmla="*/ 3809985 h 6634795"/>
              <a:gd name="connsiteX3726" fmla="*/ 5369490 w 11989919"/>
              <a:gd name="connsiteY3726" fmla="*/ 3846561 h 6634795"/>
              <a:gd name="connsiteX3727" fmla="*/ 5332913 w 11989919"/>
              <a:gd name="connsiteY3727" fmla="*/ 3883137 h 6634795"/>
              <a:gd name="connsiteX3728" fmla="*/ 5296337 w 11989919"/>
              <a:gd name="connsiteY3728" fmla="*/ 3846561 h 6634795"/>
              <a:gd name="connsiteX3729" fmla="*/ 5332913 w 11989919"/>
              <a:gd name="connsiteY3729" fmla="*/ 3809985 h 6634795"/>
              <a:gd name="connsiteX3730" fmla="*/ 5112230 w 11989919"/>
              <a:gd name="connsiteY3730" fmla="*/ 3809985 h 6634795"/>
              <a:gd name="connsiteX3731" fmla="*/ 5148807 w 11989919"/>
              <a:gd name="connsiteY3731" fmla="*/ 3846561 h 6634795"/>
              <a:gd name="connsiteX3732" fmla="*/ 5112230 w 11989919"/>
              <a:gd name="connsiteY3732" fmla="*/ 3883137 h 6634795"/>
              <a:gd name="connsiteX3733" fmla="*/ 5075655 w 11989919"/>
              <a:gd name="connsiteY3733" fmla="*/ 3846561 h 6634795"/>
              <a:gd name="connsiteX3734" fmla="*/ 5112230 w 11989919"/>
              <a:gd name="connsiteY3734" fmla="*/ 3809985 h 6634795"/>
              <a:gd name="connsiteX3735" fmla="*/ 4891552 w 11989919"/>
              <a:gd name="connsiteY3735" fmla="*/ 3809985 h 6634795"/>
              <a:gd name="connsiteX3736" fmla="*/ 4928127 w 11989919"/>
              <a:gd name="connsiteY3736" fmla="*/ 3846561 h 6634795"/>
              <a:gd name="connsiteX3737" fmla="*/ 4891552 w 11989919"/>
              <a:gd name="connsiteY3737" fmla="*/ 3883137 h 6634795"/>
              <a:gd name="connsiteX3738" fmla="*/ 4854975 w 11989919"/>
              <a:gd name="connsiteY3738" fmla="*/ 3846561 h 6634795"/>
              <a:gd name="connsiteX3739" fmla="*/ 4891552 w 11989919"/>
              <a:gd name="connsiteY3739" fmla="*/ 3809985 h 6634795"/>
              <a:gd name="connsiteX3740" fmla="*/ 4670871 w 11989919"/>
              <a:gd name="connsiteY3740" fmla="*/ 3809985 h 6634795"/>
              <a:gd name="connsiteX3741" fmla="*/ 4707447 w 11989919"/>
              <a:gd name="connsiteY3741" fmla="*/ 3846561 h 6634795"/>
              <a:gd name="connsiteX3742" fmla="*/ 4670871 w 11989919"/>
              <a:gd name="connsiteY3742" fmla="*/ 3883137 h 6634795"/>
              <a:gd name="connsiteX3743" fmla="*/ 4634295 w 11989919"/>
              <a:gd name="connsiteY3743" fmla="*/ 3846561 h 6634795"/>
              <a:gd name="connsiteX3744" fmla="*/ 4670871 w 11989919"/>
              <a:gd name="connsiteY3744" fmla="*/ 3809985 h 6634795"/>
              <a:gd name="connsiteX3745" fmla="*/ 4450188 w 11989919"/>
              <a:gd name="connsiteY3745" fmla="*/ 3809985 h 6634795"/>
              <a:gd name="connsiteX3746" fmla="*/ 4486764 w 11989919"/>
              <a:gd name="connsiteY3746" fmla="*/ 3846561 h 6634795"/>
              <a:gd name="connsiteX3747" fmla="*/ 4450188 w 11989919"/>
              <a:gd name="connsiteY3747" fmla="*/ 3883137 h 6634795"/>
              <a:gd name="connsiteX3748" fmla="*/ 4413613 w 11989919"/>
              <a:gd name="connsiteY3748" fmla="*/ 3846561 h 6634795"/>
              <a:gd name="connsiteX3749" fmla="*/ 4450188 w 11989919"/>
              <a:gd name="connsiteY3749" fmla="*/ 3809985 h 6634795"/>
              <a:gd name="connsiteX3750" fmla="*/ 4229507 w 11989919"/>
              <a:gd name="connsiteY3750" fmla="*/ 3809985 h 6634795"/>
              <a:gd name="connsiteX3751" fmla="*/ 4266084 w 11989919"/>
              <a:gd name="connsiteY3751" fmla="*/ 3846561 h 6634795"/>
              <a:gd name="connsiteX3752" fmla="*/ 4229507 w 11989919"/>
              <a:gd name="connsiteY3752" fmla="*/ 3883137 h 6634795"/>
              <a:gd name="connsiteX3753" fmla="*/ 4192931 w 11989919"/>
              <a:gd name="connsiteY3753" fmla="*/ 3846561 h 6634795"/>
              <a:gd name="connsiteX3754" fmla="*/ 4229507 w 11989919"/>
              <a:gd name="connsiteY3754" fmla="*/ 3809985 h 6634795"/>
              <a:gd name="connsiteX3755" fmla="*/ 4008847 w 11989919"/>
              <a:gd name="connsiteY3755" fmla="*/ 3809985 h 6634795"/>
              <a:gd name="connsiteX3756" fmla="*/ 4045426 w 11989919"/>
              <a:gd name="connsiteY3756" fmla="*/ 3846561 h 6634795"/>
              <a:gd name="connsiteX3757" fmla="*/ 4008847 w 11989919"/>
              <a:gd name="connsiteY3757" fmla="*/ 3883137 h 6634795"/>
              <a:gd name="connsiteX3758" fmla="*/ 3972267 w 11989919"/>
              <a:gd name="connsiteY3758" fmla="*/ 3846561 h 6634795"/>
              <a:gd name="connsiteX3759" fmla="*/ 4008847 w 11989919"/>
              <a:gd name="connsiteY3759" fmla="*/ 3809985 h 6634795"/>
              <a:gd name="connsiteX3760" fmla="*/ 3788165 w 11989919"/>
              <a:gd name="connsiteY3760" fmla="*/ 3809985 h 6634795"/>
              <a:gd name="connsiteX3761" fmla="*/ 3824738 w 11989919"/>
              <a:gd name="connsiteY3761" fmla="*/ 3846561 h 6634795"/>
              <a:gd name="connsiteX3762" fmla="*/ 3788165 w 11989919"/>
              <a:gd name="connsiteY3762" fmla="*/ 3883137 h 6634795"/>
              <a:gd name="connsiteX3763" fmla="*/ 3751588 w 11989919"/>
              <a:gd name="connsiteY3763" fmla="*/ 3846561 h 6634795"/>
              <a:gd name="connsiteX3764" fmla="*/ 3788165 w 11989919"/>
              <a:gd name="connsiteY3764" fmla="*/ 3809985 h 6634795"/>
              <a:gd name="connsiteX3765" fmla="*/ 3567479 w 11989919"/>
              <a:gd name="connsiteY3765" fmla="*/ 3809985 h 6634795"/>
              <a:gd name="connsiteX3766" fmla="*/ 3604051 w 11989919"/>
              <a:gd name="connsiteY3766" fmla="*/ 3846561 h 6634795"/>
              <a:gd name="connsiteX3767" fmla="*/ 3567479 w 11989919"/>
              <a:gd name="connsiteY3767" fmla="*/ 3883137 h 6634795"/>
              <a:gd name="connsiteX3768" fmla="*/ 3530908 w 11989919"/>
              <a:gd name="connsiteY3768" fmla="*/ 3846561 h 6634795"/>
              <a:gd name="connsiteX3769" fmla="*/ 3567479 w 11989919"/>
              <a:gd name="connsiteY3769" fmla="*/ 3809985 h 6634795"/>
              <a:gd name="connsiteX3770" fmla="*/ 3346801 w 11989919"/>
              <a:gd name="connsiteY3770" fmla="*/ 3809985 h 6634795"/>
              <a:gd name="connsiteX3771" fmla="*/ 3383375 w 11989919"/>
              <a:gd name="connsiteY3771" fmla="*/ 3846561 h 6634795"/>
              <a:gd name="connsiteX3772" fmla="*/ 3346801 w 11989919"/>
              <a:gd name="connsiteY3772" fmla="*/ 3883137 h 6634795"/>
              <a:gd name="connsiteX3773" fmla="*/ 3310228 w 11989919"/>
              <a:gd name="connsiteY3773" fmla="*/ 3846561 h 6634795"/>
              <a:gd name="connsiteX3774" fmla="*/ 3346801 w 11989919"/>
              <a:gd name="connsiteY3774" fmla="*/ 3809985 h 6634795"/>
              <a:gd name="connsiteX3775" fmla="*/ 3126126 w 11989919"/>
              <a:gd name="connsiteY3775" fmla="*/ 3809985 h 6634795"/>
              <a:gd name="connsiteX3776" fmla="*/ 3162696 w 11989919"/>
              <a:gd name="connsiteY3776" fmla="*/ 3846561 h 6634795"/>
              <a:gd name="connsiteX3777" fmla="*/ 3126126 w 11989919"/>
              <a:gd name="connsiteY3777" fmla="*/ 3883137 h 6634795"/>
              <a:gd name="connsiteX3778" fmla="*/ 3089541 w 11989919"/>
              <a:gd name="connsiteY3778" fmla="*/ 3846561 h 6634795"/>
              <a:gd name="connsiteX3779" fmla="*/ 3126126 w 11989919"/>
              <a:gd name="connsiteY3779" fmla="*/ 3809985 h 6634795"/>
              <a:gd name="connsiteX3780" fmla="*/ 2905436 w 11989919"/>
              <a:gd name="connsiteY3780" fmla="*/ 3809985 h 6634795"/>
              <a:gd name="connsiteX3781" fmla="*/ 2942013 w 11989919"/>
              <a:gd name="connsiteY3781" fmla="*/ 3846561 h 6634795"/>
              <a:gd name="connsiteX3782" fmla="*/ 2905436 w 11989919"/>
              <a:gd name="connsiteY3782" fmla="*/ 3883137 h 6634795"/>
              <a:gd name="connsiteX3783" fmla="*/ 2868866 w 11989919"/>
              <a:gd name="connsiteY3783" fmla="*/ 3846561 h 6634795"/>
              <a:gd name="connsiteX3784" fmla="*/ 2905436 w 11989919"/>
              <a:gd name="connsiteY3784" fmla="*/ 3809985 h 6634795"/>
              <a:gd name="connsiteX3785" fmla="*/ 2684758 w 11989919"/>
              <a:gd name="connsiteY3785" fmla="*/ 3809985 h 6634795"/>
              <a:gd name="connsiteX3786" fmla="*/ 2721329 w 11989919"/>
              <a:gd name="connsiteY3786" fmla="*/ 3846561 h 6634795"/>
              <a:gd name="connsiteX3787" fmla="*/ 2684758 w 11989919"/>
              <a:gd name="connsiteY3787" fmla="*/ 3883137 h 6634795"/>
              <a:gd name="connsiteX3788" fmla="*/ 2648177 w 11989919"/>
              <a:gd name="connsiteY3788" fmla="*/ 3846561 h 6634795"/>
              <a:gd name="connsiteX3789" fmla="*/ 2684758 w 11989919"/>
              <a:gd name="connsiteY3789" fmla="*/ 3809985 h 6634795"/>
              <a:gd name="connsiteX3790" fmla="*/ 2464071 w 11989919"/>
              <a:gd name="connsiteY3790" fmla="*/ 3809985 h 6634795"/>
              <a:gd name="connsiteX3791" fmla="*/ 2500650 w 11989919"/>
              <a:gd name="connsiteY3791" fmla="*/ 3846561 h 6634795"/>
              <a:gd name="connsiteX3792" fmla="*/ 2464071 w 11989919"/>
              <a:gd name="connsiteY3792" fmla="*/ 3883137 h 6634795"/>
              <a:gd name="connsiteX3793" fmla="*/ 2427500 w 11989919"/>
              <a:gd name="connsiteY3793" fmla="*/ 3846561 h 6634795"/>
              <a:gd name="connsiteX3794" fmla="*/ 2464071 w 11989919"/>
              <a:gd name="connsiteY3794" fmla="*/ 3809985 h 6634795"/>
              <a:gd name="connsiteX3795" fmla="*/ 2243393 w 11989919"/>
              <a:gd name="connsiteY3795" fmla="*/ 3809985 h 6634795"/>
              <a:gd name="connsiteX3796" fmla="*/ 2279972 w 11989919"/>
              <a:gd name="connsiteY3796" fmla="*/ 3846561 h 6634795"/>
              <a:gd name="connsiteX3797" fmla="*/ 2243393 w 11989919"/>
              <a:gd name="connsiteY3797" fmla="*/ 3883137 h 6634795"/>
              <a:gd name="connsiteX3798" fmla="*/ 2206817 w 11989919"/>
              <a:gd name="connsiteY3798" fmla="*/ 3846561 h 6634795"/>
              <a:gd name="connsiteX3799" fmla="*/ 2243393 w 11989919"/>
              <a:gd name="connsiteY3799" fmla="*/ 3809985 h 6634795"/>
              <a:gd name="connsiteX3800" fmla="*/ 2022713 w 11989919"/>
              <a:gd name="connsiteY3800" fmla="*/ 3809985 h 6634795"/>
              <a:gd name="connsiteX3801" fmla="*/ 2059288 w 11989919"/>
              <a:gd name="connsiteY3801" fmla="*/ 3846561 h 6634795"/>
              <a:gd name="connsiteX3802" fmla="*/ 2022713 w 11989919"/>
              <a:gd name="connsiteY3802" fmla="*/ 3883137 h 6634795"/>
              <a:gd name="connsiteX3803" fmla="*/ 1986178 w 11989919"/>
              <a:gd name="connsiteY3803" fmla="*/ 3846561 h 6634795"/>
              <a:gd name="connsiteX3804" fmla="*/ 2022713 w 11989919"/>
              <a:gd name="connsiteY3804" fmla="*/ 3809985 h 6634795"/>
              <a:gd name="connsiteX3805" fmla="*/ 1802067 w 11989919"/>
              <a:gd name="connsiteY3805" fmla="*/ 3809985 h 6634795"/>
              <a:gd name="connsiteX3806" fmla="*/ 1838643 w 11989919"/>
              <a:gd name="connsiteY3806" fmla="*/ 3846561 h 6634795"/>
              <a:gd name="connsiteX3807" fmla="*/ 1802067 w 11989919"/>
              <a:gd name="connsiteY3807" fmla="*/ 3883137 h 6634795"/>
              <a:gd name="connsiteX3808" fmla="*/ 1765491 w 11989919"/>
              <a:gd name="connsiteY3808" fmla="*/ 3846561 h 6634795"/>
              <a:gd name="connsiteX3809" fmla="*/ 1802067 w 11989919"/>
              <a:gd name="connsiteY3809" fmla="*/ 3809985 h 6634795"/>
              <a:gd name="connsiteX3810" fmla="*/ 1581382 w 11989919"/>
              <a:gd name="connsiteY3810" fmla="*/ 3809985 h 6634795"/>
              <a:gd name="connsiteX3811" fmla="*/ 1617957 w 11989919"/>
              <a:gd name="connsiteY3811" fmla="*/ 3846561 h 6634795"/>
              <a:gd name="connsiteX3812" fmla="*/ 1581382 w 11989919"/>
              <a:gd name="connsiteY3812" fmla="*/ 3883137 h 6634795"/>
              <a:gd name="connsiteX3813" fmla="*/ 1544806 w 11989919"/>
              <a:gd name="connsiteY3813" fmla="*/ 3846561 h 6634795"/>
              <a:gd name="connsiteX3814" fmla="*/ 1581382 w 11989919"/>
              <a:gd name="connsiteY3814" fmla="*/ 3809985 h 6634795"/>
              <a:gd name="connsiteX3815" fmla="*/ 1360696 w 11989919"/>
              <a:gd name="connsiteY3815" fmla="*/ 3809985 h 6634795"/>
              <a:gd name="connsiteX3816" fmla="*/ 1397272 w 11989919"/>
              <a:gd name="connsiteY3816" fmla="*/ 3846561 h 6634795"/>
              <a:gd name="connsiteX3817" fmla="*/ 1360696 w 11989919"/>
              <a:gd name="connsiteY3817" fmla="*/ 3883137 h 6634795"/>
              <a:gd name="connsiteX3818" fmla="*/ 1324120 w 11989919"/>
              <a:gd name="connsiteY3818" fmla="*/ 3846561 h 6634795"/>
              <a:gd name="connsiteX3819" fmla="*/ 1360696 w 11989919"/>
              <a:gd name="connsiteY3819" fmla="*/ 3809985 h 6634795"/>
              <a:gd name="connsiteX3820" fmla="*/ 1140010 w 11989919"/>
              <a:gd name="connsiteY3820" fmla="*/ 3809985 h 6634795"/>
              <a:gd name="connsiteX3821" fmla="*/ 1176586 w 11989919"/>
              <a:gd name="connsiteY3821" fmla="*/ 3846561 h 6634795"/>
              <a:gd name="connsiteX3822" fmla="*/ 1140010 w 11989919"/>
              <a:gd name="connsiteY3822" fmla="*/ 3883137 h 6634795"/>
              <a:gd name="connsiteX3823" fmla="*/ 1103434 w 11989919"/>
              <a:gd name="connsiteY3823" fmla="*/ 3846561 h 6634795"/>
              <a:gd name="connsiteX3824" fmla="*/ 1140010 w 11989919"/>
              <a:gd name="connsiteY3824" fmla="*/ 3809985 h 6634795"/>
              <a:gd name="connsiteX3825" fmla="*/ 919324 w 11989919"/>
              <a:gd name="connsiteY3825" fmla="*/ 3809985 h 6634795"/>
              <a:gd name="connsiteX3826" fmla="*/ 955900 w 11989919"/>
              <a:gd name="connsiteY3826" fmla="*/ 3846561 h 6634795"/>
              <a:gd name="connsiteX3827" fmla="*/ 919324 w 11989919"/>
              <a:gd name="connsiteY3827" fmla="*/ 3883137 h 6634795"/>
              <a:gd name="connsiteX3828" fmla="*/ 882748 w 11989919"/>
              <a:gd name="connsiteY3828" fmla="*/ 3846561 h 6634795"/>
              <a:gd name="connsiteX3829" fmla="*/ 919324 w 11989919"/>
              <a:gd name="connsiteY3829" fmla="*/ 3809985 h 6634795"/>
              <a:gd name="connsiteX3830" fmla="*/ 698638 w 11989919"/>
              <a:gd name="connsiteY3830" fmla="*/ 3809985 h 6634795"/>
              <a:gd name="connsiteX3831" fmla="*/ 735214 w 11989919"/>
              <a:gd name="connsiteY3831" fmla="*/ 3846561 h 6634795"/>
              <a:gd name="connsiteX3832" fmla="*/ 698638 w 11989919"/>
              <a:gd name="connsiteY3832" fmla="*/ 3883137 h 6634795"/>
              <a:gd name="connsiteX3833" fmla="*/ 662062 w 11989919"/>
              <a:gd name="connsiteY3833" fmla="*/ 3846561 h 6634795"/>
              <a:gd name="connsiteX3834" fmla="*/ 698638 w 11989919"/>
              <a:gd name="connsiteY3834" fmla="*/ 3809985 h 6634795"/>
              <a:gd name="connsiteX3835" fmla="*/ 477951 w 11989919"/>
              <a:gd name="connsiteY3835" fmla="*/ 3809985 h 6634795"/>
              <a:gd name="connsiteX3836" fmla="*/ 514527 w 11989919"/>
              <a:gd name="connsiteY3836" fmla="*/ 3846561 h 6634795"/>
              <a:gd name="connsiteX3837" fmla="*/ 477951 w 11989919"/>
              <a:gd name="connsiteY3837" fmla="*/ 3883137 h 6634795"/>
              <a:gd name="connsiteX3838" fmla="*/ 441375 w 11989919"/>
              <a:gd name="connsiteY3838" fmla="*/ 3846561 h 6634795"/>
              <a:gd name="connsiteX3839" fmla="*/ 477951 w 11989919"/>
              <a:gd name="connsiteY3839" fmla="*/ 3809985 h 6634795"/>
              <a:gd name="connsiteX3840" fmla="*/ 257265 w 11989919"/>
              <a:gd name="connsiteY3840" fmla="*/ 3809985 h 6634795"/>
              <a:gd name="connsiteX3841" fmla="*/ 293841 w 11989919"/>
              <a:gd name="connsiteY3841" fmla="*/ 3846561 h 6634795"/>
              <a:gd name="connsiteX3842" fmla="*/ 257265 w 11989919"/>
              <a:gd name="connsiteY3842" fmla="*/ 3883137 h 6634795"/>
              <a:gd name="connsiteX3843" fmla="*/ 220689 w 11989919"/>
              <a:gd name="connsiteY3843" fmla="*/ 3846561 h 6634795"/>
              <a:gd name="connsiteX3844" fmla="*/ 257265 w 11989919"/>
              <a:gd name="connsiteY3844" fmla="*/ 3809985 h 6634795"/>
              <a:gd name="connsiteX3845" fmla="*/ 36579 w 11989919"/>
              <a:gd name="connsiteY3845" fmla="*/ 3809985 h 6634795"/>
              <a:gd name="connsiteX3846" fmla="*/ 73155 w 11989919"/>
              <a:gd name="connsiteY3846" fmla="*/ 3846561 h 6634795"/>
              <a:gd name="connsiteX3847" fmla="*/ 36579 w 11989919"/>
              <a:gd name="connsiteY3847" fmla="*/ 3883137 h 6634795"/>
              <a:gd name="connsiteX3848" fmla="*/ 3 w 11989919"/>
              <a:gd name="connsiteY3848" fmla="*/ 3846561 h 6634795"/>
              <a:gd name="connsiteX3849" fmla="*/ 36579 w 11989919"/>
              <a:gd name="connsiteY3849" fmla="*/ 3809985 h 6634795"/>
              <a:gd name="connsiteX3850" fmla="*/ 11953343 w 11989919"/>
              <a:gd name="connsiteY3850" fmla="*/ 3598319 h 6634795"/>
              <a:gd name="connsiteX3851" fmla="*/ 11989919 w 11989919"/>
              <a:gd name="connsiteY3851" fmla="*/ 3634895 h 6634795"/>
              <a:gd name="connsiteX3852" fmla="*/ 11953343 w 11989919"/>
              <a:gd name="connsiteY3852" fmla="*/ 3671471 h 6634795"/>
              <a:gd name="connsiteX3853" fmla="*/ 11916767 w 11989919"/>
              <a:gd name="connsiteY3853" fmla="*/ 3634895 h 6634795"/>
              <a:gd name="connsiteX3854" fmla="*/ 11953343 w 11989919"/>
              <a:gd name="connsiteY3854" fmla="*/ 3598319 h 6634795"/>
              <a:gd name="connsiteX3855" fmla="*/ 11732658 w 11989919"/>
              <a:gd name="connsiteY3855" fmla="*/ 3598319 h 6634795"/>
              <a:gd name="connsiteX3856" fmla="*/ 11769234 w 11989919"/>
              <a:gd name="connsiteY3856" fmla="*/ 3634895 h 6634795"/>
              <a:gd name="connsiteX3857" fmla="*/ 11732658 w 11989919"/>
              <a:gd name="connsiteY3857" fmla="*/ 3671471 h 6634795"/>
              <a:gd name="connsiteX3858" fmla="*/ 11696082 w 11989919"/>
              <a:gd name="connsiteY3858" fmla="*/ 3634895 h 6634795"/>
              <a:gd name="connsiteX3859" fmla="*/ 11732658 w 11989919"/>
              <a:gd name="connsiteY3859" fmla="*/ 3598319 h 6634795"/>
              <a:gd name="connsiteX3860" fmla="*/ 11511977 w 11989919"/>
              <a:gd name="connsiteY3860" fmla="*/ 3598319 h 6634795"/>
              <a:gd name="connsiteX3861" fmla="*/ 11548553 w 11989919"/>
              <a:gd name="connsiteY3861" fmla="*/ 3634895 h 6634795"/>
              <a:gd name="connsiteX3862" fmla="*/ 11511977 w 11989919"/>
              <a:gd name="connsiteY3862" fmla="*/ 3671471 h 6634795"/>
              <a:gd name="connsiteX3863" fmla="*/ 11475401 w 11989919"/>
              <a:gd name="connsiteY3863" fmla="*/ 3634895 h 6634795"/>
              <a:gd name="connsiteX3864" fmla="*/ 11511977 w 11989919"/>
              <a:gd name="connsiteY3864" fmla="*/ 3598319 h 6634795"/>
              <a:gd name="connsiteX3865" fmla="*/ 11291296 w 11989919"/>
              <a:gd name="connsiteY3865" fmla="*/ 3598319 h 6634795"/>
              <a:gd name="connsiteX3866" fmla="*/ 11327872 w 11989919"/>
              <a:gd name="connsiteY3866" fmla="*/ 3634895 h 6634795"/>
              <a:gd name="connsiteX3867" fmla="*/ 11291296 w 11989919"/>
              <a:gd name="connsiteY3867" fmla="*/ 3671471 h 6634795"/>
              <a:gd name="connsiteX3868" fmla="*/ 11254720 w 11989919"/>
              <a:gd name="connsiteY3868" fmla="*/ 3634895 h 6634795"/>
              <a:gd name="connsiteX3869" fmla="*/ 11291296 w 11989919"/>
              <a:gd name="connsiteY3869" fmla="*/ 3598319 h 6634795"/>
              <a:gd name="connsiteX3870" fmla="*/ 11070615 w 11989919"/>
              <a:gd name="connsiteY3870" fmla="*/ 3598319 h 6634795"/>
              <a:gd name="connsiteX3871" fmla="*/ 11107191 w 11989919"/>
              <a:gd name="connsiteY3871" fmla="*/ 3634895 h 6634795"/>
              <a:gd name="connsiteX3872" fmla="*/ 11070615 w 11989919"/>
              <a:gd name="connsiteY3872" fmla="*/ 3671471 h 6634795"/>
              <a:gd name="connsiteX3873" fmla="*/ 11034039 w 11989919"/>
              <a:gd name="connsiteY3873" fmla="*/ 3634895 h 6634795"/>
              <a:gd name="connsiteX3874" fmla="*/ 11070615 w 11989919"/>
              <a:gd name="connsiteY3874" fmla="*/ 3598319 h 6634795"/>
              <a:gd name="connsiteX3875" fmla="*/ 10849934 w 11989919"/>
              <a:gd name="connsiteY3875" fmla="*/ 3598319 h 6634795"/>
              <a:gd name="connsiteX3876" fmla="*/ 10886510 w 11989919"/>
              <a:gd name="connsiteY3876" fmla="*/ 3634895 h 6634795"/>
              <a:gd name="connsiteX3877" fmla="*/ 10849934 w 11989919"/>
              <a:gd name="connsiteY3877" fmla="*/ 3671471 h 6634795"/>
              <a:gd name="connsiteX3878" fmla="*/ 10813358 w 11989919"/>
              <a:gd name="connsiteY3878" fmla="*/ 3634895 h 6634795"/>
              <a:gd name="connsiteX3879" fmla="*/ 10849934 w 11989919"/>
              <a:gd name="connsiteY3879" fmla="*/ 3598319 h 6634795"/>
              <a:gd name="connsiteX3880" fmla="*/ 10629253 w 11989919"/>
              <a:gd name="connsiteY3880" fmla="*/ 3598319 h 6634795"/>
              <a:gd name="connsiteX3881" fmla="*/ 10665829 w 11989919"/>
              <a:gd name="connsiteY3881" fmla="*/ 3634895 h 6634795"/>
              <a:gd name="connsiteX3882" fmla="*/ 10629253 w 11989919"/>
              <a:gd name="connsiteY3882" fmla="*/ 3671471 h 6634795"/>
              <a:gd name="connsiteX3883" fmla="*/ 10592677 w 11989919"/>
              <a:gd name="connsiteY3883" fmla="*/ 3634895 h 6634795"/>
              <a:gd name="connsiteX3884" fmla="*/ 10629253 w 11989919"/>
              <a:gd name="connsiteY3884" fmla="*/ 3598319 h 6634795"/>
              <a:gd name="connsiteX3885" fmla="*/ 10408572 w 11989919"/>
              <a:gd name="connsiteY3885" fmla="*/ 3598319 h 6634795"/>
              <a:gd name="connsiteX3886" fmla="*/ 10445148 w 11989919"/>
              <a:gd name="connsiteY3886" fmla="*/ 3634895 h 6634795"/>
              <a:gd name="connsiteX3887" fmla="*/ 10408572 w 11989919"/>
              <a:gd name="connsiteY3887" fmla="*/ 3671471 h 6634795"/>
              <a:gd name="connsiteX3888" fmla="*/ 10371996 w 11989919"/>
              <a:gd name="connsiteY3888" fmla="*/ 3634895 h 6634795"/>
              <a:gd name="connsiteX3889" fmla="*/ 10408572 w 11989919"/>
              <a:gd name="connsiteY3889" fmla="*/ 3598319 h 6634795"/>
              <a:gd name="connsiteX3890" fmla="*/ 10187891 w 11989919"/>
              <a:gd name="connsiteY3890" fmla="*/ 3598319 h 6634795"/>
              <a:gd name="connsiteX3891" fmla="*/ 10224467 w 11989919"/>
              <a:gd name="connsiteY3891" fmla="*/ 3634895 h 6634795"/>
              <a:gd name="connsiteX3892" fmla="*/ 10187891 w 11989919"/>
              <a:gd name="connsiteY3892" fmla="*/ 3671471 h 6634795"/>
              <a:gd name="connsiteX3893" fmla="*/ 10151315 w 11989919"/>
              <a:gd name="connsiteY3893" fmla="*/ 3634895 h 6634795"/>
              <a:gd name="connsiteX3894" fmla="*/ 10187891 w 11989919"/>
              <a:gd name="connsiteY3894" fmla="*/ 3598319 h 6634795"/>
              <a:gd name="connsiteX3895" fmla="*/ 9967210 w 11989919"/>
              <a:gd name="connsiteY3895" fmla="*/ 3598319 h 6634795"/>
              <a:gd name="connsiteX3896" fmla="*/ 10003786 w 11989919"/>
              <a:gd name="connsiteY3896" fmla="*/ 3634895 h 6634795"/>
              <a:gd name="connsiteX3897" fmla="*/ 9967210 w 11989919"/>
              <a:gd name="connsiteY3897" fmla="*/ 3671471 h 6634795"/>
              <a:gd name="connsiteX3898" fmla="*/ 9930634 w 11989919"/>
              <a:gd name="connsiteY3898" fmla="*/ 3634895 h 6634795"/>
              <a:gd name="connsiteX3899" fmla="*/ 9967210 w 11989919"/>
              <a:gd name="connsiteY3899" fmla="*/ 3598319 h 6634795"/>
              <a:gd name="connsiteX3900" fmla="*/ 9746529 w 11989919"/>
              <a:gd name="connsiteY3900" fmla="*/ 3598319 h 6634795"/>
              <a:gd name="connsiteX3901" fmla="*/ 9783105 w 11989919"/>
              <a:gd name="connsiteY3901" fmla="*/ 3634895 h 6634795"/>
              <a:gd name="connsiteX3902" fmla="*/ 9746529 w 11989919"/>
              <a:gd name="connsiteY3902" fmla="*/ 3671471 h 6634795"/>
              <a:gd name="connsiteX3903" fmla="*/ 9709953 w 11989919"/>
              <a:gd name="connsiteY3903" fmla="*/ 3634895 h 6634795"/>
              <a:gd name="connsiteX3904" fmla="*/ 9746529 w 11989919"/>
              <a:gd name="connsiteY3904" fmla="*/ 3598319 h 6634795"/>
              <a:gd name="connsiteX3905" fmla="*/ 9525848 w 11989919"/>
              <a:gd name="connsiteY3905" fmla="*/ 3598319 h 6634795"/>
              <a:gd name="connsiteX3906" fmla="*/ 9562424 w 11989919"/>
              <a:gd name="connsiteY3906" fmla="*/ 3634895 h 6634795"/>
              <a:gd name="connsiteX3907" fmla="*/ 9525848 w 11989919"/>
              <a:gd name="connsiteY3907" fmla="*/ 3671471 h 6634795"/>
              <a:gd name="connsiteX3908" fmla="*/ 9489272 w 11989919"/>
              <a:gd name="connsiteY3908" fmla="*/ 3634895 h 6634795"/>
              <a:gd name="connsiteX3909" fmla="*/ 9525848 w 11989919"/>
              <a:gd name="connsiteY3909" fmla="*/ 3598319 h 6634795"/>
              <a:gd name="connsiteX3910" fmla="*/ 9305167 w 11989919"/>
              <a:gd name="connsiteY3910" fmla="*/ 3598319 h 6634795"/>
              <a:gd name="connsiteX3911" fmla="*/ 9341743 w 11989919"/>
              <a:gd name="connsiteY3911" fmla="*/ 3634895 h 6634795"/>
              <a:gd name="connsiteX3912" fmla="*/ 9305167 w 11989919"/>
              <a:gd name="connsiteY3912" fmla="*/ 3671471 h 6634795"/>
              <a:gd name="connsiteX3913" fmla="*/ 9268591 w 11989919"/>
              <a:gd name="connsiteY3913" fmla="*/ 3634895 h 6634795"/>
              <a:gd name="connsiteX3914" fmla="*/ 9305167 w 11989919"/>
              <a:gd name="connsiteY3914" fmla="*/ 3598319 h 6634795"/>
              <a:gd name="connsiteX3915" fmla="*/ 9084486 w 11989919"/>
              <a:gd name="connsiteY3915" fmla="*/ 3598319 h 6634795"/>
              <a:gd name="connsiteX3916" fmla="*/ 9121062 w 11989919"/>
              <a:gd name="connsiteY3916" fmla="*/ 3634895 h 6634795"/>
              <a:gd name="connsiteX3917" fmla="*/ 9084486 w 11989919"/>
              <a:gd name="connsiteY3917" fmla="*/ 3671471 h 6634795"/>
              <a:gd name="connsiteX3918" fmla="*/ 9047910 w 11989919"/>
              <a:gd name="connsiteY3918" fmla="*/ 3634895 h 6634795"/>
              <a:gd name="connsiteX3919" fmla="*/ 9084486 w 11989919"/>
              <a:gd name="connsiteY3919" fmla="*/ 3598319 h 6634795"/>
              <a:gd name="connsiteX3920" fmla="*/ 8863805 w 11989919"/>
              <a:gd name="connsiteY3920" fmla="*/ 3598319 h 6634795"/>
              <a:gd name="connsiteX3921" fmla="*/ 8900381 w 11989919"/>
              <a:gd name="connsiteY3921" fmla="*/ 3634895 h 6634795"/>
              <a:gd name="connsiteX3922" fmla="*/ 8863805 w 11989919"/>
              <a:gd name="connsiteY3922" fmla="*/ 3671471 h 6634795"/>
              <a:gd name="connsiteX3923" fmla="*/ 8827229 w 11989919"/>
              <a:gd name="connsiteY3923" fmla="*/ 3634895 h 6634795"/>
              <a:gd name="connsiteX3924" fmla="*/ 8863805 w 11989919"/>
              <a:gd name="connsiteY3924" fmla="*/ 3598319 h 6634795"/>
              <a:gd name="connsiteX3925" fmla="*/ 8643124 w 11989919"/>
              <a:gd name="connsiteY3925" fmla="*/ 3598319 h 6634795"/>
              <a:gd name="connsiteX3926" fmla="*/ 8679700 w 11989919"/>
              <a:gd name="connsiteY3926" fmla="*/ 3634895 h 6634795"/>
              <a:gd name="connsiteX3927" fmla="*/ 8643124 w 11989919"/>
              <a:gd name="connsiteY3927" fmla="*/ 3671471 h 6634795"/>
              <a:gd name="connsiteX3928" fmla="*/ 8606548 w 11989919"/>
              <a:gd name="connsiteY3928" fmla="*/ 3634895 h 6634795"/>
              <a:gd name="connsiteX3929" fmla="*/ 8643124 w 11989919"/>
              <a:gd name="connsiteY3929" fmla="*/ 3598319 h 6634795"/>
              <a:gd name="connsiteX3930" fmla="*/ 8422443 w 11989919"/>
              <a:gd name="connsiteY3930" fmla="*/ 3598319 h 6634795"/>
              <a:gd name="connsiteX3931" fmla="*/ 8459019 w 11989919"/>
              <a:gd name="connsiteY3931" fmla="*/ 3634895 h 6634795"/>
              <a:gd name="connsiteX3932" fmla="*/ 8422443 w 11989919"/>
              <a:gd name="connsiteY3932" fmla="*/ 3671471 h 6634795"/>
              <a:gd name="connsiteX3933" fmla="*/ 8385867 w 11989919"/>
              <a:gd name="connsiteY3933" fmla="*/ 3634895 h 6634795"/>
              <a:gd name="connsiteX3934" fmla="*/ 8422443 w 11989919"/>
              <a:gd name="connsiteY3934" fmla="*/ 3598319 h 6634795"/>
              <a:gd name="connsiteX3935" fmla="*/ 8201762 w 11989919"/>
              <a:gd name="connsiteY3935" fmla="*/ 3598319 h 6634795"/>
              <a:gd name="connsiteX3936" fmla="*/ 8238338 w 11989919"/>
              <a:gd name="connsiteY3936" fmla="*/ 3634895 h 6634795"/>
              <a:gd name="connsiteX3937" fmla="*/ 8201762 w 11989919"/>
              <a:gd name="connsiteY3937" fmla="*/ 3671471 h 6634795"/>
              <a:gd name="connsiteX3938" fmla="*/ 8165186 w 11989919"/>
              <a:gd name="connsiteY3938" fmla="*/ 3634895 h 6634795"/>
              <a:gd name="connsiteX3939" fmla="*/ 8201762 w 11989919"/>
              <a:gd name="connsiteY3939" fmla="*/ 3598319 h 6634795"/>
              <a:gd name="connsiteX3940" fmla="*/ 7981081 w 11989919"/>
              <a:gd name="connsiteY3940" fmla="*/ 3598319 h 6634795"/>
              <a:gd name="connsiteX3941" fmla="*/ 8017657 w 11989919"/>
              <a:gd name="connsiteY3941" fmla="*/ 3634895 h 6634795"/>
              <a:gd name="connsiteX3942" fmla="*/ 7981081 w 11989919"/>
              <a:gd name="connsiteY3942" fmla="*/ 3671471 h 6634795"/>
              <a:gd name="connsiteX3943" fmla="*/ 7944505 w 11989919"/>
              <a:gd name="connsiteY3943" fmla="*/ 3634895 h 6634795"/>
              <a:gd name="connsiteX3944" fmla="*/ 7981081 w 11989919"/>
              <a:gd name="connsiteY3944" fmla="*/ 3598319 h 6634795"/>
              <a:gd name="connsiteX3945" fmla="*/ 7760400 w 11989919"/>
              <a:gd name="connsiteY3945" fmla="*/ 3598319 h 6634795"/>
              <a:gd name="connsiteX3946" fmla="*/ 7796976 w 11989919"/>
              <a:gd name="connsiteY3946" fmla="*/ 3634895 h 6634795"/>
              <a:gd name="connsiteX3947" fmla="*/ 7760400 w 11989919"/>
              <a:gd name="connsiteY3947" fmla="*/ 3671471 h 6634795"/>
              <a:gd name="connsiteX3948" fmla="*/ 7723824 w 11989919"/>
              <a:gd name="connsiteY3948" fmla="*/ 3634895 h 6634795"/>
              <a:gd name="connsiteX3949" fmla="*/ 7760400 w 11989919"/>
              <a:gd name="connsiteY3949" fmla="*/ 3598319 h 6634795"/>
              <a:gd name="connsiteX3950" fmla="*/ 7539719 w 11989919"/>
              <a:gd name="connsiteY3950" fmla="*/ 3598319 h 6634795"/>
              <a:gd name="connsiteX3951" fmla="*/ 7576295 w 11989919"/>
              <a:gd name="connsiteY3951" fmla="*/ 3634895 h 6634795"/>
              <a:gd name="connsiteX3952" fmla="*/ 7539719 w 11989919"/>
              <a:gd name="connsiteY3952" fmla="*/ 3671471 h 6634795"/>
              <a:gd name="connsiteX3953" fmla="*/ 7503143 w 11989919"/>
              <a:gd name="connsiteY3953" fmla="*/ 3634895 h 6634795"/>
              <a:gd name="connsiteX3954" fmla="*/ 7539719 w 11989919"/>
              <a:gd name="connsiteY3954" fmla="*/ 3598319 h 6634795"/>
              <a:gd name="connsiteX3955" fmla="*/ 7319038 w 11989919"/>
              <a:gd name="connsiteY3955" fmla="*/ 3598319 h 6634795"/>
              <a:gd name="connsiteX3956" fmla="*/ 7355614 w 11989919"/>
              <a:gd name="connsiteY3956" fmla="*/ 3634895 h 6634795"/>
              <a:gd name="connsiteX3957" fmla="*/ 7319038 w 11989919"/>
              <a:gd name="connsiteY3957" fmla="*/ 3671471 h 6634795"/>
              <a:gd name="connsiteX3958" fmla="*/ 7282462 w 11989919"/>
              <a:gd name="connsiteY3958" fmla="*/ 3634895 h 6634795"/>
              <a:gd name="connsiteX3959" fmla="*/ 7319038 w 11989919"/>
              <a:gd name="connsiteY3959" fmla="*/ 3598319 h 6634795"/>
              <a:gd name="connsiteX3960" fmla="*/ 7098357 w 11989919"/>
              <a:gd name="connsiteY3960" fmla="*/ 3598319 h 6634795"/>
              <a:gd name="connsiteX3961" fmla="*/ 7134933 w 11989919"/>
              <a:gd name="connsiteY3961" fmla="*/ 3634895 h 6634795"/>
              <a:gd name="connsiteX3962" fmla="*/ 7098357 w 11989919"/>
              <a:gd name="connsiteY3962" fmla="*/ 3671471 h 6634795"/>
              <a:gd name="connsiteX3963" fmla="*/ 7061781 w 11989919"/>
              <a:gd name="connsiteY3963" fmla="*/ 3634895 h 6634795"/>
              <a:gd name="connsiteX3964" fmla="*/ 7098357 w 11989919"/>
              <a:gd name="connsiteY3964" fmla="*/ 3598319 h 6634795"/>
              <a:gd name="connsiteX3965" fmla="*/ 6877676 w 11989919"/>
              <a:gd name="connsiteY3965" fmla="*/ 3598319 h 6634795"/>
              <a:gd name="connsiteX3966" fmla="*/ 6914252 w 11989919"/>
              <a:gd name="connsiteY3966" fmla="*/ 3634895 h 6634795"/>
              <a:gd name="connsiteX3967" fmla="*/ 6877676 w 11989919"/>
              <a:gd name="connsiteY3967" fmla="*/ 3671471 h 6634795"/>
              <a:gd name="connsiteX3968" fmla="*/ 6841100 w 11989919"/>
              <a:gd name="connsiteY3968" fmla="*/ 3634895 h 6634795"/>
              <a:gd name="connsiteX3969" fmla="*/ 6877676 w 11989919"/>
              <a:gd name="connsiteY3969" fmla="*/ 3598319 h 6634795"/>
              <a:gd name="connsiteX3970" fmla="*/ 6656995 w 11989919"/>
              <a:gd name="connsiteY3970" fmla="*/ 3598319 h 6634795"/>
              <a:gd name="connsiteX3971" fmla="*/ 6693571 w 11989919"/>
              <a:gd name="connsiteY3971" fmla="*/ 3634895 h 6634795"/>
              <a:gd name="connsiteX3972" fmla="*/ 6656995 w 11989919"/>
              <a:gd name="connsiteY3972" fmla="*/ 3671471 h 6634795"/>
              <a:gd name="connsiteX3973" fmla="*/ 6620419 w 11989919"/>
              <a:gd name="connsiteY3973" fmla="*/ 3634895 h 6634795"/>
              <a:gd name="connsiteX3974" fmla="*/ 6656995 w 11989919"/>
              <a:gd name="connsiteY3974" fmla="*/ 3598319 h 6634795"/>
              <a:gd name="connsiteX3975" fmla="*/ 6436314 w 11989919"/>
              <a:gd name="connsiteY3975" fmla="*/ 3598319 h 6634795"/>
              <a:gd name="connsiteX3976" fmla="*/ 6472890 w 11989919"/>
              <a:gd name="connsiteY3976" fmla="*/ 3634895 h 6634795"/>
              <a:gd name="connsiteX3977" fmla="*/ 6436314 w 11989919"/>
              <a:gd name="connsiteY3977" fmla="*/ 3671471 h 6634795"/>
              <a:gd name="connsiteX3978" fmla="*/ 6399738 w 11989919"/>
              <a:gd name="connsiteY3978" fmla="*/ 3634895 h 6634795"/>
              <a:gd name="connsiteX3979" fmla="*/ 6436314 w 11989919"/>
              <a:gd name="connsiteY3979" fmla="*/ 3598319 h 6634795"/>
              <a:gd name="connsiteX3980" fmla="*/ 6215633 w 11989919"/>
              <a:gd name="connsiteY3980" fmla="*/ 3598319 h 6634795"/>
              <a:gd name="connsiteX3981" fmla="*/ 6252209 w 11989919"/>
              <a:gd name="connsiteY3981" fmla="*/ 3634895 h 6634795"/>
              <a:gd name="connsiteX3982" fmla="*/ 6215633 w 11989919"/>
              <a:gd name="connsiteY3982" fmla="*/ 3671471 h 6634795"/>
              <a:gd name="connsiteX3983" fmla="*/ 6179057 w 11989919"/>
              <a:gd name="connsiteY3983" fmla="*/ 3634895 h 6634795"/>
              <a:gd name="connsiteX3984" fmla="*/ 6215633 w 11989919"/>
              <a:gd name="connsiteY3984" fmla="*/ 3598319 h 6634795"/>
              <a:gd name="connsiteX3985" fmla="*/ 5994952 w 11989919"/>
              <a:gd name="connsiteY3985" fmla="*/ 3598319 h 6634795"/>
              <a:gd name="connsiteX3986" fmla="*/ 6031528 w 11989919"/>
              <a:gd name="connsiteY3986" fmla="*/ 3634895 h 6634795"/>
              <a:gd name="connsiteX3987" fmla="*/ 5994952 w 11989919"/>
              <a:gd name="connsiteY3987" fmla="*/ 3671471 h 6634795"/>
              <a:gd name="connsiteX3988" fmla="*/ 5958376 w 11989919"/>
              <a:gd name="connsiteY3988" fmla="*/ 3634895 h 6634795"/>
              <a:gd name="connsiteX3989" fmla="*/ 5994952 w 11989919"/>
              <a:gd name="connsiteY3989" fmla="*/ 3598319 h 6634795"/>
              <a:gd name="connsiteX3990" fmla="*/ 5774272 w 11989919"/>
              <a:gd name="connsiteY3990" fmla="*/ 3598319 h 6634795"/>
              <a:gd name="connsiteX3991" fmla="*/ 5810848 w 11989919"/>
              <a:gd name="connsiteY3991" fmla="*/ 3634895 h 6634795"/>
              <a:gd name="connsiteX3992" fmla="*/ 5774272 w 11989919"/>
              <a:gd name="connsiteY3992" fmla="*/ 3671471 h 6634795"/>
              <a:gd name="connsiteX3993" fmla="*/ 5737697 w 11989919"/>
              <a:gd name="connsiteY3993" fmla="*/ 3634895 h 6634795"/>
              <a:gd name="connsiteX3994" fmla="*/ 5774272 w 11989919"/>
              <a:gd name="connsiteY3994" fmla="*/ 3598319 h 6634795"/>
              <a:gd name="connsiteX3995" fmla="*/ 5553593 w 11989919"/>
              <a:gd name="connsiteY3995" fmla="*/ 3598319 h 6634795"/>
              <a:gd name="connsiteX3996" fmla="*/ 5590169 w 11989919"/>
              <a:gd name="connsiteY3996" fmla="*/ 3634895 h 6634795"/>
              <a:gd name="connsiteX3997" fmla="*/ 5553593 w 11989919"/>
              <a:gd name="connsiteY3997" fmla="*/ 3671471 h 6634795"/>
              <a:gd name="connsiteX3998" fmla="*/ 5517018 w 11989919"/>
              <a:gd name="connsiteY3998" fmla="*/ 3634895 h 6634795"/>
              <a:gd name="connsiteX3999" fmla="*/ 5553593 w 11989919"/>
              <a:gd name="connsiteY3999" fmla="*/ 3598319 h 6634795"/>
              <a:gd name="connsiteX4000" fmla="*/ 5332913 w 11989919"/>
              <a:gd name="connsiteY4000" fmla="*/ 3598319 h 6634795"/>
              <a:gd name="connsiteX4001" fmla="*/ 5369490 w 11989919"/>
              <a:gd name="connsiteY4001" fmla="*/ 3634895 h 6634795"/>
              <a:gd name="connsiteX4002" fmla="*/ 5332913 w 11989919"/>
              <a:gd name="connsiteY4002" fmla="*/ 3671471 h 6634795"/>
              <a:gd name="connsiteX4003" fmla="*/ 5296337 w 11989919"/>
              <a:gd name="connsiteY4003" fmla="*/ 3634895 h 6634795"/>
              <a:gd name="connsiteX4004" fmla="*/ 5332913 w 11989919"/>
              <a:gd name="connsiteY4004" fmla="*/ 3598319 h 6634795"/>
              <a:gd name="connsiteX4005" fmla="*/ 5112230 w 11989919"/>
              <a:gd name="connsiteY4005" fmla="*/ 3598319 h 6634795"/>
              <a:gd name="connsiteX4006" fmla="*/ 5148807 w 11989919"/>
              <a:gd name="connsiteY4006" fmla="*/ 3634895 h 6634795"/>
              <a:gd name="connsiteX4007" fmla="*/ 5112230 w 11989919"/>
              <a:gd name="connsiteY4007" fmla="*/ 3671471 h 6634795"/>
              <a:gd name="connsiteX4008" fmla="*/ 5075655 w 11989919"/>
              <a:gd name="connsiteY4008" fmla="*/ 3634895 h 6634795"/>
              <a:gd name="connsiteX4009" fmla="*/ 5112230 w 11989919"/>
              <a:gd name="connsiteY4009" fmla="*/ 3598319 h 6634795"/>
              <a:gd name="connsiteX4010" fmla="*/ 4891552 w 11989919"/>
              <a:gd name="connsiteY4010" fmla="*/ 3598319 h 6634795"/>
              <a:gd name="connsiteX4011" fmla="*/ 4928127 w 11989919"/>
              <a:gd name="connsiteY4011" fmla="*/ 3634895 h 6634795"/>
              <a:gd name="connsiteX4012" fmla="*/ 4891552 w 11989919"/>
              <a:gd name="connsiteY4012" fmla="*/ 3671471 h 6634795"/>
              <a:gd name="connsiteX4013" fmla="*/ 4854975 w 11989919"/>
              <a:gd name="connsiteY4013" fmla="*/ 3634895 h 6634795"/>
              <a:gd name="connsiteX4014" fmla="*/ 4891552 w 11989919"/>
              <a:gd name="connsiteY4014" fmla="*/ 3598319 h 6634795"/>
              <a:gd name="connsiteX4015" fmla="*/ 4670871 w 11989919"/>
              <a:gd name="connsiteY4015" fmla="*/ 3598319 h 6634795"/>
              <a:gd name="connsiteX4016" fmla="*/ 4707447 w 11989919"/>
              <a:gd name="connsiteY4016" fmla="*/ 3634895 h 6634795"/>
              <a:gd name="connsiteX4017" fmla="*/ 4670871 w 11989919"/>
              <a:gd name="connsiteY4017" fmla="*/ 3671471 h 6634795"/>
              <a:gd name="connsiteX4018" fmla="*/ 4634295 w 11989919"/>
              <a:gd name="connsiteY4018" fmla="*/ 3634895 h 6634795"/>
              <a:gd name="connsiteX4019" fmla="*/ 4670871 w 11989919"/>
              <a:gd name="connsiteY4019" fmla="*/ 3598319 h 6634795"/>
              <a:gd name="connsiteX4020" fmla="*/ 4450188 w 11989919"/>
              <a:gd name="connsiteY4020" fmla="*/ 3598319 h 6634795"/>
              <a:gd name="connsiteX4021" fmla="*/ 4486764 w 11989919"/>
              <a:gd name="connsiteY4021" fmla="*/ 3634895 h 6634795"/>
              <a:gd name="connsiteX4022" fmla="*/ 4450188 w 11989919"/>
              <a:gd name="connsiteY4022" fmla="*/ 3671471 h 6634795"/>
              <a:gd name="connsiteX4023" fmla="*/ 4413613 w 11989919"/>
              <a:gd name="connsiteY4023" fmla="*/ 3634895 h 6634795"/>
              <a:gd name="connsiteX4024" fmla="*/ 4450188 w 11989919"/>
              <a:gd name="connsiteY4024" fmla="*/ 3598319 h 6634795"/>
              <a:gd name="connsiteX4025" fmla="*/ 4229507 w 11989919"/>
              <a:gd name="connsiteY4025" fmla="*/ 3598319 h 6634795"/>
              <a:gd name="connsiteX4026" fmla="*/ 4266084 w 11989919"/>
              <a:gd name="connsiteY4026" fmla="*/ 3634895 h 6634795"/>
              <a:gd name="connsiteX4027" fmla="*/ 4229507 w 11989919"/>
              <a:gd name="connsiteY4027" fmla="*/ 3671471 h 6634795"/>
              <a:gd name="connsiteX4028" fmla="*/ 4192931 w 11989919"/>
              <a:gd name="connsiteY4028" fmla="*/ 3634895 h 6634795"/>
              <a:gd name="connsiteX4029" fmla="*/ 4229507 w 11989919"/>
              <a:gd name="connsiteY4029" fmla="*/ 3598319 h 6634795"/>
              <a:gd name="connsiteX4030" fmla="*/ 4008847 w 11989919"/>
              <a:gd name="connsiteY4030" fmla="*/ 3598319 h 6634795"/>
              <a:gd name="connsiteX4031" fmla="*/ 4045426 w 11989919"/>
              <a:gd name="connsiteY4031" fmla="*/ 3634895 h 6634795"/>
              <a:gd name="connsiteX4032" fmla="*/ 4008847 w 11989919"/>
              <a:gd name="connsiteY4032" fmla="*/ 3671471 h 6634795"/>
              <a:gd name="connsiteX4033" fmla="*/ 3972267 w 11989919"/>
              <a:gd name="connsiteY4033" fmla="*/ 3634895 h 6634795"/>
              <a:gd name="connsiteX4034" fmla="*/ 4008847 w 11989919"/>
              <a:gd name="connsiteY4034" fmla="*/ 3598319 h 6634795"/>
              <a:gd name="connsiteX4035" fmla="*/ 3788165 w 11989919"/>
              <a:gd name="connsiteY4035" fmla="*/ 3598319 h 6634795"/>
              <a:gd name="connsiteX4036" fmla="*/ 3824738 w 11989919"/>
              <a:gd name="connsiteY4036" fmla="*/ 3634895 h 6634795"/>
              <a:gd name="connsiteX4037" fmla="*/ 3788165 w 11989919"/>
              <a:gd name="connsiteY4037" fmla="*/ 3671471 h 6634795"/>
              <a:gd name="connsiteX4038" fmla="*/ 3751588 w 11989919"/>
              <a:gd name="connsiteY4038" fmla="*/ 3634895 h 6634795"/>
              <a:gd name="connsiteX4039" fmla="*/ 3788165 w 11989919"/>
              <a:gd name="connsiteY4039" fmla="*/ 3598319 h 6634795"/>
              <a:gd name="connsiteX4040" fmla="*/ 3567479 w 11989919"/>
              <a:gd name="connsiteY4040" fmla="*/ 3598319 h 6634795"/>
              <a:gd name="connsiteX4041" fmla="*/ 3604051 w 11989919"/>
              <a:gd name="connsiteY4041" fmla="*/ 3634895 h 6634795"/>
              <a:gd name="connsiteX4042" fmla="*/ 3567479 w 11989919"/>
              <a:gd name="connsiteY4042" fmla="*/ 3671471 h 6634795"/>
              <a:gd name="connsiteX4043" fmla="*/ 3530908 w 11989919"/>
              <a:gd name="connsiteY4043" fmla="*/ 3634895 h 6634795"/>
              <a:gd name="connsiteX4044" fmla="*/ 3567479 w 11989919"/>
              <a:gd name="connsiteY4044" fmla="*/ 3598319 h 6634795"/>
              <a:gd name="connsiteX4045" fmla="*/ 3346801 w 11989919"/>
              <a:gd name="connsiteY4045" fmla="*/ 3598319 h 6634795"/>
              <a:gd name="connsiteX4046" fmla="*/ 3383375 w 11989919"/>
              <a:gd name="connsiteY4046" fmla="*/ 3634895 h 6634795"/>
              <a:gd name="connsiteX4047" fmla="*/ 3346801 w 11989919"/>
              <a:gd name="connsiteY4047" fmla="*/ 3671471 h 6634795"/>
              <a:gd name="connsiteX4048" fmla="*/ 3310228 w 11989919"/>
              <a:gd name="connsiteY4048" fmla="*/ 3634895 h 6634795"/>
              <a:gd name="connsiteX4049" fmla="*/ 3346801 w 11989919"/>
              <a:gd name="connsiteY4049" fmla="*/ 3598319 h 6634795"/>
              <a:gd name="connsiteX4050" fmla="*/ 3126126 w 11989919"/>
              <a:gd name="connsiteY4050" fmla="*/ 3598319 h 6634795"/>
              <a:gd name="connsiteX4051" fmla="*/ 3162696 w 11989919"/>
              <a:gd name="connsiteY4051" fmla="*/ 3634895 h 6634795"/>
              <a:gd name="connsiteX4052" fmla="*/ 3126126 w 11989919"/>
              <a:gd name="connsiteY4052" fmla="*/ 3671471 h 6634795"/>
              <a:gd name="connsiteX4053" fmla="*/ 3089541 w 11989919"/>
              <a:gd name="connsiteY4053" fmla="*/ 3634895 h 6634795"/>
              <a:gd name="connsiteX4054" fmla="*/ 3126126 w 11989919"/>
              <a:gd name="connsiteY4054" fmla="*/ 3598319 h 6634795"/>
              <a:gd name="connsiteX4055" fmla="*/ 2905436 w 11989919"/>
              <a:gd name="connsiteY4055" fmla="*/ 3598319 h 6634795"/>
              <a:gd name="connsiteX4056" fmla="*/ 2942013 w 11989919"/>
              <a:gd name="connsiteY4056" fmla="*/ 3634895 h 6634795"/>
              <a:gd name="connsiteX4057" fmla="*/ 2905436 w 11989919"/>
              <a:gd name="connsiteY4057" fmla="*/ 3671471 h 6634795"/>
              <a:gd name="connsiteX4058" fmla="*/ 2868866 w 11989919"/>
              <a:gd name="connsiteY4058" fmla="*/ 3634895 h 6634795"/>
              <a:gd name="connsiteX4059" fmla="*/ 2905436 w 11989919"/>
              <a:gd name="connsiteY4059" fmla="*/ 3598319 h 6634795"/>
              <a:gd name="connsiteX4060" fmla="*/ 2684758 w 11989919"/>
              <a:gd name="connsiteY4060" fmla="*/ 3598319 h 6634795"/>
              <a:gd name="connsiteX4061" fmla="*/ 2721329 w 11989919"/>
              <a:gd name="connsiteY4061" fmla="*/ 3634895 h 6634795"/>
              <a:gd name="connsiteX4062" fmla="*/ 2684758 w 11989919"/>
              <a:gd name="connsiteY4062" fmla="*/ 3671471 h 6634795"/>
              <a:gd name="connsiteX4063" fmla="*/ 2648177 w 11989919"/>
              <a:gd name="connsiteY4063" fmla="*/ 3634895 h 6634795"/>
              <a:gd name="connsiteX4064" fmla="*/ 2684758 w 11989919"/>
              <a:gd name="connsiteY4064" fmla="*/ 3598319 h 6634795"/>
              <a:gd name="connsiteX4065" fmla="*/ 2464071 w 11989919"/>
              <a:gd name="connsiteY4065" fmla="*/ 3598319 h 6634795"/>
              <a:gd name="connsiteX4066" fmla="*/ 2500650 w 11989919"/>
              <a:gd name="connsiteY4066" fmla="*/ 3634895 h 6634795"/>
              <a:gd name="connsiteX4067" fmla="*/ 2464071 w 11989919"/>
              <a:gd name="connsiteY4067" fmla="*/ 3671471 h 6634795"/>
              <a:gd name="connsiteX4068" fmla="*/ 2427500 w 11989919"/>
              <a:gd name="connsiteY4068" fmla="*/ 3634895 h 6634795"/>
              <a:gd name="connsiteX4069" fmla="*/ 2464071 w 11989919"/>
              <a:gd name="connsiteY4069" fmla="*/ 3598319 h 6634795"/>
              <a:gd name="connsiteX4070" fmla="*/ 2243393 w 11989919"/>
              <a:gd name="connsiteY4070" fmla="*/ 3598319 h 6634795"/>
              <a:gd name="connsiteX4071" fmla="*/ 2279972 w 11989919"/>
              <a:gd name="connsiteY4071" fmla="*/ 3634895 h 6634795"/>
              <a:gd name="connsiteX4072" fmla="*/ 2243393 w 11989919"/>
              <a:gd name="connsiteY4072" fmla="*/ 3671471 h 6634795"/>
              <a:gd name="connsiteX4073" fmla="*/ 2206817 w 11989919"/>
              <a:gd name="connsiteY4073" fmla="*/ 3634895 h 6634795"/>
              <a:gd name="connsiteX4074" fmla="*/ 2243393 w 11989919"/>
              <a:gd name="connsiteY4074" fmla="*/ 3598319 h 6634795"/>
              <a:gd name="connsiteX4075" fmla="*/ 2022713 w 11989919"/>
              <a:gd name="connsiteY4075" fmla="*/ 3598319 h 6634795"/>
              <a:gd name="connsiteX4076" fmla="*/ 2059288 w 11989919"/>
              <a:gd name="connsiteY4076" fmla="*/ 3634895 h 6634795"/>
              <a:gd name="connsiteX4077" fmla="*/ 2022713 w 11989919"/>
              <a:gd name="connsiteY4077" fmla="*/ 3671471 h 6634795"/>
              <a:gd name="connsiteX4078" fmla="*/ 1986178 w 11989919"/>
              <a:gd name="connsiteY4078" fmla="*/ 3634895 h 6634795"/>
              <a:gd name="connsiteX4079" fmla="*/ 2022713 w 11989919"/>
              <a:gd name="connsiteY4079" fmla="*/ 3598319 h 6634795"/>
              <a:gd name="connsiteX4080" fmla="*/ 1802068 w 11989919"/>
              <a:gd name="connsiteY4080" fmla="*/ 3598319 h 6634795"/>
              <a:gd name="connsiteX4081" fmla="*/ 1838644 w 11989919"/>
              <a:gd name="connsiteY4081" fmla="*/ 3634895 h 6634795"/>
              <a:gd name="connsiteX4082" fmla="*/ 1802068 w 11989919"/>
              <a:gd name="connsiteY4082" fmla="*/ 3671471 h 6634795"/>
              <a:gd name="connsiteX4083" fmla="*/ 1765492 w 11989919"/>
              <a:gd name="connsiteY4083" fmla="*/ 3634895 h 6634795"/>
              <a:gd name="connsiteX4084" fmla="*/ 1802068 w 11989919"/>
              <a:gd name="connsiteY4084" fmla="*/ 3598319 h 6634795"/>
              <a:gd name="connsiteX4085" fmla="*/ 1581382 w 11989919"/>
              <a:gd name="connsiteY4085" fmla="*/ 3598319 h 6634795"/>
              <a:gd name="connsiteX4086" fmla="*/ 1617958 w 11989919"/>
              <a:gd name="connsiteY4086" fmla="*/ 3634895 h 6634795"/>
              <a:gd name="connsiteX4087" fmla="*/ 1581382 w 11989919"/>
              <a:gd name="connsiteY4087" fmla="*/ 3671471 h 6634795"/>
              <a:gd name="connsiteX4088" fmla="*/ 1544806 w 11989919"/>
              <a:gd name="connsiteY4088" fmla="*/ 3634895 h 6634795"/>
              <a:gd name="connsiteX4089" fmla="*/ 1581382 w 11989919"/>
              <a:gd name="connsiteY4089" fmla="*/ 3598319 h 6634795"/>
              <a:gd name="connsiteX4090" fmla="*/ 1360696 w 11989919"/>
              <a:gd name="connsiteY4090" fmla="*/ 3598319 h 6634795"/>
              <a:gd name="connsiteX4091" fmla="*/ 1397272 w 11989919"/>
              <a:gd name="connsiteY4091" fmla="*/ 3634895 h 6634795"/>
              <a:gd name="connsiteX4092" fmla="*/ 1360696 w 11989919"/>
              <a:gd name="connsiteY4092" fmla="*/ 3671471 h 6634795"/>
              <a:gd name="connsiteX4093" fmla="*/ 1324120 w 11989919"/>
              <a:gd name="connsiteY4093" fmla="*/ 3634895 h 6634795"/>
              <a:gd name="connsiteX4094" fmla="*/ 1360696 w 11989919"/>
              <a:gd name="connsiteY4094" fmla="*/ 3598319 h 6634795"/>
              <a:gd name="connsiteX4095" fmla="*/ 1140010 w 11989919"/>
              <a:gd name="connsiteY4095" fmla="*/ 3598319 h 6634795"/>
              <a:gd name="connsiteX4096" fmla="*/ 1176586 w 11989919"/>
              <a:gd name="connsiteY4096" fmla="*/ 3634895 h 6634795"/>
              <a:gd name="connsiteX4097" fmla="*/ 1140010 w 11989919"/>
              <a:gd name="connsiteY4097" fmla="*/ 3671471 h 6634795"/>
              <a:gd name="connsiteX4098" fmla="*/ 1103434 w 11989919"/>
              <a:gd name="connsiteY4098" fmla="*/ 3634895 h 6634795"/>
              <a:gd name="connsiteX4099" fmla="*/ 1140010 w 11989919"/>
              <a:gd name="connsiteY4099" fmla="*/ 3598319 h 6634795"/>
              <a:gd name="connsiteX4100" fmla="*/ 919324 w 11989919"/>
              <a:gd name="connsiteY4100" fmla="*/ 3598319 h 6634795"/>
              <a:gd name="connsiteX4101" fmla="*/ 955900 w 11989919"/>
              <a:gd name="connsiteY4101" fmla="*/ 3634895 h 6634795"/>
              <a:gd name="connsiteX4102" fmla="*/ 919324 w 11989919"/>
              <a:gd name="connsiteY4102" fmla="*/ 3671471 h 6634795"/>
              <a:gd name="connsiteX4103" fmla="*/ 882748 w 11989919"/>
              <a:gd name="connsiteY4103" fmla="*/ 3634895 h 6634795"/>
              <a:gd name="connsiteX4104" fmla="*/ 919324 w 11989919"/>
              <a:gd name="connsiteY4104" fmla="*/ 3598319 h 6634795"/>
              <a:gd name="connsiteX4105" fmla="*/ 698638 w 11989919"/>
              <a:gd name="connsiteY4105" fmla="*/ 3598319 h 6634795"/>
              <a:gd name="connsiteX4106" fmla="*/ 735214 w 11989919"/>
              <a:gd name="connsiteY4106" fmla="*/ 3634895 h 6634795"/>
              <a:gd name="connsiteX4107" fmla="*/ 698638 w 11989919"/>
              <a:gd name="connsiteY4107" fmla="*/ 3671471 h 6634795"/>
              <a:gd name="connsiteX4108" fmla="*/ 662062 w 11989919"/>
              <a:gd name="connsiteY4108" fmla="*/ 3634895 h 6634795"/>
              <a:gd name="connsiteX4109" fmla="*/ 698638 w 11989919"/>
              <a:gd name="connsiteY4109" fmla="*/ 3598319 h 6634795"/>
              <a:gd name="connsiteX4110" fmla="*/ 477952 w 11989919"/>
              <a:gd name="connsiteY4110" fmla="*/ 3598319 h 6634795"/>
              <a:gd name="connsiteX4111" fmla="*/ 514527 w 11989919"/>
              <a:gd name="connsiteY4111" fmla="*/ 3634895 h 6634795"/>
              <a:gd name="connsiteX4112" fmla="*/ 477952 w 11989919"/>
              <a:gd name="connsiteY4112" fmla="*/ 3671471 h 6634795"/>
              <a:gd name="connsiteX4113" fmla="*/ 441376 w 11989919"/>
              <a:gd name="connsiteY4113" fmla="*/ 3634895 h 6634795"/>
              <a:gd name="connsiteX4114" fmla="*/ 477952 w 11989919"/>
              <a:gd name="connsiteY4114" fmla="*/ 3598319 h 6634795"/>
              <a:gd name="connsiteX4115" fmla="*/ 257265 w 11989919"/>
              <a:gd name="connsiteY4115" fmla="*/ 3598319 h 6634795"/>
              <a:gd name="connsiteX4116" fmla="*/ 293841 w 11989919"/>
              <a:gd name="connsiteY4116" fmla="*/ 3634895 h 6634795"/>
              <a:gd name="connsiteX4117" fmla="*/ 257265 w 11989919"/>
              <a:gd name="connsiteY4117" fmla="*/ 3671471 h 6634795"/>
              <a:gd name="connsiteX4118" fmla="*/ 220689 w 11989919"/>
              <a:gd name="connsiteY4118" fmla="*/ 3634895 h 6634795"/>
              <a:gd name="connsiteX4119" fmla="*/ 257265 w 11989919"/>
              <a:gd name="connsiteY4119" fmla="*/ 3598319 h 6634795"/>
              <a:gd name="connsiteX4120" fmla="*/ 36579 w 11989919"/>
              <a:gd name="connsiteY4120" fmla="*/ 3598319 h 6634795"/>
              <a:gd name="connsiteX4121" fmla="*/ 73155 w 11989919"/>
              <a:gd name="connsiteY4121" fmla="*/ 3634895 h 6634795"/>
              <a:gd name="connsiteX4122" fmla="*/ 36579 w 11989919"/>
              <a:gd name="connsiteY4122" fmla="*/ 3671471 h 6634795"/>
              <a:gd name="connsiteX4123" fmla="*/ 3 w 11989919"/>
              <a:gd name="connsiteY4123" fmla="*/ 3634895 h 6634795"/>
              <a:gd name="connsiteX4124" fmla="*/ 36579 w 11989919"/>
              <a:gd name="connsiteY4124" fmla="*/ 3598319 h 6634795"/>
              <a:gd name="connsiteX4125" fmla="*/ 11953343 w 11989919"/>
              <a:gd name="connsiteY4125" fmla="*/ 3386653 h 6634795"/>
              <a:gd name="connsiteX4126" fmla="*/ 11989919 w 11989919"/>
              <a:gd name="connsiteY4126" fmla="*/ 3423229 h 6634795"/>
              <a:gd name="connsiteX4127" fmla="*/ 11953343 w 11989919"/>
              <a:gd name="connsiteY4127" fmla="*/ 3459805 h 6634795"/>
              <a:gd name="connsiteX4128" fmla="*/ 11916767 w 11989919"/>
              <a:gd name="connsiteY4128" fmla="*/ 3423229 h 6634795"/>
              <a:gd name="connsiteX4129" fmla="*/ 11953343 w 11989919"/>
              <a:gd name="connsiteY4129" fmla="*/ 3386653 h 6634795"/>
              <a:gd name="connsiteX4130" fmla="*/ 11732658 w 11989919"/>
              <a:gd name="connsiteY4130" fmla="*/ 3386653 h 6634795"/>
              <a:gd name="connsiteX4131" fmla="*/ 11769234 w 11989919"/>
              <a:gd name="connsiteY4131" fmla="*/ 3423229 h 6634795"/>
              <a:gd name="connsiteX4132" fmla="*/ 11732658 w 11989919"/>
              <a:gd name="connsiteY4132" fmla="*/ 3459805 h 6634795"/>
              <a:gd name="connsiteX4133" fmla="*/ 11696082 w 11989919"/>
              <a:gd name="connsiteY4133" fmla="*/ 3423229 h 6634795"/>
              <a:gd name="connsiteX4134" fmla="*/ 11732658 w 11989919"/>
              <a:gd name="connsiteY4134" fmla="*/ 3386653 h 6634795"/>
              <a:gd name="connsiteX4135" fmla="*/ 11511977 w 11989919"/>
              <a:gd name="connsiteY4135" fmla="*/ 3386653 h 6634795"/>
              <a:gd name="connsiteX4136" fmla="*/ 11548553 w 11989919"/>
              <a:gd name="connsiteY4136" fmla="*/ 3423229 h 6634795"/>
              <a:gd name="connsiteX4137" fmla="*/ 11511977 w 11989919"/>
              <a:gd name="connsiteY4137" fmla="*/ 3459805 h 6634795"/>
              <a:gd name="connsiteX4138" fmla="*/ 11475401 w 11989919"/>
              <a:gd name="connsiteY4138" fmla="*/ 3423229 h 6634795"/>
              <a:gd name="connsiteX4139" fmla="*/ 11511977 w 11989919"/>
              <a:gd name="connsiteY4139" fmla="*/ 3386653 h 6634795"/>
              <a:gd name="connsiteX4140" fmla="*/ 11291296 w 11989919"/>
              <a:gd name="connsiteY4140" fmla="*/ 3386653 h 6634795"/>
              <a:gd name="connsiteX4141" fmla="*/ 11327872 w 11989919"/>
              <a:gd name="connsiteY4141" fmla="*/ 3423229 h 6634795"/>
              <a:gd name="connsiteX4142" fmla="*/ 11291296 w 11989919"/>
              <a:gd name="connsiteY4142" fmla="*/ 3459805 h 6634795"/>
              <a:gd name="connsiteX4143" fmla="*/ 11254720 w 11989919"/>
              <a:gd name="connsiteY4143" fmla="*/ 3423229 h 6634795"/>
              <a:gd name="connsiteX4144" fmla="*/ 11291296 w 11989919"/>
              <a:gd name="connsiteY4144" fmla="*/ 3386653 h 6634795"/>
              <a:gd name="connsiteX4145" fmla="*/ 11070615 w 11989919"/>
              <a:gd name="connsiteY4145" fmla="*/ 3386653 h 6634795"/>
              <a:gd name="connsiteX4146" fmla="*/ 11107191 w 11989919"/>
              <a:gd name="connsiteY4146" fmla="*/ 3423229 h 6634795"/>
              <a:gd name="connsiteX4147" fmla="*/ 11070615 w 11989919"/>
              <a:gd name="connsiteY4147" fmla="*/ 3459805 h 6634795"/>
              <a:gd name="connsiteX4148" fmla="*/ 11034039 w 11989919"/>
              <a:gd name="connsiteY4148" fmla="*/ 3423229 h 6634795"/>
              <a:gd name="connsiteX4149" fmla="*/ 11070615 w 11989919"/>
              <a:gd name="connsiteY4149" fmla="*/ 3386653 h 6634795"/>
              <a:gd name="connsiteX4150" fmla="*/ 10849934 w 11989919"/>
              <a:gd name="connsiteY4150" fmla="*/ 3386653 h 6634795"/>
              <a:gd name="connsiteX4151" fmla="*/ 10886510 w 11989919"/>
              <a:gd name="connsiteY4151" fmla="*/ 3423229 h 6634795"/>
              <a:gd name="connsiteX4152" fmla="*/ 10849934 w 11989919"/>
              <a:gd name="connsiteY4152" fmla="*/ 3459805 h 6634795"/>
              <a:gd name="connsiteX4153" fmla="*/ 10813358 w 11989919"/>
              <a:gd name="connsiteY4153" fmla="*/ 3423229 h 6634795"/>
              <a:gd name="connsiteX4154" fmla="*/ 10849934 w 11989919"/>
              <a:gd name="connsiteY4154" fmla="*/ 3386653 h 6634795"/>
              <a:gd name="connsiteX4155" fmla="*/ 10629253 w 11989919"/>
              <a:gd name="connsiteY4155" fmla="*/ 3386653 h 6634795"/>
              <a:gd name="connsiteX4156" fmla="*/ 10665829 w 11989919"/>
              <a:gd name="connsiteY4156" fmla="*/ 3423229 h 6634795"/>
              <a:gd name="connsiteX4157" fmla="*/ 10629253 w 11989919"/>
              <a:gd name="connsiteY4157" fmla="*/ 3459805 h 6634795"/>
              <a:gd name="connsiteX4158" fmla="*/ 10592677 w 11989919"/>
              <a:gd name="connsiteY4158" fmla="*/ 3423229 h 6634795"/>
              <a:gd name="connsiteX4159" fmla="*/ 10629253 w 11989919"/>
              <a:gd name="connsiteY4159" fmla="*/ 3386653 h 6634795"/>
              <a:gd name="connsiteX4160" fmla="*/ 10408572 w 11989919"/>
              <a:gd name="connsiteY4160" fmla="*/ 3386653 h 6634795"/>
              <a:gd name="connsiteX4161" fmla="*/ 10445148 w 11989919"/>
              <a:gd name="connsiteY4161" fmla="*/ 3423229 h 6634795"/>
              <a:gd name="connsiteX4162" fmla="*/ 10408572 w 11989919"/>
              <a:gd name="connsiteY4162" fmla="*/ 3459805 h 6634795"/>
              <a:gd name="connsiteX4163" fmla="*/ 10371996 w 11989919"/>
              <a:gd name="connsiteY4163" fmla="*/ 3423229 h 6634795"/>
              <a:gd name="connsiteX4164" fmla="*/ 10408572 w 11989919"/>
              <a:gd name="connsiteY4164" fmla="*/ 3386653 h 6634795"/>
              <a:gd name="connsiteX4165" fmla="*/ 10187891 w 11989919"/>
              <a:gd name="connsiteY4165" fmla="*/ 3386653 h 6634795"/>
              <a:gd name="connsiteX4166" fmla="*/ 10224467 w 11989919"/>
              <a:gd name="connsiteY4166" fmla="*/ 3423229 h 6634795"/>
              <a:gd name="connsiteX4167" fmla="*/ 10187891 w 11989919"/>
              <a:gd name="connsiteY4167" fmla="*/ 3459805 h 6634795"/>
              <a:gd name="connsiteX4168" fmla="*/ 10151315 w 11989919"/>
              <a:gd name="connsiteY4168" fmla="*/ 3423229 h 6634795"/>
              <a:gd name="connsiteX4169" fmla="*/ 10187891 w 11989919"/>
              <a:gd name="connsiteY4169" fmla="*/ 3386653 h 6634795"/>
              <a:gd name="connsiteX4170" fmla="*/ 9967210 w 11989919"/>
              <a:gd name="connsiteY4170" fmla="*/ 3386653 h 6634795"/>
              <a:gd name="connsiteX4171" fmla="*/ 10003786 w 11989919"/>
              <a:gd name="connsiteY4171" fmla="*/ 3423229 h 6634795"/>
              <a:gd name="connsiteX4172" fmla="*/ 9967210 w 11989919"/>
              <a:gd name="connsiteY4172" fmla="*/ 3459805 h 6634795"/>
              <a:gd name="connsiteX4173" fmla="*/ 9930634 w 11989919"/>
              <a:gd name="connsiteY4173" fmla="*/ 3423229 h 6634795"/>
              <a:gd name="connsiteX4174" fmla="*/ 9967210 w 11989919"/>
              <a:gd name="connsiteY4174" fmla="*/ 3386653 h 6634795"/>
              <a:gd name="connsiteX4175" fmla="*/ 9746529 w 11989919"/>
              <a:gd name="connsiteY4175" fmla="*/ 3386653 h 6634795"/>
              <a:gd name="connsiteX4176" fmla="*/ 9783105 w 11989919"/>
              <a:gd name="connsiteY4176" fmla="*/ 3423229 h 6634795"/>
              <a:gd name="connsiteX4177" fmla="*/ 9746529 w 11989919"/>
              <a:gd name="connsiteY4177" fmla="*/ 3459805 h 6634795"/>
              <a:gd name="connsiteX4178" fmla="*/ 9709953 w 11989919"/>
              <a:gd name="connsiteY4178" fmla="*/ 3423229 h 6634795"/>
              <a:gd name="connsiteX4179" fmla="*/ 9746529 w 11989919"/>
              <a:gd name="connsiteY4179" fmla="*/ 3386653 h 6634795"/>
              <a:gd name="connsiteX4180" fmla="*/ 9525848 w 11989919"/>
              <a:gd name="connsiteY4180" fmla="*/ 3386653 h 6634795"/>
              <a:gd name="connsiteX4181" fmla="*/ 9562424 w 11989919"/>
              <a:gd name="connsiteY4181" fmla="*/ 3423229 h 6634795"/>
              <a:gd name="connsiteX4182" fmla="*/ 9525848 w 11989919"/>
              <a:gd name="connsiteY4182" fmla="*/ 3459805 h 6634795"/>
              <a:gd name="connsiteX4183" fmla="*/ 9489272 w 11989919"/>
              <a:gd name="connsiteY4183" fmla="*/ 3423229 h 6634795"/>
              <a:gd name="connsiteX4184" fmla="*/ 9525848 w 11989919"/>
              <a:gd name="connsiteY4184" fmla="*/ 3386653 h 6634795"/>
              <a:gd name="connsiteX4185" fmla="*/ 9305167 w 11989919"/>
              <a:gd name="connsiteY4185" fmla="*/ 3386653 h 6634795"/>
              <a:gd name="connsiteX4186" fmla="*/ 9341743 w 11989919"/>
              <a:gd name="connsiteY4186" fmla="*/ 3423229 h 6634795"/>
              <a:gd name="connsiteX4187" fmla="*/ 9305167 w 11989919"/>
              <a:gd name="connsiteY4187" fmla="*/ 3459805 h 6634795"/>
              <a:gd name="connsiteX4188" fmla="*/ 9268591 w 11989919"/>
              <a:gd name="connsiteY4188" fmla="*/ 3423229 h 6634795"/>
              <a:gd name="connsiteX4189" fmla="*/ 9305167 w 11989919"/>
              <a:gd name="connsiteY4189" fmla="*/ 3386653 h 6634795"/>
              <a:gd name="connsiteX4190" fmla="*/ 9084486 w 11989919"/>
              <a:gd name="connsiteY4190" fmla="*/ 3386653 h 6634795"/>
              <a:gd name="connsiteX4191" fmla="*/ 9121062 w 11989919"/>
              <a:gd name="connsiteY4191" fmla="*/ 3423229 h 6634795"/>
              <a:gd name="connsiteX4192" fmla="*/ 9084486 w 11989919"/>
              <a:gd name="connsiteY4192" fmla="*/ 3459805 h 6634795"/>
              <a:gd name="connsiteX4193" fmla="*/ 9047910 w 11989919"/>
              <a:gd name="connsiteY4193" fmla="*/ 3423229 h 6634795"/>
              <a:gd name="connsiteX4194" fmla="*/ 9084486 w 11989919"/>
              <a:gd name="connsiteY4194" fmla="*/ 3386653 h 6634795"/>
              <a:gd name="connsiteX4195" fmla="*/ 8863805 w 11989919"/>
              <a:gd name="connsiteY4195" fmla="*/ 3386653 h 6634795"/>
              <a:gd name="connsiteX4196" fmla="*/ 8900381 w 11989919"/>
              <a:gd name="connsiteY4196" fmla="*/ 3423229 h 6634795"/>
              <a:gd name="connsiteX4197" fmla="*/ 8863805 w 11989919"/>
              <a:gd name="connsiteY4197" fmla="*/ 3459805 h 6634795"/>
              <a:gd name="connsiteX4198" fmla="*/ 8827229 w 11989919"/>
              <a:gd name="connsiteY4198" fmla="*/ 3423229 h 6634795"/>
              <a:gd name="connsiteX4199" fmla="*/ 8863805 w 11989919"/>
              <a:gd name="connsiteY4199" fmla="*/ 3386653 h 6634795"/>
              <a:gd name="connsiteX4200" fmla="*/ 8643124 w 11989919"/>
              <a:gd name="connsiteY4200" fmla="*/ 3386653 h 6634795"/>
              <a:gd name="connsiteX4201" fmla="*/ 8679700 w 11989919"/>
              <a:gd name="connsiteY4201" fmla="*/ 3423229 h 6634795"/>
              <a:gd name="connsiteX4202" fmla="*/ 8643124 w 11989919"/>
              <a:gd name="connsiteY4202" fmla="*/ 3459805 h 6634795"/>
              <a:gd name="connsiteX4203" fmla="*/ 8606548 w 11989919"/>
              <a:gd name="connsiteY4203" fmla="*/ 3423229 h 6634795"/>
              <a:gd name="connsiteX4204" fmla="*/ 8643124 w 11989919"/>
              <a:gd name="connsiteY4204" fmla="*/ 3386653 h 6634795"/>
              <a:gd name="connsiteX4205" fmla="*/ 8422443 w 11989919"/>
              <a:gd name="connsiteY4205" fmla="*/ 3386653 h 6634795"/>
              <a:gd name="connsiteX4206" fmla="*/ 8459019 w 11989919"/>
              <a:gd name="connsiteY4206" fmla="*/ 3423229 h 6634795"/>
              <a:gd name="connsiteX4207" fmla="*/ 8422443 w 11989919"/>
              <a:gd name="connsiteY4207" fmla="*/ 3459805 h 6634795"/>
              <a:gd name="connsiteX4208" fmla="*/ 8385867 w 11989919"/>
              <a:gd name="connsiteY4208" fmla="*/ 3423229 h 6634795"/>
              <a:gd name="connsiteX4209" fmla="*/ 8422443 w 11989919"/>
              <a:gd name="connsiteY4209" fmla="*/ 3386653 h 6634795"/>
              <a:gd name="connsiteX4210" fmla="*/ 8201762 w 11989919"/>
              <a:gd name="connsiteY4210" fmla="*/ 3386653 h 6634795"/>
              <a:gd name="connsiteX4211" fmla="*/ 8238338 w 11989919"/>
              <a:gd name="connsiteY4211" fmla="*/ 3423229 h 6634795"/>
              <a:gd name="connsiteX4212" fmla="*/ 8201762 w 11989919"/>
              <a:gd name="connsiteY4212" fmla="*/ 3459805 h 6634795"/>
              <a:gd name="connsiteX4213" fmla="*/ 8165186 w 11989919"/>
              <a:gd name="connsiteY4213" fmla="*/ 3423229 h 6634795"/>
              <a:gd name="connsiteX4214" fmla="*/ 8201762 w 11989919"/>
              <a:gd name="connsiteY4214" fmla="*/ 3386653 h 6634795"/>
              <a:gd name="connsiteX4215" fmla="*/ 7981081 w 11989919"/>
              <a:gd name="connsiteY4215" fmla="*/ 3386653 h 6634795"/>
              <a:gd name="connsiteX4216" fmla="*/ 8017657 w 11989919"/>
              <a:gd name="connsiteY4216" fmla="*/ 3423229 h 6634795"/>
              <a:gd name="connsiteX4217" fmla="*/ 7981081 w 11989919"/>
              <a:gd name="connsiteY4217" fmla="*/ 3459805 h 6634795"/>
              <a:gd name="connsiteX4218" fmla="*/ 7944505 w 11989919"/>
              <a:gd name="connsiteY4218" fmla="*/ 3423229 h 6634795"/>
              <a:gd name="connsiteX4219" fmla="*/ 7981081 w 11989919"/>
              <a:gd name="connsiteY4219" fmla="*/ 3386653 h 6634795"/>
              <a:gd name="connsiteX4220" fmla="*/ 7760400 w 11989919"/>
              <a:gd name="connsiteY4220" fmla="*/ 3386653 h 6634795"/>
              <a:gd name="connsiteX4221" fmla="*/ 7796976 w 11989919"/>
              <a:gd name="connsiteY4221" fmla="*/ 3423229 h 6634795"/>
              <a:gd name="connsiteX4222" fmla="*/ 7760400 w 11989919"/>
              <a:gd name="connsiteY4222" fmla="*/ 3459805 h 6634795"/>
              <a:gd name="connsiteX4223" fmla="*/ 7723824 w 11989919"/>
              <a:gd name="connsiteY4223" fmla="*/ 3423229 h 6634795"/>
              <a:gd name="connsiteX4224" fmla="*/ 7760400 w 11989919"/>
              <a:gd name="connsiteY4224" fmla="*/ 3386653 h 6634795"/>
              <a:gd name="connsiteX4225" fmla="*/ 7539719 w 11989919"/>
              <a:gd name="connsiteY4225" fmla="*/ 3386653 h 6634795"/>
              <a:gd name="connsiteX4226" fmla="*/ 7576295 w 11989919"/>
              <a:gd name="connsiteY4226" fmla="*/ 3423229 h 6634795"/>
              <a:gd name="connsiteX4227" fmla="*/ 7539719 w 11989919"/>
              <a:gd name="connsiteY4227" fmla="*/ 3459805 h 6634795"/>
              <a:gd name="connsiteX4228" fmla="*/ 7503143 w 11989919"/>
              <a:gd name="connsiteY4228" fmla="*/ 3423229 h 6634795"/>
              <a:gd name="connsiteX4229" fmla="*/ 7539719 w 11989919"/>
              <a:gd name="connsiteY4229" fmla="*/ 3386653 h 6634795"/>
              <a:gd name="connsiteX4230" fmla="*/ 7319038 w 11989919"/>
              <a:gd name="connsiteY4230" fmla="*/ 3386653 h 6634795"/>
              <a:gd name="connsiteX4231" fmla="*/ 7355614 w 11989919"/>
              <a:gd name="connsiteY4231" fmla="*/ 3423229 h 6634795"/>
              <a:gd name="connsiteX4232" fmla="*/ 7319038 w 11989919"/>
              <a:gd name="connsiteY4232" fmla="*/ 3459805 h 6634795"/>
              <a:gd name="connsiteX4233" fmla="*/ 7282462 w 11989919"/>
              <a:gd name="connsiteY4233" fmla="*/ 3423229 h 6634795"/>
              <a:gd name="connsiteX4234" fmla="*/ 7319038 w 11989919"/>
              <a:gd name="connsiteY4234" fmla="*/ 3386653 h 6634795"/>
              <a:gd name="connsiteX4235" fmla="*/ 7098357 w 11989919"/>
              <a:gd name="connsiteY4235" fmla="*/ 3386653 h 6634795"/>
              <a:gd name="connsiteX4236" fmla="*/ 7134933 w 11989919"/>
              <a:gd name="connsiteY4236" fmla="*/ 3423229 h 6634795"/>
              <a:gd name="connsiteX4237" fmla="*/ 7098357 w 11989919"/>
              <a:gd name="connsiteY4237" fmla="*/ 3459805 h 6634795"/>
              <a:gd name="connsiteX4238" fmla="*/ 7061781 w 11989919"/>
              <a:gd name="connsiteY4238" fmla="*/ 3423229 h 6634795"/>
              <a:gd name="connsiteX4239" fmla="*/ 7098357 w 11989919"/>
              <a:gd name="connsiteY4239" fmla="*/ 3386653 h 6634795"/>
              <a:gd name="connsiteX4240" fmla="*/ 6877676 w 11989919"/>
              <a:gd name="connsiteY4240" fmla="*/ 3386653 h 6634795"/>
              <a:gd name="connsiteX4241" fmla="*/ 6914252 w 11989919"/>
              <a:gd name="connsiteY4241" fmla="*/ 3423229 h 6634795"/>
              <a:gd name="connsiteX4242" fmla="*/ 6877676 w 11989919"/>
              <a:gd name="connsiteY4242" fmla="*/ 3459805 h 6634795"/>
              <a:gd name="connsiteX4243" fmla="*/ 6841100 w 11989919"/>
              <a:gd name="connsiteY4243" fmla="*/ 3423229 h 6634795"/>
              <a:gd name="connsiteX4244" fmla="*/ 6877676 w 11989919"/>
              <a:gd name="connsiteY4244" fmla="*/ 3386653 h 6634795"/>
              <a:gd name="connsiteX4245" fmla="*/ 6656995 w 11989919"/>
              <a:gd name="connsiteY4245" fmla="*/ 3386653 h 6634795"/>
              <a:gd name="connsiteX4246" fmla="*/ 6693571 w 11989919"/>
              <a:gd name="connsiteY4246" fmla="*/ 3423229 h 6634795"/>
              <a:gd name="connsiteX4247" fmla="*/ 6656995 w 11989919"/>
              <a:gd name="connsiteY4247" fmla="*/ 3459805 h 6634795"/>
              <a:gd name="connsiteX4248" fmla="*/ 6620419 w 11989919"/>
              <a:gd name="connsiteY4248" fmla="*/ 3423229 h 6634795"/>
              <a:gd name="connsiteX4249" fmla="*/ 6656995 w 11989919"/>
              <a:gd name="connsiteY4249" fmla="*/ 3386653 h 6634795"/>
              <a:gd name="connsiteX4250" fmla="*/ 6436314 w 11989919"/>
              <a:gd name="connsiteY4250" fmla="*/ 3386653 h 6634795"/>
              <a:gd name="connsiteX4251" fmla="*/ 6472890 w 11989919"/>
              <a:gd name="connsiteY4251" fmla="*/ 3423229 h 6634795"/>
              <a:gd name="connsiteX4252" fmla="*/ 6436314 w 11989919"/>
              <a:gd name="connsiteY4252" fmla="*/ 3459805 h 6634795"/>
              <a:gd name="connsiteX4253" fmla="*/ 6399738 w 11989919"/>
              <a:gd name="connsiteY4253" fmla="*/ 3423229 h 6634795"/>
              <a:gd name="connsiteX4254" fmla="*/ 6436314 w 11989919"/>
              <a:gd name="connsiteY4254" fmla="*/ 3386653 h 6634795"/>
              <a:gd name="connsiteX4255" fmla="*/ 6215633 w 11989919"/>
              <a:gd name="connsiteY4255" fmla="*/ 3386653 h 6634795"/>
              <a:gd name="connsiteX4256" fmla="*/ 6252209 w 11989919"/>
              <a:gd name="connsiteY4256" fmla="*/ 3423229 h 6634795"/>
              <a:gd name="connsiteX4257" fmla="*/ 6215633 w 11989919"/>
              <a:gd name="connsiteY4257" fmla="*/ 3459805 h 6634795"/>
              <a:gd name="connsiteX4258" fmla="*/ 6179057 w 11989919"/>
              <a:gd name="connsiteY4258" fmla="*/ 3423229 h 6634795"/>
              <a:gd name="connsiteX4259" fmla="*/ 6215633 w 11989919"/>
              <a:gd name="connsiteY4259" fmla="*/ 3386653 h 6634795"/>
              <a:gd name="connsiteX4260" fmla="*/ 5994952 w 11989919"/>
              <a:gd name="connsiteY4260" fmla="*/ 3386653 h 6634795"/>
              <a:gd name="connsiteX4261" fmla="*/ 6031528 w 11989919"/>
              <a:gd name="connsiteY4261" fmla="*/ 3423229 h 6634795"/>
              <a:gd name="connsiteX4262" fmla="*/ 5994952 w 11989919"/>
              <a:gd name="connsiteY4262" fmla="*/ 3459805 h 6634795"/>
              <a:gd name="connsiteX4263" fmla="*/ 5958376 w 11989919"/>
              <a:gd name="connsiteY4263" fmla="*/ 3423229 h 6634795"/>
              <a:gd name="connsiteX4264" fmla="*/ 5994952 w 11989919"/>
              <a:gd name="connsiteY4264" fmla="*/ 3386653 h 6634795"/>
              <a:gd name="connsiteX4265" fmla="*/ 5774272 w 11989919"/>
              <a:gd name="connsiteY4265" fmla="*/ 3386653 h 6634795"/>
              <a:gd name="connsiteX4266" fmla="*/ 5810848 w 11989919"/>
              <a:gd name="connsiteY4266" fmla="*/ 3423229 h 6634795"/>
              <a:gd name="connsiteX4267" fmla="*/ 5774272 w 11989919"/>
              <a:gd name="connsiteY4267" fmla="*/ 3459805 h 6634795"/>
              <a:gd name="connsiteX4268" fmla="*/ 5737697 w 11989919"/>
              <a:gd name="connsiteY4268" fmla="*/ 3423229 h 6634795"/>
              <a:gd name="connsiteX4269" fmla="*/ 5774272 w 11989919"/>
              <a:gd name="connsiteY4269" fmla="*/ 3386653 h 6634795"/>
              <a:gd name="connsiteX4270" fmla="*/ 5553593 w 11989919"/>
              <a:gd name="connsiteY4270" fmla="*/ 3386653 h 6634795"/>
              <a:gd name="connsiteX4271" fmla="*/ 5590169 w 11989919"/>
              <a:gd name="connsiteY4271" fmla="*/ 3423229 h 6634795"/>
              <a:gd name="connsiteX4272" fmla="*/ 5553593 w 11989919"/>
              <a:gd name="connsiteY4272" fmla="*/ 3459805 h 6634795"/>
              <a:gd name="connsiteX4273" fmla="*/ 5517018 w 11989919"/>
              <a:gd name="connsiteY4273" fmla="*/ 3423229 h 6634795"/>
              <a:gd name="connsiteX4274" fmla="*/ 5553593 w 11989919"/>
              <a:gd name="connsiteY4274" fmla="*/ 3386653 h 6634795"/>
              <a:gd name="connsiteX4275" fmla="*/ 5332913 w 11989919"/>
              <a:gd name="connsiteY4275" fmla="*/ 3386653 h 6634795"/>
              <a:gd name="connsiteX4276" fmla="*/ 5369490 w 11989919"/>
              <a:gd name="connsiteY4276" fmla="*/ 3423229 h 6634795"/>
              <a:gd name="connsiteX4277" fmla="*/ 5332913 w 11989919"/>
              <a:gd name="connsiteY4277" fmla="*/ 3459805 h 6634795"/>
              <a:gd name="connsiteX4278" fmla="*/ 5296337 w 11989919"/>
              <a:gd name="connsiteY4278" fmla="*/ 3423229 h 6634795"/>
              <a:gd name="connsiteX4279" fmla="*/ 5332913 w 11989919"/>
              <a:gd name="connsiteY4279" fmla="*/ 3386653 h 6634795"/>
              <a:gd name="connsiteX4280" fmla="*/ 5112230 w 11989919"/>
              <a:gd name="connsiteY4280" fmla="*/ 3386653 h 6634795"/>
              <a:gd name="connsiteX4281" fmla="*/ 5148807 w 11989919"/>
              <a:gd name="connsiteY4281" fmla="*/ 3423229 h 6634795"/>
              <a:gd name="connsiteX4282" fmla="*/ 5112230 w 11989919"/>
              <a:gd name="connsiteY4282" fmla="*/ 3459805 h 6634795"/>
              <a:gd name="connsiteX4283" fmla="*/ 5075655 w 11989919"/>
              <a:gd name="connsiteY4283" fmla="*/ 3423229 h 6634795"/>
              <a:gd name="connsiteX4284" fmla="*/ 5112230 w 11989919"/>
              <a:gd name="connsiteY4284" fmla="*/ 3386653 h 6634795"/>
              <a:gd name="connsiteX4285" fmla="*/ 4891552 w 11989919"/>
              <a:gd name="connsiteY4285" fmla="*/ 3386653 h 6634795"/>
              <a:gd name="connsiteX4286" fmla="*/ 4928127 w 11989919"/>
              <a:gd name="connsiteY4286" fmla="*/ 3423229 h 6634795"/>
              <a:gd name="connsiteX4287" fmla="*/ 4891552 w 11989919"/>
              <a:gd name="connsiteY4287" fmla="*/ 3459805 h 6634795"/>
              <a:gd name="connsiteX4288" fmla="*/ 4854975 w 11989919"/>
              <a:gd name="connsiteY4288" fmla="*/ 3423229 h 6634795"/>
              <a:gd name="connsiteX4289" fmla="*/ 4891552 w 11989919"/>
              <a:gd name="connsiteY4289" fmla="*/ 3386653 h 6634795"/>
              <a:gd name="connsiteX4290" fmla="*/ 4670871 w 11989919"/>
              <a:gd name="connsiteY4290" fmla="*/ 3386653 h 6634795"/>
              <a:gd name="connsiteX4291" fmla="*/ 4707447 w 11989919"/>
              <a:gd name="connsiteY4291" fmla="*/ 3423229 h 6634795"/>
              <a:gd name="connsiteX4292" fmla="*/ 4670871 w 11989919"/>
              <a:gd name="connsiteY4292" fmla="*/ 3459805 h 6634795"/>
              <a:gd name="connsiteX4293" fmla="*/ 4634295 w 11989919"/>
              <a:gd name="connsiteY4293" fmla="*/ 3423229 h 6634795"/>
              <a:gd name="connsiteX4294" fmla="*/ 4670871 w 11989919"/>
              <a:gd name="connsiteY4294" fmla="*/ 3386653 h 6634795"/>
              <a:gd name="connsiteX4295" fmla="*/ 4450188 w 11989919"/>
              <a:gd name="connsiteY4295" fmla="*/ 3386653 h 6634795"/>
              <a:gd name="connsiteX4296" fmla="*/ 4486764 w 11989919"/>
              <a:gd name="connsiteY4296" fmla="*/ 3423229 h 6634795"/>
              <a:gd name="connsiteX4297" fmla="*/ 4450188 w 11989919"/>
              <a:gd name="connsiteY4297" fmla="*/ 3459805 h 6634795"/>
              <a:gd name="connsiteX4298" fmla="*/ 4413613 w 11989919"/>
              <a:gd name="connsiteY4298" fmla="*/ 3423229 h 6634795"/>
              <a:gd name="connsiteX4299" fmla="*/ 4450188 w 11989919"/>
              <a:gd name="connsiteY4299" fmla="*/ 3386653 h 6634795"/>
              <a:gd name="connsiteX4300" fmla="*/ 4229507 w 11989919"/>
              <a:gd name="connsiteY4300" fmla="*/ 3386653 h 6634795"/>
              <a:gd name="connsiteX4301" fmla="*/ 4266084 w 11989919"/>
              <a:gd name="connsiteY4301" fmla="*/ 3423229 h 6634795"/>
              <a:gd name="connsiteX4302" fmla="*/ 4229507 w 11989919"/>
              <a:gd name="connsiteY4302" fmla="*/ 3459805 h 6634795"/>
              <a:gd name="connsiteX4303" fmla="*/ 4192931 w 11989919"/>
              <a:gd name="connsiteY4303" fmla="*/ 3423229 h 6634795"/>
              <a:gd name="connsiteX4304" fmla="*/ 4229507 w 11989919"/>
              <a:gd name="connsiteY4304" fmla="*/ 3386653 h 6634795"/>
              <a:gd name="connsiteX4305" fmla="*/ 4008847 w 11989919"/>
              <a:gd name="connsiteY4305" fmla="*/ 3386653 h 6634795"/>
              <a:gd name="connsiteX4306" fmla="*/ 4045426 w 11989919"/>
              <a:gd name="connsiteY4306" fmla="*/ 3423229 h 6634795"/>
              <a:gd name="connsiteX4307" fmla="*/ 4008847 w 11989919"/>
              <a:gd name="connsiteY4307" fmla="*/ 3459805 h 6634795"/>
              <a:gd name="connsiteX4308" fmla="*/ 3972267 w 11989919"/>
              <a:gd name="connsiteY4308" fmla="*/ 3423229 h 6634795"/>
              <a:gd name="connsiteX4309" fmla="*/ 4008847 w 11989919"/>
              <a:gd name="connsiteY4309" fmla="*/ 3386653 h 6634795"/>
              <a:gd name="connsiteX4310" fmla="*/ 3788165 w 11989919"/>
              <a:gd name="connsiteY4310" fmla="*/ 3386653 h 6634795"/>
              <a:gd name="connsiteX4311" fmla="*/ 3824738 w 11989919"/>
              <a:gd name="connsiteY4311" fmla="*/ 3423229 h 6634795"/>
              <a:gd name="connsiteX4312" fmla="*/ 3788165 w 11989919"/>
              <a:gd name="connsiteY4312" fmla="*/ 3459805 h 6634795"/>
              <a:gd name="connsiteX4313" fmla="*/ 3751588 w 11989919"/>
              <a:gd name="connsiteY4313" fmla="*/ 3423229 h 6634795"/>
              <a:gd name="connsiteX4314" fmla="*/ 3788165 w 11989919"/>
              <a:gd name="connsiteY4314" fmla="*/ 3386653 h 6634795"/>
              <a:gd name="connsiteX4315" fmla="*/ 3567479 w 11989919"/>
              <a:gd name="connsiteY4315" fmla="*/ 3386653 h 6634795"/>
              <a:gd name="connsiteX4316" fmla="*/ 3604051 w 11989919"/>
              <a:gd name="connsiteY4316" fmla="*/ 3423229 h 6634795"/>
              <a:gd name="connsiteX4317" fmla="*/ 3567479 w 11989919"/>
              <a:gd name="connsiteY4317" fmla="*/ 3459805 h 6634795"/>
              <a:gd name="connsiteX4318" fmla="*/ 3530908 w 11989919"/>
              <a:gd name="connsiteY4318" fmla="*/ 3423229 h 6634795"/>
              <a:gd name="connsiteX4319" fmla="*/ 3567479 w 11989919"/>
              <a:gd name="connsiteY4319" fmla="*/ 3386653 h 6634795"/>
              <a:gd name="connsiteX4320" fmla="*/ 3346801 w 11989919"/>
              <a:gd name="connsiteY4320" fmla="*/ 3386653 h 6634795"/>
              <a:gd name="connsiteX4321" fmla="*/ 3383375 w 11989919"/>
              <a:gd name="connsiteY4321" fmla="*/ 3423229 h 6634795"/>
              <a:gd name="connsiteX4322" fmla="*/ 3346801 w 11989919"/>
              <a:gd name="connsiteY4322" fmla="*/ 3459805 h 6634795"/>
              <a:gd name="connsiteX4323" fmla="*/ 3310228 w 11989919"/>
              <a:gd name="connsiteY4323" fmla="*/ 3423229 h 6634795"/>
              <a:gd name="connsiteX4324" fmla="*/ 3346801 w 11989919"/>
              <a:gd name="connsiteY4324" fmla="*/ 3386653 h 6634795"/>
              <a:gd name="connsiteX4325" fmla="*/ 3126126 w 11989919"/>
              <a:gd name="connsiteY4325" fmla="*/ 3386653 h 6634795"/>
              <a:gd name="connsiteX4326" fmla="*/ 3162696 w 11989919"/>
              <a:gd name="connsiteY4326" fmla="*/ 3423229 h 6634795"/>
              <a:gd name="connsiteX4327" fmla="*/ 3126126 w 11989919"/>
              <a:gd name="connsiteY4327" fmla="*/ 3459805 h 6634795"/>
              <a:gd name="connsiteX4328" fmla="*/ 3089541 w 11989919"/>
              <a:gd name="connsiteY4328" fmla="*/ 3423229 h 6634795"/>
              <a:gd name="connsiteX4329" fmla="*/ 3126126 w 11989919"/>
              <a:gd name="connsiteY4329" fmla="*/ 3386653 h 6634795"/>
              <a:gd name="connsiteX4330" fmla="*/ 2905436 w 11989919"/>
              <a:gd name="connsiteY4330" fmla="*/ 3386653 h 6634795"/>
              <a:gd name="connsiteX4331" fmla="*/ 2942013 w 11989919"/>
              <a:gd name="connsiteY4331" fmla="*/ 3423229 h 6634795"/>
              <a:gd name="connsiteX4332" fmla="*/ 2905436 w 11989919"/>
              <a:gd name="connsiteY4332" fmla="*/ 3459805 h 6634795"/>
              <a:gd name="connsiteX4333" fmla="*/ 2868866 w 11989919"/>
              <a:gd name="connsiteY4333" fmla="*/ 3423229 h 6634795"/>
              <a:gd name="connsiteX4334" fmla="*/ 2905436 w 11989919"/>
              <a:gd name="connsiteY4334" fmla="*/ 3386653 h 6634795"/>
              <a:gd name="connsiteX4335" fmla="*/ 2684758 w 11989919"/>
              <a:gd name="connsiteY4335" fmla="*/ 3386653 h 6634795"/>
              <a:gd name="connsiteX4336" fmla="*/ 2721329 w 11989919"/>
              <a:gd name="connsiteY4336" fmla="*/ 3423229 h 6634795"/>
              <a:gd name="connsiteX4337" fmla="*/ 2684758 w 11989919"/>
              <a:gd name="connsiteY4337" fmla="*/ 3459805 h 6634795"/>
              <a:gd name="connsiteX4338" fmla="*/ 2648177 w 11989919"/>
              <a:gd name="connsiteY4338" fmla="*/ 3423229 h 6634795"/>
              <a:gd name="connsiteX4339" fmla="*/ 2684758 w 11989919"/>
              <a:gd name="connsiteY4339" fmla="*/ 3386653 h 6634795"/>
              <a:gd name="connsiteX4340" fmla="*/ 2464071 w 11989919"/>
              <a:gd name="connsiteY4340" fmla="*/ 3386653 h 6634795"/>
              <a:gd name="connsiteX4341" fmla="*/ 2500650 w 11989919"/>
              <a:gd name="connsiteY4341" fmla="*/ 3423229 h 6634795"/>
              <a:gd name="connsiteX4342" fmla="*/ 2464071 w 11989919"/>
              <a:gd name="connsiteY4342" fmla="*/ 3459805 h 6634795"/>
              <a:gd name="connsiteX4343" fmla="*/ 2427500 w 11989919"/>
              <a:gd name="connsiteY4343" fmla="*/ 3423229 h 6634795"/>
              <a:gd name="connsiteX4344" fmla="*/ 2464071 w 11989919"/>
              <a:gd name="connsiteY4344" fmla="*/ 3386653 h 6634795"/>
              <a:gd name="connsiteX4345" fmla="*/ 2243393 w 11989919"/>
              <a:gd name="connsiteY4345" fmla="*/ 3386653 h 6634795"/>
              <a:gd name="connsiteX4346" fmla="*/ 2279972 w 11989919"/>
              <a:gd name="connsiteY4346" fmla="*/ 3423229 h 6634795"/>
              <a:gd name="connsiteX4347" fmla="*/ 2243393 w 11989919"/>
              <a:gd name="connsiteY4347" fmla="*/ 3459805 h 6634795"/>
              <a:gd name="connsiteX4348" fmla="*/ 2206817 w 11989919"/>
              <a:gd name="connsiteY4348" fmla="*/ 3423229 h 6634795"/>
              <a:gd name="connsiteX4349" fmla="*/ 2243393 w 11989919"/>
              <a:gd name="connsiteY4349" fmla="*/ 3386653 h 6634795"/>
              <a:gd name="connsiteX4350" fmla="*/ 2022713 w 11989919"/>
              <a:gd name="connsiteY4350" fmla="*/ 3386653 h 6634795"/>
              <a:gd name="connsiteX4351" fmla="*/ 2059288 w 11989919"/>
              <a:gd name="connsiteY4351" fmla="*/ 3423229 h 6634795"/>
              <a:gd name="connsiteX4352" fmla="*/ 2022713 w 11989919"/>
              <a:gd name="connsiteY4352" fmla="*/ 3459805 h 6634795"/>
              <a:gd name="connsiteX4353" fmla="*/ 1986178 w 11989919"/>
              <a:gd name="connsiteY4353" fmla="*/ 3423229 h 6634795"/>
              <a:gd name="connsiteX4354" fmla="*/ 2022713 w 11989919"/>
              <a:gd name="connsiteY4354" fmla="*/ 3386653 h 6634795"/>
              <a:gd name="connsiteX4355" fmla="*/ 1802068 w 11989919"/>
              <a:gd name="connsiteY4355" fmla="*/ 3386653 h 6634795"/>
              <a:gd name="connsiteX4356" fmla="*/ 1838644 w 11989919"/>
              <a:gd name="connsiteY4356" fmla="*/ 3423229 h 6634795"/>
              <a:gd name="connsiteX4357" fmla="*/ 1802068 w 11989919"/>
              <a:gd name="connsiteY4357" fmla="*/ 3459805 h 6634795"/>
              <a:gd name="connsiteX4358" fmla="*/ 1765492 w 11989919"/>
              <a:gd name="connsiteY4358" fmla="*/ 3423229 h 6634795"/>
              <a:gd name="connsiteX4359" fmla="*/ 1802068 w 11989919"/>
              <a:gd name="connsiteY4359" fmla="*/ 3386653 h 6634795"/>
              <a:gd name="connsiteX4360" fmla="*/ 1581382 w 11989919"/>
              <a:gd name="connsiteY4360" fmla="*/ 3386653 h 6634795"/>
              <a:gd name="connsiteX4361" fmla="*/ 1617958 w 11989919"/>
              <a:gd name="connsiteY4361" fmla="*/ 3423229 h 6634795"/>
              <a:gd name="connsiteX4362" fmla="*/ 1581382 w 11989919"/>
              <a:gd name="connsiteY4362" fmla="*/ 3459805 h 6634795"/>
              <a:gd name="connsiteX4363" fmla="*/ 1544806 w 11989919"/>
              <a:gd name="connsiteY4363" fmla="*/ 3423229 h 6634795"/>
              <a:gd name="connsiteX4364" fmla="*/ 1581382 w 11989919"/>
              <a:gd name="connsiteY4364" fmla="*/ 3386653 h 6634795"/>
              <a:gd name="connsiteX4365" fmla="*/ 1360696 w 11989919"/>
              <a:gd name="connsiteY4365" fmla="*/ 3386653 h 6634795"/>
              <a:gd name="connsiteX4366" fmla="*/ 1397272 w 11989919"/>
              <a:gd name="connsiteY4366" fmla="*/ 3423229 h 6634795"/>
              <a:gd name="connsiteX4367" fmla="*/ 1360696 w 11989919"/>
              <a:gd name="connsiteY4367" fmla="*/ 3459805 h 6634795"/>
              <a:gd name="connsiteX4368" fmla="*/ 1324120 w 11989919"/>
              <a:gd name="connsiteY4368" fmla="*/ 3423229 h 6634795"/>
              <a:gd name="connsiteX4369" fmla="*/ 1360696 w 11989919"/>
              <a:gd name="connsiteY4369" fmla="*/ 3386653 h 6634795"/>
              <a:gd name="connsiteX4370" fmla="*/ 1140010 w 11989919"/>
              <a:gd name="connsiteY4370" fmla="*/ 3386653 h 6634795"/>
              <a:gd name="connsiteX4371" fmla="*/ 1176586 w 11989919"/>
              <a:gd name="connsiteY4371" fmla="*/ 3423229 h 6634795"/>
              <a:gd name="connsiteX4372" fmla="*/ 1140010 w 11989919"/>
              <a:gd name="connsiteY4372" fmla="*/ 3459805 h 6634795"/>
              <a:gd name="connsiteX4373" fmla="*/ 1103434 w 11989919"/>
              <a:gd name="connsiteY4373" fmla="*/ 3423229 h 6634795"/>
              <a:gd name="connsiteX4374" fmla="*/ 1140010 w 11989919"/>
              <a:gd name="connsiteY4374" fmla="*/ 3386653 h 6634795"/>
              <a:gd name="connsiteX4375" fmla="*/ 919324 w 11989919"/>
              <a:gd name="connsiteY4375" fmla="*/ 3386653 h 6634795"/>
              <a:gd name="connsiteX4376" fmla="*/ 955900 w 11989919"/>
              <a:gd name="connsiteY4376" fmla="*/ 3423229 h 6634795"/>
              <a:gd name="connsiteX4377" fmla="*/ 919324 w 11989919"/>
              <a:gd name="connsiteY4377" fmla="*/ 3459805 h 6634795"/>
              <a:gd name="connsiteX4378" fmla="*/ 882748 w 11989919"/>
              <a:gd name="connsiteY4378" fmla="*/ 3423229 h 6634795"/>
              <a:gd name="connsiteX4379" fmla="*/ 919324 w 11989919"/>
              <a:gd name="connsiteY4379" fmla="*/ 3386653 h 6634795"/>
              <a:gd name="connsiteX4380" fmla="*/ 698638 w 11989919"/>
              <a:gd name="connsiteY4380" fmla="*/ 3386653 h 6634795"/>
              <a:gd name="connsiteX4381" fmla="*/ 735214 w 11989919"/>
              <a:gd name="connsiteY4381" fmla="*/ 3423229 h 6634795"/>
              <a:gd name="connsiteX4382" fmla="*/ 698638 w 11989919"/>
              <a:gd name="connsiteY4382" fmla="*/ 3459805 h 6634795"/>
              <a:gd name="connsiteX4383" fmla="*/ 662062 w 11989919"/>
              <a:gd name="connsiteY4383" fmla="*/ 3423229 h 6634795"/>
              <a:gd name="connsiteX4384" fmla="*/ 698638 w 11989919"/>
              <a:gd name="connsiteY4384" fmla="*/ 3386653 h 6634795"/>
              <a:gd name="connsiteX4385" fmla="*/ 477952 w 11989919"/>
              <a:gd name="connsiteY4385" fmla="*/ 3386653 h 6634795"/>
              <a:gd name="connsiteX4386" fmla="*/ 514528 w 11989919"/>
              <a:gd name="connsiteY4386" fmla="*/ 3423229 h 6634795"/>
              <a:gd name="connsiteX4387" fmla="*/ 477952 w 11989919"/>
              <a:gd name="connsiteY4387" fmla="*/ 3459805 h 6634795"/>
              <a:gd name="connsiteX4388" fmla="*/ 441376 w 11989919"/>
              <a:gd name="connsiteY4388" fmla="*/ 3423229 h 6634795"/>
              <a:gd name="connsiteX4389" fmla="*/ 477952 w 11989919"/>
              <a:gd name="connsiteY4389" fmla="*/ 3386653 h 6634795"/>
              <a:gd name="connsiteX4390" fmla="*/ 257265 w 11989919"/>
              <a:gd name="connsiteY4390" fmla="*/ 3386653 h 6634795"/>
              <a:gd name="connsiteX4391" fmla="*/ 293842 w 11989919"/>
              <a:gd name="connsiteY4391" fmla="*/ 3423229 h 6634795"/>
              <a:gd name="connsiteX4392" fmla="*/ 257265 w 11989919"/>
              <a:gd name="connsiteY4392" fmla="*/ 3459805 h 6634795"/>
              <a:gd name="connsiteX4393" fmla="*/ 220689 w 11989919"/>
              <a:gd name="connsiteY4393" fmla="*/ 3423229 h 6634795"/>
              <a:gd name="connsiteX4394" fmla="*/ 257265 w 11989919"/>
              <a:gd name="connsiteY4394" fmla="*/ 3386653 h 6634795"/>
              <a:gd name="connsiteX4395" fmla="*/ 36579 w 11989919"/>
              <a:gd name="connsiteY4395" fmla="*/ 3386653 h 6634795"/>
              <a:gd name="connsiteX4396" fmla="*/ 73155 w 11989919"/>
              <a:gd name="connsiteY4396" fmla="*/ 3423229 h 6634795"/>
              <a:gd name="connsiteX4397" fmla="*/ 36579 w 11989919"/>
              <a:gd name="connsiteY4397" fmla="*/ 3459805 h 6634795"/>
              <a:gd name="connsiteX4398" fmla="*/ 3 w 11989919"/>
              <a:gd name="connsiteY4398" fmla="*/ 3423229 h 6634795"/>
              <a:gd name="connsiteX4399" fmla="*/ 36579 w 11989919"/>
              <a:gd name="connsiteY4399" fmla="*/ 3386653 h 6634795"/>
              <a:gd name="connsiteX4400" fmla="*/ 11511977 w 11989919"/>
              <a:gd name="connsiteY4400" fmla="*/ 3175223 h 6634795"/>
              <a:gd name="connsiteX4401" fmla="*/ 11548553 w 11989919"/>
              <a:gd name="connsiteY4401" fmla="*/ 3211566 h 6634795"/>
              <a:gd name="connsiteX4402" fmla="*/ 11511977 w 11989919"/>
              <a:gd name="connsiteY4402" fmla="*/ 3248140 h 6634795"/>
              <a:gd name="connsiteX4403" fmla="*/ 11475401 w 11989919"/>
              <a:gd name="connsiteY4403" fmla="*/ 3211566 h 6634795"/>
              <a:gd name="connsiteX4404" fmla="*/ 11511977 w 11989919"/>
              <a:gd name="connsiteY4404" fmla="*/ 3175223 h 6634795"/>
              <a:gd name="connsiteX4405" fmla="*/ 11291296 w 11989919"/>
              <a:gd name="connsiteY4405" fmla="*/ 3175219 h 6634795"/>
              <a:gd name="connsiteX4406" fmla="*/ 11327872 w 11989919"/>
              <a:gd name="connsiteY4406" fmla="*/ 3211566 h 6634795"/>
              <a:gd name="connsiteX4407" fmla="*/ 11291296 w 11989919"/>
              <a:gd name="connsiteY4407" fmla="*/ 3248140 h 6634795"/>
              <a:gd name="connsiteX4408" fmla="*/ 11254720 w 11989919"/>
              <a:gd name="connsiteY4408" fmla="*/ 3211566 h 6634795"/>
              <a:gd name="connsiteX4409" fmla="*/ 11291296 w 11989919"/>
              <a:gd name="connsiteY4409" fmla="*/ 3175219 h 6634795"/>
              <a:gd name="connsiteX4410" fmla="*/ 11070615 w 11989919"/>
              <a:gd name="connsiteY4410" fmla="*/ 3175214 h 6634795"/>
              <a:gd name="connsiteX4411" fmla="*/ 11107191 w 11989919"/>
              <a:gd name="connsiteY4411" fmla="*/ 3211566 h 6634795"/>
              <a:gd name="connsiteX4412" fmla="*/ 11070615 w 11989919"/>
              <a:gd name="connsiteY4412" fmla="*/ 3248140 h 6634795"/>
              <a:gd name="connsiteX4413" fmla="*/ 11034039 w 11989919"/>
              <a:gd name="connsiteY4413" fmla="*/ 3211566 h 6634795"/>
              <a:gd name="connsiteX4414" fmla="*/ 11070615 w 11989919"/>
              <a:gd name="connsiteY4414" fmla="*/ 3175214 h 6634795"/>
              <a:gd name="connsiteX4415" fmla="*/ 10849934 w 11989919"/>
              <a:gd name="connsiteY4415" fmla="*/ 3175210 h 6634795"/>
              <a:gd name="connsiteX4416" fmla="*/ 10886510 w 11989919"/>
              <a:gd name="connsiteY4416" fmla="*/ 3211566 h 6634795"/>
              <a:gd name="connsiteX4417" fmla="*/ 10849934 w 11989919"/>
              <a:gd name="connsiteY4417" fmla="*/ 3248140 h 6634795"/>
              <a:gd name="connsiteX4418" fmla="*/ 10813358 w 11989919"/>
              <a:gd name="connsiteY4418" fmla="*/ 3211566 h 6634795"/>
              <a:gd name="connsiteX4419" fmla="*/ 10849934 w 11989919"/>
              <a:gd name="connsiteY4419" fmla="*/ 3175210 h 6634795"/>
              <a:gd name="connsiteX4420" fmla="*/ 10629253 w 11989919"/>
              <a:gd name="connsiteY4420" fmla="*/ 3175205 h 6634795"/>
              <a:gd name="connsiteX4421" fmla="*/ 10665829 w 11989919"/>
              <a:gd name="connsiteY4421" fmla="*/ 3211566 h 6634795"/>
              <a:gd name="connsiteX4422" fmla="*/ 10629253 w 11989919"/>
              <a:gd name="connsiteY4422" fmla="*/ 3248140 h 6634795"/>
              <a:gd name="connsiteX4423" fmla="*/ 10592677 w 11989919"/>
              <a:gd name="connsiteY4423" fmla="*/ 3211566 h 6634795"/>
              <a:gd name="connsiteX4424" fmla="*/ 10629253 w 11989919"/>
              <a:gd name="connsiteY4424" fmla="*/ 3175205 h 6634795"/>
              <a:gd name="connsiteX4425" fmla="*/ 10408572 w 11989919"/>
              <a:gd name="connsiteY4425" fmla="*/ 3175201 h 6634795"/>
              <a:gd name="connsiteX4426" fmla="*/ 10445148 w 11989919"/>
              <a:gd name="connsiteY4426" fmla="*/ 3211566 h 6634795"/>
              <a:gd name="connsiteX4427" fmla="*/ 10408572 w 11989919"/>
              <a:gd name="connsiteY4427" fmla="*/ 3248140 h 6634795"/>
              <a:gd name="connsiteX4428" fmla="*/ 10371996 w 11989919"/>
              <a:gd name="connsiteY4428" fmla="*/ 3211566 h 6634795"/>
              <a:gd name="connsiteX4429" fmla="*/ 10408572 w 11989919"/>
              <a:gd name="connsiteY4429" fmla="*/ 3175201 h 6634795"/>
              <a:gd name="connsiteX4430" fmla="*/ 10187891 w 11989919"/>
              <a:gd name="connsiteY4430" fmla="*/ 3175197 h 6634795"/>
              <a:gd name="connsiteX4431" fmla="*/ 10224467 w 11989919"/>
              <a:gd name="connsiteY4431" fmla="*/ 3211566 h 6634795"/>
              <a:gd name="connsiteX4432" fmla="*/ 10187891 w 11989919"/>
              <a:gd name="connsiteY4432" fmla="*/ 3248140 h 6634795"/>
              <a:gd name="connsiteX4433" fmla="*/ 10151315 w 11989919"/>
              <a:gd name="connsiteY4433" fmla="*/ 3211566 h 6634795"/>
              <a:gd name="connsiteX4434" fmla="*/ 10187891 w 11989919"/>
              <a:gd name="connsiteY4434" fmla="*/ 3175197 h 6634795"/>
              <a:gd name="connsiteX4435" fmla="*/ 9967210 w 11989919"/>
              <a:gd name="connsiteY4435" fmla="*/ 3175192 h 6634795"/>
              <a:gd name="connsiteX4436" fmla="*/ 10003786 w 11989919"/>
              <a:gd name="connsiteY4436" fmla="*/ 3211566 h 6634795"/>
              <a:gd name="connsiteX4437" fmla="*/ 9967210 w 11989919"/>
              <a:gd name="connsiteY4437" fmla="*/ 3248140 h 6634795"/>
              <a:gd name="connsiteX4438" fmla="*/ 9930634 w 11989919"/>
              <a:gd name="connsiteY4438" fmla="*/ 3211566 h 6634795"/>
              <a:gd name="connsiteX4439" fmla="*/ 9967210 w 11989919"/>
              <a:gd name="connsiteY4439" fmla="*/ 3175192 h 6634795"/>
              <a:gd name="connsiteX4440" fmla="*/ 9746529 w 11989919"/>
              <a:gd name="connsiteY4440" fmla="*/ 3175188 h 6634795"/>
              <a:gd name="connsiteX4441" fmla="*/ 9783105 w 11989919"/>
              <a:gd name="connsiteY4441" fmla="*/ 3211566 h 6634795"/>
              <a:gd name="connsiteX4442" fmla="*/ 9746529 w 11989919"/>
              <a:gd name="connsiteY4442" fmla="*/ 3248140 h 6634795"/>
              <a:gd name="connsiteX4443" fmla="*/ 9709953 w 11989919"/>
              <a:gd name="connsiteY4443" fmla="*/ 3211566 h 6634795"/>
              <a:gd name="connsiteX4444" fmla="*/ 9746529 w 11989919"/>
              <a:gd name="connsiteY4444" fmla="*/ 3175188 h 6634795"/>
              <a:gd name="connsiteX4445" fmla="*/ 9525848 w 11989919"/>
              <a:gd name="connsiteY4445" fmla="*/ 3175184 h 6634795"/>
              <a:gd name="connsiteX4446" fmla="*/ 9562424 w 11989919"/>
              <a:gd name="connsiteY4446" fmla="*/ 3211566 h 6634795"/>
              <a:gd name="connsiteX4447" fmla="*/ 9525848 w 11989919"/>
              <a:gd name="connsiteY4447" fmla="*/ 3248140 h 6634795"/>
              <a:gd name="connsiteX4448" fmla="*/ 9489272 w 11989919"/>
              <a:gd name="connsiteY4448" fmla="*/ 3211566 h 6634795"/>
              <a:gd name="connsiteX4449" fmla="*/ 9525848 w 11989919"/>
              <a:gd name="connsiteY4449" fmla="*/ 3175184 h 6634795"/>
              <a:gd name="connsiteX4450" fmla="*/ 9305167 w 11989919"/>
              <a:gd name="connsiteY4450" fmla="*/ 3175179 h 6634795"/>
              <a:gd name="connsiteX4451" fmla="*/ 9341743 w 11989919"/>
              <a:gd name="connsiteY4451" fmla="*/ 3211566 h 6634795"/>
              <a:gd name="connsiteX4452" fmla="*/ 9305167 w 11989919"/>
              <a:gd name="connsiteY4452" fmla="*/ 3248140 h 6634795"/>
              <a:gd name="connsiteX4453" fmla="*/ 9268591 w 11989919"/>
              <a:gd name="connsiteY4453" fmla="*/ 3211566 h 6634795"/>
              <a:gd name="connsiteX4454" fmla="*/ 9305167 w 11989919"/>
              <a:gd name="connsiteY4454" fmla="*/ 3175179 h 6634795"/>
              <a:gd name="connsiteX4455" fmla="*/ 9084486 w 11989919"/>
              <a:gd name="connsiteY4455" fmla="*/ 3175175 h 6634795"/>
              <a:gd name="connsiteX4456" fmla="*/ 9121062 w 11989919"/>
              <a:gd name="connsiteY4456" fmla="*/ 3211566 h 6634795"/>
              <a:gd name="connsiteX4457" fmla="*/ 9084486 w 11989919"/>
              <a:gd name="connsiteY4457" fmla="*/ 3248140 h 6634795"/>
              <a:gd name="connsiteX4458" fmla="*/ 9047910 w 11989919"/>
              <a:gd name="connsiteY4458" fmla="*/ 3211566 h 6634795"/>
              <a:gd name="connsiteX4459" fmla="*/ 9084486 w 11989919"/>
              <a:gd name="connsiteY4459" fmla="*/ 3175175 h 6634795"/>
              <a:gd name="connsiteX4460" fmla="*/ 8863805 w 11989919"/>
              <a:gd name="connsiteY4460" fmla="*/ 3175170 h 6634795"/>
              <a:gd name="connsiteX4461" fmla="*/ 8900381 w 11989919"/>
              <a:gd name="connsiteY4461" fmla="*/ 3211566 h 6634795"/>
              <a:gd name="connsiteX4462" fmla="*/ 8863805 w 11989919"/>
              <a:gd name="connsiteY4462" fmla="*/ 3248140 h 6634795"/>
              <a:gd name="connsiteX4463" fmla="*/ 8827229 w 11989919"/>
              <a:gd name="connsiteY4463" fmla="*/ 3211566 h 6634795"/>
              <a:gd name="connsiteX4464" fmla="*/ 8863805 w 11989919"/>
              <a:gd name="connsiteY4464" fmla="*/ 3175170 h 6634795"/>
              <a:gd name="connsiteX4465" fmla="*/ 8643124 w 11989919"/>
              <a:gd name="connsiteY4465" fmla="*/ 3175166 h 6634795"/>
              <a:gd name="connsiteX4466" fmla="*/ 8679700 w 11989919"/>
              <a:gd name="connsiteY4466" fmla="*/ 3211566 h 6634795"/>
              <a:gd name="connsiteX4467" fmla="*/ 8643124 w 11989919"/>
              <a:gd name="connsiteY4467" fmla="*/ 3248140 h 6634795"/>
              <a:gd name="connsiteX4468" fmla="*/ 8606548 w 11989919"/>
              <a:gd name="connsiteY4468" fmla="*/ 3211566 h 6634795"/>
              <a:gd name="connsiteX4469" fmla="*/ 8643124 w 11989919"/>
              <a:gd name="connsiteY4469" fmla="*/ 3175166 h 6634795"/>
              <a:gd name="connsiteX4470" fmla="*/ 8422443 w 11989919"/>
              <a:gd name="connsiteY4470" fmla="*/ 3175162 h 6634795"/>
              <a:gd name="connsiteX4471" fmla="*/ 8459019 w 11989919"/>
              <a:gd name="connsiteY4471" fmla="*/ 3211566 h 6634795"/>
              <a:gd name="connsiteX4472" fmla="*/ 8422443 w 11989919"/>
              <a:gd name="connsiteY4472" fmla="*/ 3248140 h 6634795"/>
              <a:gd name="connsiteX4473" fmla="*/ 8385867 w 11989919"/>
              <a:gd name="connsiteY4473" fmla="*/ 3211566 h 6634795"/>
              <a:gd name="connsiteX4474" fmla="*/ 8422443 w 11989919"/>
              <a:gd name="connsiteY4474" fmla="*/ 3175162 h 6634795"/>
              <a:gd name="connsiteX4475" fmla="*/ 8201762 w 11989919"/>
              <a:gd name="connsiteY4475" fmla="*/ 3175158 h 6634795"/>
              <a:gd name="connsiteX4476" fmla="*/ 8238338 w 11989919"/>
              <a:gd name="connsiteY4476" fmla="*/ 3211566 h 6634795"/>
              <a:gd name="connsiteX4477" fmla="*/ 8201762 w 11989919"/>
              <a:gd name="connsiteY4477" fmla="*/ 3248140 h 6634795"/>
              <a:gd name="connsiteX4478" fmla="*/ 8165186 w 11989919"/>
              <a:gd name="connsiteY4478" fmla="*/ 3211566 h 6634795"/>
              <a:gd name="connsiteX4479" fmla="*/ 8201762 w 11989919"/>
              <a:gd name="connsiteY4479" fmla="*/ 3175158 h 6634795"/>
              <a:gd name="connsiteX4480" fmla="*/ 7981081 w 11989919"/>
              <a:gd name="connsiteY4480" fmla="*/ 3175153 h 6634795"/>
              <a:gd name="connsiteX4481" fmla="*/ 8017657 w 11989919"/>
              <a:gd name="connsiteY4481" fmla="*/ 3211566 h 6634795"/>
              <a:gd name="connsiteX4482" fmla="*/ 7981081 w 11989919"/>
              <a:gd name="connsiteY4482" fmla="*/ 3248140 h 6634795"/>
              <a:gd name="connsiteX4483" fmla="*/ 7944505 w 11989919"/>
              <a:gd name="connsiteY4483" fmla="*/ 3211566 h 6634795"/>
              <a:gd name="connsiteX4484" fmla="*/ 7981081 w 11989919"/>
              <a:gd name="connsiteY4484" fmla="*/ 3175153 h 6634795"/>
              <a:gd name="connsiteX4485" fmla="*/ 7760400 w 11989919"/>
              <a:gd name="connsiteY4485" fmla="*/ 3175149 h 6634795"/>
              <a:gd name="connsiteX4486" fmla="*/ 7796976 w 11989919"/>
              <a:gd name="connsiteY4486" fmla="*/ 3211566 h 6634795"/>
              <a:gd name="connsiteX4487" fmla="*/ 7760400 w 11989919"/>
              <a:gd name="connsiteY4487" fmla="*/ 3248140 h 6634795"/>
              <a:gd name="connsiteX4488" fmla="*/ 7723824 w 11989919"/>
              <a:gd name="connsiteY4488" fmla="*/ 3211566 h 6634795"/>
              <a:gd name="connsiteX4489" fmla="*/ 7760400 w 11989919"/>
              <a:gd name="connsiteY4489" fmla="*/ 3175149 h 6634795"/>
              <a:gd name="connsiteX4490" fmla="*/ 7539719 w 11989919"/>
              <a:gd name="connsiteY4490" fmla="*/ 3175144 h 6634795"/>
              <a:gd name="connsiteX4491" fmla="*/ 7576295 w 11989919"/>
              <a:gd name="connsiteY4491" fmla="*/ 3211566 h 6634795"/>
              <a:gd name="connsiteX4492" fmla="*/ 7539719 w 11989919"/>
              <a:gd name="connsiteY4492" fmla="*/ 3248140 h 6634795"/>
              <a:gd name="connsiteX4493" fmla="*/ 7503143 w 11989919"/>
              <a:gd name="connsiteY4493" fmla="*/ 3211566 h 6634795"/>
              <a:gd name="connsiteX4494" fmla="*/ 7539719 w 11989919"/>
              <a:gd name="connsiteY4494" fmla="*/ 3175144 h 6634795"/>
              <a:gd name="connsiteX4495" fmla="*/ 7319038 w 11989919"/>
              <a:gd name="connsiteY4495" fmla="*/ 3175140 h 6634795"/>
              <a:gd name="connsiteX4496" fmla="*/ 7355614 w 11989919"/>
              <a:gd name="connsiteY4496" fmla="*/ 3211566 h 6634795"/>
              <a:gd name="connsiteX4497" fmla="*/ 7319038 w 11989919"/>
              <a:gd name="connsiteY4497" fmla="*/ 3248140 h 6634795"/>
              <a:gd name="connsiteX4498" fmla="*/ 7282462 w 11989919"/>
              <a:gd name="connsiteY4498" fmla="*/ 3211566 h 6634795"/>
              <a:gd name="connsiteX4499" fmla="*/ 7319038 w 11989919"/>
              <a:gd name="connsiteY4499" fmla="*/ 3175140 h 6634795"/>
              <a:gd name="connsiteX4500" fmla="*/ 7098357 w 11989919"/>
              <a:gd name="connsiteY4500" fmla="*/ 3175136 h 6634795"/>
              <a:gd name="connsiteX4501" fmla="*/ 7134933 w 11989919"/>
              <a:gd name="connsiteY4501" fmla="*/ 3211566 h 6634795"/>
              <a:gd name="connsiteX4502" fmla="*/ 7098357 w 11989919"/>
              <a:gd name="connsiteY4502" fmla="*/ 3248140 h 6634795"/>
              <a:gd name="connsiteX4503" fmla="*/ 7061781 w 11989919"/>
              <a:gd name="connsiteY4503" fmla="*/ 3211566 h 6634795"/>
              <a:gd name="connsiteX4504" fmla="*/ 7098357 w 11989919"/>
              <a:gd name="connsiteY4504" fmla="*/ 3175136 h 6634795"/>
              <a:gd name="connsiteX4505" fmla="*/ 6877676 w 11989919"/>
              <a:gd name="connsiteY4505" fmla="*/ 3175131 h 6634795"/>
              <a:gd name="connsiteX4506" fmla="*/ 6914252 w 11989919"/>
              <a:gd name="connsiteY4506" fmla="*/ 3211566 h 6634795"/>
              <a:gd name="connsiteX4507" fmla="*/ 6877676 w 11989919"/>
              <a:gd name="connsiteY4507" fmla="*/ 3248140 h 6634795"/>
              <a:gd name="connsiteX4508" fmla="*/ 6841100 w 11989919"/>
              <a:gd name="connsiteY4508" fmla="*/ 3211566 h 6634795"/>
              <a:gd name="connsiteX4509" fmla="*/ 6877676 w 11989919"/>
              <a:gd name="connsiteY4509" fmla="*/ 3175131 h 6634795"/>
              <a:gd name="connsiteX4510" fmla="*/ 6656995 w 11989919"/>
              <a:gd name="connsiteY4510" fmla="*/ 3175127 h 6634795"/>
              <a:gd name="connsiteX4511" fmla="*/ 6693571 w 11989919"/>
              <a:gd name="connsiteY4511" fmla="*/ 3211566 h 6634795"/>
              <a:gd name="connsiteX4512" fmla="*/ 6656995 w 11989919"/>
              <a:gd name="connsiteY4512" fmla="*/ 3248140 h 6634795"/>
              <a:gd name="connsiteX4513" fmla="*/ 6620419 w 11989919"/>
              <a:gd name="connsiteY4513" fmla="*/ 3211566 h 6634795"/>
              <a:gd name="connsiteX4514" fmla="*/ 6656995 w 11989919"/>
              <a:gd name="connsiteY4514" fmla="*/ 3175127 h 6634795"/>
              <a:gd name="connsiteX4515" fmla="*/ 6436314 w 11989919"/>
              <a:gd name="connsiteY4515" fmla="*/ 3175123 h 6634795"/>
              <a:gd name="connsiteX4516" fmla="*/ 6472890 w 11989919"/>
              <a:gd name="connsiteY4516" fmla="*/ 3211566 h 6634795"/>
              <a:gd name="connsiteX4517" fmla="*/ 6436314 w 11989919"/>
              <a:gd name="connsiteY4517" fmla="*/ 3248140 h 6634795"/>
              <a:gd name="connsiteX4518" fmla="*/ 6399738 w 11989919"/>
              <a:gd name="connsiteY4518" fmla="*/ 3211566 h 6634795"/>
              <a:gd name="connsiteX4519" fmla="*/ 6436314 w 11989919"/>
              <a:gd name="connsiteY4519" fmla="*/ 3175123 h 6634795"/>
              <a:gd name="connsiteX4520" fmla="*/ 6215633 w 11989919"/>
              <a:gd name="connsiteY4520" fmla="*/ 3175118 h 6634795"/>
              <a:gd name="connsiteX4521" fmla="*/ 6252209 w 11989919"/>
              <a:gd name="connsiteY4521" fmla="*/ 3211566 h 6634795"/>
              <a:gd name="connsiteX4522" fmla="*/ 6215633 w 11989919"/>
              <a:gd name="connsiteY4522" fmla="*/ 3248140 h 6634795"/>
              <a:gd name="connsiteX4523" fmla="*/ 6179057 w 11989919"/>
              <a:gd name="connsiteY4523" fmla="*/ 3211566 h 6634795"/>
              <a:gd name="connsiteX4524" fmla="*/ 6215633 w 11989919"/>
              <a:gd name="connsiteY4524" fmla="*/ 3175118 h 6634795"/>
              <a:gd name="connsiteX4525" fmla="*/ 5994952 w 11989919"/>
              <a:gd name="connsiteY4525" fmla="*/ 3175114 h 6634795"/>
              <a:gd name="connsiteX4526" fmla="*/ 6031528 w 11989919"/>
              <a:gd name="connsiteY4526" fmla="*/ 3211566 h 6634795"/>
              <a:gd name="connsiteX4527" fmla="*/ 5994952 w 11989919"/>
              <a:gd name="connsiteY4527" fmla="*/ 3248140 h 6634795"/>
              <a:gd name="connsiteX4528" fmla="*/ 5958376 w 11989919"/>
              <a:gd name="connsiteY4528" fmla="*/ 3211566 h 6634795"/>
              <a:gd name="connsiteX4529" fmla="*/ 5994952 w 11989919"/>
              <a:gd name="connsiteY4529" fmla="*/ 3175114 h 6634795"/>
              <a:gd name="connsiteX4530" fmla="*/ 5774272 w 11989919"/>
              <a:gd name="connsiteY4530" fmla="*/ 3175109 h 6634795"/>
              <a:gd name="connsiteX4531" fmla="*/ 5810848 w 11989919"/>
              <a:gd name="connsiteY4531" fmla="*/ 3211566 h 6634795"/>
              <a:gd name="connsiteX4532" fmla="*/ 5774272 w 11989919"/>
              <a:gd name="connsiteY4532" fmla="*/ 3248140 h 6634795"/>
              <a:gd name="connsiteX4533" fmla="*/ 5737697 w 11989919"/>
              <a:gd name="connsiteY4533" fmla="*/ 3211566 h 6634795"/>
              <a:gd name="connsiteX4534" fmla="*/ 5774272 w 11989919"/>
              <a:gd name="connsiteY4534" fmla="*/ 3175109 h 6634795"/>
              <a:gd name="connsiteX4535" fmla="*/ 5553593 w 11989919"/>
              <a:gd name="connsiteY4535" fmla="*/ 3175105 h 6634795"/>
              <a:gd name="connsiteX4536" fmla="*/ 5590169 w 11989919"/>
              <a:gd name="connsiteY4536" fmla="*/ 3211566 h 6634795"/>
              <a:gd name="connsiteX4537" fmla="*/ 5553593 w 11989919"/>
              <a:gd name="connsiteY4537" fmla="*/ 3248140 h 6634795"/>
              <a:gd name="connsiteX4538" fmla="*/ 5517018 w 11989919"/>
              <a:gd name="connsiteY4538" fmla="*/ 3211566 h 6634795"/>
              <a:gd name="connsiteX4539" fmla="*/ 5553593 w 11989919"/>
              <a:gd name="connsiteY4539" fmla="*/ 3175105 h 6634795"/>
              <a:gd name="connsiteX4540" fmla="*/ 5332913 w 11989919"/>
              <a:gd name="connsiteY4540" fmla="*/ 3175101 h 6634795"/>
              <a:gd name="connsiteX4541" fmla="*/ 5369490 w 11989919"/>
              <a:gd name="connsiteY4541" fmla="*/ 3211566 h 6634795"/>
              <a:gd name="connsiteX4542" fmla="*/ 5332913 w 11989919"/>
              <a:gd name="connsiteY4542" fmla="*/ 3248140 h 6634795"/>
              <a:gd name="connsiteX4543" fmla="*/ 5296337 w 11989919"/>
              <a:gd name="connsiteY4543" fmla="*/ 3211566 h 6634795"/>
              <a:gd name="connsiteX4544" fmla="*/ 5332913 w 11989919"/>
              <a:gd name="connsiteY4544" fmla="*/ 3175101 h 6634795"/>
              <a:gd name="connsiteX4545" fmla="*/ 5112230 w 11989919"/>
              <a:gd name="connsiteY4545" fmla="*/ 3175097 h 6634795"/>
              <a:gd name="connsiteX4546" fmla="*/ 5148807 w 11989919"/>
              <a:gd name="connsiteY4546" fmla="*/ 3211566 h 6634795"/>
              <a:gd name="connsiteX4547" fmla="*/ 5112230 w 11989919"/>
              <a:gd name="connsiteY4547" fmla="*/ 3248140 h 6634795"/>
              <a:gd name="connsiteX4548" fmla="*/ 5075655 w 11989919"/>
              <a:gd name="connsiteY4548" fmla="*/ 3211566 h 6634795"/>
              <a:gd name="connsiteX4549" fmla="*/ 5112230 w 11989919"/>
              <a:gd name="connsiteY4549" fmla="*/ 3175097 h 6634795"/>
              <a:gd name="connsiteX4550" fmla="*/ 4891552 w 11989919"/>
              <a:gd name="connsiteY4550" fmla="*/ 3175092 h 6634795"/>
              <a:gd name="connsiteX4551" fmla="*/ 4928127 w 11989919"/>
              <a:gd name="connsiteY4551" fmla="*/ 3211566 h 6634795"/>
              <a:gd name="connsiteX4552" fmla="*/ 4891552 w 11989919"/>
              <a:gd name="connsiteY4552" fmla="*/ 3248140 h 6634795"/>
              <a:gd name="connsiteX4553" fmla="*/ 4854975 w 11989919"/>
              <a:gd name="connsiteY4553" fmla="*/ 3211566 h 6634795"/>
              <a:gd name="connsiteX4554" fmla="*/ 4891552 w 11989919"/>
              <a:gd name="connsiteY4554" fmla="*/ 3175092 h 6634795"/>
              <a:gd name="connsiteX4555" fmla="*/ 4670871 w 11989919"/>
              <a:gd name="connsiteY4555" fmla="*/ 3175088 h 6634795"/>
              <a:gd name="connsiteX4556" fmla="*/ 4707447 w 11989919"/>
              <a:gd name="connsiteY4556" fmla="*/ 3211566 h 6634795"/>
              <a:gd name="connsiteX4557" fmla="*/ 4670871 w 11989919"/>
              <a:gd name="connsiteY4557" fmla="*/ 3248140 h 6634795"/>
              <a:gd name="connsiteX4558" fmla="*/ 4634295 w 11989919"/>
              <a:gd name="connsiteY4558" fmla="*/ 3211566 h 6634795"/>
              <a:gd name="connsiteX4559" fmla="*/ 4670871 w 11989919"/>
              <a:gd name="connsiteY4559" fmla="*/ 3175088 h 6634795"/>
              <a:gd name="connsiteX4560" fmla="*/ 4450188 w 11989919"/>
              <a:gd name="connsiteY4560" fmla="*/ 3175083 h 6634795"/>
              <a:gd name="connsiteX4561" fmla="*/ 4486764 w 11989919"/>
              <a:gd name="connsiteY4561" fmla="*/ 3211566 h 6634795"/>
              <a:gd name="connsiteX4562" fmla="*/ 4450188 w 11989919"/>
              <a:gd name="connsiteY4562" fmla="*/ 3248140 h 6634795"/>
              <a:gd name="connsiteX4563" fmla="*/ 4413613 w 11989919"/>
              <a:gd name="connsiteY4563" fmla="*/ 3211566 h 6634795"/>
              <a:gd name="connsiteX4564" fmla="*/ 4450188 w 11989919"/>
              <a:gd name="connsiteY4564" fmla="*/ 3175083 h 6634795"/>
              <a:gd name="connsiteX4565" fmla="*/ 4229507 w 11989919"/>
              <a:gd name="connsiteY4565" fmla="*/ 3175079 h 6634795"/>
              <a:gd name="connsiteX4566" fmla="*/ 4266084 w 11989919"/>
              <a:gd name="connsiteY4566" fmla="*/ 3211566 h 6634795"/>
              <a:gd name="connsiteX4567" fmla="*/ 4229507 w 11989919"/>
              <a:gd name="connsiteY4567" fmla="*/ 3248140 h 6634795"/>
              <a:gd name="connsiteX4568" fmla="*/ 4192931 w 11989919"/>
              <a:gd name="connsiteY4568" fmla="*/ 3211566 h 6634795"/>
              <a:gd name="connsiteX4569" fmla="*/ 4229507 w 11989919"/>
              <a:gd name="connsiteY4569" fmla="*/ 3175079 h 6634795"/>
              <a:gd name="connsiteX4570" fmla="*/ 4008847 w 11989919"/>
              <a:gd name="connsiteY4570" fmla="*/ 3175074 h 6634795"/>
              <a:gd name="connsiteX4571" fmla="*/ 4045426 w 11989919"/>
              <a:gd name="connsiteY4571" fmla="*/ 3211566 h 6634795"/>
              <a:gd name="connsiteX4572" fmla="*/ 4008847 w 11989919"/>
              <a:gd name="connsiteY4572" fmla="*/ 3248140 h 6634795"/>
              <a:gd name="connsiteX4573" fmla="*/ 3972267 w 11989919"/>
              <a:gd name="connsiteY4573" fmla="*/ 3211566 h 6634795"/>
              <a:gd name="connsiteX4574" fmla="*/ 4008847 w 11989919"/>
              <a:gd name="connsiteY4574" fmla="*/ 3175074 h 6634795"/>
              <a:gd name="connsiteX4575" fmla="*/ 3788165 w 11989919"/>
              <a:gd name="connsiteY4575" fmla="*/ 3175070 h 6634795"/>
              <a:gd name="connsiteX4576" fmla="*/ 3824738 w 11989919"/>
              <a:gd name="connsiteY4576" fmla="*/ 3211566 h 6634795"/>
              <a:gd name="connsiteX4577" fmla="*/ 3788165 w 11989919"/>
              <a:gd name="connsiteY4577" fmla="*/ 3248140 h 6634795"/>
              <a:gd name="connsiteX4578" fmla="*/ 3751588 w 11989919"/>
              <a:gd name="connsiteY4578" fmla="*/ 3211566 h 6634795"/>
              <a:gd name="connsiteX4579" fmla="*/ 3788165 w 11989919"/>
              <a:gd name="connsiteY4579" fmla="*/ 3175070 h 6634795"/>
              <a:gd name="connsiteX4580" fmla="*/ 3567479 w 11989919"/>
              <a:gd name="connsiteY4580" fmla="*/ 3175066 h 6634795"/>
              <a:gd name="connsiteX4581" fmla="*/ 3604051 w 11989919"/>
              <a:gd name="connsiteY4581" fmla="*/ 3211566 h 6634795"/>
              <a:gd name="connsiteX4582" fmla="*/ 3567479 w 11989919"/>
              <a:gd name="connsiteY4582" fmla="*/ 3248140 h 6634795"/>
              <a:gd name="connsiteX4583" fmla="*/ 3530908 w 11989919"/>
              <a:gd name="connsiteY4583" fmla="*/ 3211566 h 6634795"/>
              <a:gd name="connsiteX4584" fmla="*/ 3567479 w 11989919"/>
              <a:gd name="connsiteY4584" fmla="*/ 3175066 h 6634795"/>
              <a:gd name="connsiteX4585" fmla="*/ 3346801 w 11989919"/>
              <a:gd name="connsiteY4585" fmla="*/ 3175062 h 6634795"/>
              <a:gd name="connsiteX4586" fmla="*/ 3383375 w 11989919"/>
              <a:gd name="connsiteY4586" fmla="*/ 3211566 h 6634795"/>
              <a:gd name="connsiteX4587" fmla="*/ 3346801 w 11989919"/>
              <a:gd name="connsiteY4587" fmla="*/ 3248140 h 6634795"/>
              <a:gd name="connsiteX4588" fmla="*/ 3310228 w 11989919"/>
              <a:gd name="connsiteY4588" fmla="*/ 3211566 h 6634795"/>
              <a:gd name="connsiteX4589" fmla="*/ 3346801 w 11989919"/>
              <a:gd name="connsiteY4589" fmla="*/ 3175062 h 6634795"/>
              <a:gd name="connsiteX4590" fmla="*/ 3126126 w 11989919"/>
              <a:gd name="connsiteY4590" fmla="*/ 3175057 h 6634795"/>
              <a:gd name="connsiteX4591" fmla="*/ 3162696 w 11989919"/>
              <a:gd name="connsiteY4591" fmla="*/ 3211566 h 6634795"/>
              <a:gd name="connsiteX4592" fmla="*/ 3126126 w 11989919"/>
              <a:gd name="connsiteY4592" fmla="*/ 3248140 h 6634795"/>
              <a:gd name="connsiteX4593" fmla="*/ 3089541 w 11989919"/>
              <a:gd name="connsiteY4593" fmla="*/ 3211566 h 6634795"/>
              <a:gd name="connsiteX4594" fmla="*/ 3126126 w 11989919"/>
              <a:gd name="connsiteY4594" fmla="*/ 3175057 h 6634795"/>
              <a:gd name="connsiteX4595" fmla="*/ 2905436 w 11989919"/>
              <a:gd name="connsiteY4595" fmla="*/ 3175053 h 6634795"/>
              <a:gd name="connsiteX4596" fmla="*/ 2942013 w 11989919"/>
              <a:gd name="connsiteY4596" fmla="*/ 3211566 h 6634795"/>
              <a:gd name="connsiteX4597" fmla="*/ 2905436 w 11989919"/>
              <a:gd name="connsiteY4597" fmla="*/ 3248140 h 6634795"/>
              <a:gd name="connsiteX4598" fmla="*/ 2868866 w 11989919"/>
              <a:gd name="connsiteY4598" fmla="*/ 3211566 h 6634795"/>
              <a:gd name="connsiteX4599" fmla="*/ 2905436 w 11989919"/>
              <a:gd name="connsiteY4599" fmla="*/ 3175053 h 6634795"/>
              <a:gd name="connsiteX4600" fmla="*/ 2684758 w 11989919"/>
              <a:gd name="connsiteY4600" fmla="*/ 3175048 h 6634795"/>
              <a:gd name="connsiteX4601" fmla="*/ 2721329 w 11989919"/>
              <a:gd name="connsiteY4601" fmla="*/ 3211566 h 6634795"/>
              <a:gd name="connsiteX4602" fmla="*/ 2684758 w 11989919"/>
              <a:gd name="connsiteY4602" fmla="*/ 3248140 h 6634795"/>
              <a:gd name="connsiteX4603" fmla="*/ 2648177 w 11989919"/>
              <a:gd name="connsiteY4603" fmla="*/ 3211566 h 6634795"/>
              <a:gd name="connsiteX4604" fmla="*/ 2684758 w 11989919"/>
              <a:gd name="connsiteY4604" fmla="*/ 3175048 h 6634795"/>
              <a:gd name="connsiteX4605" fmla="*/ 2464071 w 11989919"/>
              <a:gd name="connsiteY4605" fmla="*/ 3175044 h 6634795"/>
              <a:gd name="connsiteX4606" fmla="*/ 2500650 w 11989919"/>
              <a:gd name="connsiteY4606" fmla="*/ 3211566 h 6634795"/>
              <a:gd name="connsiteX4607" fmla="*/ 2464071 w 11989919"/>
              <a:gd name="connsiteY4607" fmla="*/ 3248140 h 6634795"/>
              <a:gd name="connsiteX4608" fmla="*/ 2427500 w 11989919"/>
              <a:gd name="connsiteY4608" fmla="*/ 3211566 h 6634795"/>
              <a:gd name="connsiteX4609" fmla="*/ 2464071 w 11989919"/>
              <a:gd name="connsiteY4609" fmla="*/ 3175044 h 6634795"/>
              <a:gd name="connsiteX4610" fmla="*/ 2243393 w 11989919"/>
              <a:gd name="connsiteY4610" fmla="*/ 3175040 h 6634795"/>
              <a:gd name="connsiteX4611" fmla="*/ 2279972 w 11989919"/>
              <a:gd name="connsiteY4611" fmla="*/ 3211566 h 6634795"/>
              <a:gd name="connsiteX4612" fmla="*/ 2243393 w 11989919"/>
              <a:gd name="connsiteY4612" fmla="*/ 3248140 h 6634795"/>
              <a:gd name="connsiteX4613" fmla="*/ 2206817 w 11989919"/>
              <a:gd name="connsiteY4613" fmla="*/ 3211566 h 6634795"/>
              <a:gd name="connsiteX4614" fmla="*/ 2243393 w 11989919"/>
              <a:gd name="connsiteY4614" fmla="*/ 3175040 h 6634795"/>
              <a:gd name="connsiteX4615" fmla="*/ 2022713 w 11989919"/>
              <a:gd name="connsiteY4615" fmla="*/ 3175036 h 6634795"/>
              <a:gd name="connsiteX4616" fmla="*/ 2059288 w 11989919"/>
              <a:gd name="connsiteY4616" fmla="*/ 3211566 h 6634795"/>
              <a:gd name="connsiteX4617" fmla="*/ 2022713 w 11989919"/>
              <a:gd name="connsiteY4617" fmla="*/ 3248140 h 6634795"/>
              <a:gd name="connsiteX4618" fmla="*/ 1986178 w 11989919"/>
              <a:gd name="connsiteY4618" fmla="*/ 3211566 h 6634795"/>
              <a:gd name="connsiteX4619" fmla="*/ 2022713 w 11989919"/>
              <a:gd name="connsiteY4619" fmla="*/ 3175036 h 6634795"/>
              <a:gd name="connsiteX4620" fmla="*/ 1802068 w 11989919"/>
              <a:gd name="connsiteY4620" fmla="*/ 3175031 h 6634795"/>
              <a:gd name="connsiteX4621" fmla="*/ 1838644 w 11989919"/>
              <a:gd name="connsiteY4621" fmla="*/ 3211566 h 6634795"/>
              <a:gd name="connsiteX4622" fmla="*/ 1802068 w 11989919"/>
              <a:gd name="connsiteY4622" fmla="*/ 3248140 h 6634795"/>
              <a:gd name="connsiteX4623" fmla="*/ 1765492 w 11989919"/>
              <a:gd name="connsiteY4623" fmla="*/ 3211566 h 6634795"/>
              <a:gd name="connsiteX4624" fmla="*/ 1802068 w 11989919"/>
              <a:gd name="connsiteY4624" fmla="*/ 3175031 h 6634795"/>
              <a:gd name="connsiteX4625" fmla="*/ 1581382 w 11989919"/>
              <a:gd name="connsiteY4625" fmla="*/ 3175027 h 6634795"/>
              <a:gd name="connsiteX4626" fmla="*/ 1617958 w 11989919"/>
              <a:gd name="connsiteY4626" fmla="*/ 3211566 h 6634795"/>
              <a:gd name="connsiteX4627" fmla="*/ 1581382 w 11989919"/>
              <a:gd name="connsiteY4627" fmla="*/ 3248140 h 6634795"/>
              <a:gd name="connsiteX4628" fmla="*/ 1544806 w 11989919"/>
              <a:gd name="connsiteY4628" fmla="*/ 3211566 h 6634795"/>
              <a:gd name="connsiteX4629" fmla="*/ 1581382 w 11989919"/>
              <a:gd name="connsiteY4629" fmla="*/ 3175027 h 6634795"/>
              <a:gd name="connsiteX4630" fmla="*/ 1360696 w 11989919"/>
              <a:gd name="connsiteY4630" fmla="*/ 3175022 h 6634795"/>
              <a:gd name="connsiteX4631" fmla="*/ 1397272 w 11989919"/>
              <a:gd name="connsiteY4631" fmla="*/ 3211566 h 6634795"/>
              <a:gd name="connsiteX4632" fmla="*/ 1360696 w 11989919"/>
              <a:gd name="connsiteY4632" fmla="*/ 3248140 h 6634795"/>
              <a:gd name="connsiteX4633" fmla="*/ 1324120 w 11989919"/>
              <a:gd name="connsiteY4633" fmla="*/ 3211566 h 6634795"/>
              <a:gd name="connsiteX4634" fmla="*/ 1360696 w 11989919"/>
              <a:gd name="connsiteY4634" fmla="*/ 3175022 h 6634795"/>
              <a:gd name="connsiteX4635" fmla="*/ 1140011 w 11989919"/>
              <a:gd name="connsiteY4635" fmla="*/ 3175018 h 6634795"/>
              <a:gd name="connsiteX4636" fmla="*/ 1176586 w 11989919"/>
              <a:gd name="connsiteY4636" fmla="*/ 3211566 h 6634795"/>
              <a:gd name="connsiteX4637" fmla="*/ 1140011 w 11989919"/>
              <a:gd name="connsiteY4637" fmla="*/ 3248140 h 6634795"/>
              <a:gd name="connsiteX4638" fmla="*/ 1103434 w 11989919"/>
              <a:gd name="connsiteY4638" fmla="*/ 3211566 h 6634795"/>
              <a:gd name="connsiteX4639" fmla="*/ 1140011 w 11989919"/>
              <a:gd name="connsiteY4639" fmla="*/ 3175018 h 6634795"/>
              <a:gd name="connsiteX4640" fmla="*/ 919324 w 11989919"/>
              <a:gd name="connsiteY4640" fmla="*/ 3175013 h 6634795"/>
              <a:gd name="connsiteX4641" fmla="*/ 955900 w 11989919"/>
              <a:gd name="connsiteY4641" fmla="*/ 3211566 h 6634795"/>
              <a:gd name="connsiteX4642" fmla="*/ 919324 w 11989919"/>
              <a:gd name="connsiteY4642" fmla="*/ 3248140 h 6634795"/>
              <a:gd name="connsiteX4643" fmla="*/ 882748 w 11989919"/>
              <a:gd name="connsiteY4643" fmla="*/ 3211566 h 6634795"/>
              <a:gd name="connsiteX4644" fmla="*/ 919324 w 11989919"/>
              <a:gd name="connsiteY4644" fmla="*/ 3175013 h 6634795"/>
              <a:gd name="connsiteX4645" fmla="*/ 698638 w 11989919"/>
              <a:gd name="connsiteY4645" fmla="*/ 3175009 h 6634795"/>
              <a:gd name="connsiteX4646" fmla="*/ 735214 w 11989919"/>
              <a:gd name="connsiteY4646" fmla="*/ 3211566 h 6634795"/>
              <a:gd name="connsiteX4647" fmla="*/ 698638 w 11989919"/>
              <a:gd name="connsiteY4647" fmla="*/ 3248140 h 6634795"/>
              <a:gd name="connsiteX4648" fmla="*/ 662062 w 11989919"/>
              <a:gd name="connsiteY4648" fmla="*/ 3211566 h 6634795"/>
              <a:gd name="connsiteX4649" fmla="*/ 698638 w 11989919"/>
              <a:gd name="connsiteY4649" fmla="*/ 3175009 h 6634795"/>
              <a:gd name="connsiteX4650" fmla="*/ 477952 w 11989919"/>
              <a:gd name="connsiteY4650" fmla="*/ 3175005 h 6634795"/>
              <a:gd name="connsiteX4651" fmla="*/ 514528 w 11989919"/>
              <a:gd name="connsiteY4651" fmla="*/ 3211566 h 6634795"/>
              <a:gd name="connsiteX4652" fmla="*/ 477952 w 11989919"/>
              <a:gd name="connsiteY4652" fmla="*/ 3248140 h 6634795"/>
              <a:gd name="connsiteX4653" fmla="*/ 441376 w 11989919"/>
              <a:gd name="connsiteY4653" fmla="*/ 3211566 h 6634795"/>
              <a:gd name="connsiteX4654" fmla="*/ 477952 w 11989919"/>
              <a:gd name="connsiteY4654" fmla="*/ 3175005 h 6634795"/>
              <a:gd name="connsiteX4655" fmla="*/ 257265 w 11989919"/>
              <a:gd name="connsiteY4655" fmla="*/ 3175001 h 6634795"/>
              <a:gd name="connsiteX4656" fmla="*/ 293842 w 11989919"/>
              <a:gd name="connsiteY4656" fmla="*/ 3211566 h 6634795"/>
              <a:gd name="connsiteX4657" fmla="*/ 257265 w 11989919"/>
              <a:gd name="connsiteY4657" fmla="*/ 3248140 h 6634795"/>
              <a:gd name="connsiteX4658" fmla="*/ 220690 w 11989919"/>
              <a:gd name="connsiteY4658" fmla="*/ 3211566 h 6634795"/>
              <a:gd name="connsiteX4659" fmla="*/ 257265 w 11989919"/>
              <a:gd name="connsiteY4659" fmla="*/ 3175001 h 6634795"/>
              <a:gd name="connsiteX4660" fmla="*/ 36579 w 11989919"/>
              <a:gd name="connsiteY4660" fmla="*/ 3174996 h 6634795"/>
              <a:gd name="connsiteX4661" fmla="*/ 73155 w 11989919"/>
              <a:gd name="connsiteY4661" fmla="*/ 3211566 h 6634795"/>
              <a:gd name="connsiteX4662" fmla="*/ 36579 w 11989919"/>
              <a:gd name="connsiteY4662" fmla="*/ 3248140 h 6634795"/>
              <a:gd name="connsiteX4663" fmla="*/ 3 w 11989919"/>
              <a:gd name="connsiteY4663" fmla="*/ 3211566 h 6634795"/>
              <a:gd name="connsiteX4664" fmla="*/ 36579 w 11989919"/>
              <a:gd name="connsiteY4664" fmla="*/ 3174996 h 6634795"/>
              <a:gd name="connsiteX4665" fmla="*/ 11732658 w 11989919"/>
              <a:gd name="connsiteY4665" fmla="*/ 3174992 h 6634795"/>
              <a:gd name="connsiteX4666" fmla="*/ 11769234 w 11989919"/>
              <a:gd name="connsiteY4666" fmla="*/ 3211566 h 6634795"/>
              <a:gd name="connsiteX4667" fmla="*/ 11732658 w 11989919"/>
              <a:gd name="connsiteY4667" fmla="*/ 3248140 h 6634795"/>
              <a:gd name="connsiteX4668" fmla="*/ 11696082 w 11989919"/>
              <a:gd name="connsiteY4668" fmla="*/ 3211566 h 6634795"/>
              <a:gd name="connsiteX4669" fmla="*/ 11732658 w 11989919"/>
              <a:gd name="connsiteY4669" fmla="*/ 3174992 h 6634795"/>
              <a:gd name="connsiteX4670" fmla="*/ 11953343 w 11989919"/>
              <a:gd name="connsiteY4670" fmla="*/ 3174987 h 6634795"/>
              <a:gd name="connsiteX4671" fmla="*/ 11989919 w 11989919"/>
              <a:gd name="connsiteY4671" fmla="*/ 3211566 h 6634795"/>
              <a:gd name="connsiteX4672" fmla="*/ 11953343 w 11989919"/>
              <a:gd name="connsiteY4672" fmla="*/ 3248140 h 6634795"/>
              <a:gd name="connsiteX4673" fmla="*/ 11916767 w 11989919"/>
              <a:gd name="connsiteY4673" fmla="*/ 3211566 h 6634795"/>
              <a:gd name="connsiteX4674" fmla="*/ 11953343 w 11989919"/>
              <a:gd name="connsiteY4674" fmla="*/ 3174987 h 6634795"/>
              <a:gd name="connsiteX4675" fmla="*/ 11511977 w 11989919"/>
              <a:gd name="connsiteY4675" fmla="*/ 2963560 h 6634795"/>
              <a:gd name="connsiteX4676" fmla="*/ 11548553 w 11989919"/>
              <a:gd name="connsiteY4676" fmla="*/ 3000183 h 6634795"/>
              <a:gd name="connsiteX4677" fmla="*/ 11511977 w 11989919"/>
              <a:gd name="connsiteY4677" fmla="*/ 3036830 h 6634795"/>
              <a:gd name="connsiteX4678" fmla="*/ 11475401 w 11989919"/>
              <a:gd name="connsiteY4678" fmla="*/ 3000183 h 6634795"/>
              <a:gd name="connsiteX4679" fmla="*/ 11511977 w 11989919"/>
              <a:gd name="connsiteY4679" fmla="*/ 2963560 h 6634795"/>
              <a:gd name="connsiteX4680" fmla="*/ 11291296 w 11989919"/>
              <a:gd name="connsiteY4680" fmla="*/ 2963556 h 6634795"/>
              <a:gd name="connsiteX4681" fmla="*/ 11327872 w 11989919"/>
              <a:gd name="connsiteY4681" fmla="*/ 3000178 h 6634795"/>
              <a:gd name="connsiteX4682" fmla="*/ 11291296 w 11989919"/>
              <a:gd name="connsiteY4682" fmla="*/ 3036822 h 6634795"/>
              <a:gd name="connsiteX4683" fmla="*/ 11254720 w 11989919"/>
              <a:gd name="connsiteY4683" fmla="*/ 3000178 h 6634795"/>
              <a:gd name="connsiteX4684" fmla="*/ 11291296 w 11989919"/>
              <a:gd name="connsiteY4684" fmla="*/ 2963556 h 6634795"/>
              <a:gd name="connsiteX4685" fmla="*/ 11070615 w 11989919"/>
              <a:gd name="connsiteY4685" fmla="*/ 2963551 h 6634795"/>
              <a:gd name="connsiteX4686" fmla="*/ 11107191 w 11989919"/>
              <a:gd name="connsiteY4686" fmla="*/ 3000173 h 6634795"/>
              <a:gd name="connsiteX4687" fmla="*/ 11070615 w 11989919"/>
              <a:gd name="connsiteY4687" fmla="*/ 3036816 h 6634795"/>
              <a:gd name="connsiteX4688" fmla="*/ 11034039 w 11989919"/>
              <a:gd name="connsiteY4688" fmla="*/ 3000173 h 6634795"/>
              <a:gd name="connsiteX4689" fmla="*/ 11070615 w 11989919"/>
              <a:gd name="connsiteY4689" fmla="*/ 2963551 h 6634795"/>
              <a:gd name="connsiteX4690" fmla="*/ 10849934 w 11989919"/>
              <a:gd name="connsiteY4690" fmla="*/ 2963547 h 6634795"/>
              <a:gd name="connsiteX4691" fmla="*/ 10886510 w 11989919"/>
              <a:gd name="connsiteY4691" fmla="*/ 3000168 h 6634795"/>
              <a:gd name="connsiteX4692" fmla="*/ 10849934 w 11989919"/>
              <a:gd name="connsiteY4692" fmla="*/ 3036809 h 6634795"/>
              <a:gd name="connsiteX4693" fmla="*/ 10813358 w 11989919"/>
              <a:gd name="connsiteY4693" fmla="*/ 3000168 h 6634795"/>
              <a:gd name="connsiteX4694" fmla="*/ 10849934 w 11989919"/>
              <a:gd name="connsiteY4694" fmla="*/ 2963547 h 6634795"/>
              <a:gd name="connsiteX4695" fmla="*/ 10629253 w 11989919"/>
              <a:gd name="connsiteY4695" fmla="*/ 2963543 h 6634795"/>
              <a:gd name="connsiteX4696" fmla="*/ 10665829 w 11989919"/>
              <a:gd name="connsiteY4696" fmla="*/ 3000162 h 6634795"/>
              <a:gd name="connsiteX4697" fmla="*/ 10629253 w 11989919"/>
              <a:gd name="connsiteY4697" fmla="*/ 3036804 h 6634795"/>
              <a:gd name="connsiteX4698" fmla="*/ 10592677 w 11989919"/>
              <a:gd name="connsiteY4698" fmla="*/ 3000162 h 6634795"/>
              <a:gd name="connsiteX4699" fmla="*/ 10629253 w 11989919"/>
              <a:gd name="connsiteY4699" fmla="*/ 2963543 h 6634795"/>
              <a:gd name="connsiteX4700" fmla="*/ 10408572 w 11989919"/>
              <a:gd name="connsiteY4700" fmla="*/ 2963538 h 6634795"/>
              <a:gd name="connsiteX4701" fmla="*/ 10445148 w 11989919"/>
              <a:gd name="connsiteY4701" fmla="*/ 3000157 h 6634795"/>
              <a:gd name="connsiteX4702" fmla="*/ 10408572 w 11989919"/>
              <a:gd name="connsiteY4702" fmla="*/ 3036797 h 6634795"/>
              <a:gd name="connsiteX4703" fmla="*/ 10371996 w 11989919"/>
              <a:gd name="connsiteY4703" fmla="*/ 3000157 h 6634795"/>
              <a:gd name="connsiteX4704" fmla="*/ 10408572 w 11989919"/>
              <a:gd name="connsiteY4704" fmla="*/ 2963538 h 6634795"/>
              <a:gd name="connsiteX4705" fmla="*/ 10187891 w 11989919"/>
              <a:gd name="connsiteY4705" fmla="*/ 2963534 h 6634795"/>
              <a:gd name="connsiteX4706" fmla="*/ 10224467 w 11989919"/>
              <a:gd name="connsiteY4706" fmla="*/ 3000151 h 6634795"/>
              <a:gd name="connsiteX4707" fmla="*/ 10187891 w 11989919"/>
              <a:gd name="connsiteY4707" fmla="*/ 3036790 h 6634795"/>
              <a:gd name="connsiteX4708" fmla="*/ 10151315 w 11989919"/>
              <a:gd name="connsiteY4708" fmla="*/ 3000151 h 6634795"/>
              <a:gd name="connsiteX4709" fmla="*/ 10187891 w 11989919"/>
              <a:gd name="connsiteY4709" fmla="*/ 2963534 h 6634795"/>
              <a:gd name="connsiteX4710" fmla="*/ 9967210 w 11989919"/>
              <a:gd name="connsiteY4710" fmla="*/ 2963529 h 6634795"/>
              <a:gd name="connsiteX4711" fmla="*/ 10003786 w 11989919"/>
              <a:gd name="connsiteY4711" fmla="*/ 3000146 h 6634795"/>
              <a:gd name="connsiteX4712" fmla="*/ 9967210 w 11989919"/>
              <a:gd name="connsiteY4712" fmla="*/ 3036783 h 6634795"/>
              <a:gd name="connsiteX4713" fmla="*/ 9930634 w 11989919"/>
              <a:gd name="connsiteY4713" fmla="*/ 3000146 h 6634795"/>
              <a:gd name="connsiteX4714" fmla="*/ 9967210 w 11989919"/>
              <a:gd name="connsiteY4714" fmla="*/ 2963529 h 6634795"/>
              <a:gd name="connsiteX4715" fmla="*/ 9746529 w 11989919"/>
              <a:gd name="connsiteY4715" fmla="*/ 2963525 h 6634795"/>
              <a:gd name="connsiteX4716" fmla="*/ 9783105 w 11989919"/>
              <a:gd name="connsiteY4716" fmla="*/ 3000140 h 6634795"/>
              <a:gd name="connsiteX4717" fmla="*/ 9746529 w 11989919"/>
              <a:gd name="connsiteY4717" fmla="*/ 3036777 h 6634795"/>
              <a:gd name="connsiteX4718" fmla="*/ 9709953 w 11989919"/>
              <a:gd name="connsiteY4718" fmla="*/ 3000140 h 6634795"/>
              <a:gd name="connsiteX4719" fmla="*/ 9746529 w 11989919"/>
              <a:gd name="connsiteY4719" fmla="*/ 2963525 h 6634795"/>
              <a:gd name="connsiteX4720" fmla="*/ 9525848 w 11989919"/>
              <a:gd name="connsiteY4720" fmla="*/ 2963521 h 6634795"/>
              <a:gd name="connsiteX4721" fmla="*/ 9562424 w 11989919"/>
              <a:gd name="connsiteY4721" fmla="*/ 3000135 h 6634795"/>
              <a:gd name="connsiteX4722" fmla="*/ 9525848 w 11989919"/>
              <a:gd name="connsiteY4722" fmla="*/ 3036770 h 6634795"/>
              <a:gd name="connsiteX4723" fmla="*/ 9489272 w 11989919"/>
              <a:gd name="connsiteY4723" fmla="*/ 3000135 h 6634795"/>
              <a:gd name="connsiteX4724" fmla="*/ 9525848 w 11989919"/>
              <a:gd name="connsiteY4724" fmla="*/ 2963521 h 6634795"/>
              <a:gd name="connsiteX4725" fmla="*/ 9305167 w 11989919"/>
              <a:gd name="connsiteY4725" fmla="*/ 2963517 h 6634795"/>
              <a:gd name="connsiteX4726" fmla="*/ 9341743 w 11989919"/>
              <a:gd name="connsiteY4726" fmla="*/ 3000130 h 6634795"/>
              <a:gd name="connsiteX4727" fmla="*/ 9305167 w 11989919"/>
              <a:gd name="connsiteY4727" fmla="*/ 3036764 h 6634795"/>
              <a:gd name="connsiteX4728" fmla="*/ 9268591 w 11989919"/>
              <a:gd name="connsiteY4728" fmla="*/ 3000130 h 6634795"/>
              <a:gd name="connsiteX4729" fmla="*/ 9305167 w 11989919"/>
              <a:gd name="connsiteY4729" fmla="*/ 2963517 h 6634795"/>
              <a:gd name="connsiteX4730" fmla="*/ 9084486 w 11989919"/>
              <a:gd name="connsiteY4730" fmla="*/ 2963512 h 6634795"/>
              <a:gd name="connsiteX4731" fmla="*/ 9121062 w 11989919"/>
              <a:gd name="connsiteY4731" fmla="*/ 3000124 h 6634795"/>
              <a:gd name="connsiteX4732" fmla="*/ 9084486 w 11989919"/>
              <a:gd name="connsiteY4732" fmla="*/ 3036758 h 6634795"/>
              <a:gd name="connsiteX4733" fmla="*/ 9047910 w 11989919"/>
              <a:gd name="connsiteY4733" fmla="*/ 3000124 h 6634795"/>
              <a:gd name="connsiteX4734" fmla="*/ 9084486 w 11989919"/>
              <a:gd name="connsiteY4734" fmla="*/ 2963512 h 6634795"/>
              <a:gd name="connsiteX4735" fmla="*/ 8863805 w 11989919"/>
              <a:gd name="connsiteY4735" fmla="*/ 2963508 h 6634795"/>
              <a:gd name="connsiteX4736" fmla="*/ 8900381 w 11989919"/>
              <a:gd name="connsiteY4736" fmla="*/ 3000118 h 6634795"/>
              <a:gd name="connsiteX4737" fmla="*/ 8863805 w 11989919"/>
              <a:gd name="connsiteY4737" fmla="*/ 3036751 h 6634795"/>
              <a:gd name="connsiteX4738" fmla="*/ 8827229 w 11989919"/>
              <a:gd name="connsiteY4738" fmla="*/ 3000118 h 6634795"/>
              <a:gd name="connsiteX4739" fmla="*/ 8863805 w 11989919"/>
              <a:gd name="connsiteY4739" fmla="*/ 2963508 h 6634795"/>
              <a:gd name="connsiteX4740" fmla="*/ 8643124 w 11989919"/>
              <a:gd name="connsiteY4740" fmla="*/ 2963503 h 6634795"/>
              <a:gd name="connsiteX4741" fmla="*/ 8679700 w 11989919"/>
              <a:gd name="connsiteY4741" fmla="*/ 3000113 h 6634795"/>
              <a:gd name="connsiteX4742" fmla="*/ 8643124 w 11989919"/>
              <a:gd name="connsiteY4742" fmla="*/ 3036744 h 6634795"/>
              <a:gd name="connsiteX4743" fmla="*/ 8606548 w 11989919"/>
              <a:gd name="connsiteY4743" fmla="*/ 3000113 h 6634795"/>
              <a:gd name="connsiteX4744" fmla="*/ 8643124 w 11989919"/>
              <a:gd name="connsiteY4744" fmla="*/ 2963503 h 6634795"/>
              <a:gd name="connsiteX4745" fmla="*/ 8422443 w 11989919"/>
              <a:gd name="connsiteY4745" fmla="*/ 2963499 h 6634795"/>
              <a:gd name="connsiteX4746" fmla="*/ 8459019 w 11989919"/>
              <a:gd name="connsiteY4746" fmla="*/ 3000108 h 6634795"/>
              <a:gd name="connsiteX4747" fmla="*/ 8422443 w 11989919"/>
              <a:gd name="connsiteY4747" fmla="*/ 3036738 h 6634795"/>
              <a:gd name="connsiteX4748" fmla="*/ 8385867 w 11989919"/>
              <a:gd name="connsiteY4748" fmla="*/ 3000108 h 6634795"/>
              <a:gd name="connsiteX4749" fmla="*/ 8422443 w 11989919"/>
              <a:gd name="connsiteY4749" fmla="*/ 2963499 h 6634795"/>
              <a:gd name="connsiteX4750" fmla="*/ 8201762 w 11989919"/>
              <a:gd name="connsiteY4750" fmla="*/ 2963494 h 6634795"/>
              <a:gd name="connsiteX4751" fmla="*/ 8238338 w 11989919"/>
              <a:gd name="connsiteY4751" fmla="*/ 3000103 h 6634795"/>
              <a:gd name="connsiteX4752" fmla="*/ 8201762 w 11989919"/>
              <a:gd name="connsiteY4752" fmla="*/ 3036730 h 6634795"/>
              <a:gd name="connsiteX4753" fmla="*/ 8165186 w 11989919"/>
              <a:gd name="connsiteY4753" fmla="*/ 3000103 h 6634795"/>
              <a:gd name="connsiteX4754" fmla="*/ 8201762 w 11989919"/>
              <a:gd name="connsiteY4754" fmla="*/ 2963494 h 6634795"/>
              <a:gd name="connsiteX4755" fmla="*/ 7981081 w 11989919"/>
              <a:gd name="connsiteY4755" fmla="*/ 2963490 h 6634795"/>
              <a:gd name="connsiteX4756" fmla="*/ 8017657 w 11989919"/>
              <a:gd name="connsiteY4756" fmla="*/ 3000097 h 6634795"/>
              <a:gd name="connsiteX4757" fmla="*/ 7981081 w 11989919"/>
              <a:gd name="connsiteY4757" fmla="*/ 3036725 h 6634795"/>
              <a:gd name="connsiteX4758" fmla="*/ 7944505 w 11989919"/>
              <a:gd name="connsiteY4758" fmla="*/ 3000097 h 6634795"/>
              <a:gd name="connsiteX4759" fmla="*/ 7981081 w 11989919"/>
              <a:gd name="connsiteY4759" fmla="*/ 2963490 h 6634795"/>
              <a:gd name="connsiteX4760" fmla="*/ 7760400 w 11989919"/>
              <a:gd name="connsiteY4760" fmla="*/ 2963486 h 6634795"/>
              <a:gd name="connsiteX4761" fmla="*/ 7796976 w 11989919"/>
              <a:gd name="connsiteY4761" fmla="*/ 3000091 h 6634795"/>
              <a:gd name="connsiteX4762" fmla="*/ 7760400 w 11989919"/>
              <a:gd name="connsiteY4762" fmla="*/ 3036718 h 6634795"/>
              <a:gd name="connsiteX4763" fmla="*/ 7723824 w 11989919"/>
              <a:gd name="connsiteY4763" fmla="*/ 3000091 h 6634795"/>
              <a:gd name="connsiteX4764" fmla="*/ 7760400 w 11989919"/>
              <a:gd name="connsiteY4764" fmla="*/ 2963486 h 6634795"/>
              <a:gd name="connsiteX4765" fmla="*/ 7539719 w 11989919"/>
              <a:gd name="connsiteY4765" fmla="*/ 2963482 h 6634795"/>
              <a:gd name="connsiteX4766" fmla="*/ 7576295 w 11989919"/>
              <a:gd name="connsiteY4766" fmla="*/ 3000087 h 6634795"/>
              <a:gd name="connsiteX4767" fmla="*/ 7539719 w 11989919"/>
              <a:gd name="connsiteY4767" fmla="*/ 3036712 h 6634795"/>
              <a:gd name="connsiteX4768" fmla="*/ 7503143 w 11989919"/>
              <a:gd name="connsiteY4768" fmla="*/ 3000087 h 6634795"/>
              <a:gd name="connsiteX4769" fmla="*/ 7539719 w 11989919"/>
              <a:gd name="connsiteY4769" fmla="*/ 2963482 h 6634795"/>
              <a:gd name="connsiteX4770" fmla="*/ 7319038 w 11989919"/>
              <a:gd name="connsiteY4770" fmla="*/ 2963477 h 6634795"/>
              <a:gd name="connsiteX4771" fmla="*/ 7355614 w 11989919"/>
              <a:gd name="connsiteY4771" fmla="*/ 3000083 h 6634795"/>
              <a:gd name="connsiteX4772" fmla="*/ 7319038 w 11989919"/>
              <a:gd name="connsiteY4772" fmla="*/ 3036704 h 6634795"/>
              <a:gd name="connsiteX4773" fmla="*/ 7282462 w 11989919"/>
              <a:gd name="connsiteY4773" fmla="*/ 3000083 h 6634795"/>
              <a:gd name="connsiteX4774" fmla="*/ 7319038 w 11989919"/>
              <a:gd name="connsiteY4774" fmla="*/ 2963477 h 6634795"/>
              <a:gd name="connsiteX4775" fmla="*/ 7098357 w 11989919"/>
              <a:gd name="connsiteY4775" fmla="*/ 2963473 h 6634795"/>
              <a:gd name="connsiteX4776" fmla="*/ 7134933 w 11989919"/>
              <a:gd name="connsiteY4776" fmla="*/ 3000078 h 6634795"/>
              <a:gd name="connsiteX4777" fmla="*/ 7098357 w 11989919"/>
              <a:gd name="connsiteY4777" fmla="*/ 3036699 h 6634795"/>
              <a:gd name="connsiteX4778" fmla="*/ 7061781 w 11989919"/>
              <a:gd name="connsiteY4778" fmla="*/ 3000078 h 6634795"/>
              <a:gd name="connsiteX4779" fmla="*/ 7098357 w 11989919"/>
              <a:gd name="connsiteY4779" fmla="*/ 2963473 h 6634795"/>
              <a:gd name="connsiteX4780" fmla="*/ 6877676 w 11989919"/>
              <a:gd name="connsiteY4780" fmla="*/ 2963468 h 6634795"/>
              <a:gd name="connsiteX4781" fmla="*/ 6914252 w 11989919"/>
              <a:gd name="connsiteY4781" fmla="*/ 3000073 h 6634795"/>
              <a:gd name="connsiteX4782" fmla="*/ 6877676 w 11989919"/>
              <a:gd name="connsiteY4782" fmla="*/ 3036691 h 6634795"/>
              <a:gd name="connsiteX4783" fmla="*/ 6841100 w 11989919"/>
              <a:gd name="connsiteY4783" fmla="*/ 3000073 h 6634795"/>
              <a:gd name="connsiteX4784" fmla="*/ 6877676 w 11989919"/>
              <a:gd name="connsiteY4784" fmla="*/ 2963468 h 6634795"/>
              <a:gd name="connsiteX4785" fmla="*/ 6656995 w 11989919"/>
              <a:gd name="connsiteY4785" fmla="*/ 2963464 h 6634795"/>
              <a:gd name="connsiteX4786" fmla="*/ 6693571 w 11989919"/>
              <a:gd name="connsiteY4786" fmla="*/ 3000067 h 6634795"/>
              <a:gd name="connsiteX4787" fmla="*/ 6656995 w 11989919"/>
              <a:gd name="connsiteY4787" fmla="*/ 3036686 h 6634795"/>
              <a:gd name="connsiteX4788" fmla="*/ 6620419 w 11989919"/>
              <a:gd name="connsiteY4788" fmla="*/ 3000067 h 6634795"/>
              <a:gd name="connsiteX4789" fmla="*/ 6656995 w 11989919"/>
              <a:gd name="connsiteY4789" fmla="*/ 2963464 h 6634795"/>
              <a:gd name="connsiteX4790" fmla="*/ 6436314 w 11989919"/>
              <a:gd name="connsiteY4790" fmla="*/ 2963460 h 6634795"/>
              <a:gd name="connsiteX4791" fmla="*/ 6472890 w 11989919"/>
              <a:gd name="connsiteY4791" fmla="*/ 3000062 h 6634795"/>
              <a:gd name="connsiteX4792" fmla="*/ 6436314 w 11989919"/>
              <a:gd name="connsiteY4792" fmla="*/ 3036679 h 6634795"/>
              <a:gd name="connsiteX4793" fmla="*/ 6399738 w 11989919"/>
              <a:gd name="connsiteY4793" fmla="*/ 3000062 h 6634795"/>
              <a:gd name="connsiteX4794" fmla="*/ 6436314 w 11989919"/>
              <a:gd name="connsiteY4794" fmla="*/ 2963460 h 6634795"/>
              <a:gd name="connsiteX4795" fmla="*/ 6215633 w 11989919"/>
              <a:gd name="connsiteY4795" fmla="*/ 2963456 h 6634795"/>
              <a:gd name="connsiteX4796" fmla="*/ 6252209 w 11989919"/>
              <a:gd name="connsiteY4796" fmla="*/ 3000056 h 6634795"/>
              <a:gd name="connsiteX4797" fmla="*/ 6215633 w 11989919"/>
              <a:gd name="connsiteY4797" fmla="*/ 3036673 h 6634795"/>
              <a:gd name="connsiteX4798" fmla="*/ 6179057 w 11989919"/>
              <a:gd name="connsiteY4798" fmla="*/ 3000056 h 6634795"/>
              <a:gd name="connsiteX4799" fmla="*/ 6215633 w 11989919"/>
              <a:gd name="connsiteY4799" fmla="*/ 2963456 h 6634795"/>
              <a:gd name="connsiteX4800" fmla="*/ 5994952 w 11989919"/>
              <a:gd name="connsiteY4800" fmla="*/ 2963451 h 6634795"/>
              <a:gd name="connsiteX4801" fmla="*/ 6031528 w 11989919"/>
              <a:gd name="connsiteY4801" fmla="*/ 3000051 h 6634795"/>
              <a:gd name="connsiteX4802" fmla="*/ 5994952 w 11989919"/>
              <a:gd name="connsiteY4802" fmla="*/ 3036665 h 6634795"/>
              <a:gd name="connsiteX4803" fmla="*/ 5958376 w 11989919"/>
              <a:gd name="connsiteY4803" fmla="*/ 3000051 h 6634795"/>
              <a:gd name="connsiteX4804" fmla="*/ 5994952 w 11989919"/>
              <a:gd name="connsiteY4804" fmla="*/ 2963451 h 6634795"/>
              <a:gd name="connsiteX4805" fmla="*/ 5774272 w 11989919"/>
              <a:gd name="connsiteY4805" fmla="*/ 2963447 h 6634795"/>
              <a:gd name="connsiteX4806" fmla="*/ 5810848 w 11989919"/>
              <a:gd name="connsiteY4806" fmla="*/ 3000046 h 6634795"/>
              <a:gd name="connsiteX4807" fmla="*/ 5774272 w 11989919"/>
              <a:gd name="connsiteY4807" fmla="*/ 3036659 h 6634795"/>
              <a:gd name="connsiteX4808" fmla="*/ 5737697 w 11989919"/>
              <a:gd name="connsiteY4808" fmla="*/ 3000046 h 6634795"/>
              <a:gd name="connsiteX4809" fmla="*/ 5774272 w 11989919"/>
              <a:gd name="connsiteY4809" fmla="*/ 2963447 h 6634795"/>
              <a:gd name="connsiteX4810" fmla="*/ 5553593 w 11989919"/>
              <a:gd name="connsiteY4810" fmla="*/ 2963442 h 6634795"/>
              <a:gd name="connsiteX4811" fmla="*/ 5590169 w 11989919"/>
              <a:gd name="connsiteY4811" fmla="*/ 3000040 h 6634795"/>
              <a:gd name="connsiteX4812" fmla="*/ 5553593 w 11989919"/>
              <a:gd name="connsiteY4812" fmla="*/ 3036652 h 6634795"/>
              <a:gd name="connsiteX4813" fmla="*/ 5517018 w 11989919"/>
              <a:gd name="connsiteY4813" fmla="*/ 3000040 h 6634795"/>
              <a:gd name="connsiteX4814" fmla="*/ 5553593 w 11989919"/>
              <a:gd name="connsiteY4814" fmla="*/ 2963442 h 6634795"/>
              <a:gd name="connsiteX4815" fmla="*/ 5332913 w 11989919"/>
              <a:gd name="connsiteY4815" fmla="*/ 2963438 h 6634795"/>
              <a:gd name="connsiteX4816" fmla="*/ 5369490 w 11989919"/>
              <a:gd name="connsiteY4816" fmla="*/ 3000035 h 6634795"/>
              <a:gd name="connsiteX4817" fmla="*/ 5332913 w 11989919"/>
              <a:gd name="connsiteY4817" fmla="*/ 3036647 h 6634795"/>
              <a:gd name="connsiteX4818" fmla="*/ 5296337 w 11989919"/>
              <a:gd name="connsiteY4818" fmla="*/ 3000035 h 6634795"/>
              <a:gd name="connsiteX4819" fmla="*/ 5332913 w 11989919"/>
              <a:gd name="connsiteY4819" fmla="*/ 2963438 h 6634795"/>
              <a:gd name="connsiteX4820" fmla="*/ 5112230 w 11989919"/>
              <a:gd name="connsiteY4820" fmla="*/ 2963433 h 6634795"/>
              <a:gd name="connsiteX4821" fmla="*/ 5148807 w 11989919"/>
              <a:gd name="connsiteY4821" fmla="*/ 3000029 h 6634795"/>
              <a:gd name="connsiteX4822" fmla="*/ 5112230 w 11989919"/>
              <a:gd name="connsiteY4822" fmla="*/ 3036639 h 6634795"/>
              <a:gd name="connsiteX4823" fmla="*/ 5075655 w 11989919"/>
              <a:gd name="connsiteY4823" fmla="*/ 3000029 h 6634795"/>
              <a:gd name="connsiteX4824" fmla="*/ 5112230 w 11989919"/>
              <a:gd name="connsiteY4824" fmla="*/ 2963433 h 6634795"/>
              <a:gd name="connsiteX4825" fmla="*/ 4891552 w 11989919"/>
              <a:gd name="connsiteY4825" fmla="*/ 2963429 h 6634795"/>
              <a:gd name="connsiteX4826" fmla="*/ 4928127 w 11989919"/>
              <a:gd name="connsiteY4826" fmla="*/ 3000024 h 6634795"/>
              <a:gd name="connsiteX4827" fmla="*/ 4891552 w 11989919"/>
              <a:gd name="connsiteY4827" fmla="*/ 3036633 h 6634795"/>
              <a:gd name="connsiteX4828" fmla="*/ 4854975 w 11989919"/>
              <a:gd name="connsiteY4828" fmla="*/ 3000024 h 6634795"/>
              <a:gd name="connsiteX4829" fmla="*/ 4891552 w 11989919"/>
              <a:gd name="connsiteY4829" fmla="*/ 2963429 h 6634795"/>
              <a:gd name="connsiteX4830" fmla="*/ 4670871 w 11989919"/>
              <a:gd name="connsiteY4830" fmla="*/ 2963425 h 6634795"/>
              <a:gd name="connsiteX4831" fmla="*/ 4707447 w 11989919"/>
              <a:gd name="connsiteY4831" fmla="*/ 3000018 h 6634795"/>
              <a:gd name="connsiteX4832" fmla="*/ 4670871 w 11989919"/>
              <a:gd name="connsiteY4832" fmla="*/ 3036626 h 6634795"/>
              <a:gd name="connsiteX4833" fmla="*/ 4634295 w 11989919"/>
              <a:gd name="connsiteY4833" fmla="*/ 3000018 h 6634795"/>
              <a:gd name="connsiteX4834" fmla="*/ 4670871 w 11989919"/>
              <a:gd name="connsiteY4834" fmla="*/ 2963425 h 6634795"/>
              <a:gd name="connsiteX4835" fmla="*/ 4450188 w 11989919"/>
              <a:gd name="connsiteY4835" fmla="*/ 2963421 h 6634795"/>
              <a:gd name="connsiteX4836" fmla="*/ 4486764 w 11989919"/>
              <a:gd name="connsiteY4836" fmla="*/ 3000013 h 6634795"/>
              <a:gd name="connsiteX4837" fmla="*/ 4450188 w 11989919"/>
              <a:gd name="connsiteY4837" fmla="*/ 3036620 h 6634795"/>
              <a:gd name="connsiteX4838" fmla="*/ 4413613 w 11989919"/>
              <a:gd name="connsiteY4838" fmla="*/ 3000013 h 6634795"/>
              <a:gd name="connsiteX4839" fmla="*/ 4450188 w 11989919"/>
              <a:gd name="connsiteY4839" fmla="*/ 2963421 h 6634795"/>
              <a:gd name="connsiteX4840" fmla="*/ 4229507 w 11989919"/>
              <a:gd name="connsiteY4840" fmla="*/ 2963416 h 6634795"/>
              <a:gd name="connsiteX4841" fmla="*/ 4266084 w 11989919"/>
              <a:gd name="connsiteY4841" fmla="*/ 3000009 h 6634795"/>
              <a:gd name="connsiteX4842" fmla="*/ 4229507 w 11989919"/>
              <a:gd name="connsiteY4842" fmla="*/ 3036613 h 6634795"/>
              <a:gd name="connsiteX4843" fmla="*/ 4192931 w 11989919"/>
              <a:gd name="connsiteY4843" fmla="*/ 3000009 h 6634795"/>
              <a:gd name="connsiteX4844" fmla="*/ 4229507 w 11989919"/>
              <a:gd name="connsiteY4844" fmla="*/ 2963416 h 6634795"/>
              <a:gd name="connsiteX4845" fmla="*/ 4008847 w 11989919"/>
              <a:gd name="connsiteY4845" fmla="*/ 2963412 h 6634795"/>
              <a:gd name="connsiteX4846" fmla="*/ 4045426 w 11989919"/>
              <a:gd name="connsiteY4846" fmla="*/ 3000005 h 6634795"/>
              <a:gd name="connsiteX4847" fmla="*/ 4008847 w 11989919"/>
              <a:gd name="connsiteY4847" fmla="*/ 3036607 h 6634795"/>
              <a:gd name="connsiteX4848" fmla="*/ 3972267 w 11989919"/>
              <a:gd name="connsiteY4848" fmla="*/ 3000005 h 6634795"/>
              <a:gd name="connsiteX4849" fmla="*/ 4008847 w 11989919"/>
              <a:gd name="connsiteY4849" fmla="*/ 2963412 h 6634795"/>
              <a:gd name="connsiteX4850" fmla="*/ 3788165 w 11989919"/>
              <a:gd name="connsiteY4850" fmla="*/ 2963407 h 6634795"/>
              <a:gd name="connsiteX4851" fmla="*/ 3824738 w 11989919"/>
              <a:gd name="connsiteY4851" fmla="*/ 3000000 h 6634795"/>
              <a:gd name="connsiteX4852" fmla="*/ 3788165 w 11989919"/>
              <a:gd name="connsiteY4852" fmla="*/ 3036600 h 6634795"/>
              <a:gd name="connsiteX4853" fmla="*/ 3751588 w 11989919"/>
              <a:gd name="connsiteY4853" fmla="*/ 3000000 h 6634795"/>
              <a:gd name="connsiteX4854" fmla="*/ 3788165 w 11989919"/>
              <a:gd name="connsiteY4854" fmla="*/ 2963407 h 6634795"/>
              <a:gd name="connsiteX4855" fmla="*/ 3567479 w 11989919"/>
              <a:gd name="connsiteY4855" fmla="*/ 2963403 h 6634795"/>
              <a:gd name="connsiteX4856" fmla="*/ 3604051 w 11989919"/>
              <a:gd name="connsiteY4856" fmla="*/ 2999994 h 6634795"/>
              <a:gd name="connsiteX4857" fmla="*/ 3567479 w 11989919"/>
              <a:gd name="connsiteY4857" fmla="*/ 3036594 h 6634795"/>
              <a:gd name="connsiteX4858" fmla="*/ 3530908 w 11989919"/>
              <a:gd name="connsiteY4858" fmla="*/ 2999994 h 6634795"/>
              <a:gd name="connsiteX4859" fmla="*/ 3567479 w 11989919"/>
              <a:gd name="connsiteY4859" fmla="*/ 2963403 h 6634795"/>
              <a:gd name="connsiteX4860" fmla="*/ 3346801 w 11989919"/>
              <a:gd name="connsiteY4860" fmla="*/ 2963399 h 6634795"/>
              <a:gd name="connsiteX4861" fmla="*/ 3383375 w 11989919"/>
              <a:gd name="connsiteY4861" fmla="*/ 2999989 h 6634795"/>
              <a:gd name="connsiteX4862" fmla="*/ 3346801 w 11989919"/>
              <a:gd name="connsiteY4862" fmla="*/ 3036587 h 6634795"/>
              <a:gd name="connsiteX4863" fmla="*/ 3310228 w 11989919"/>
              <a:gd name="connsiteY4863" fmla="*/ 2999989 h 6634795"/>
              <a:gd name="connsiteX4864" fmla="*/ 3346801 w 11989919"/>
              <a:gd name="connsiteY4864" fmla="*/ 2963399 h 6634795"/>
              <a:gd name="connsiteX4865" fmla="*/ 3126126 w 11989919"/>
              <a:gd name="connsiteY4865" fmla="*/ 2963394 h 6634795"/>
              <a:gd name="connsiteX4866" fmla="*/ 3162696 w 11989919"/>
              <a:gd name="connsiteY4866" fmla="*/ 2999983 h 6634795"/>
              <a:gd name="connsiteX4867" fmla="*/ 3126126 w 11989919"/>
              <a:gd name="connsiteY4867" fmla="*/ 3036581 h 6634795"/>
              <a:gd name="connsiteX4868" fmla="*/ 3089541 w 11989919"/>
              <a:gd name="connsiteY4868" fmla="*/ 2999983 h 6634795"/>
              <a:gd name="connsiteX4869" fmla="*/ 3126126 w 11989919"/>
              <a:gd name="connsiteY4869" fmla="*/ 2963394 h 6634795"/>
              <a:gd name="connsiteX4870" fmla="*/ 2905436 w 11989919"/>
              <a:gd name="connsiteY4870" fmla="*/ 2963390 h 6634795"/>
              <a:gd name="connsiteX4871" fmla="*/ 2942013 w 11989919"/>
              <a:gd name="connsiteY4871" fmla="*/ 2999978 h 6634795"/>
              <a:gd name="connsiteX4872" fmla="*/ 2905436 w 11989919"/>
              <a:gd name="connsiteY4872" fmla="*/ 3036573 h 6634795"/>
              <a:gd name="connsiteX4873" fmla="*/ 2868866 w 11989919"/>
              <a:gd name="connsiteY4873" fmla="*/ 2999978 h 6634795"/>
              <a:gd name="connsiteX4874" fmla="*/ 2905436 w 11989919"/>
              <a:gd name="connsiteY4874" fmla="*/ 2963390 h 6634795"/>
              <a:gd name="connsiteX4875" fmla="*/ 2684758 w 11989919"/>
              <a:gd name="connsiteY4875" fmla="*/ 2963386 h 6634795"/>
              <a:gd name="connsiteX4876" fmla="*/ 2721329 w 11989919"/>
              <a:gd name="connsiteY4876" fmla="*/ 2999973 h 6634795"/>
              <a:gd name="connsiteX4877" fmla="*/ 2684758 w 11989919"/>
              <a:gd name="connsiteY4877" fmla="*/ 3036568 h 6634795"/>
              <a:gd name="connsiteX4878" fmla="*/ 2648177 w 11989919"/>
              <a:gd name="connsiteY4878" fmla="*/ 2999973 h 6634795"/>
              <a:gd name="connsiteX4879" fmla="*/ 2684758 w 11989919"/>
              <a:gd name="connsiteY4879" fmla="*/ 2963386 h 6634795"/>
              <a:gd name="connsiteX4880" fmla="*/ 2464071 w 11989919"/>
              <a:gd name="connsiteY4880" fmla="*/ 2963381 h 6634795"/>
              <a:gd name="connsiteX4881" fmla="*/ 2500650 w 11989919"/>
              <a:gd name="connsiteY4881" fmla="*/ 2999967 h 6634795"/>
              <a:gd name="connsiteX4882" fmla="*/ 2464071 w 11989919"/>
              <a:gd name="connsiteY4882" fmla="*/ 3036561 h 6634795"/>
              <a:gd name="connsiteX4883" fmla="*/ 2427500 w 11989919"/>
              <a:gd name="connsiteY4883" fmla="*/ 2999967 h 6634795"/>
              <a:gd name="connsiteX4884" fmla="*/ 2464071 w 11989919"/>
              <a:gd name="connsiteY4884" fmla="*/ 2963381 h 6634795"/>
              <a:gd name="connsiteX4885" fmla="*/ 2243393 w 11989919"/>
              <a:gd name="connsiteY4885" fmla="*/ 2963377 h 6634795"/>
              <a:gd name="connsiteX4886" fmla="*/ 2279972 w 11989919"/>
              <a:gd name="connsiteY4886" fmla="*/ 2999961 h 6634795"/>
              <a:gd name="connsiteX4887" fmla="*/ 2243393 w 11989919"/>
              <a:gd name="connsiteY4887" fmla="*/ 3036555 h 6634795"/>
              <a:gd name="connsiteX4888" fmla="*/ 2206817 w 11989919"/>
              <a:gd name="connsiteY4888" fmla="*/ 2999961 h 6634795"/>
              <a:gd name="connsiteX4889" fmla="*/ 2243393 w 11989919"/>
              <a:gd name="connsiteY4889" fmla="*/ 2963377 h 6634795"/>
              <a:gd name="connsiteX4890" fmla="*/ 2022713 w 11989919"/>
              <a:gd name="connsiteY4890" fmla="*/ 2963372 h 6634795"/>
              <a:gd name="connsiteX4891" fmla="*/ 2059288 w 11989919"/>
              <a:gd name="connsiteY4891" fmla="*/ 2999956 h 6634795"/>
              <a:gd name="connsiteX4892" fmla="*/ 2022713 w 11989919"/>
              <a:gd name="connsiteY4892" fmla="*/ 3036547 h 6634795"/>
              <a:gd name="connsiteX4893" fmla="*/ 1986178 w 11989919"/>
              <a:gd name="connsiteY4893" fmla="*/ 2999956 h 6634795"/>
              <a:gd name="connsiteX4894" fmla="*/ 2022713 w 11989919"/>
              <a:gd name="connsiteY4894" fmla="*/ 2963372 h 6634795"/>
              <a:gd name="connsiteX4895" fmla="*/ 1802068 w 11989919"/>
              <a:gd name="connsiteY4895" fmla="*/ 2963368 h 6634795"/>
              <a:gd name="connsiteX4896" fmla="*/ 1838644 w 11989919"/>
              <a:gd name="connsiteY4896" fmla="*/ 2999951 h 6634795"/>
              <a:gd name="connsiteX4897" fmla="*/ 1802068 w 11989919"/>
              <a:gd name="connsiteY4897" fmla="*/ 3036542 h 6634795"/>
              <a:gd name="connsiteX4898" fmla="*/ 1765492 w 11989919"/>
              <a:gd name="connsiteY4898" fmla="*/ 2999951 h 6634795"/>
              <a:gd name="connsiteX4899" fmla="*/ 1802068 w 11989919"/>
              <a:gd name="connsiteY4899" fmla="*/ 2963368 h 6634795"/>
              <a:gd name="connsiteX4900" fmla="*/ 1581382 w 11989919"/>
              <a:gd name="connsiteY4900" fmla="*/ 2963364 h 6634795"/>
              <a:gd name="connsiteX4901" fmla="*/ 1617958 w 11989919"/>
              <a:gd name="connsiteY4901" fmla="*/ 2999945 h 6634795"/>
              <a:gd name="connsiteX4902" fmla="*/ 1581382 w 11989919"/>
              <a:gd name="connsiteY4902" fmla="*/ 3036534 h 6634795"/>
              <a:gd name="connsiteX4903" fmla="*/ 1544806 w 11989919"/>
              <a:gd name="connsiteY4903" fmla="*/ 2999945 h 6634795"/>
              <a:gd name="connsiteX4904" fmla="*/ 1581382 w 11989919"/>
              <a:gd name="connsiteY4904" fmla="*/ 2963364 h 6634795"/>
              <a:gd name="connsiteX4905" fmla="*/ 1360696 w 11989919"/>
              <a:gd name="connsiteY4905" fmla="*/ 2963360 h 6634795"/>
              <a:gd name="connsiteX4906" fmla="*/ 1397273 w 11989919"/>
              <a:gd name="connsiteY4906" fmla="*/ 2999940 h 6634795"/>
              <a:gd name="connsiteX4907" fmla="*/ 1360696 w 11989919"/>
              <a:gd name="connsiteY4907" fmla="*/ 3036529 h 6634795"/>
              <a:gd name="connsiteX4908" fmla="*/ 1324121 w 11989919"/>
              <a:gd name="connsiteY4908" fmla="*/ 2999940 h 6634795"/>
              <a:gd name="connsiteX4909" fmla="*/ 1360696 w 11989919"/>
              <a:gd name="connsiteY4909" fmla="*/ 2963360 h 6634795"/>
              <a:gd name="connsiteX4910" fmla="*/ 1140011 w 11989919"/>
              <a:gd name="connsiteY4910" fmla="*/ 2963355 h 6634795"/>
              <a:gd name="connsiteX4911" fmla="*/ 1176586 w 11989919"/>
              <a:gd name="connsiteY4911" fmla="*/ 2999934 h 6634795"/>
              <a:gd name="connsiteX4912" fmla="*/ 1140011 w 11989919"/>
              <a:gd name="connsiteY4912" fmla="*/ 3036521 h 6634795"/>
              <a:gd name="connsiteX4913" fmla="*/ 1103435 w 11989919"/>
              <a:gd name="connsiteY4913" fmla="*/ 2999934 h 6634795"/>
              <a:gd name="connsiteX4914" fmla="*/ 1140011 w 11989919"/>
              <a:gd name="connsiteY4914" fmla="*/ 2963355 h 6634795"/>
              <a:gd name="connsiteX4915" fmla="*/ 919324 w 11989919"/>
              <a:gd name="connsiteY4915" fmla="*/ 2963351 h 6634795"/>
              <a:gd name="connsiteX4916" fmla="*/ 955900 w 11989919"/>
              <a:gd name="connsiteY4916" fmla="*/ 2999929 h 6634795"/>
              <a:gd name="connsiteX4917" fmla="*/ 919324 w 11989919"/>
              <a:gd name="connsiteY4917" fmla="*/ 3036516 h 6634795"/>
              <a:gd name="connsiteX4918" fmla="*/ 882748 w 11989919"/>
              <a:gd name="connsiteY4918" fmla="*/ 2999929 h 6634795"/>
              <a:gd name="connsiteX4919" fmla="*/ 919324 w 11989919"/>
              <a:gd name="connsiteY4919" fmla="*/ 2963351 h 6634795"/>
              <a:gd name="connsiteX4920" fmla="*/ 698638 w 11989919"/>
              <a:gd name="connsiteY4920" fmla="*/ 2963346 h 6634795"/>
              <a:gd name="connsiteX4921" fmla="*/ 735214 w 11989919"/>
              <a:gd name="connsiteY4921" fmla="*/ 2999924 h 6634795"/>
              <a:gd name="connsiteX4922" fmla="*/ 698638 w 11989919"/>
              <a:gd name="connsiteY4922" fmla="*/ 3036508 h 6634795"/>
              <a:gd name="connsiteX4923" fmla="*/ 662062 w 11989919"/>
              <a:gd name="connsiteY4923" fmla="*/ 2999924 h 6634795"/>
              <a:gd name="connsiteX4924" fmla="*/ 698638 w 11989919"/>
              <a:gd name="connsiteY4924" fmla="*/ 2963346 h 6634795"/>
              <a:gd name="connsiteX4925" fmla="*/ 477952 w 11989919"/>
              <a:gd name="connsiteY4925" fmla="*/ 2963342 h 6634795"/>
              <a:gd name="connsiteX4926" fmla="*/ 514528 w 11989919"/>
              <a:gd name="connsiteY4926" fmla="*/ 2999918 h 6634795"/>
              <a:gd name="connsiteX4927" fmla="*/ 477952 w 11989919"/>
              <a:gd name="connsiteY4927" fmla="*/ 3036502 h 6634795"/>
              <a:gd name="connsiteX4928" fmla="*/ 441376 w 11989919"/>
              <a:gd name="connsiteY4928" fmla="*/ 2999918 h 6634795"/>
              <a:gd name="connsiteX4929" fmla="*/ 477952 w 11989919"/>
              <a:gd name="connsiteY4929" fmla="*/ 2963342 h 6634795"/>
              <a:gd name="connsiteX4930" fmla="*/ 257266 w 11989919"/>
              <a:gd name="connsiteY4930" fmla="*/ 2963338 h 6634795"/>
              <a:gd name="connsiteX4931" fmla="*/ 293842 w 11989919"/>
              <a:gd name="connsiteY4931" fmla="*/ 2999913 h 6634795"/>
              <a:gd name="connsiteX4932" fmla="*/ 257266 w 11989919"/>
              <a:gd name="connsiteY4932" fmla="*/ 3036495 h 6634795"/>
              <a:gd name="connsiteX4933" fmla="*/ 220690 w 11989919"/>
              <a:gd name="connsiteY4933" fmla="*/ 2999913 h 6634795"/>
              <a:gd name="connsiteX4934" fmla="*/ 257266 w 11989919"/>
              <a:gd name="connsiteY4934" fmla="*/ 2963338 h 6634795"/>
              <a:gd name="connsiteX4935" fmla="*/ 36579 w 11989919"/>
              <a:gd name="connsiteY4935" fmla="*/ 2963333 h 6634795"/>
              <a:gd name="connsiteX4936" fmla="*/ 73155 w 11989919"/>
              <a:gd name="connsiteY4936" fmla="*/ 2999909 h 6634795"/>
              <a:gd name="connsiteX4937" fmla="*/ 36579 w 11989919"/>
              <a:gd name="connsiteY4937" fmla="*/ 3036490 h 6634795"/>
              <a:gd name="connsiteX4938" fmla="*/ 3 w 11989919"/>
              <a:gd name="connsiteY4938" fmla="*/ 2999909 h 6634795"/>
              <a:gd name="connsiteX4939" fmla="*/ 36579 w 11989919"/>
              <a:gd name="connsiteY4939" fmla="*/ 2963333 h 6634795"/>
              <a:gd name="connsiteX4940" fmla="*/ 11732658 w 11989919"/>
              <a:gd name="connsiteY4940" fmla="*/ 2963328 h 6634795"/>
              <a:gd name="connsiteX4941" fmla="*/ 11769234 w 11989919"/>
              <a:gd name="connsiteY4941" fmla="*/ 2999904 h 6634795"/>
              <a:gd name="connsiteX4942" fmla="*/ 11732658 w 11989919"/>
              <a:gd name="connsiteY4942" fmla="*/ 3036482 h 6634795"/>
              <a:gd name="connsiteX4943" fmla="*/ 11696082 w 11989919"/>
              <a:gd name="connsiteY4943" fmla="*/ 2999904 h 6634795"/>
              <a:gd name="connsiteX4944" fmla="*/ 11732658 w 11989919"/>
              <a:gd name="connsiteY4944" fmla="*/ 2963328 h 6634795"/>
              <a:gd name="connsiteX4945" fmla="*/ 11953343 w 11989919"/>
              <a:gd name="connsiteY4945" fmla="*/ 2963323 h 6634795"/>
              <a:gd name="connsiteX4946" fmla="*/ 11989919 w 11989919"/>
              <a:gd name="connsiteY4946" fmla="*/ 2999899 h 6634795"/>
              <a:gd name="connsiteX4947" fmla="*/ 11953343 w 11989919"/>
              <a:gd name="connsiteY4947" fmla="*/ 3036477 h 6634795"/>
              <a:gd name="connsiteX4948" fmla="*/ 11916767 w 11989919"/>
              <a:gd name="connsiteY4948" fmla="*/ 2999899 h 6634795"/>
              <a:gd name="connsiteX4949" fmla="*/ 11953343 w 11989919"/>
              <a:gd name="connsiteY4949" fmla="*/ 2963323 h 6634795"/>
              <a:gd name="connsiteX4950" fmla="*/ 11511977 w 11989919"/>
              <a:gd name="connsiteY4950" fmla="*/ 2751854 h 6634795"/>
              <a:gd name="connsiteX4951" fmla="*/ 11548553 w 11989919"/>
              <a:gd name="connsiteY4951" fmla="*/ 2788426 h 6634795"/>
              <a:gd name="connsiteX4952" fmla="*/ 11511977 w 11989919"/>
              <a:gd name="connsiteY4952" fmla="*/ 2825020 h 6634795"/>
              <a:gd name="connsiteX4953" fmla="*/ 11475401 w 11989919"/>
              <a:gd name="connsiteY4953" fmla="*/ 2788426 h 6634795"/>
              <a:gd name="connsiteX4954" fmla="*/ 11511977 w 11989919"/>
              <a:gd name="connsiteY4954" fmla="*/ 2751854 h 6634795"/>
              <a:gd name="connsiteX4955" fmla="*/ 11291296 w 11989919"/>
              <a:gd name="connsiteY4955" fmla="*/ 2751850 h 6634795"/>
              <a:gd name="connsiteX4956" fmla="*/ 11327872 w 11989919"/>
              <a:gd name="connsiteY4956" fmla="*/ 2788423 h 6634795"/>
              <a:gd name="connsiteX4957" fmla="*/ 11291296 w 11989919"/>
              <a:gd name="connsiteY4957" fmla="*/ 2825017 h 6634795"/>
              <a:gd name="connsiteX4958" fmla="*/ 11254720 w 11989919"/>
              <a:gd name="connsiteY4958" fmla="*/ 2788423 h 6634795"/>
              <a:gd name="connsiteX4959" fmla="*/ 11291296 w 11989919"/>
              <a:gd name="connsiteY4959" fmla="*/ 2751850 h 6634795"/>
              <a:gd name="connsiteX4960" fmla="*/ 11070615 w 11989919"/>
              <a:gd name="connsiteY4960" fmla="*/ 2751847 h 6634795"/>
              <a:gd name="connsiteX4961" fmla="*/ 11107191 w 11989919"/>
              <a:gd name="connsiteY4961" fmla="*/ 2788419 h 6634795"/>
              <a:gd name="connsiteX4962" fmla="*/ 11070615 w 11989919"/>
              <a:gd name="connsiteY4962" fmla="*/ 2825014 h 6634795"/>
              <a:gd name="connsiteX4963" fmla="*/ 11034039 w 11989919"/>
              <a:gd name="connsiteY4963" fmla="*/ 2788419 h 6634795"/>
              <a:gd name="connsiteX4964" fmla="*/ 11070615 w 11989919"/>
              <a:gd name="connsiteY4964" fmla="*/ 2751847 h 6634795"/>
              <a:gd name="connsiteX4965" fmla="*/ 10849934 w 11989919"/>
              <a:gd name="connsiteY4965" fmla="*/ 2751844 h 6634795"/>
              <a:gd name="connsiteX4966" fmla="*/ 10886510 w 11989919"/>
              <a:gd name="connsiteY4966" fmla="*/ 2788415 h 6634795"/>
              <a:gd name="connsiteX4967" fmla="*/ 10849934 w 11989919"/>
              <a:gd name="connsiteY4967" fmla="*/ 2825010 h 6634795"/>
              <a:gd name="connsiteX4968" fmla="*/ 10813358 w 11989919"/>
              <a:gd name="connsiteY4968" fmla="*/ 2788415 h 6634795"/>
              <a:gd name="connsiteX4969" fmla="*/ 10849934 w 11989919"/>
              <a:gd name="connsiteY4969" fmla="*/ 2751844 h 6634795"/>
              <a:gd name="connsiteX4970" fmla="*/ 10629253 w 11989919"/>
              <a:gd name="connsiteY4970" fmla="*/ 2751841 h 6634795"/>
              <a:gd name="connsiteX4971" fmla="*/ 10665829 w 11989919"/>
              <a:gd name="connsiteY4971" fmla="*/ 2788412 h 6634795"/>
              <a:gd name="connsiteX4972" fmla="*/ 10629253 w 11989919"/>
              <a:gd name="connsiteY4972" fmla="*/ 2825006 h 6634795"/>
              <a:gd name="connsiteX4973" fmla="*/ 10592677 w 11989919"/>
              <a:gd name="connsiteY4973" fmla="*/ 2788412 h 6634795"/>
              <a:gd name="connsiteX4974" fmla="*/ 10629253 w 11989919"/>
              <a:gd name="connsiteY4974" fmla="*/ 2751841 h 6634795"/>
              <a:gd name="connsiteX4975" fmla="*/ 10408572 w 11989919"/>
              <a:gd name="connsiteY4975" fmla="*/ 2751836 h 6634795"/>
              <a:gd name="connsiteX4976" fmla="*/ 10445148 w 11989919"/>
              <a:gd name="connsiteY4976" fmla="*/ 2788408 h 6634795"/>
              <a:gd name="connsiteX4977" fmla="*/ 10408572 w 11989919"/>
              <a:gd name="connsiteY4977" fmla="*/ 2825002 h 6634795"/>
              <a:gd name="connsiteX4978" fmla="*/ 10371996 w 11989919"/>
              <a:gd name="connsiteY4978" fmla="*/ 2788408 h 6634795"/>
              <a:gd name="connsiteX4979" fmla="*/ 10408572 w 11989919"/>
              <a:gd name="connsiteY4979" fmla="*/ 2751836 h 6634795"/>
              <a:gd name="connsiteX4980" fmla="*/ 10187891 w 11989919"/>
              <a:gd name="connsiteY4980" fmla="*/ 2751832 h 6634795"/>
              <a:gd name="connsiteX4981" fmla="*/ 10224467 w 11989919"/>
              <a:gd name="connsiteY4981" fmla="*/ 2788405 h 6634795"/>
              <a:gd name="connsiteX4982" fmla="*/ 10187891 w 11989919"/>
              <a:gd name="connsiteY4982" fmla="*/ 2824998 h 6634795"/>
              <a:gd name="connsiteX4983" fmla="*/ 10151315 w 11989919"/>
              <a:gd name="connsiteY4983" fmla="*/ 2788405 h 6634795"/>
              <a:gd name="connsiteX4984" fmla="*/ 10187891 w 11989919"/>
              <a:gd name="connsiteY4984" fmla="*/ 2751832 h 6634795"/>
              <a:gd name="connsiteX4985" fmla="*/ 9967210 w 11989919"/>
              <a:gd name="connsiteY4985" fmla="*/ 2751828 h 6634795"/>
              <a:gd name="connsiteX4986" fmla="*/ 10003786 w 11989919"/>
              <a:gd name="connsiteY4986" fmla="*/ 2788402 h 6634795"/>
              <a:gd name="connsiteX4987" fmla="*/ 9967210 w 11989919"/>
              <a:gd name="connsiteY4987" fmla="*/ 2824993 h 6634795"/>
              <a:gd name="connsiteX4988" fmla="*/ 9930634 w 11989919"/>
              <a:gd name="connsiteY4988" fmla="*/ 2788402 h 6634795"/>
              <a:gd name="connsiteX4989" fmla="*/ 9967210 w 11989919"/>
              <a:gd name="connsiteY4989" fmla="*/ 2751828 h 6634795"/>
              <a:gd name="connsiteX4990" fmla="*/ 9746529 w 11989919"/>
              <a:gd name="connsiteY4990" fmla="*/ 2751823 h 6634795"/>
              <a:gd name="connsiteX4991" fmla="*/ 9783105 w 11989919"/>
              <a:gd name="connsiteY4991" fmla="*/ 2788397 h 6634795"/>
              <a:gd name="connsiteX4992" fmla="*/ 9746529 w 11989919"/>
              <a:gd name="connsiteY4992" fmla="*/ 2824989 h 6634795"/>
              <a:gd name="connsiteX4993" fmla="*/ 9709953 w 11989919"/>
              <a:gd name="connsiteY4993" fmla="*/ 2788397 h 6634795"/>
              <a:gd name="connsiteX4994" fmla="*/ 9746529 w 11989919"/>
              <a:gd name="connsiteY4994" fmla="*/ 2751823 h 6634795"/>
              <a:gd name="connsiteX4995" fmla="*/ 9525848 w 11989919"/>
              <a:gd name="connsiteY4995" fmla="*/ 2751819 h 6634795"/>
              <a:gd name="connsiteX4996" fmla="*/ 9562424 w 11989919"/>
              <a:gd name="connsiteY4996" fmla="*/ 2788394 h 6634795"/>
              <a:gd name="connsiteX4997" fmla="*/ 9525848 w 11989919"/>
              <a:gd name="connsiteY4997" fmla="*/ 2824985 h 6634795"/>
              <a:gd name="connsiteX4998" fmla="*/ 9489272 w 11989919"/>
              <a:gd name="connsiteY4998" fmla="*/ 2788394 h 6634795"/>
              <a:gd name="connsiteX4999" fmla="*/ 9525848 w 11989919"/>
              <a:gd name="connsiteY4999" fmla="*/ 2751819 h 6634795"/>
              <a:gd name="connsiteX5000" fmla="*/ 9305167 w 11989919"/>
              <a:gd name="connsiteY5000" fmla="*/ 2751815 h 6634795"/>
              <a:gd name="connsiteX5001" fmla="*/ 9341743 w 11989919"/>
              <a:gd name="connsiteY5001" fmla="*/ 2788390 h 6634795"/>
              <a:gd name="connsiteX5002" fmla="*/ 9305167 w 11989919"/>
              <a:gd name="connsiteY5002" fmla="*/ 2824981 h 6634795"/>
              <a:gd name="connsiteX5003" fmla="*/ 9268591 w 11989919"/>
              <a:gd name="connsiteY5003" fmla="*/ 2788390 h 6634795"/>
              <a:gd name="connsiteX5004" fmla="*/ 9305167 w 11989919"/>
              <a:gd name="connsiteY5004" fmla="*/ 2751815 h 6634795"/>
              <a:gd name="connsiteX5005" fmla="*/ 9084486 w 11989919"/>
              <a:gd name="connsiteY5005" fmla="*/ 2751811 h 6634795"/>
              <a:gd name="connsiteX5006" fmla="*/ 9121062 w 11989919"/>
              <a:gd name="connsiteY5006" fmla="*/ 2788387 h 6634795"/>
              <a:gd name="connsiteX5007" fmla="*/ 9084486 w 11989919"/>
              <a:gd name="connsiteY5007" fmla="*/ 2824978 h 6634795"/>
              <a:gd name="connsiteX5008" fmla="*/ 9047910 w 11989919"/>
              <a:gd name="connsiteY5008" fmla="*/ 2788387 h 6634795"/>
              <a:gd name="connsiteX5009" fmla="*/ 9084486 w 11989919"/>
              <a:gd name="connsiteY5009" fmla="*/ 2751811 h 6634795"/>
              <a:gd name="connsiteX5010" fmla="*/ 8863805 w 11989919"/>
              <a:gd name="connsiteY5010" fmla="*/ 2751807 h 6634795"/>
              <a:gd name="connsiteX5011" fmla="*/ 8900381 w 11989919"/>
              <a:gd name="connsiteY5011" fmla="*/ 2788383 h 6634795"/>
              <a:gd name="connsiteX5012" fmla="*/ 8863805 w 11989919"/>
              <a:gd name="connsiteY5012" fmla="*/ 2824974 h 6634795"/>
              <a:gd name="connsiteX5013" fmla="*/ 8827229 w 11989919"/>
              <a:gd name="connsiteY5013" fmla="*/ 2788383 h 6634795"/>
              <a:gd name="connsiteX5014" fmla="*/ 8863805 w 11989919"/>
              <a:gd name="connsiteY5014" fmla="*/ 2751807 h 6634795"/>
              <a:gd name="connsiteX5015" fmla="*/ 8643124 w 11989919"/>
              <a:gd name="connsiteY5015" fmla="*/ 2751804 h 6634795"/>
              <a:gd name="connsiteX5016" fmla="*/ 8679700 w 11989919"/>
              <a:gd name="connsiteY5016" fmla="*/ 2788380 h 6634795"/>
              <a:gd name="connsiteX5017" fmla="*/ 8643124 w 11989919"/>
              <a:gd name="connsiteY5017" fmla="*/ 2824971 h 6634795"/>
              <a:gd name="connsiteX5018" fmla="*/ 8606548 w 11989919"/>
              <a:gd name="connsiteY5018" fmla="*/ 2788380 h 6634795"/>
              <a:gd name="connsiteX5019" fmla="*/ 8643124 w 11989919"/>
              <a:gd name="connsiteY5019" fmla="*/ 2751804 h 6634795"/>
              <a:gd name="connsiteX5020" fmla="*/ 8422443 w 11989919"/>
              <a:gd name="connsiteY5020" fmla="*/ 2751801 h 6634795"/>
              <a:gd name="connsiteX5021" fmla="*/ 8459019 w 11989919"/>
              <a:gd name="connsiteY5021" fmla="*/ 2788376 h 6634795"/>
              <a:gd name="connsiteX5022" fmla="*/ 8422443 w 11989919"/>
              <a:gd name="connsiteY5022" fmla="*/ 2824967 h 6634795"/>
              <a:gd name="connsiteX5023" fmla="*/ 8385867 w 11989919"/>
              <a:gd name="connsiteY5023" fmla="*/ 2788376 h 6634795"/>
              <a:gd name="connsiteX5024" fmla="*/ 8422443 w 11989919"/>
              <a:gd name="connsiteY5024" fmla="*/ 2751801 h 6634795"/>
              <a:gd name="connsiteX5025" fmla="*/ 8201762 w 11989919"/>
              <a:gd name="connsiteY5025" fmla="*/ 2751797 h 6634795"/>
              <a:gd name="connsiteX5026" fmla="*/ 8238338 w 11989919"/>
              <a:gd name="connsiteY5026" fmla="*/ 2788372 h 6634795"/>
              <a:gd name="connsiteX5027" fmla="*/ 8201762 w 11989919"/>
              <a:gd name="connsiteY5027" fmla="*/ 2824963 h 6634795"/>
              <a:gd name="connsiteX5028" fmla="*/ 8165186 w 11989919"/>
              <a:gd name="connsiteY5028" fmla="*/ 2788372 h 6634795"/>
              <a:gd name="connsiteX5029" fmla="*/ 8201762 w 11989919"/>
              <a:gd name="connsiteY5029" fmla="*/ 2751797 h 6634795"/>
              <a:gd name="connsiteX5030" fmla="*/ 7981081 w 11989919"/>
              <a:gd name="connsiteY5030" fmla="*/ 2751793 h 6634795"/>
              <a:gd name="connsiteX5031" fmla="*/ 8017657 w 11989919"/>
              <a:gd name="connsiteY5031" fmla="*/ 2788369 h 6634795"/>
              <a:gd name="connsiteX5032" fmla="*/ 7981081 w 11989919"/>
              <a:gd name="connsiteY5032" fmla="*/ 2824958 h 6634795"/>
              <a:gd name="connsiteX5033" fmla="*/ 7944505 w 11989919"/>
              <a:gd name="connsiteY5033" fmla="*/ 2788369 h 6634795"/>
              <a:gd name="connsiteX5034" fmla="*/ 7981081 w 11989919"/>
              <a:gd name="connsiteY5034" fmla="*/ 2751793 h 6634795"/>
              <a:gd name="connsiteX5035" fmla="*/ 7760400 w 11989919"/>
              <a:gd name="connsiteY5035" fmla="*/ 2751789 h 6634795"/>
              <a:gd name="connsiteX5036" fmla="*/ 7796976 w 11989919"/>
              <a:gd name="connsiteY5036" fmla="*/ 2788366 h 6634795"/>
              <a:gd name="connsiteX5037" fmla="*/ 7760400 w 11989919"/>
              <a:gd name="connsiteY5037" fmla="*/ 2824954 h 6634795"/>
              <a:gd name="connsiteX5038" fmla="*/ 7723824 w 11989919"/>
              <a:gd name="connsiteY5038" fmla="*/ 2788366 h 6634795"/>
              <a:gd name="connsiteX5039" fmla="*/ 7760400 w 11989919"/>
              <a:gd name="connsiteY5039" fmla="*/ 2751789 h 6634795"/>
              <a:gd name="connsiteX5040" fmla="*/ 7539719 w 11989919"/>
              <a:gd name="connsiteY5040" fmla="*/ 2751786 h 6634795"/>
              <a:gd name="connsiteX5041" fmla="*/ 7576295 w 11989919"/>
              <a:gd name="connsiteY5041" fmla="*/ 2788362 h 6634795"/>
              <a:gd name="connsiteX5042" fmla="*/ 7539719 w 11989919"/>
              <a:gd name="connsiteY5042" fmla="*/ 2824950 h 6634795"/>
              <a:gd name="connsiteX5043" fmla="*/ 7503143 w 11989919"/>
              <a:gd name="connsiteY5043" fmla="*/ 2788362 h 6634795"/>
              <a:gd name="connsiteX5044" fmla="*/ 7539719 w 11989919"/>
              <a:gd name="connsiteY5044" fmla="*/ 2751786 h 6634795"/>
              <a:gd name="connsiteX5045" fmla="*/ 7319038 w 11989919"/>
              <a:gd name="connsiteY5045" fmla="*/ 2751783 h 6634795"/>
              <a:gd name="connsiteX5046" fmla="*/ 7355614 w 11989919"/>
              <a:gd name="connsiteY5046" fmla="*/ 2788358 h 6634795"/>
              <a:gd name="connsiteX5047" fmla="*/ 7319038 w 11989919"/>
              <a:gd name="connsiteY5047" fmla="*/ 2824946 h 6634795"/>
              <a:gd name="connsiteX5048" fmla="*/ 7282462 w 11989919"/>
              <a:gd name="connsiteY5048" fmla="*/ 2788358 h 6634795"/>
              <a:gd name="connsiteX5049" fmla="*/ 7319038 w 11989919"/>
              <a:gd name="connsiteY5049" fmla="*/ 2751783 h 6634795"/>
              <a:gd name="connsiteX5050" fmla="*/ 7098357 w 11989919"/>
              <a:gd name="connsiteY5050" fmla="*/ 2751780 h 6634795"/>
              <a:gd name="connsiteX5051" fmla="*/ 7134933 w 11989919"/>
              <a:gd name="connsiteY5051" fmla="*/ 2788354 h 6634795"/>
              <a:gd name="connsiteX5052" fmla="*/ 7098357 w 11989919"/>
              <a:gd name="connsiteY5052" fmla="*/ 2824942 h 6634795"/>
              <a:gd name="connsiteX5053" fmla="*/ 7061781 w 11989919"/>
              <a:gd name="connsiteY5053" fmla="*/ 2788354 h 6634795"/>
              <a:gd name="connsiteX5054" fmla="*/ 7098357 w 11989919"/>
              <a:gd name="connsiteY5054" fmla="*/ 2751780 h 6634795"/>
              <a:gd name="connsiteX5055" fmla="*/ 6877676 w 11989919"/>
              <a:gd name="connsiteY5055" fmla="*/ 2751775 h 6634795"/>
              <a:gd name="connsiteX5056" fmla="*/ 6914252 w 11989919"/>
              <a:gd name="connsiteY5056" fmla="*/ 2788351 h 6634795"/>
              <a:gd name="connsiteX5057" fmla="*/ 6877676 w 11989919"/>
              <a:gd name="connsiteY5057" fmla="*/ 2824938 h 6634795"/>
              <a:gd name="connsiteX5058" fmla="*/ 6841100 w 11989919"/>
              <a:gd name="connsiteY5058" fmla="*/ 2788351 h 6634795"/>
              <a:gd name="connsiteX5059" fmla="*/ 6877676 w 11989919"/>
              <a:gd name="connsiteY5059" fmla="*/ 2751775 h 6634795"/>
              <a:gd name="connsiteX5060" fmla="*/ 6656995 w 11989919"/>
              <a:gd name="connsiteY5060" fmla="*/ 2751772 h 6634795"/>
              <a:gd name="connsiteX5061" fmla="*/ 6693571 w 11989919"/>
              <a:gd name="connsiteY5061" fmla="*/ 2788347 h 6634795"/>
              <a:gd name="connsiteX5062" fmla="*/ 6656995 w 11989919"/>
              <a:gd name="connsiteY5062" fmla="*/ 2824935 h 6634795"/>
              <a:gd name="connsiteX5063" fmla="*/ 6620419 w 11989919"/>
              <a:gd name="connsiteY5063" fmla="*/ 2788347 h 6634795"/>
              <a:gd name="connsiteX5064" fmla="*/ 6656995 w 11989919"/>
              <a:gd name="connsiteY5064" fmla="*/ 2751772 h 6634795"/>
              <a:gd name="connsiteX5065" fmla="*/ 6436314 w 11989919"/>
              <a:gd name="connsiteY5065" fmla="*/ 2751768 h 6634795"/>
              <a:gd name="connsiteX5066" fmla="*/ 6472890 w 11989919"/>
              <a:gd name="connsiteY5066" fmla="*/ 2788344 h 6634795"/>
              <a:gd name="connsiteX5067" fmla="*/ 6436314 w 11989919"/>
              <a:gd name="connsiteY5067" fmla="*/ 2824932 h 6634795"/>
              <a:gd name="connsiteX5068" fmla="*/ 6399738 w 11989919"/>
              <a:gd name="connsiteY5068" fmla="*/ 2788344 h 6634795"/>
              <a:gd name="connsiteX5069" fmla="*/ 6436314 w 11989919"/>
              <a:gd name="connsiteY5069" fmla="*/ 2751768 h 6634795"/>
              <a:gd name="connsiteX5070" fmla="*/ 6215633 w 11989919"/>
              <a:gd name="connsiteY5070" fmla="*/ 2751766 h 6634795"/>
              <a:gd name="connsiteX5071" fmla="*/ 6252209 w 11989919"/>
              <a:gd name="connsiteY5071" fmla="*/ 2788341 h 6634795"/>
              <a:gd name="connsiteX5072" fmla="*/ 6215633 w 11989919"/>
              <a:gd name="connsiteY5072" fmla="*/ 2824928 h 6634795"/>
              <a:gd name="connsiteX5073" fmla="*/ 6179057 w 11989919"/>
              <a:gd name="connsiteY5073" fmla="*/ 2788341 h 6634795"/>
              <a:gd name="connsiteX5074" fmla="*/ 6215633 w 11989919"/>
              <a:gd name="connsiteY5074" fmla="*/ 2751766 h 6634795"/>
              <a:gd name="connsiteX5075" fmla="*/ 5994952 w 11989919"/>
              <a:gd name="connsiteY5075" fmla="*/ 2751762 h 6634795"/>
              <a:gd name="connsiteX5076" fmla="*/ 6031528 w 11989919"/>
              <a:gd name="connsiteY5076" fmla="*/ 2788336 h 6634795"/>
              <a:gd name="connsiteX5077" fmla="*/ 5994952 w 11989919"/>
              <a:gd name="connsiteY5077" fmla="*/ 2824923 h 6634795"/>
              <a:gd name="connsiteX5078" fmla="*/ 5958376 w 11989919"/>
              <a:gd name="connsiteY5078" fmla="*/ 2788336 h 6634795"/>
              <a:gd name="connsiteX5079" fmla="*/ 5994952 w 11989919"/>
              <a:gd name="connsiteY5079" fmla="*/ 2751762 h 6634795"/>
              <a:gd name="connsiteX5080" fmla="*/ 5774272 w 11989919"/>
              <a:gd name="connsiteY5080" fmla="*/ 2751758 h 6634795"/>
              <a:gd name="connsiteX5081" fmla="*/ 5810848 w 11989919"/>
              <a:gd name="connsiteY5081" fmla="*/ 2788333 h 6634795"/>
              <a:gd name="connsiteX5082" fmla="*/ 5774272 w 11989919"/>
              <a:gd name="connsiteY5082" fmla="*/ 2824919 h 6634795"/>
              <a:gd name="connsiteX5083" fmla="*/ 5737697 w 11989919"/>
              <a:gd name="connsiteY5083" fmla="*/ 2788333 h 6634795"/>
              <a:gd name="connsiteX5084" fmla="*/ 5774272 w 11989919"/>
              <a:gd name="connsiteY5084" fmla="*/ 2751758 h 6634795"/>
              <a:gd name="connsiteX5085" fmla="*/ 5553593 w 11989919"/>
              <a:gd name="connsiteY5085" fmla="*/ 2751754 h 6634795"/>
              <a:gd name="connsiteX5086" fmla="*/ 5590169 w 11989919"/>
              <a:gd name="connsiteY5086" fmla="*/ 2788329 h 6634795"/>
              <a:gd name="connsiteX5087" fmla="*/ 5553593 w 11989919"/>
              <a:gd name="connsiteY5087" fmla="*/ 2824915 h 6634795"/>
              <a:gd name="connsiteX5088" fmla="*/ 5517018 w 11989919"/>
              <a:gd name="connsiteY5088" fmla="*/ 2788329 h 6634795"/>
              <a:gd name="connsiteX5089" fmla="*/ 5553593 w 11989919"/>
              <a:gd name="connsiteY5089" fmla="*/ 2751754 h 6634795"/>
              <a:gd name="connsiteX5090" fmla="*/ 5332913 w 11989919"/>
              <a:gd name="connsiteY5090" fmla="*/ 2751750 h 6634795"/>
              <a:gd name="connsiteX5091" fmla="*/ 5369490 w 11989919"/>
              <a:gd name="connsiteY5091" fmla="*/ 2788326 h 6634795"/>
              <a:gd name="connsiteX5092" fmla="*/ 5332913 w 11989919"/>
              <a:gd name="connsiteY5092" fmla="*/ 2824911 h 6634795"/>
              <a:gd name="connsiteX5093" fmla="*/ 5296337 w 11989919"/>
              <a:gd name="connsiteY5093" fmla="*/ 2788326 h 6634795"/>
              <a:gd name="connsiteX5094" fmla="*/ 5332913 w 11989919"/>
              <a:gd name="connsiteY5094" fmla="*/ 2751750 h 6634795"/>
              <a:gd name="connsiteX5095" fmla="*/ 5112230 w 11989919"/>
              <a:gd name="connsiteY5095" fmla="*/ 2751746 h 6634795"/>
              <a:gd name="connsiteX5096" fmla="*/ 5148807 w 11989919"/>
              <a:gd name="connsiteY5096" fmla="*/ 2788322 h 6634795"/>
              <a:gd name="connsiteX5097" fmla="*/ 5112230 w 11989919"/>
              <a:gd name="connsiteY5097" fmla="*/ 2824906 h 6634795"/>
              <a:gd name="connsiteX5098" fmla="*/ 5075655 w 11989919"/>
              <a:gd name="connsiteY5098" fmla="*/ 2788322 h 6634795"/>
              <a:gd name="connsiteX5099" fmla="*/ 5112230 w 11989919"/>
              <a:gd name="connsiteY5099" fmla="*/ 2751746 h 6634795"/>
              <a:gd name="connsiteX5100" fmla="*/ 4891552 w 11989919"/>
              <a:gd name="connsiteY5100" fmla="*/ 2751744 h 6634795"/>
              <a:gd name="connsiteX5101" fmla="*/ 4928127 w 11989919"/>
              <a:gd name="connsiteY5101" fmla="*/ 2788319 h 6634795"/>
              <a:gd name="connsiteX5102" fmla="*/ 4891552 w 11989919"/>
              <a:gd name="connsiteY5102" fmla="*/ 2824903 h 6634795"/>
              <a:gd name="connsiteX5103" fmla="*/ 4854975 w 11989919"/>
              <a:gd name="connsiteY5103" fmla="*/ 2788319 h 6634795"/>
              <a:gd name="connsiteX5104" fmla="*/ 4891552 w 11989919"/>
              <a:gd name="connsiteY5104" fmla="*/ 2751744 h 6634795"/>
              <a:gd name="connsiteX5105" fmla="*/ 4670871 w 11989919"/>
              <a:gd name="connsiteY5105" fmla="*/ 2751740 h 6634795"/>
              <a:gd name="connsiteX5106" fmla="*/ 4707447 w 11989919"/>
              <a:gd name="connsiteY5106" fmla="*/ 2788315 h 6634795"/>
              <a:gd name="connsiteX5107" fmla="*/ 4670871 w 11989919"/>
              <a:gd name="connsiteY5107" fmla="*/ 2824899 h 6634795"/>
              <a:gd name="connsiteX5108" fmla="*/ 4634295 w 11989919"/>
              <a:gd name="connsiteY5108" fmla="*/ 2788315 h 6634795"/>
              <a:gd name="connsiteX5109" fmla="*/ 4670871 w 11989919"/>
              <a:gd name="connsiteY5109" fmla="*/ 2751740 h 6634795"/>
              <a:gd name="connsiteX5110" fmla="*/ 4450188 w 11989919"/>
              <a:gd name="connsiteY5110" fmla="*/ 2751736 h 6634795"/>
              <a:gd name="connsiteX5111" fmla="*/ 4486764 w 11989919"/>
              <a:gd name="connsiteY5111" fmla="*/ 2788311 h 6634795"/>
              <a:gd name="connsiteX5112" fmla="*/ 4450188 w 11989919"/>
              <a:gd name="connsiteY5112" fmla="*/ 2824896 h 6634795"/>
              <a:gd name="connsiteX5113" fmla="*/ 4413613 w 11989919"/>
              <a:gd name="connsiteY5113" fmla="*/ 2788311 h 6634795"/>
              <a:gd name="connsiteX5114" fmla="*/ 4450188 w 11989919"/>
              <a:gd name="connsiteY5114" fmla="*/ 2751736 h 6634795"/>
              <a:gd name="connsiteX5115" fmla="*/ 4229507 w 11989919"/>
              <a:gd name="connsiteY5115" fmla="*/ 2751732 h 6634795"/>
              <a:gd name="connsiteX5116" fmla="*/ 4266084 w 11989919"/>
              <a:gd name="connsiteY5116" fmla="*/ 2788308 h 6634795"/>
              <a:gd name="connsiteX5117" fmla="*/ 4229507 w 11989919"/>
              <a:gd name="connsiteY5117" fmla="*/ 2824893 h 6634795"/>
              <a:gd name="connsiteX5118" fmla="*/ 4192931 w 11989919"/>
              <a:gd name="connsiteY5118" fmla="*/ 2788308 h 6634795"/>
              <a:gd name="connsiteX5119" fmla="*/ 4229507 w 11989919"/>
              <a:gd name="connsiteY5119" fmla="*/ 2751732 h 6634795"/>
              <a:gd name="connsiteX5120" fmla="*/ 4008847 w 11989919"/>
              <a:gd name="connsiteY5120" fmla="*/ 2751729 h 6634795"/>
              <a:gd name="connsiteX5121" fmla="*/ 4045426 w 11989919"/>
              <a:gd name="connsiteY5121" fmla="*/ 2788305 h 6634795"/>
              <a:gd name="connsiteX5122" fmla="*/ 4008847 w 11989919"/>
              <a:gd name="connsiteY5122" fmla="*/ 2824888 h 6634795"/>
              <a:gd name="connsiteX5123" fmla="*/ 3972267 w 11989919"/>
              <a:gd name="connsiteY5123" fmla="*/ 2788305 h 6634795"/>
              <a:gd name="connsiteX5124" fmla="*/ 4008847 w 11989919"/>
              <a:gd name="connsiteY5124" fmla="*/ 2751729 h 6634795"/>
              <a:gd name="connsiteX5125" fmla="*/ 3788165 w 11989919"/>
              <a:gd name="connsiteY5125" fmla="*/ 2751726 h 6634795"/>
              <a:gd name="connsiteX5126" fmla="*/ 3824738 w 11989919"/>
              <a:gd name="connsiteY5126" fmla="*/ 2788301 h 6634795"/>
              <a:gd name="connsiteX5127" fmla="*/ 3788165 w 11989919"/>
              <a:gd name="connsiteY5127" fmla="*/ 2824884 h 6634795"/>
              <a:gd name="connsiteX5128" fmla="*/ 3751588 w 11989919"/>
              <a:gd name="connsiteY5128" fmla="*/ 2788301 h 6634795"/>
              <a:gd name="connsiteX5129" fmla="*/ 3788165 w 11989919"/>
              <a:gd name="connsiteY5129" fmla="*/ 2751726 h 6634795"/>
              <a:gd name="connsiteX5130" fmla="*/ 3567479 w 11989919"/>
              <a:gd name="connsiteY5130" fmla="*/ 2751723 h 6634795"/>
              <a:gd name="connsiteX5131" fmla="*/ 3604051 w 11989919"/>
              <a:gd name="connsiteY5131" fmla="*/ 2788297 h 6634795"/>
              <a:gd name="connsiteX5132" fmla="*/ 3567479 w 11989919"/>
              <a:gd name="connsiteY5132" fmla="*/ 2824880 h 6634795"/>
              <a:gd name="connsiteX5133" fmla="*/ 3530908 w 11989919"/>
              <a:gd name="connsiteY5133" fmla="*/ 2788297 h 6634795"/>
              <a:gd name="connsiteX5134" fmla="*/ 3567479 w 11989919"/>
              <a:gd name="connsiteY5134" fmla="*/ 2751723 h 6634795"/>
              <a:gd name="connsiteX5135" fmla="*/ 3346801 w 11989919"/>
              <a:gd name="connsiteY5135" fmla="*/ 2751719 h 6634795"/>
              <a:gd name="connsiteX5136" fmla="*/ 3383375 w 11989919"/>
              <a:gd name="connsiteY5136" fmla="*/ 2788293 h 6634795"/>
              <a:gd name="connsiteX5137" fmla="*/ 3346801 w 11989919"/>
              <a:gd name="connsiteY5137" fmla="*/ 2824876 h 6634795"/>
              <a:gd name="connsiteX5138" fmla="*/ 3310228 w 11989919"/>
              <a:gd name="connsiteY5138" fmla="*/ 2788293 h 6634795"/>
              <a:gd name="connsiteX5139" fmla="*/ 3346801 w 11989919"/>
              <a:gd name="connsiteY5139" fmla="*/ 2751719 h 6634795"/>
              <a:gd name="connsiteX5140" fmla="*/ 3126126 w 11989919"/>
              <a:gd name="connsiteY5140" fmla="*/ 2751714 h 6634795"/>
              <a:gd name="connsiteX5141" fmla="*/ 3162696 w 11989919"/>
              <a:gd name="connsiteY5141" fmla="*/ 2788290 h 6634795"/>
              <a:gd name="connsiteX5142" fmla="*/ 3126126 w 11989919"/>
              <a:gd name="connsiteY5142" fmla="*/ 2824871 h 6634795"/>
              <a:gd name="connsiteX5143" fmla="*/ 3089541 w 11989919"/>
              <a:gd name="connsiteY5143" fmla="*/ 2788290 h 6634795"/>
              <a:gd name="connsiteX5144" fmla="*/ 3126126 w 11989919"/>
              <a:gd name="connsiteY5144" fmla="*/ 2751714 h 6634795"/>
              <a:gd name="connsiteX5145" fmla="*/ 2905436 w 11989919"/>
              <a:gd name="connsiteY5145" fmla="*/ 2751711 h 6634795"/>
              <a:gd name="connsiteX5146" fmla="*/ 2942013 w 11989919"/>
              <a:gd name="connsiteY5146" fmla="*/ 2788286 h 6634795"/>
              <a:gd name="connsiteX5147" fmla="*/ 2905436 w 11989919"/>
              <a:gd name="connsiteY5147" fmla="*/ 2824867 h 6634795"/>
              <a:gd name="connsiteX5148" fmla="*/ 2868866 w 11989919"/>
              <a:gd name="connsiteY5148" fmla="*/ 2788286 h 6634795"/>
              <a:gd name="connsiteX5149" fmla="*/ 2905436 w 11989919"/>
              <a:gd name="connsiteY5149" fmla="*/ 2751711 h 6634795"/>
              <a:gd name="connsiteX5150" fmla="*/ 2684758 w 11989919"/>
              <a:gd name="connsiteY5150" fmla="*/ 2751707 h 6634795"/>
              <a:gd name="connsiteX5151" fmla="*/ 2721329 w 11989919"/>
              <a:gd name="connsiteY5151" fmla="*/ 2788283 h 6634795"/>
              <a:gd name="connsiteX5152" fmla="*/ 2684758 w 11989919"/>
              <a:gd name="connsiteY5152" fmla="*/ 2824863 h 6634795"/>
              <a:gd name="connsiteX5153" fmla="*/ 2648177 w 11989919"/>
              <a:gd name="connsiteY5153" fmla="*/ 2788283 h 6634795"/>
              <a:gd name="connsiteX5154" fmla="*/ 2684758 w 11989919"/>
              <a:gd name="connsiteY5154" fmla="*/ 2751707 h 6634795"/>
              <a:gd name="connsiteX5155" fmla="*/ 2464071 w 11989919"/>
              <a:gd name="connsiteY5155" fmla="*/ 2751705 h 6634795"/>
              <a:gd name="connsiteX5156" fmla="*/ 2500650 w 11989919"/>
              <a:gd name="connsiteY5156" fmla="*/ 2788280 h 6634795"/>
              <a:gd name="connsiteX5157" fmla="*/ 2464071 w 11989919"/>
              <a:gd name="connsiteY5157" fmla="*/ 2824860 h 6634795"/>
              <a:gd name="connsiteX5158" fmla="*/ 2427500 w 11989919"/>
              <a:gd name="connsiteY5158" fmla="*/ 2788280 h 6634795"/>
              <a:gd name="connsiteX5159" fmla="*/ 2464071 w 11989919"/>
              <a:gd name="connsiteY5159" fmla="*/ 2751705 h 6634795"/>
              <a:gd name="connsiteX5160" fmla="*/ 2243393 w 11989919"/>
              <a:gd name="connsiteY5160" fmla="*/ 2751701 h 6634795"/>
              <a:gd name="connsiteX5161" fmla="*/ 2279972 w 11989919"/>
              <a:gd name="connsiteY5161" fmla="*/ 2788276 h 6634795"/>
              <a:gd name="connsiteX5162" fmla="*/ 2243393 w 11989919"/>
              <a:gd name="connsiteY5162" fmla="*/ 2824857 h 6634795"/>
              <a:gd name="connsiteX5163" fmla="*/ 2206817 w 11989919"/>
              <a:gd name="connsiteY5163" fmla="*/ 2788276 h 6634795"/>
              <a:gd name="connsiteX5164" fmla="*/ 2243393 w 11989919"/>
              <a:gd name="connsiteY5164" fmla="*/ 2751701 h 6634795"/>
              <a:gd name="connsiteX5165" fmla="*/ 2022713 w 11989919"/>
              <a:gd name="connsiteY5165" fmla="*/ 2751697 h 6634795"/>
              <a:gd name="connsiteX5166" fmla="*/ 2059288 w 11989919"/>
              <a:gd name="connsiteY5166" fmla="*/ 2788272 h 6634795"/>
              <a:gd name="connsiteX5167" fmla="*/ 2022713 w 11989919"/>
              <a:gd name="connsiteY5167" fmla="*/ 2824853 h 6634795"/>
              <a:gd name="connsiteX5168" fmla="*/ 1986178 w 11989919"/>
              <a:gd name="connsiteY5168" fmla="*/ 2788272 h 6634795"/>
              <a:gd name="connsiteX5169" fmla="*/ 2022713 w 11989919"/>
              <a:gd name="connsiteY5169" fmla="*/ 2751697 h 6634795"/>
              <a:gd name="connsiteX5170" fmla="*/ 1802068 w 11989919"/>
              <a:gd name="connsiteY5170" fmla="*/ 2751693 h 6634795"/>
              <a:gd name="connsiteX5171" fmla="*/ 1838644 w 11989919"/>
              <a:gd name="connsiteY5171" fmla="*/ 2788269 h 6634795"/>
              <a:gd name="connsiteX5172" fmla="*/ 1802068 w 11989919"/>
              <a:gd name="connsiteY5172" fmla="*/ 2824849 h 6634795"/>
              <a:gd name="connsiteX5173" fmla="*/ 1765492 w 11989919"/>
              <a:gd name="connsiteY5173" fmla="*/ 2788269 h 6634795"/>
              <a:gd name="connsiteX5174" fmla="*/ 1802068 w 11989919"/>
              <a:gd name="connsiteY5174" fmla="*/ 2751693 h 6634795"/>
              <a:gd name="connsiteX5175" fmla="*/ 1581382 w 11989919"/>
              <a:gd name="connsiteY5175" fmla="*/ 2751689 h 6634795"/>
              <a:gd name="connsiteX5176" fmla="*/ 1617958 w 11989919"/>
              <a:gd name="connsiteY5176" fmla="*/ 2788266 h 6634795"/>
              <a:gd name="connsiteX5177" fmla="*/ 1581382 w 11989919"/>
              <a:gd name="connsiteY5177" fmla="*/ 2824845 h 6634795"/>
              <a:gd name="connsiteX5178" fmla="*/ 1544806 w 11989919"/>
              <a:gd name="connsiteY5178" fmla="*/ 2788266 h 6634795"/>
              <a:gd name="connsiteX5179" fmla="*/ 1581382 w 11989919"/>
              <a:gd name="connsiteY5179" fmla="*/ 2751689 h 6634795"/>
              <a:gd name="connsiteX5180" fmla="*/ 1360697 w 11989919"/>
              <a:gd name="connsiteY5180" fmla="*/ 2751686 h 6634795"/>
              <a:gd name="connsiteX5181" fmla="*/ 1397273 w 11989919"/>
              <a:gd name="connsiteY5181" fmla="*/ 2788262 h 6634795"/>
              <a:gd name="connsiteX5182" fmla="*/ 1360697 w 11989919"/>
              <a:gd name="connsiteY5182" fmla="*/ 2824841 h 6634795"/>
              <a:gd name="connsiteX5183" fmla="*/ 1324121 w 11989919"/>
              <a:gd name="connsiteY5183" fmla="*/ 2788262 h 6634795"/>
              <a:gd name="connsiteX5184" fmla="*/ 1360697 w 11989919"/>
              <a:gd name="connsiteY5184" fmla="*/ 2751686 h 6634795"/>
              <a:gd name="connsiteX5185" fmla="*/ 1140011 w 11989919"/>
              <a:gd name="connsiteY5185" fmla="*/ 2751683 h 6634795"/>
              <a:gd name="connsiteX5186" fmla="*/ 1176587 w 11989919"/>
              <a:gd name="connsiteY5186" fmla="*/ 2788258 h 6634795"/>
              <a:gd name="connsiteX5187" fmla="*/ 1140011 w 11989919"/>
              <a:gd name="connsiteY5187" fmla="*/ 2824836 h 6634795"/>
              <a:gd name="connsiteX5188" fmla="*/ 1103435 w 11989919"/>
              <a:gd name="connsiteY5188" fmla="*/ 2788258 h 6634795"/>
              <a:gd name="connsiteX5189" fmla="*/ 1140011 w 11989919"/>
              <a:gd name="connsiteY5189" fmla="*/ 2751683 h 6634795"/>
              <a:gd name="connsiteX5190" fmla="*/ 919325 w 11989919"/>
              <a:gd name="connsiteY5190" fmla="*/ 2751679 h 6634795"/>
              <a:gd name="connsiteX5191" fmla="*/ 955901 w 11989919"/>
              <a:gd name="connsiteY5191" fmla="*/ 2788254 h 6634795"/>
              <a:gd name="connsiteX5192" fmla="*/ 919325 w 11989919"/>
              <a:gd name="connsiteY5192" fmla="*/ 2824832 h 6634795"/>
              <a:gd name="connsiteX5193" fmla="*/ 882749 w 11989919"/>
              <a:gd name="connsiteY5193" fmla="*/ 2788254 h 6634795"/>
              <a:gd name="connsiteX5194" fmla="*/ 919325 w 11989919"/>
              <a:gd name="connsiteY5194" fmla="*/ 2751679 h 6634795"/>
              <a:gd name="connsiteX5195" fmla="*/ 698638 w 11989919"/>
              <a:gd name="connsiteY5195" fmla="*/ 2751675 h 6634795"/>
              <a:gd name="connsiteX5196" fmla="*/ 735214 w 11989919"/>
              <a:gd name="connsiteY5196" fmla="*/ 2788250 h 6634795"/>
              <a:gd name="connsiteX5197" fmla="*/ 698638 w 11989919"/>
              <a:gd name="connsiteY5197" fmla="*/ 2824828 h 6634795"/>
              <a:gd name="connsiteX5198" fmla="*/ 662063 w 11989919"/>
              <a:gd name="connsiteY5198" fmla="*/ 2788250 h 6634795"/>
              <a:gd name="connsiteX5199" fmla="*/ 698638 w 11989919"/>
              <a:gd name="connsiteY5199" fmla="*/ 2751675 h 6634795"/>
              <a:gd name="connsiteX5200" fmla="*/ 477952 w 11989919"/>
              <a:gd name="connsiteY5200" fmla="*/ 2751671 h 6634795"/>
              <a:gd name="connsiteX5201" fmla="*/ 514528 w 11989919"/>
              <a:gd name="connsiteY5201" fmla="*/ 2788247 h 6634795"/>
              <a:gd name="connsiteX5202" fmla="*/ 477952 w 11989919"/>
              <a:gd name="connsiteY5202" fmla="*/ 2824824 h 6634795"/>
              <a:gd name="connsiteX5203" fmla="*/ 441376 w 11989919"/>
              <a:gd name="connsiteY5203" fmla="*/ 2788247 h 6634795"/>
              <a:gd name="connsiteX5204" fmla="*/ 477952 w 11989919"/>
              <a:gd name="connsiteY5204" fmla="*/ 2751671 h 6634795"/>
              <a:gd name="connsiteX5205" fmla="*/ 257266 w 11989919"/>
              <a:gd name="connsiteY5205" fmla="*/ 2751668 h 6634795"/>
              <a:gd name="connsiteX5206" fmla="*/ 293842 w 11989919"/>
              <a:gd name="connsiteY5206" fmla="*/ 2788244 h 6634795"/>
              <a:gd name="connsiteX5207" fmla="*/ 257266 w 11989919"/>
              <a:gd name="connsiteY5207" fmla="*/ 2824820 h 6634795"/>
              <a:gd name="connsiteX5208" fmla="*/ 220690 w 11989919"/>
              <a:gd name="connsiteY5208" fmla="*/ 2788244 h 6634795"/>
              <a:gd name="connsiteX5209" fmla="*/ 257266 w 11989919"/>
              <a:gd name="connsiteY5209" fmla="*/ 2751668 h 6634795"/>
              <a:gd name="connsiteX5210" fmla="*/ 36580 w 11989919"/>
              <a:gd name="connsiteY5210" fmla="*/ 2751665 h 6634795"/>
              <a:gd name="connsiteX5211" fmla="*/ 73155 w 11989919"/>
              <a:gd name="connsiteY5211" fmla="*/ 2788240 h 6634795"/>
              <a:gd name="connsiteX5212" fmla="*/ 36580 w 11989919"/>
              <a:gd name="connsiteY5212" fmla="*/ 2824816 h 6634795"/>
              <a:gd name="connsiteX5213" fmla="*/ 4 w 11989919"/>
              <a:gd name="connsiteY5213" fmla="*/ 2788240 h 6634795"/>
              <a:gd name="connsiteX5214" fmla="*/ 36580 w 11989919"/>
              <a:gd name="connsiteY5214" fmla="*/ 2751665 h 6634795"/>
              <a:gd name="connsiteX5215" fmla="*/ 11732658 w 11989919"/>
              <a:gd name="connsiteY5215" fmla="*/ 2751662 h 6634795"/>
              <a:gd name="connsiteX5216" fmla="*/ 11769234 w 11989919"/>
              <a:gd name="connsiteY5216" fmla="*/ 2788237 h 6634795"/>
              <a:gd name="connsiteX5217" fmla="*/ 11732658 w 11989919"/>
              <a:gd name="connsiteY5217" fmla="*/ 2824813 h 6634795"/>
              <a:gd name="connsiteX5218" fmla="*/ 11696082 w 11989919"/>
              <a:gd name="connsiteY5218" fmla="*/ 2788237 h 6634795"/>
              <a:gd name="connsiteX5219" fmla="*/ 11732658 w 11989919"/>
              <a:gd name="connsiteY5219" fmla="*/ 2751662 h 6634795"/>
              <a:gd name="connsiteX5220" fmla="*/ 11953343 w 11989919"/>
              <a:gd name="connsiteY5220" fmla="*/ 2751658 h 6634795"/>
              <a:gd name="connsiteX5221" fmla="*/ 11989919 w 11989919"/>
              <a:gd name="connsiteY5221" fmla="*/ 2788233 h 6634795"/>
              <a:gd name="connsiteX5222" fmla="*/ 11953343 w 11989919"/>
              <a:gd name="connsiteY5222" fmla="*/ 2824809 h 6634795"/>
              <a:gd name="connsiteX5223" fmla="*/ 11916767 w 11989919"/>
              <a:gd name="connsiteY5223" fmla="*/ 2788233 h 6634795"/>
              <a:gd name="connsiteX5224" fmla="*/ 11953343 w 11989919"/>
              <a:gd name="connsiteY5224" fmla="*/ 2751658 h 6634795"/>
              <a:gd name="connsiteX5225" fmla="*/ 11511977 w 11989919"/>
              <a:gd name="connsiteY5225" fmla="*/ 2540171 h 6634795"/>
              <a:gd name="connsiteX5226" fmla="*/ 11548553 w 11989919"/>
              <a:gd name="connsiteY5226" fmla="*/ 2576762 h 6634795"/>
              <a:gd name="connsiteX5227" fmla="*/ 11511977 w 11989919"/>
              <a:gd name="connsiteY5227" fmla="*/ 2613362 h 6634795"/>
              <a:gd name="connsiteX5228" fmla="*/ 11475401 w 11989919"/>
              <a:gd name="connsiteY5228" fmla="*/ 2576762 h 6634795"/>
              <a:gd name="connsiteX5229" fmla="*/ 11511977 w 11989919"/>
              <a:gd name="connsiteY5229" fmla="*/ 2540171 h 6634795"/>
              <a:gd name="connsiteX5230" fmla="*/ 11291296 w 11989919"/>
              <a:gd name="connsiteY5230" fmla="*/ 2540168 h 6634795"/>
              <a:gd name="connsiteX5231" fmla="*/ 11327872 w 11989919"/>
              <a:gd name="connsiteY5231" fmla="*/ 2576758 h 6634795"/>
              <a:gd name="connsiteX5232" fmla="*/ 11291296 w 11989919"/>
              <a:gd name="connsiteY5232" fmla="*/ 2613358 h 6634795"/>
              <a:gd name="connsiteX5233" fmla="*/ 11254720 w 11989919"/>
              <a:gd name="connsiteY5233" fmla="*/ 2576758 h 6634795"/>
              <a:gd name="connsiteX5234" fmla="*/ 11291296 w 11989919"/>
              <a:gd name="connsiteY5234" fmla="*/ 2540168 h 6634795"/>
              <a:gd name="connsiteX5235" fmla="*/ 11070615 w 11989919"/>
              <a:gd name="connsiteY5235" fmla="*/ 2540165 h 6634795"/>
              <a:gd name="connsiteX5236" fmla="*/ 11107191 w 11989919"/>
              <a:gd name="connsiteY5236" fmla="*/ 2576754 h 6634795"/>
              <a:gd name="connsiteX5237" fmla="*/ 11070615 w 11989919"/>
              <a:gd name="connsiteY5237" fmla="*/ 2613353 h 6634795"/>
              <a:gd name="connsiteX5238" fmla="*/ 11034039 w 11989919"/>
              <a:gd name="connsiteY5238" fmla="*/ 2576754 h 6634795"/>
              <a:gd name="connsiteX5239" fmla="*/ 11070615 w 11989919"/>
              <a:gd name="connsiteY5239" fmla="*/ 2540165 h 6634795"/>
              <a:gd name="connsiteX5240" fmla="*/ 10849934 w 11989919"/>
              <a:gd name="connsiteY5240" fmla="*/ 2540161 h 6634795"/>
              <a:gd name="connsiteX5241" fmla="*/ 10886510 w 11989919"/>
              <a:gd name="connsiteY5241" fmla="*/ 2576750 h 6634795"/>
              <a:gd name="connsiteX5242" fmla="*/ 10849934 w 11989919"/>
              <a:gd name="connsiteY5242" fmla="*/ 2613349 h 6634795"/>
              <a:gd name="connsiteX5243" fmla="*/ 10813358 w 11989919"/>
              <a:gd name="connsiteY5243" fmla="*/ 2576750 h 6634795"/>
              <a:gd name="connsiteX5244" fmla="*/ 10849934 w 11989919"/>
              <a:gd name="connsiteY5244" fmla="*/ 2540161 h 6634795"/>
              <a:gd name="connsiteX5245" fmla="*/ 10629253 w 11989919"/>
              <a:gd name="connsiteY5245" fmla="*/ 2540158 h 6634795"/>
              <a:gd name="connsiteX5246" fmla="*/ 10665829 w 11989919"/>
              <a:gd name="connsiteY5246" fmla="*/ 2576747 h 6634795"/>
              <a:gd name="connsiteX5247" fmla="*/ 10629253 w 11989919"/>
              <a:gd name="connsiteY5247" fmla="*/ 2613345 h 6634795"/>
              <a:gd name="connsiteX5248" fmla="*/ 10592677 w 11989919"/>
              <a:gd name="connsiteY5248" fmla="*/ 2576747 h 6634795"/>
              <a:gd name="connsiteX5249" fmla="*/ 10629253 w 11989919"/>
              <a:gd name="connsiteY5249" fmla="*/ 2540158 h 6634795"/>
              <a:gd name="connsiteX5250" fmla="*/ 10408572 w 11989919"/>
              <a:gd name="connsiteY5250" fmla="*/ 2540154 h 6634795"/>
              <a:gd name="connsiteX5251" fmla="*/ 10445148 w 11989919"/>
              <a:gd name="connsiteY5251" fmla="*/ 2576743 h 6634795"/>
              <a:gd name="connsiteX5252" fmla="*/ 10408572 w 11989919"/>
              <a:gd name="connsiteY5252" fmla="*/ 2613341 h 6634795"/>
              <a:gd name="connsiteX5253" fmla="*/ 10371996 w 11989919"/>
              <a:gd name="connsiteY5253" fmla="*/ 2576743 h 6634795"/>
              <a:gd name="connsiteX5254" fmla="*/ 10408572 w 11989919"/>
              <a:gd name="connsiteY5254" fmla="*/ 2540154 h 6634795"/>
              <a:gd name="connsiteX5255" fmla="*/ 10187891 w 11989919"/>
              <a:gd name="connsiteY5255" fmla="*/ 2540152 h 6634795"/>
              <a:gd name="connsiteX5256" fmla="*/ 10224467 w 11989919"/>
              <a:gd name="connsiteY5256" fmla="*/ 2576740 h 6634795"/>
              <a:gd name="connsiteX5257" fmla="*/ 10187891 w 11989919"/>
              <a:gd name="connsiteY5257" fmla="*/ 2613336 h 6634795"/>
              <a:gd name="connsiteX5258" fmla="*/ 10151315 w 11989919"/>
              <a:gd name="connsiteY5258" fmla="*/ 2576740 h 6634795"/>
              <a:gd name="connsiteX5259" fmla="*/ 10187891 w 11989919"/>
              <a:gd name="connsiteY5259" fmla="*/ 2540152 h 6634795"/>
              <a:gd name="connsiteX5260" fmla="*/ 9967210 w 11989919"/>
              <a:gd name="connsiteY5260" fmla="*/ 2540148 h 6634795"/>
              <a:gd name="connsiteX5261" fmla="*/ 10003786 w 11989919"/>
              <a:gd name="connsiteY5261" fmla="*/ 2576736 h 6634795"/>
              <a:gd name="connsiteX5262" fmla="*/ 9967210 w 11989919"/>
              <a:gd name="connsiteY5262" fmla="*/ 2613332 h 6634795"/>
              <a:gd name="connsiteX5263" fmla="*/ 9930634 w 11989919"/>
              <a:gd name="connsiteY5263" fmla="*/ 2576736 h 6634795"/>
              <a:gd name="connsiteX5264" fmla="*/ 9967210 w 11989919"/>
              <a:gd name="connsiteY5264" fmla="*/ 2540148 h 6634795"/>
              <a:gd name="connsiteX5265" fmla="*/ 9746529 w 11989919"/>
              <a:gd name="connsiteY5265" fmla="*/ 2540144 h 6634795"/>
              <a:gd name="connsiteX5266" fmla="*/ 9783105 w 11989919"/>
              <a:gd name="connsiteY5266" fmla="*/ 2576732 h 6634795"/>
              <a:gd name="connsiteX5267" fmla="*/ 9746529 w 11989919"/>
              <a:gd name="connsiteY5267" fmla="*/ 2613328 h 6634795"/>
              <a:gd name="connsiteX5268" fmla="*/ 9709953 w 11989919"/>
              <a:gd name="connsiteY5268" fmla="*/ 2576732 h 6634795"/>
              <a:gd name="connsiteX5269" fmla="*/ 9746529 w 11989919"/>
              <a:gd name="connsiteY5269" fmla="*/ 2540144 h 6634795"/>
              <a:gd name="connsiteX5270" fmla="*/ 9525848 w 11989919"/>
              <a:gd name="connsiteY5270" fmla="*/ 2540141 h 6634795"/>
              <a:gd name="connsiteX5271" fmla="*/ 9562424 w 11989919"/>
              <a:gd name="connsiteY5271" fmla="*/ 2576729 h 6634795"/>
              <a:gd name="connsiteX5272" fmla="*/ 9525848 w 11989919"/>
              <a:gd name="connsiteY5272" fmla="*/ 2613324 h 6634795"/>
              <a:gd name="connsiteX5273" fmla="*/ 9489272 w 11989919"/>
              <a:gd name="connsiteY5273" fmla="*/ 2576729 h 6634795"/>
              <a:gd name="connsiteX5274" fmla="*/ 9525848 w 11989919"/>
              <a:gd name="connsiteY5274" fmla="*/ 2540141 h 6634795"/>
              <a:gd name="connsiteX5275" fmla="*/ 9305167 w 11989919"/>
              <a:gd name="connsiteY5275" fmla="*/ 2540138 h 6634795"/>
              <a:gd name="connsiteX5276" fmla="*/ 9341743 w 11989919"/>
              <a:gd name="connsiteY5276" fmla="*/ 2576726 h 6634795"/>
              <a:gd name="connsiteX5277" fmla="*/ 9305167 w 11989919"/>
              <a:gd name="connsiteY5277" fmla="*/ 2613320 h 6634795"/>
              <a:gd name="connsiteX5278" fmla="*/ 9268591 w 11989919"/>
              <a:gd name="connsiteY5278" fmla="*/ 2576726 h 6634795"/>
              <a:gd name="connsiteX5279" fmla="*/ 9305167 w 11989919"/>
              <a:gd name="connsiteY5279" fmla="*/ 2540138 h 6634795"/>
              <a:gd name="connsiteX5280" fmla="*/ 9084486 w 11989919"/>
              <a:gd name="connsiteY5280" fmla="*/ 2540135 h 6634795"/>
              <a:gd name="connsiteX5281" fmla="*/ 9121062 w 11989919"/>
              <a:gd name="connsiteY5281" fmla="*/ 2576722 h 6634795"/>
              <a:gd name="connsiteX5282" fmla="*/ 9084486 w 11989919"/>
              <a:gd name="connsiteY5282" fmla="*/ 2613316 h 6634795"/>
              <a:gd name="connsiteX5283" fmla="*/ 9047910 w 11989919"/>
              <a:gd name="connsiteY5283" fmla="*/ 2576722 h 6634795"/>
              <a:gd name="connsiteX5284" fmla="*/ 9084486 w 11989919"/>
              <a:gd name="connsiteY5284" fmla="*/ 2540135 h 6634795"/>
              <a:gd name="connsiteX5285" fmla="*/ 8863805 w 11989919"/>
              <a:gd name="connsiteY5285" fmla="*/ 2540131 h 6634795"/>
              <a:gd name="connsiteX5286" fmla="*/ 8900381 w 11989919"/>
              <a:gd name="connsiteY5286" fmla="*/ 2576719 h 6634795"/>
              <a:gd name="connsiteX5287" fmla="*/ 8863805 w 11989919"/>
              <a:gd name="connsiteY5287" fmla="*/ 2613313 h 6634795"/>
              <a:gd name="connsiteX5288" fmla="*/ 8827229 w 11989919"/>
              <a:gd name="connsiteY5288" fmla="*/ 2576719 h 6634795"/>
              <a:gd name="connsiteX5289" fmla="*/ 8863805 w 11989919"/>
              <a:gd name="connsiteY5289" fmla="*/ 2540131 h 6634795"/>
              <a:gd name="connsiteX5290" fmla="*/ 8643124 w 11989919"/>
              <a:gd name="connsiteY5290" fmla="*/ 2540127 h 6634795"/>
              <a:gd name="connsiteX5291" fmla="*/ 8679700 w 11989919"/>
              <a:gd name="connsiteY5291" fmla="*/ 2576715 h 6634795"/>
              <a:gd name="connsiteX5292" fmla="*/ 8643124 w 11989919"/>
              <a:gd name="connsiteY5292" fmla="*/ 2613309 h 6634795"/>
              <a:gd name="connsiteX5293" fmla="*/ 8606548 w 11989919"/>
              <a:gd name="connsiteY5293" fmla="*/ 2576715 h 6634795"/>
              <a:gd name="connsiteX5294" fmla="*/ 8643124 w 11989919"/>
              <a:gd name="connsiteY5294" fmla="*/ 2540127 h 6634795"/>
              <a:gd name="connsiteX5295" fmla="*/ 8422443 w 11989919"/>
              <a:gd name="connsiteY5295" fmla="*/ 2540124 h 6634795"/>
              <a:gd name="connsiteX5296" fmla="*/ 8459019 w 11989919"/>
              <a:gd name="connsiteY5296" fmla="*/ 2576711 h 6634795"/>
              <a:gd name="connsiteX5297" fmla="*/ 8422443 w 11989919"/>
              <a:gd name="connsiteY5297" fmla="*/ 2613305 h 6634795"/>
              <a:gd name="connsiteX5298" fmla="*/ 8385867 w 11989919"/>
              <a:gd name="connsiteY5298" fmla="*/ 2576711 h 6634795"/>
              <a:gd name="connsiteX5299" fmla="*/ 8422443 w 11989919"/>
              <a:gd name="connsiteY5299" fmla="*/ 2540124 h 6634795"/>
              <a:gd name="connsiteX5300" fmla="*/ 8201762 w 11989919"/>
              <a:gd name="connsiteY5300" fmla="*/ 2540121 h 6634795"/>
              <a:gd name="connsiteX5301" fmla="*/ 8238338 w 11989919"/>
              <a:gd name="connsiteY5301" fmla="*/ 2576708 h 6634795"/>
              <a:gd name="connsiteX5302" fmla="*/ 8201762 w 11989919"/>
              <a:gd name="connsiteY5302" fmla="*/ 2613301 h 6634795"/>
              <a:gd name="connsiteX5303" fmla="*/ 8165186 w 11989919"/>
              <a:gd name="connsiteY5303" fmla="*/ 2576708 h 6634795"/>
              <a:gd name="connsiteX5304" fmla="*/ 8201762 w 11989919"/>
              <a:gd name="connsiteY5304" fmla="*/ 2540121 h 6634795"/>
              <a:gd name="connsiteX5305" fmla="*/ 7981081 w 11989919"/>
              <a:gd name="connsiteY5305" fmla="*/ 2540118 h 6634795"/>
              <a:gd name="connsiteX5306" fmla="*/ 8017657 w 11989919"/>
              <a:gd name="connsiteY5306" fmla="*/ 2576704 h 6634795"/>
              <a:gd name="connsiteX5307" fmla="*/ 7981081 w 11989919"/>
              <a:gd name="connsiteY5307" fmla="*/ 2613297 h 6634795"/>
              <a:gd name="connsiteX5308" fmla="*/ 7944505 w 11989919"/>
              <a:gd name="connsiteY5308" fmla="*/ 2576704 h 6634795"/>
              <a:gd name="connsiteX5309" fmla="*/ 7981081 w 11989919"/>
              <a:gd name="connsiteY5309" fmla="*/ 2540118 h 6634795"/>
              <a:gd name="connsiteX5310" fmla="*/ 7760400 w 11989919"/>
              <a:gd name="connsiteY5310" fmla="*/ 2540114 h 6634795"/>
              <a:gd name="connsiteX5311" fmla="*/ 7796976 w 11989919"/>
              <a:gd name="connsiteY5311" fmla="*/ 2576701 h 6634795"/>
              <a:gd name="connsiteX5312" fmla="*/ 7760400 w 11989919"/>
              <a:gd name="connsiteY5312" fmla="*/ 2613292 h 6634795"/>
              <a:gd name="connsiteX5313" fmla="*/ 7723824 w 11989919"/>
              <a:gd name="connsiteY5313" fmla="*/ 2576701 h 6634795"/>
              <a:gd name="connsiteX5314" fmla="*/ 7760400 w 11989919"/>
              <a:gd name="connsiteY5314" fmla="*/ 2540114 h 6634795"/>
              <a:gd name="connsiteX5315" fmla="*/ 7539719 w 11989919"/>
              <a:gd name="connsiteY5315" fmla="*/ 2540111 h 6634795"/>
              <a:gd name="connsiteX5316" fmla="*/ 7576295 w 11989919"/>
              <a:gd name="connsiteY5316" fmla="*/ 2576697 h 6634795"/>
              <a:gd name="connsiteX5317" fmla="*/ 7539719 w 11989919"/>
              <a:gd name="connsiteY5317" fmla="*/ 2613288 h 6634795"/>
              <a:gd name="connsiteX5318" fmla="*/ 7503143 w 11989919"/>
              <a:gd name="connsiteY5318" fmla="*/ 2576697 h 6634795"/>
              <a:gd name="connsiteX5319" fmla="*/ 7539719 w 11989919"/>
              <a:gd name="connsiteY5319" fmla="*/ 2540111 h 6634795"/>
              <a:gd name="connsiteX5320" fmla="*/ 7319038 w 11989919"/>
              <a:gd name="connsiteY5320" fmla="*/ 2540108 h 6634795"/>
              <a:gd name="connsiteX5321" fmla="*/ 7355614 w 11989919"/>
              <a:gd name="connsiteY5321" fmla="*/ 2576693 h 6634795"/>
              <a:gd name="connsiteX5322" fmla="*/ 7319038 w 11989919"/>
              <a:gd name="connsiteY5322" fmla="*/ 2613284 h 6634795"/>
              <a:gd name="connsiteX5323" fmla="*/ 7282462 w 11989919"/>
              <a:gd name="connsiteY5323" fmla="*/ 2576693 h 6634795"/>
              <a:gd name="connsiteX5324" fmla="*/ 7319038 w 11989919"/>
              <a:gd name="connsiteY5324" fmla="*/ 2540108 h 6634795"/>
              <a:gd name="connsiteX5325" fmla="*/ 7098357 w 11989919"/>
              <a:gd name="connsiteY5325" fmla="*/ 2540105 h 6634795"/>
              <a:gd name="connsiteX5326" fmla="*/ 7134933 w 11989919"/>
              <a:gd name="connsiteY5326" fmla="*/ 2576690 h 6634795"/>
              <a:gd name="connsiteX5327" fmla="*/ 7098357 w 11989919"/>
              <a:gd name="connsiteY5327" fmla="*/ 2613280 h 6634795"/>
              <a:gd name="connsiteX5328" fmla="*/ 7061781 w 11989919"/>
              <a:gd name="connsiteY5328" fmla="*/ 2576690 h 6634795"/>
              <a:gd name="connsiteX5329" fmla="*/ 7098357 w 11989919"/>
              <a:gd name="connsiteY5329" fmla="*/ 2540105 h 6634795"/>
              <a:gd name="connsiteX5330" fmla="*/ 6877676 w 11989919"/>
              <a:gd name="connsiteY5330" fmla="*/ 2540101 h 6634795"/>
              <a:gd name="connsiteX5331" fmla="*/ 6914252 w 11989919"/>
              <a:gd name="connsiteY5331" fmla="*/ 2576687 h 6634795"/>
              <a:gd name="connsiteX5332" fmla="*/ 6877676 w 11989919"/>
              <a:gd name="connsiteY5332" fmla="*/ 2613275 h 6634795"/>
              <a:gd name="connsiteX5333" fmla="*/ 6841100 w 11989919"/>
              <a:gd name="connsiteY5333" fmla="*/ 2576687 h 6634795"/>
              <a:gd name="connsiteX5334" fmla="*/ 6877676 w 11989919"/>
              <a:gd name="connsiteY5334" fmla="*/ 2540101 h 6634795"/>
              <a:gd name="connsiteX5335" fmla="*/ 6656995 w 11989919"/>
              <a:gd name="connsiteY5335" fmla="*/ 2540098 h 6634795"/>
              <a:gd name="connsiteX5336" fmla="*/ 6693571 w 11989919"/>
              <a:gd name="connsiteY5336" fmla="*/ 2576683 h 6634795"/>
              <a:gd name="connsiteX5337" fmla="*/ 6656995 w 11989919"/>
              <a:gd name="connsiteY5337" fmla="*/ 2613271 h 6634795"/>
              <a:gd name="connsiteX5338" fmla="*/ 6620419 w 11989919"/>
              <a:gd name="connsiteY5338" fmla="*/ 2576683 h 6634795"/>
              <a:gd name="connsiteX5339" fmla="*/ 6656995 w 11989919"/>
              <a:gd name="connsiteY5339" fmla="*/ 2540098 h 6634795"/>
              <a:gd name="connsiteX5340" fmla="*/ 6436314 w 11989919"/>
              <a:gd name="connsiteY5340" fmla="*/ 2540095 h 6634795"/>
              <a:gd name="connsiteX5341" fmla="*/ 6472890 w 11989919"/>
              <a:gd name="connsiteY5341" fmla="*/ 2576679 h 6634795"/>
              <a:gd name="connsiteX5342" fmla="*/ 6436314 w 11989919"/>
              <a:gd name="connsiteY5342" fmla="*/ 2613267 h 6634795"/>
              <a:gd name="connsiteX5343" fmla="*/ 6399738 w 11989919"/>
              <a:gd name="connsiteY5343" fmla="*/ 2576679 h 6634795"/>
              <a:gd name="connsiteX5344" fmla="*/ 6436314 w 11989919"/>
              <a:gd name="connsiteY5344" fmla="*/ 2540095 h 6634795"/>
              <a:gd name="connsiteX5345" fmla="*/ 6215633 w 11989919"/>
              <a:gd name="connsiteY5345" fmla="*/ 2540091 h 6634795"/>
              <a:gd name="connsiteX5346" fmla="*/ 6252209 w 11989919"/>
              <a:gd name="connsiteY5346" fmla="*/ 2576676 h 6634795"/>
              <a:gd name="connsiteX5347" fmla="*/ 6215633 w 11989919"/>
              <a:gd name="connsiteY5347" fmla="*/ 2613263 h 6634795"/>
              <a:gd name="connsiteX5348" fmla="*/ 6179057 w 11989919"/>
              <a:gd name="connsiteY5348" fmla="*/ 2576676 h 6634795"/>
              <a:gd name="connsiteX5349" fmla="*/ 6215633 w 11989919"/>
              <a:gd name="connsiteY5349" fmla="*/ 2540091 h 6634795"/>
              <a:gd name="connsiteX5350" fmla="*/ 5994952 w 11989919"/>
              <a:gd name="connsiteY5350" fmla="*/ 2540088 h 6634795"/>
              <a:gd name="connsiteX5351" fmla="*/ 6031528 w 11989919"/>
              <a:gd name="connsiteY5351" fmla="*/ 2576672 h 6634795"/>
              <a:gd name="connsiteX5352" fmla="*/ 5994952 w 11989919"/>
              <a:gd name="connsiteY5352" fmla="*/ 2613259 h 6634795"/>
              <a:gd name="connsiteX5353" fmla="*/ 5958376 w 11989919"/>
              <a:gd name="connsiteY5353" fmla="*/ 2576672 h 6634795"/>
              <a:gd name="connsiteX5354" fmla="*/ 5994952 w 11989919"/>
              <a:gd name="connsiteY5354" fmla="*/ 2540088 h 6634795"/>
              <a:gd name="connsiteX5355" fmla="*/ 5774272 w 11989919"/>
              <a:gd name="connsiteY5355" fmla="*/ 2540084 h 6634795"/>
              <a:gd name="connsiteX5356" fmla="*/ 5810848 w 11989919"/>
              <a:gd name="connsiteY5356" fmla="*/ 2576669 h 6634795"/>
              <a:gd name="connsiteX5357" fmla="*/ 5774272 w 11989919"/>
              <a:gd name="connsiteY5357" fmla="*/ 2613255 h 6634795"/>
              <a:gd name="connsiteX5358" fmla="*/ 5737697 w 11989919"/>
              <a:gd name="connsiteY5358" fmla="*/ 2576669 h 6634795"/>
              <a:gd name="connsiteX5359" fmla="*/ 5774272 w 11989919"/>
              <a:gd name="connsiteY5359" fmla="*/ 2540084 h 6634795"/>
              <a:gd name="connsiteX5360" fmla="*/ 5553593 w 11989919"/>
              <a:gd name="connsiteY5360" fmla="*/ 2540081 h 6634795"/>
              <a:gd name="connsiteX5361" fmla="*/ 5590169 w 11989919"/>
              <a:gd name="connsiteY5361" fmla="*/ 2576665 h 6634795"/>
              <a:gd name="connsiteX5362" fmla="*/ 5553593 w 11989919"/>
              <a:gd name="connsiteY5362" fmla="*/ 2613252 h 6634795"/>
              <a:gd name="connsiteX5363" fmla="*/ 5517018 w 11989919"/>
              <a:gd name="connsiteY5363" fmla="*/ 2576665 h 6634795"/>
              <a:gd name="connsiteX5364" fmla="*/ 5553593 w 11989919"/>
              <a:gd name="connsiteY5364" fmla="*/ 2540081 h 6634795"/>
              <a:gd name="connsiteX5365" fmla="*/ 5332913 w 11989919"/>
              <a:gd name="connsiteY5365" fmla="*/ 2540078 h 6634795"/>
              <a:gd name="connsiteX5366" fmla="*/ 5369490 w 11989919"/>
              <a:gd name="connsiteY5366" fmla="*/ 2576661 h 6634795"/>
              <a:gd name="connsiteX5367" fmla="*/ 5332913 w 11989919"/>
              <a:gd name="connsiteY5367" fmla="*/ 2613248 h 6634795"/>
              <a:gd name="connsiteX5368" fmla="*/ 5296337 w 11989919"/>
              <a:gd name="connsiteY5368" fmla="*/ 2576661 h 6634795"/>
              <a:gd name="connsiteX5369" fmla="*/ 5332913 w 11989919"/>
              <a:gd name="connsiteY5369" fmla="*/ 2540078 h 6634795"/>
              <a:gd name="connsiteX5370" fmla="*/ 5112230 w 11989919"/>
              <a:gd name="connsiteY5370" fmla="*/ 2540074 h 6634795"/>
              <a:gd name="connsiteX5371" fmla="*/ 5148807 w 11989919"/>
              <a:gd name="connsiteY5371" fmla="*/ 2576658 h 6634795"/>
              <a:gd name="connsiteX5372" fmla="*/ 5112230 w 11989919"/>
              <a:gd name="connsiteY5372" fmla="*/ 2613244 h 6634795"/>
              <a:gd name="connsiteX5373" fmla="*/ 5075655 w 11989919"/>
              <a:gd name="connsiteY5373" fmla="*/ 2576658 h 6634795"/>
              <a:gd name="connsiteX5374" fmla="*/ 5112230 w 11989919"/>
              <a:gd name="connsiteY5374" fmla="*/ 2540074 h 6634795"/>
              <a:gd name="connsiteX5375" fmla="*/ 4891552 w 11989919"/>
              <a:gd name="connsiteY5375" fmla="*/ 2540071 h 6634795"/>
              <a:gd name="connsiteX5376" fmla="*/ 4928127 w 11989919"/>
              <a:gd name="connsiteY5376" fmla="*/ 2576654 h 6634795"/>
              <a:gd name="connsiteX5377" fmla="*/ 4891552 w 11989919"/>
              <a:gd name="connsiteY5377" fmla="*/ 2613240 h 6634795"/>
              <a:gd name="connsiteX5378" fmla="*/ 4854975 w 11989919"/>
              <a:gd name="connsiteY5378" fmla="*/ 2576654 h 6634795"/>
              <a:gd name="connsiteX5379" fmla="*/ 4891552 w 11989919"/>
              <a:gd name="connsiteY5379" fmla="*/ 2540071 h 6634795"/>
              <a:gd name="connsiteX5380" fmla="*/ 4670871 w 11989919"/>
              <a:gd name="connsiteY5380" fmla="*/ 2540068 h 6634795"/>
              <a:gd name="connsiteX5381" fmla="*/ 4707447 w 11989919"/>
              <a:gd name="connsiteY5381" fmla="*/ 2576650 h 6634795"/>
              <a:gd name="connsiteX5382" fmla="*/ 4670871 w 11989919"/>
              <a:gd name="connsiteY5382" fmla="*/ 2613236 h 6634795"/>
              <a:gd name="connsiteX5383" fmla="*/ 4634295 w 11989919"/>
              <a:gd name="connsiteY5383" fmla="*/ 2576650 h 6634795"/>
              <a:gd name="connsiteX5384" fmla="*/ 4670871 w 11989919"/>
              <a:gd name="connsiteY5384" fmla="*/ 2540068 h 6634795"/>
              <a:gd name="connsiteX5385" fmla="*/ 4450188 w 11989919"/>
              <a:gd name="connsiteY5385" fmla="*/ 2540065 h 6634795"/>
              <a:gd name="connsiteX5386" fmla="*/ 4486764 w 11989919"/>
              <a:gd name="connsiteY5386" fmla="*/ 2576647 h 6634795"/>
              <a:gd name="connsiteX5387" fmla="*/ 4450188 w 11989919"/>
              <a:gd name="connsiteY5387" fmla="*/ 2613231 h 6634795"/>
              <a:gd name="connsiteX5388" fmla="*/ 4413613 w 11989919"/>
              <a:gd name="connsiteY5388" fmla="*/ 2576647 h 6634795"/>
              <a:gd name="connsiteX5389" fmla="*/ 4450188 w 11989919"/>
              <a:gd name="connsiteY5389" fmla="*/ 2540065 h 6634795"/>
              <a:gd name="connsiteX5390" fmla="*/ 4229507 w 11989919"/>
              <a:gd name="connsiteY5390" fmla="*/ 2540061 h 6634795"/>
              <a:gd name="connsiteX5391" fmla="*/ 4266084 w 11989919"/>
              <a:gd name="connsiteY5391" fmla="*/ 2576643 h 6634795"/>
              <a:gd name="connsiteX5392" fmla="*/ 4229507 w 11989919"/>
              <a:gd name="connsiteY5392" fmla="*/ 2613227 h 6634795"/>
              <a:gd name="connsiteX5393" fmla="*/ 4192931 w 11989919"/>
              <a:gd name="connsiteY5393" fmla="*/ 2576643 h 6634795"/>
              <a:gd name="connsiteX5394" fmla="*/ 4229507 w 11989919"/>
              <a:gd name="connsiteY5394" fmla="*/ 2540061 h 6634795"/>
              <a:gd name="connsiteX5395" fmla="*/ 4008847 w 11989919"/>
              <a:gd name="connsiteY5395" fmla="*/ 2540057 h 6634795"/>
              <a:gd name="connsiteX5396" fmla="*/ 4045426 w 11989919"/>
              <a:gd name="connsiteY5396" fmla="*/ 2576640 h 6634795"/>
              <a:gd name="connsiteX5397" fmla="*/ 4008847 w 11989919"/>
              <a:gd name="connsiteY5397" fmla="*/ 2613223 h 6634795"/>
              <a:gd name="connsiteX5398" fmla="*/ 3972267 w 11989919"/>
              <a:gd name="connsiteY5398" fmla="*/ 2576640 h 6634795"/>
              <a:gd name="connsiteX5399" fmla="*/ 4008847 w 11989919"/>
              <a:gd name="connsiteY5399" fmla="*/ 2540057 h 6634795"/>
              <a:gd name="connsiteX5400" fmla="*/ 3788165 w 11989919"/>
              <a:gd name="connsiteY5400" fmla="*/ 2540054 h 6634795"/>
              <a:gd name="connsiteX5401" fmla="*/ 3824738 w 11989919"/>
              <a:gd name="connsiteY5401" fmla="*/ 2576636 h 6634795"/>
              <a:gd name="connsiteX5402" fmla="*/ 3788165 w 11989919"/>
              <a:gd name="connsiteY5402" fmla="*/ 2613219 h 6634795"/>
              <a:gd name="connsiteX5403" fmla="*/ 3751588 w 11989919"/>
              <a:gd name="connsiteY5403" fmla="*/ 2576636 h 6634795"/>
              <a:gd name="connsiteX5404" fmla="*/ 3788165 w 11989919"/>
              <a:gd name="connsiteY5404" fmla="*/ 2540054 h 6634795"/>
              <a:gd name="connsiteX5405" fmla="*/ 3567479 w 11989919"/>
              <a:gd name="connsiteY5405" fmla="*/ 2540051 h 6634795"/>
              <a:gd name="connsiteX5406" fmla="*/ 3604051 w 11989919"/>
              <a:gd name="connsiteY5406" fmla="*/ 2576632 h 6634795"/>
              <a:gd name="connsiteX5407" fmla="*/ 3567479 w 11989919"/>
              <a:gd name="connsiteY5407" fmla="*/ 2613214 h 6634795"/>
              <a:gd name="connsiteX5408" fmla="*/ 3530908 w 11989919"/>
              <a:gd name="connsiteY5408" fmla="*/ 2576632 h 6634795"/>
              <a:gd name="connsiteX5409" fmla="*/ 3567479 w 11989919"/>
              <a:gd name="connsiteY5409" fmla="*/ 2540051 h 6634795"/>
              <a:gd name="connsiteX5410" fmla="*/ 3346801 w 11989919"/>
              <a:gd name="connsiteY5410" fmla="*/ 2540048 h 6634795"/>
              <a:gd name="connsiteX5411" fmla="*/ 3383375 w 11989919"/>
              <a:gd name="connsiteY5411" fmla="*/ 2576628 h 6634795"/>
              <a:gd name="connsiteX5412" fmla="*/ 3346801 w 11989919"/>
              <a:gd name="connsiteY5412" fmla="*/ 2613210 h 6634795"/>
              <a:gd name="connsiteX5413" fmla="*/ 3310228 w 11989919"/>
              <a:gd name="connsiteY5413" fmla="*/ 2576628 h 6634795"/>
              <a:gd name="connsiteX5414" fmla="*/ 3346801 w 11989919"/>
              <a:gd name="connsiteY5414" fmla="*/ 2540048 h 6634795"/>
              <a:gd name="connsiteX5415" fmla="*/ 3126126 w 11989919"/>
              <a:gd name="connsiteY5415" fmla="*/ 2540044 h 6634795"/>
              <a:gd name="connsiteX5416" fmla="*/ 3162696 w 11989919"/>
              <a:gd name="connsiteY5416" fmla="*/ 2576625 h 6634795"/>
              <a:gd name="connsiteX5417" fmla="*/ 3126126 w 11989919"/>
              <a:gd name="connsiteY5417" fmla="*/ 2613206 h 6634795"/>
              <a:gd name="connsiteX5418" fmla="*/ 3089541 w 11989919"/>
              <a:gd name="connsiteY5418" fmla="*/ 2576625 h 6634795"/>
              <a:gd name="connsiteX5419" fmla="*/ 3126126 w 11989919"/>
              <a:gd name="connsiteY5419" fmla="*/ 2540044 h 6634795"/>
              <a:gd name="connsiteX5420" fmla="*/ 2905436 w 11989919"/>
              <a:gd name="connsiteY5420" fmla="*/ 2540041 h 6634795"/>
              <a:gd name="connsiteX5421" fmla="*/ 2942013 w 11989919"/>
              <a:gd name="connsiteY5421" fmla="*/ 2576621 h 6634795"/>
              <a:gd name="connsiteX5422" fmla="*/ 2905436 w 11989919"/>
              <a:gd name="connsiteY5422" fmla="*/ 2613202 h 6634795"/>
              <a:gd name="connsiteX5423" fmla="*/ 2868866 w 11989919"/>
              <a:gd name="connsiteY5423" fmla="*/ 2576621 h 6634795"/>
              <a:gd name="connsiteX5424" fmla="*/ 2905436 w 11989919"/>
              <a:gd name="connsiteY5424" fmla="*/ 2540041 h 6634795"/>
              <a:gd name="connsiteX5425" fmla="*/ 2684758 w 11989919"/>
              <a:gd name="connsiteY5425" fmla="*/ 2540038 h 6634795"/>
              <a:gd name="connsiteX5426" fmla="*/ 2721329 w 11989919"/>
              <a:gd name="connsiteY5426" fmla="*/ 2576618 h 6634795"/>
              <a:gd name="connsiteX5427" fmla="*/ 2684758 w 11989919"/>
              <a:gd name="connsiteY5427" fmla="*/ 2613198 h 6634795"/>
              <a:gd name="connsiteX5428" fmla="*/ 2648177 w 11989919"/>
              <a:gd name="connsiteY5428" fmla="*/ 2576618 h 6634795"/>
              <a:gd name="connsiteX5429" fmla="*/ 2684758 w 11989919"/>
              <a:gd name="connsiteY5429" fmla="*/ 2540038 h 6634795"/>
              <a:gd name="connsiteX5430" fmla="*/ 2464071 w 11989919"/>
              <a:gd name="connsiteY5430" fmla="*/ 2540035 h 6634795"/>
              <a:gd name="connsiteX5431" fmla="*/ 2500650 w 11989919"/>
              <a:gd name="connsiteY5431" fmla="*/ 2576614 h 6634795"/>
              <a:gd name="connsiteX5432" fmla="*/ 2464071 w 11989919"/>
              <a:gd name="connsiteY5432" fmla="*/ 2613194 h 6634795"/>
              <a:gd name="connsiteX5433" fmla="*/ 2427500 w 11989919"/>
              <a:gd name="connsiteY5433" fmla="*/ 2576614 h 6634795"/>
              <a:gd name="connsiteX5434" fmla="*/ 2464071 w 11989919"/>
              <a:gd name="connsiteY5434" fmla="*/ 2540035 h 6634795"/>
              <a:gd name="connsiteX5435" fmla="*/ 2243393 w 11989919"/>
              <a:gd name="connsiteY5435" fmla="*/ 2540031 h 6634795"/>
              <a:gd name="connsiteX5436" fmla="*/ 2279972 w 11989919"/>
              <a:gd name="connsiteY5436" fmla="*/ 2576610 h 6634795"/>
              <a:gd name="connsiteX5437" fmla="*/ 2243393 w 11989919"/>
              <a:gd name="connsiteY5437" fmla="*/ 2613191 h 6634795"/>
              <a:gd name="connsiteX5438" fmla="*/ 2206817 w 11989919"/>
              <a:gd name="connsiteY5438" fmla="*/ 2576610 h 6634795"/>
              <a:gd name="connsiteX5439" fmla="*/ 2243393 w 11989919"/>
              <a:gd name="connsiteY5439" fmla="*/ 2540031 h 6634795"/>
              <a:gd name="connsiteX5440" fmla="*/ 2022713 w 11989919"/>
              <a:gd name="connsiteY5440" fmla="*/ 2540027 h 6634795"/>
              <a:gd name="connsiteX5441" fmla="*/ 2059288 w 11989919"/>
              <a:gd name="connsiteY5441" fmla="*/ 2576607 h 6634795"/>
              <a:gd name="connsiteX5442" fmla="*/ 2022713 w 11989919"/>
              <a:gd name="connsiteY5442" fmla="*/ 2613187 h 6634795"/>
              <a:gd name="connsiteX5443" fmla="*/ 1986178 w 11989919"/>
              <a:gd name="connsiteY5443" fmla="*/ 2576607 h 6634795"/>
              <a:gd name="connsiteX5444" fmla="*/ 2022713 w 11989919"/>
              <a:gd name="connsiteY5444" fmla="*/ 2540027 h 6634795"/>
              <a:gd name="connsiteX5445" fmla="*/ 1802068 w 11989919"/>
              <a:gd name="connsiteY5445" fmla="*/ 2540024 h 6634795"/>
              <a:gd name="connsiteX5446" fmla="*/ 1838644 w 11989919"/>
              <a:gd name="connsiteY5446" fmla="*/ 2576603 h 6634795"/>
              <a:gd name="connsiteX5447" fmla="*/ 1802068 w 11989919"/>
              <a:gd name="connsiteY5447" fmla="*/ 2613183 h 6634795"/>
              <a:gd name="connsiteX5448" fmla="*/ 1765492 w 11989919"/>
              <a:gd name="connsiteY5448" fmla="*/ 2576603 h 6634795"/>
              <a:gd name="connsiteX5449" fmla="*/ 1802068 w 11989919"/>
              <a:gd name="connsiteY5449" fmla="*/ 2540024 h 6634795"/>
              <a:gd name="connsiteX5450" fmla="*/ 1581382 w 11989919"/>
              <a:gd name="connsiteY5450" fmla="*/ 2540021 h 6634795"/>
              <a:gd name="connsiteX5451" fmla="*/ 1617958 w 11989919"/>
              <a:gd name="connsiteY5451" fmla="*/ 2576600 h 6634795"/>
              <a:gd name="connsiteX5452" fmla="*/ 1581382 w 11989919"/>
              <a:gd name="connsiteY5452" fmla="*/ 2613179 h 6634795"/>
              <a:gd name="connsiteX5453" fmla="*/ 1544806 w 11989919"/>
              <a:gd name="connsiteY5453" fmla="*/ 2576600 h 6634795"/>
              <a:gd name="connsiteX5454" fmla="*/ 1581382 w 11989919"/>
              <a:gd name="connsiteY5454" fmla="*/ 2540021 h 6634795"/>
              <a:gd name="connsiteX5455" fmla="*/ 1360697 w 11989919"/>
              <a:gd name="connsiteY5455" fmla="*/ 2540018 h 6634795"/>
              <a:gd name="connsiteX5456" fmla="*/ 1397273 w 11989919"/>
              <a:gd name="connsiteY5456" fmla="*/ 2576596 h 6634795"/>
              <a:gd name="connsiteX5457" fmla="*/ 1360697 w 11989919"/>
              <a:gd name="connsiteY5457" fmla="*/ 2613175 h 6634795"/>
              <a:gd name="connsiteX5458" fmla="*/ 1324121 w 11989919"/>
              <a:gd name="connsiteY5458" fmla="*/ 2576596 h 6634795"/>
              <a:gd name="connsiteX5459" fmla="*/ 1360697 w 11989919"/>
              <a:gd name="connsiteY5459" fmla="*/ 2540018 h 6634795"/>
              <a:gd name="connsiteX5460" fmla="*/ 1140011 w 11989919"/>
              <a:gd name="connsiteY5460" fmla="*/ 2540014 h 6634795"/>
              <a:gd name="connsiteX5461" fmla="*/ 1176587 w 11989919"/>
              <a:gd name="connsiteY5461" fmla="*/ 2576592 h 6634795"/>
              <a:gd name="connsiteX5462" fmla="*/ 1140011 w 11989919"/>
              <a:gd name="connsiteY5462" fmla="*/ 2613170 h 6634795"/>
              <a:gd name="connsiteX5463" fmla="*/ 1103435 w 11989919"/>
              <a:gd name="connsiteY5463" fmla="*/ 2576592 h 6634795"/>
              <a:gd name="connsiteX5464" fmla="*/ 1140011 w 11989919"/>
              <a:gd name="connsiteY5464" fmla="*/ 2540014 h 6634795"/>
              <a:gd name="connsiteX5465" fmla="*/ 919325 w 11989919"/>
              <a:gd name="connsiteY5465" fmla="*/ 2540011 h 6634795"/>
              <a:gd name="connsiteX5466" fmla="*/ 955901 w 11989919"/>
              <a:gd name="connsiteY5466" fmla="*/ 2576589 h 6634795"/>
              <a:gd name="connsiteX5467" fmla="*/ 919325 w 11989919"/>
              <a:gd name="connsiteY5467" fmla="*/ 2613166 h 6634795"/>
              <a:gd name="connsiteX5468" fmla="*/ 882749 w 11989919"/>
              <a:gd name="connsiteY5468" fmla="*/ 2576589 h 6634795"/>
              <a:gd name="connsiteX5469" fmla="*/ 919325 w 11989919"/>
              <a:gd name="connsiteY5469" fmla="*/ 2540011 h 6634795"/>
              <a:gd name="connsiteX5470" fmla="*/ 698639 w 11989919"/>
              <a:gd name="connsiteY5470" fmla="*/ 2540008 h 6634795"/>
              <a:gd name="connsiteX5471" fmla="*/ 735215 w 11989919"/>
              <a:gd name="connsiteY5471" fmla="*/ 2576585 h 6634795"/>
              <a:gd name="connsiteX5472" fmla="*/ 698639 w 11989919"/>
              <a:gd name="connsiteY5472" fmla="*/ 2613162 h 6634795"/>
              <a:gd name="connsiteX5473" fmla="*/ 662063 w 11989919"/>
              <a:gd name="connsiteY5473" fmla="*/ 2576585 h 6634795"/>
              <a:gd name="connsiteX5474" fmla="*/ 698639 w 11989919"/>
              <a:gd name="connsiteY5474" fmla="*/ 2540008 h 6634795"/>
              <a:gd name="connsiteX5475" fmla="*/ 477952 w 11989919"/>
              <a:gd name="connsiteY5475" fmla="*/ 2540004 h 6634795"/>
              <a:gd name="connsiteX5476" fmla="*/ 514528 w 11989919"/>
              <a:gd name="connsiteY5476" fmla="*/ 2576582 h 6634795"/>
              <a:gd name="connsiteX5477" fmla="*/ 477952 w 11989919"/>
              <a:gd name="connsiteY5477" fmla="*/ 2613158 h 6634795"/>
              <a:gd name="connsiteX5478" fmla="*/ 441376 w 11989919"/>
              <a:gd name="connsiteY5478" fmla="*/ 2576582 h 6634795"/>
              <a:gd name="connsiteX5479" fmla="*/ 477952 w 11989919"/>
              <a:gd name="connsiteY5479" fmla="*/ 2540004 h 6634795"/>
              <a:gd name="connsiteX5480" fmla="*/ 257266 w 11989919"/>
              <a:gd name="connsiteY5480" fmla="*/ 2540001 h 6634795"/>
              <a:gd name="connsiteX5481" fmla="*/ 293842 w 11989919"/>
              <a:gd name="connsiteY5481" fmla="*/ 2576578 h 6634795"/>
              <a:gd name="connsiteX5482" fmla="*/ 257266 w 11989919"/>
              <a:gd name="connsiteY5482" fmla="*/ 2613154 h 6634795"/>
              <a:gd name="connsiteX5483" fmla="*/ 220690 w 11989919"/>
              <a:gd name="connsiteY5483" fmla="*/ 2576578 h 6634795"/>
              <a:gd name="connsiteX5484" fmla="*/ 257266 w 11989919"/>
              <a:gd name="connsiteY5484" fmla="*/ 2540001 h 6634795"/>
              <a:gd name="connsiteX5485" fmla="*/ 36580 w 11989919"/>
              <a:gd name="connsiteY5485" fmla="*/ 2539997 h 6634795"/>
              <a:gd name="connsiteX5486" fmla="*/ 73156 w 11989919"/>
              <a:gd name="connsiteY5486" fmla="*/ 2576574 h 6634795"/>
              <a:gd name="connsiteX5487" fmla="*/ 36580 w 11989919"/>
              <a:gd name="connsiteY5487" fmla="*/ 2613151 h 6634795"/>
              <a:gd name="connsiteX5488" fmla="*/ 4 w 11989919"/>
              <a:gd name="connsiteY5488" fmla="*/ 2576574 h 6634795"/>
              <a:gd name="connsiteX5489" fmla="*/ 36580 w 11989919"/>
              <a:gd name="connsiteY5489" fmla="*/ 2539997 h 6634795"/>
              <a:gd name="connsiteX5490" fmla="*/ 11732658 w 11989919"/>
              <a:gd name="connsiteY5490" fmla="*/ 2539995 h 6634795"/>
              <a:gd name="connsiteX5491" fmla="*/ 11769234 w 11989919"/>
              <a:gd name="connsiteY5491" fmla="*/ 2576571 h 6634795"/>
              <a:gd name="connsiteX5492" fmla="*/ 11732658 w 11989919"/>
              <a:gd name="connsiteY5492" fmla="*/ 2613147 h 6634795"/>
              <a:gd name="connsiteX5493" fmla="*/ 11696082 w 11989919"/>
              <a:gd name="connsiteY5493" fmla="*/ 2576571 h 6634795"/>
              <a:gd name="connsiteX5494" fmla="*/ 11732658 w 11989919"/>
              <a:gd name="connsiteY5494" fmla="*/ 2539995 h 6634795"/>
              <a:gd name="connsiteX5495" fmla="*/ 11953343 w 11989919"/>
              <a:gd name="connsiteY5495" fmla="*/ 2539991 h 6634795"/>
              <a:gd name="connsiteX5496" fmla="*/ 11989919 w 11989919"/>
              <a:gd name="connsiteY5496" fmla="*/ 2576567 h 6634795"/>
              <a:gd name="connsiteX5497" fmla="*/ 11953343 w 11989919"/>
              <a:gd name="connsiteY5497" fmla="*/ 2613143 h 6634795"/>
              <a:gd name="connsiteX5498" fmla="*/ 11916767 w 11989919"/>
              <a:gd name="connsiteY5498" fmla="*/ 2576567 h 6634795"/>
              <a:gd name="connsiteX5499" fmla="*/ 11953343 w 11989919"/>
              <a:gd name="connsiteY5499" fmla="*/ 2539991 h 6634795"/>
              <a:gd name="connsiteX5500" fmla="*/ 11511977 w 11989919"/>
              <a:gd name="connsiteY5500" fmla="*/ 2328425 h 6634795"/>
              <a:gd name="connsiteX5501" fmla="*/ 11548553 w 11989919"/>
              <a:gd name="connsiteY5501" fmla="*/ 2365005 h 6634795"/>
              <a:gd name="connsiteX5502" fmla="*/ 11511977 w 11989919"/>
              <a:gd name="connsiteY5502" fmla="*/ 2401595 h 6634795"/>
              <a:gd name="connsiteX5503" fmla="*/ 11475401 w 11989919"/>
              <a:gd name="connsiteY5503" fmla="*/ 2365005 h 6634795"/>
              <a:gd name="connsiteX5504" fmla="*/ 11511977 w 11989919"/>
              <a:gd name="connsiteY5504" fmla="*/ 2328425 h 6634795"/>
              <a:gd name="connsiteX5505" fmla="*/ 11291296 w 11989919"/>
              <a:gd name="connsiteY5505" fmla="*/ 2328423 h 6634795"/>
              <a:gd name="connsiteX5506" fmla="*/ 11327872 w 11989919"/>
              <a:gd name="connsiteY5506" fmla="*/ 2365003 h 6634795"/>
              <a:gd name="connsiteX5507" fmla="*/ 11291296 w 11989919"/>
              <a:gd name="connsiteY5507" fmla="*/ 2401593 h 6634795"/>
              <a:gd name="connsiteX5508" fmla="*/ 11254720 w 11989919"/>
              <a:gd name="connsiteY5508" fmla="*/ 2365003 h 6634795"/>
              <a:gd name="connsiteX5509" fmla="*/ 11291296 w 11989919"/>
              <a:gd name="connsiteY5509" fmla="*/ 2328423 h 6634795"/>
              <a:gd name="connsiteX5510" fmla="*/ 11070615 w 11989919"/>
              <a:gd name="connsiteY5510" fmla="*/ 2328421 h 6634795"/>
              <a:gd name="connsiteX5511" fmla="*/ 11107191 w 11989919"/>
              <a:gd name="connsiteY5511" fmla="*/ 2365001 h 6634795"/>
              <a:gd name="connsiteX5512" fmla="*/ 11070615 w 11989919"/>
              <a:gd name="connsiteY5512" fmla="*/ 2401591 h 6634795"/>
              <a:gd name="connsiteX5513" fmla="*/ 11034039 w 11989919"/>
              <a:gd name="connsiteY5513" fmla="*/ 2365001 h 6634795"/>
              <a:gd name="connsiteX5514" fmla="*/ 11070615 w 11989919"/>
              <a:gd name="connsiteY5514" fmla="*/ 2328421 h 6634795"/>
              <a:gd name="connsiteX5515" fmla="*/ 10849934 w 11989919"/>
              <a:gd name="connsiteY5515" fmla="*/ 2328419 h 6634795"/>
              <a:gd name="connsiteX5516" fmla="*/ 10886510 w 11989919"/>
              <a:gd name="connsiteY5516" fmla="*/ 2365000 h 6634795"/>
              <a:gd name="connsiteX5517" fmla="*/ 10849934 w 11989919"/>
              <a:gd name="connsiteY5517" fmla="*/ 2401588 h 6634795"/>
              <a:gd name="connsiteX5518" fmla="*/ 10813358 w 11989919"/>
              <a:gd name="connsiteY5518" fmla="*/ 2365000 h 6634795"/>
              <a:gd name="connsiteX5519" fmla="*/ 10849934 w 11989919"/>
              <a:gd name="connsiteY5519" fmla="*/ 2328419 h 6634795"/>
              <a:gd name="connsiteX5520" fmla="*/ 10629253 w 11989919"/>
              <a:gd name="connsiteY5520" fmla="*/ 2328417 h 6634795"/>
              <a:gd name="connsiteX5521" fmla="*/ 10665829 w 11989919"/>
              <a:gd name="connsiteY5521" fmla="*/ 2364998 h 6634795"/>
              <a:gd name="connsiteX5522" fmla="*/ 10629253 w 11989919"/>
              <a:gd name="connsiteY5522" fmla="*/ 2401586 h 6634795"/>
              <a:gd name="connsiteX5523" fmla="*/ 10592677 w 11989919"/>
              <a:gd name="connsiteY5523" fmla="*/ 2364998 h 6634795"/>
              <a:gd name="connsiteX5524" fmla="*/ 10629253 w 11989919"/>
              <a:gd name="connsiteY5524" fmla="*/ 2328417 h 6634795"/>
              <a:gd name="connsiteX5525" fmla="*/ 10408572 w 11989919"/>
              <a:gd name="connsiteY5525" fmla="*/ 2328416 h 6634795"/>
              <a:gd name="connsiteX5526" fmla="*/ 10445148 w 11989919"/>
              <a:gd name="connsiteY5526" fmla="*/ 2364996 h 6634795"/>
              <a:gd name="connsiteX5527" fmla="*/ 10408572 w 11989919"/>
              <a:gd name="connsiteY5527" fmla="*/ 2401584 h 6634795"/>
              <a:gd name="connsiteX5528" fmla="*/ 10371996 w 11989919"/>
              <a:gd name="connsiteY5528" fmla="*/ 2364996 h 6634795"/>
              <a:gd name="connsiteX5529" fmla="*/ 10408572 w 11989919"/>
              <a:gd name="connsiteY5529" fmla="*/ 2328416 h 6634795"/>
              <a:gd name="connsiteX5530" fmla="*/ 10187891 w 11989919"/>
              <a:gd name="connsiteY5530" fmla="*/ 2328414 h 6634795"/>
              <a:gd name="connsiteX5531" fmla="*/ 10224467 w 11989919"/>
              <a:gd name="connsiteY5531" fmla="*/ 2364994 h 6634795"/>
              <a:gd name="connsiteX5532" fmla="*/ 10187891 w 11989919"/>
              <a:gd name="connsiteY5532" fmla="*/ 2401582 h 6634795"/>
              <a:gd name="connsiteX5533" fmla="*/ 10151315 w 11989919"/>
              <a:gd name="connsiteY5533" fmla="*/ 2364994 h 6634795"/>
              <a:gd name="connsiteX5534" fmla="*/ 10187891 w 11989919"/>
              <a:gd name="connsiteY5534" fmla="*/ 2328414 h 6634795"/>
              <a:gd name="connsiteX5535" fmla="*/ 9967210 w 11989919"/>
              <a:gd name="connsiteY5535" fmla="*/ 2328412 h 6634795"/>
              <a:gd name="connsiteX5536" fmla="*/ 10003786 w 11989919"/>
              <a:gd name="connsiteY5536" fmla="*/ 2364992 h 6634795"/>
              <a:gd name="connsiteX5537" fmla="*/ 9967210 w 11989919"/>
              <a:gd name="connsiteY5537" fmla="*/ 2401580 h 6634795"/>
              <a:gd name="connsiteX5538" fmla="*/ 9930634 w 11989919"/>
              <a:gd name="connsiteY5538" fmla="*/ 2364992 h 6634795"/>
              <a:gd name="connsiteX5539" fmla="*/ 9967210 w 11989919"/>
              <a:gd name="connsiteY5539" fmla="*/ 2328412 h 6634795"/>
              <a:gd name="connsiteX5540" fmla="*/ 9746529 w 11989919"/>
              <a:gd name="connsiteY5540" fmla="*/ 2328410 h 6634795"/>
              <a:gd name="connsiteX5541" fmla="*/ 9783105 w 11989919"/>
              <a:gd name="connsiteY5541" fmla="*/ 2364989 h 6634795"/>
              <a:gd name="connsiteX5542" fmla="*/ 9746529 w 11989919"/>
              <a:gd name="connsiteY5542" fmla="*/ 2401578 h 6634795"/>
              <a:gd name="connsiteX5543" fmla="*/ 9709953 w 11989919"/>
              <a:gd name="connsiteY5543" fmla="*/ 2364989 h 6634795"/>
              <a:gd name="connsiteX5544" fmla="*/ 9746529 w 11989919"/>
              <a:gd name="connsiteY5544" fmla="*/ 2328410 h 6634795"/>
              <a:gd name="connsiteX5545" fmla="*/ 9525848 w 11989919"/>
              <a:gd name="connsiteY5545" fmla="*/ 2328408 h 6634795"/>
              <a:gd name="connsiteX5546" fmla="*/ 9562424 w 11989919"/>
              <a:gd name="connsiteY5546" fmla="*/ 2364987 h 6634795"/>
              <a:gd name="connsiteX5547" fmla="*/ 9525848 w 11989919"/>
              <a:gd name="connsiteY5547" fmla="*/ 2401576 h 6634795"/>
              <a:gd name="connsiteX5548" fmla="*/ 9489272 w 11989919"/>
              <a:gd name="connsiteY5548" fmla="*/ 2364987 h 6634795"/>
              <a:gd name="connsiteX5549" fmla="*/ 9525848 w 11989919"/>
              <a:gd name="connsiteY5549" fmla="*/ 2328408 h 6634795"/>
              <a:gd name="connsiteX5550" fmla="*/ 9305167 w 11989919"/>
              <a:gd name="connsiteY5550" fmla="*/ 2328407 h 6634795"/>
              <a:gd name="connsiteX5551" fmla="*/ 9341743 w 11989919"/>
              <a:gd name="connsiteY5551" fmla="*/ 2364986 h 6634795"/>
              <a:gd name="connsiteX5552" fmla="*/ 9305167 w 11989919"/>
              <a:gd name="connsiteY5552" fmla="*/ 2401573 h 6634795"/>
              <a:gd name="connsiteX5553" fmla="*/ 9268591 w 11989919"/>
              <a:gd name="connsiteY5553" fmla="*/ 2364986 h 6634795"/>
              <a:gd name="connsiteX5554" fmla="*/ 9305167 w 11989919"/>
              <a:gd name="connsiteY5554" fmla="*/ 2328407 h 6634795"/>
              <a:gd name="connsiteX5555" fmla="*/ 9084486 w 11989919"/>
              <a:gd name="connsiteY5555" fmla="*/ 2328405 h 6634795"/>
              <a:gd name="connsiteX5556" fmla="*/ 9121062 w 11989919"/>
              <a:gd name="connsiteY5556" fmla="*/ 2364984 h 6634795"/>
              <a:gd name="connsiteX5557" fmla="*/ 9084486 w 11989919"/>
              <a:gd name="connsiteY5557" fmla="*/ 2401571 h 6634795"/>
              <a:gd name="connsiteX5558" fmla="*/ 9047910 w 11989919"/>
              <a:gd name="connsiteY5558" fmla="*/ 2364984 h 6634795"/>
              <a:gd name="connsiteX5559" fmla="*/ 9084486 w 11989919"/>
              <a:gd name="connsiteY5559" fmla="*/ 2328405 h 6634795"/>
              <a:gd name="connsiteX5560" fmla="*/ 8863805 w 11989919"/>
              <a:gd name="connsiteY5560" fmla="*/ 2328403 h 6634795"/>
              <a:gd name="connsiteX5561" fmla="*/ 8900381 w 11989919"/>
              <a:gd name="connsiteY5561" fmla="*/ 2364982 h 6634795"/>
              <a:gd name="connsiteX5562" fmla="*/ 8863805 w 11989919"/>
              <a:gd name="connsiteY5562" fmla="*/ 2401569 h 6634795"/>
              <a:gd name="connsiteX5563" fmla="*/ 8827229 w 11989919"/>
              <a:gd name="connsiteY5563" fmla="*/ 2364982 h 6634795"/>
              <a:gd name="connsiteX5564" fmla="*/ 8863805 w 11989919"/>
              <a:gd name="connsiteY5564" fmla="*/ 2328403 h 6634795"/>
              <a:gd name="connsiteX5565" fmla="*/ 8643124 w 11989919"/>
              <a:gd name="connsiteY5565" fmla="*/ 2328401 h 6634795"/>
              <a:gd name="connsiteX5566" fmla="*/ 8679700 w 11989919"/>
              <a:gd name="connsiteY5566" fmla="*/ 2364980 h 6634795"/>
              <a:gd name="connsiteX5567" fmla="*/ 8643124 w 11989919"/>
              <a:gd name="connsiteY5567" fmla="*/ 2401567 h 6634795"/>
              <a:gd name="connsiteX5568" fmla="*/ 8606548 w 11989919"/>
              <a:gd name="connsiteY5568" fmla="*/ 2364980 h 6634795"/>
              <a:gd name="connsiteX5569" fmla="*/ 8643124 w 11989919"/>
              <a:gd name="connsiteY5569" fmla="*/ 2328401 h 6634795"/>
              <a:gd name="connsiteX5570" fmla="*/ 8422443 w 11989919"/>
              <a:gd name="connsiteY5570" fmla="*/ 2328399 h 6634795"/>
              <a:gd name="connsiteX5571" fmla="*/ 8459019 w 11989919"/>
              <a:gd name="connsiteY5571" fmla="*/ 2364978 h 6634795"/>
              <a:gd name="connsiteX5572" fmla="*/ 8422443 w 11989919"/>
              <a:gd name="connsiteY5572" fmla="*/ 2401564 h 6634795"/>
              <a:gd name="connsiteX5573" fmla="*/ 8385867 w 11989919"/>
              <a:gd name="connsiteY5573" fmla="*/ 2364978 h 6634795"/>
              <a:gd name="connsiteX5574" fmla="*/ 8422443 w 11989919"/>
              <a:gd name="connsiteY5574" fmla="*/ 2328399 h 6634795"/>
              <a:gd name="connsiteX5575" fmla="*/ 8201762 w 11989919"/>
              <a:gd name="connsiteY5575" fmla="*/ 2328398 h 6634795"/>
              <a:gd name="connsiteX5576" fmla="*/ 8238338 w 11989919"/>
              <a:gd name="connsiteY5576" fmla="*/ 2364976 h 6634795"/>
              <a:gd name="connsiteX5577" fmla="*/ 8201762 w 11989919"/>
              <a:gd name="connsiteY5577" fmla="*/ 2401562 h 6634795"/>
              <a:gd name="connsiteX5578" fmla="*/ 8165186 w 11989919"/>
              <a:gd name="connsiteY5578" fmla="*/ 2364976 h 6634795"/>
              <a:gd name="connsiteX5579" fmla="*/ 8201762 w 11989919"/>
              <a:gd name="connsiteY5579" fmla="*/ 2328398 h 6634795"/>
              <a:gd name="connsiteX5580" fmla="*/ 7981081 w 11989919"/>
              <a:gd name="connsiteY5580" fmla="*/ 2328396 h 6634795"/>
              <a:gd name="connsiteX5581" fmla="*/ 8017657 w 11989919"/>
              <a:gd name="connsiteY5581" fmla="*/ 2364974 h 6634795"/>
              <a:gd name="connsiteX5582" fmla="*/ 7981081 w 11989919"/>
              <a:gd name="connsiteY5582" fmla="*/ 2401560 h 6634795"/>
              <a:gd name="connsiteX5583" fmla="*/ 7944505 w 11989919"/>
              <a:gd name="connsiteY5583" fmla="*/ 2364974 h 6634795"/>
              <a:gd name="connsiteX5584" fmla="*/ 7981081 w 11989919"/>
              <a:gd name="connsiteY5584" fmla="*/ 2328396 h 6634795"/>
              <a:gd name="connsiteX5585" fmla="*/ 7760400 w 11989919"/>
              <a:gd name="connsiteY5585" fmla="*/ 2328394 h 6634795"/>
              <a:gd name="connsiteX5586" fmla="*/ 7796976 w 11989919"/>
              <a:gd name="connsiteY5586" fmla="*/ 2364972 h 6634795"/>
              <a:gd name="connsiteX5587" fmla="*/ 7760400 w 11989919"/>
              <a:gd name="connsiteY5587" fmla="*/ 2401558 h 6634795"/>
              <a:gd name="connsiteX5588" fmla="*/ 7723824 w 11989919"/>
              <a:gd name="connsiteY5588" fmla="*/ 2364972 h 6634795"/>
              <a:gd name="connsiteX5589" fmla="*/ 7760400 w 11989919"/>
              <a:gd name="connsiteY5589" fmla="*/ 2328394 h 6634795"/>
              <a:gd name="connsiteX5590" fmla="*/ 7539719 w 11989919"/>
              <a:gd name="connsiteY5590" fmla="*/ 2328392 h 6634795"/>
              <a:gd name="connsiteX5591" fmla="*/ 7576295 w 11989919"/>
              <a:gd name="connsiteY5591" fmla="*/ 2364970 h 6634795"/>
              <a:gd name="connsiteX5592" fmla="*/ 7539719 w 11989919"/>
              <a:gd name="connsiteY5592" fmla="*/ 2401556 h 6634795"/>
              <a:gd name="connsiteX5593" fmla="*/ 7503143 w 11989919"/>
              <a:gd name="connsiteY5593" fmla="*/ 2364970 h 6634795"/>
              <a:gd name="connsiteX5594" fmla="*/ 7539719 w 11989919"/>
              <a:gd name="connsiteY5594" fmla="*/ 2328392 h 6634795"/>
              <a:gd name="connsiteX5595" fmla="*/ 7319038 w 11989919"/>
              <a:gd name="connsiteY5595" fmla="*/ 2328390 h 6634795"/>
              <a:gd name="connsiteX5596" fmla="*/ 7355614 w 11989919"/>
              <a:gd name="connsiteY5596" fmla="*/ 2364968 h 6634795"/>
              <a:gd name="connsiteX5597" fmla="*/ 7319038 w 11989919"/>
              <a:gd name="connsiteY5597" fmla="*/ 2401554 h 6634795"/>
              <a:gd name="connsiteX5598" fmla="*/ 7282462 w 11989919"/>
              <a:gd name="connsiteY5598" fmla="*/ 2364968 h 6634795"/>
              <a:gd name="connsiteX5599" fmla="*/ 7319038 w 11989919"/>
              <a:gd name="connsiteY5599" fmla="*/ 2328390 h 6634795"/>
              <a:gd name="connsiteX5600" fmla="*/ 7098357 w 11989919"/>
              <a:gd name="connsiteY5600" fmla="*/ 2328388 h 6634795"/>
              <a:gd name="connsiteX5601" fmla="*/ 7134933 w 11989919"/>
              <a:gd name="connsiteY5601" fmla="*/ 2364966 h 6634795"/>
              <a:gd name="connsiteX5602" fmla="*/ 7098357 w 11989919"/>
              <a:gd name="connsiteY5602" fmla="*/ 2401552 h 6634795"/>
              <a:gd name="connsiteX5603" fmla="*/ 7061781 w 11989919"/>
              <a:gd name="connsiteY5603" fmla="*/ 2364966 h 6634795"/>
              <a:gd name="connsiteX5604" fmla="*/ 7098357 w 11989919"/>
              <a:gd name="connsiteY5604" fmla="*/ 2328388 h 6634795"/>
              <a:gd name="connsiteX5605" fmla="*/ 6877676 w 11989919"/>
              <a:gd name="connsiteY5605" fmla="*/ 2328386 h 6634795"/>
              <a:gd name="connsiteX5606" fmla="*/ 6914252 w 11989919"/>
              <a:gd name="connsiteY5606" fmla="*/ 2364964 h 6634795"/>
              <a:gd name="connsiteX5607" fmla="*/ 6877676 w 11989919"/>
              <a:gd name="connsiteY5607" fmla="*/ 2401550 h 6634795"/>
              <a:gd name="connsiteX5608" fmla="*/ 6841100 w 11989919"/>
              <a:gd name="connsiteY5608" fmla="*/ 2364964 h 6634795"/>
              <a:gd name="connsiteX5609" fmla="*/ 6877676 w 11989919"/>
              <a:gd name="connsiteY5609" fmla="*/ 2328386 h 6634795"/>
              <a:gd name="connsiteX5610" fmla="*/ 6656995 w 11989919"/>
              <a:gd name="connsiteY5610" fmla="*/ 2328384 h 6634795"/>
              <a:gd name="connsiteX5611" fmla="*/ 6693571 w 11989919"/>
              <a:gd name="connsiteY5611" fmla="*/ 2364962 h 6634795"/>
              <a:gd name="connsiteX5612" fmla="*/ 6656995 w 11989919"/>
              <a:gd name="connsiteY5612" fmla="*/ 2401547 h 6634795"/>
              <a:gd name="connsiteX5613" fmla="*/ 6620419 w 11989919"/>
              <a:gd name="connsiteY5613" fmla="*/ 2364962 h 6634795"/>
              <a:gd name="connsiteX5614" fmla="*/ 6656995 w 11989919"/>
              <a:gd name="connsiteY5614" fmla="*/ 2328384 h 6634795"/>
              <a:gd name="connsiteX5615" fmla="*/ 6436314 w 11989919"/>
              <a:gd name="connsiteY5615" fmla="*/ 2328382 h 6634795"/>
              <a:gd name="connsiteX5616" fmla="*/ 6472890 w 11989919"/>
              <a:gd name="connsiteY5616" fmla="*/ 2364960 h 6634795"/>
              <a:gd name="connsiteX5617" fmla="*/ 6436314 w 11989919"/>
              <a:gd name="connsiteY5617" fmla="*/ 2401545 h 6634795"/>
              <a:gd name="connsiteX5618" fmla="*/ 6399738 w 11989919"/>
              <a:gd name="connsiteY5618" fmla="*/ 2364960 h 6634795"/>
              <a:gd name="connsiteX5619" fmla="*/ 6436314 w 11989919"/>
              <a:gd name="connsiteY5619" fmla="*/ 2328382 h 6634795"/>
              <a:gd name="connsiteX5620" fmla="*/ 6215633 w 11989919"/>
              <a:gd name="connsiteY5620" fmla="*/ 2328380 h 6634795"/>
              <a:gd name="connsiteX5621" fmla="*/ 6252209 w 11989919"/>
              <a:gd name="connsiteY5621" fmla="*/ 2364959 h 6634795"/>
              <a:gd name="connsiteX5622" fmla="*/ 6215633 w 11989919"/>
              <a:gd name="connsiteY5622" fmla="*/ 2401543 h 6634795"/>
              <a:gd name="connsiteX5623" fmla="*/ 6179057 w 11989919"/>
              <a:gd name="connsiteY5623" fmla="*/ 2364959 h 6634795"/>
              <a:gd name="connsiteX5624" fmla="*/ 6215633 w 11989919"/>
              <a:gd name="connsiteY5624" fmla="*/ 2328380 h 6634795"/>
              <a:gd name="connsiteX5625" fmla="*/ 5994952 w 11989919"/>
              <a:gd name="connsiteY5625" fmla="*/ 2328378 h 6634795"/>
              <a:gd name="connsiteX5626" fmla="*/ 6031528 w 11989919"/>
              <a:gd name="connsiteY5626" fmla="*/ 2364957 h 6634795"/>
              <a:gd name="connsiteX5627" fmla="*/ 5994952 w 11989919"/>
              <a:gd name="connsiteY5627" fmla="*/ 2401541 h 6634795"/>
              <a:gd name="connsiteX5628" fmla="*/ 5958376 w 11989919"/>
              <a:gd name="connsiteY5628" fmla="*/ 2364957 h 6634795"/>
              <a:gd name="connsiteX5629" fmla="*/ 5994952 w 11989919"/>
              <a:gd name="connsiteY5629" fmla="*/ 2328378 h 6634795"/>
              <a:gd name="connsiteX5630" fmla="*/ 5774272 w 11989919"/>
              <a:gd name="connsiteY5630" fmla="*/ 2328376 h 6634795"/>
              <a:gd name="connsiteX5631" fmla="*/ 5810848 w 11989919"/>
              <a:gd name="connsiteY5631" fmla="*/ 2364954 h 6634795"/>
              <a:gd name="connsiteX5632" fmla="*/ 5774272 w 11989919"/>
              <a:gd name="connsiteY5632" fmla="*/ 2401538 h 6634795"/>
              <a:gd name="connsiteX5633" fmla="*/ 5737697 w 11989919"/>
              <a:gd name="connsiteY5633" fmla="*/ 2364954 h 6634795"/>
              <a:gd name="connsiteX5634" fmla="*/ 5774272 w 11989919"/>
              <a:gd name="connsiteY5634" fmla="*/ 2328376 h 6634795"/>
              <a:gd name="connsiteX5635" fmla="*/ 5553593 w 11989919"/>
              <a:gd name="connsiteY5635" fmla="*/ 2328375 h 6634795"/>
              <a:gd name="connsiteX5636" fmla="*/ 5590169 w 11989919"/>
              <a:gd name="connsiteY5636" fmla="*/ 2364952 h 6634795"/>
              <a:gd name="connsiteX5637" fmla="*/ 5553593 w 11989919"/>
              <a:gd name="connsiteY5637" fmla="*/ 2401536 h 6634795"/>
              <a:gd name="connsiteX5638" fmla="*/ 5517018 w 11989919"/>
              <a:gd name="connsiteY5638" fmla="*/ 2364952 h 6634795"/>
              <a:gd name="connsiteX5639" fmla="*/ 5553593 w 11989919"/>
              <a:gd name="connsiteY5639" fmla="*/ 2328375 h 6634795"/>
              <a:gd name="connsiteX5640" fmla="*/ 5332913 w 11989919"/>
              <a:gd name="connsiteY5640" fmla="*/ 2328373 h 6634795"/>
              <a:gd name="connsiteX5641" fmla="*/ 5369490 w 11989919"/>
              <a:gd name="connsiteY5641" fmla="*/ 2364950 h 6634795"/>
              <a:gd name="connsiteX5642" fmla="*/ 5332913 w 11989919"/>
              <a:gd name="connsiteY5642" fmla="*/ 2401534 h 6634795"/>
              <a:gd name="connsiteX5643" fmla="*/ 5296337 w 11989919"/>
              <a:gd name="connsiteY5643" fmla="*/ 2364950 h 6634795"/>
              <a:gd name="connsiteX5644" fmla="*/ 5332913 w 11989919"/>
              <a:gd name="connsiteY5644" fmla="*/ 2328373 h 6634795"/>
              <a:gd name="connsiteX5645" fmla="*/ 5112230 w 11989919"/>
              <a:gd name="connsiteY5645" fmla="*/ 2328371 h 6634795"/>
              <a:gd name="connsiteX5646" fmla="*/ 5148807 w 11989919"/>
              <a:gd name="connsiteY5646" fmla="*/ 2364948 h 6634795"/>
              <a:gd name="connsiteX5647" fmla="*/ 5112230 w 11989919"/>
              <a:gd name="connsiteY5647" fmla="*/ 2401532 h 6634795"/>
              <a:gd name="connsiteX5648" fmla="*/ 5075655 w 11989919"/>
              <a:gd name="connsiteY5648" fmla="*/ 2364948 h 6634795"/>
              <a:gd name="connsiteX5649" fmla="*/ 5112230 w 11989919"/>
              <a:gd name="connsiteY5649" fmla="*/ 2328371 h 6634795"/>
              <a:gd name="connsiteX5650" fmla="*/ 4891552 w 11989919"/>
              <a:gd name="connsiteY5650" fmla="*/ 2328369 h 6634795"/>
              <a:gd name="connsiteX5651" fmla="*/ 4928127 w 11989919"/>
              <a:gd name="connsiteY5651" fmla="*/ 2364946 h 6634795"/>
              <a:gd name="connsiteX5652" fmla="*/ 4891552 w 11989919"/>
              <a:gd name="connsiteY5652" fmla="*/ 2401530 h 6634795"/>
              <a:gd name="connsiteX5653" fmla="*/ 4854975 w 11989919"/>
              <a:gd name="connsiteY5653" fmla="*/ 2364946 h 6634795"/>
              <a:gd name="connsiteX5654" fmla="*/ 4891552 w 11989919"/>
              <a:gd name="connsiteY5654" fmla="*/ 2328369 h 6634795"/>
              <a:gd name="connsiteX5655" fmla="*/ 4670871 w 11989919"/>
              <a:gd name="connsiteY5655" fmla="*/ 2328367 h 6634795"/>
              <a:gd name="connsiteX5656" fmla="*/ 4707447 w 11989919"/>
              <a:gd name="connsiteY5656" fmla="*/ 2364944 h 6634795"/>
              <a:gd name="connsiteX5657" fmla="*/ 4670871 w 11989919"/>
              <a:gd name="connsiteY5657" fmla="*/ 2401527 h 6634795"/>
              <a:gd name="connsiteX5658" fmla="*/ 4634295 w 11989919"/>
              <a:gd name="connsiteY5658" fmla="*/ 2364944 h 6634795"/>
              <a:gd name="connsiteX5659" fmla="*/ 4670871 w 11989919"/>
              <a:gd name="connsiteY5659" fmla="*/ 2328367 h 6634795"/>
              <a:gd name="connsiteX5660" fmla="*/ 4450188 w 11989919"/>
              <a:gd name="connsiteY5660" fmla="*/ 2328365 h 6634795"/>
              <a:gd name="connsiteX5661" fmla="*/ 4486764 w 11989919"/>
              <a:gd name="connsiteY5661" fmla="*/ 2364942 h 6634795"/>
              <a:gd name="connsiteX5662" fmla="*/ 4450188 w 11989919"/>
              <a:gd name="connsiteY5662" fmla="*/ 2401525 h 6634795"/>
              <a:gd name="connsiteX5663" fmla="*/ 4413613 w 11989919"/>
              <a:gd name="connsiteY5663" fmla="*/ 2364942 h 6634795"/>
              <a:gd name="connsiteX5664" fmla="*/ 4450188 w 11989919"/>
              <a:gd name="connsiteY5664" fmla="*/ 2328365 h 6634795"/>
              <a:gd name="connsiteX5665" fmla="*/ 4229507 w 11989919"/>
              <a:gd name="connsiteY5665" fmla="*/ 2328364 h 6634795"/>
              <a:gd name="connsiteX5666" fmla="*/ 4266084 w 11989919"/>
              <a:gd name="connsiteY5666" fmla="*/ 2364940 h 6634795"/>
              <a:gd name="connsiteX5667" fmla="*/ 4229507 w 11989919"/>
              <a:gd name="connsiteY5667" fmla="*/ 2401523 h 6634795"/>
              <a:gd name="connsiteX5668" fmla="*/ 4192931 w 11989919"/>
              <a:gd name="connsiteY5668" fmla="*/ 2364940 h 6634795"/>
              <a:gd name="connsiteX5669" fmla="*/ 4229507 w 11989919"/>
              <a:gd name="connsiteY5669" fmla="*/ 2328364 h 6634795"/>
              <a:gd name="connsiteX5670" fmla="*/ 4008847 w 11989919"/>
              <a:gd name="connsiteY5670" fmla="*/ 2328362 h 6634795"/>
              <a:gd name="connsiteX5671" fmla="*/ 4045426 w 11989919"/>
              <a:gd name="connsiteY5671" fmla="*/ 2364939 h 6634795"/>
              <a:gd name="connsiteX5672" fmla="*/ 4008847 w 11989919"/>
              <a:gd name="connsiteY5672" fmla="*/ 2401521 h 6634795"/>
              <a:gd name="connsiteX5673" fmla="*/ 3972267 w 11989919"/>
              <a:gd name="connsiteY5673" fmla="*/ 2364939 h 6634795"/>
              <a:gd name="connsiteX5674" fmla="*/ 4008847 w 11989919"/>
              <a:gd name="connsiteY5674" fmla="*/ 2328362 h 6634795"/>
              <a:gd name="connsiteX5675" fmla="*/ 3788165 w 11989919"/>
              <a:gd name="connsiteY5675" fmla="*/ 2328360 h 6634795"/>
              <a:gd name="connsiteX5676" fmla="*/ 3824738 w 11989919"/>
              <a:gd name="connsiteY5676" fmla="*/ 2364937 h 6634795"/>
              <a:gd name="connsiteX5677" fmla="*/ 3788165 w 11989919"/>
              <a:gd name="connsiteY5677" fmla="*/ 2401519 h 6634795"/>
              <a:gd name="connsiteX5678" fmla="*/ 3751588 w 11989919"/>
              <a:gd name="connsiteY5678" fmla="*/ 2364937 h 6634795"/>
              <a:gd name="connsiteX5679" fmla="*/ 3788165 w 11989919"/>
              <a:gd name="connsiteY5679" fmla="*/ 2328360 h 6634795"/>
              <a:gd name="connsiteX5680" fmla="*/ 3567479 w 11989919"/>
              <a:gd name="connsiteY5680" fmla="*/ 2328358 h 6634795"/>
              <a:gd name="connsiteX5681" fmla="*/ 3604051 w 11989919"/>
              <a:gd name="connsiteY5681" fmla="*/ 2364935 h 6634795"/>
              <a:gd name="connsiteX5682" fmla="*/ 3567479 w 11989919"/>
              <a:gd name="connsiteY5682" fmla="*/ 2401517 h 6634795"/>
              <a:gd name="connsiteX5683" fmla="*/ 3530908 w 11989919"/>
              <a:gd name="connsiteY5683" fmla="*/ 2364935 h 6634795"/>
              <a:gd name="connsiteX5684" fmla="*/ 3567479 w 11989919"/>
              <a:gd name="connsiteY5684" fmla="*/ 2328358 h 6634795"/>
              <a:gd name="connsiteX5685" fmla="*/ 3346801 w 11989919"/>
              <a:gd name="connsiteY5685" fmla="*/ 2328356 h 6634795"/>
              <a:gd name="connsiteX5686" fmla="*/ 3383375 w 11989919"/>
              <a:gd name="connsiteY5686" fmla="*/ 2364933 h 6634795"/>
              <a:gd name="connsiteX5687" fmla="*/ 3346801 w 11989919"/>
              <a:gd name="connsiteY5687" fmla="*/ 2401515 h 6634795"/>
              <a:gd name="connsiteX5688" fmla="*/ 3310228 w 11989919"/>
              <a:gd name="connsiteY5688" fmla="*/ 2364933 h 6634795"/>
              <a:gd name="connsiteX5689" fmla="*/ 3346801 w 11989919"/>
              <a:gd name="connsiteY5689" fmla="*/ 2328356 h 6634795"/>
              <a:gd name="connsiteX5690" fmla="*/ 3126126 w 11989919"/>
              <a:gd name="connsiteY5690" fmla="*/ 2328355 h 6634795"/>
              <a:gd name="connsiteX5691" fmla="*/ 3162696 w 11989919"/>
              <a:gd name="connsiteY5691" fmla="*/ 2364931 h 6634795"/>
              <a:gd name="connsiteX5692" fmla="*/ 3126126 w 11989919"/>
              <a:gd name="connsiteY5692" fmla="*/ 2401512 h 6634795"/>
              <a:gd name="connsiteX5693" fmla="*/ 3089541 w 11989919"/>
              <a:gd name="connsiteY5693" fmla="*/ 2364931 h 6634795"/>
              <a:gd name="connsiteX5694" fmla="*/ 3126126 w 11989919"/>
              <a:gd name="connsiteY5694" fmla="*/ 2328355 h 6634795"/>
              <a:gd name="connsiteX5695" fmla="*/ 2905436 w 11989919"/>
              <a:gd name="connsiteY5695" fmla="*/ 2328353 h 6634795"/>
              <a:gd name="connsiteX5696" fmla="*/ 2942013 w 11989919"/>
              <a:gd name="connsiteY5696" fmla="*/ 2364928 h 6634795"/>
              <a:gd name="connsiteX5697" fmla="*/ 2905436 w 11989919"/>
              <a:gd name="connsiteY5697" fmla="*/ 2401510 h 6634795"/>
              <a:gd name="connsiteX5698" fmla="*/ 2868866 w 11989919"/>
              <a:gd name="connsiteY5698" fmla="*/ 2364928 h 6634795"/>
              <a:gd name="connsiteX5699" fmla="*/ 2905436 w 11989919"/>
              <a:gd name="connsiteY5699" fmla="*/ 2328353 h 6634795"/>
              <a:gd name="connsiteX5700" fmla="*/ 2684758 w 11989919"/>
              <a:gd name="connsiteY5700" fmla="*/ 2328350 h 6634795"/>
              <a:gd name="connsiteX5701" fmla="*/ 2721329 w 11989919"/>
              <a:gd name="connsiteY5701" fmla="*/ 2364926 h 6634795"/>
              <a:gd name="connsiteX5702" fmla="*/ 2684758 w 11989919"/>
              <a:gd name="connsiteY5702" fmla="*/ 2401508 h 6634795"/>
              <a:gd name="connsiteX5703" fmla="*/ 2648177 w 11989919"/>
              <a:gd name="connsiteY5703" fmla="*/ 2364926 h 6634795"/>
              <a:gd name="connsiteX5704" fmla="*/ 2684758 w 11989919"/>
              <a:gd name="connsiteY5704" fmla="*/ 2328350 h 6634795"/>
              <a:gd name="connsiteX5705" fmla="*/ 2464071 w 11989919"/>
              <a:gd name="connsiteY5705" fmla="*/ 2328349 h 6634795"/>
              <a:gd name="connsiteX5706" fmla="*/ 2500650 w 11989919"/>
              <a:gd name="connsiteY5706" fmla="*/ 2364925 h 6634795"/>
              <a:gd name="connsiteX5707" fmla="*/ 2464071 w 11989919"/>
              <a:gd name="connsiteY5707" fmla="*/ 2401506 h 6634795"/>
              <a:gd name="connsiteX5708" fmla="*/ 2427500 w 11989919"/>
              <a:gd name="connsiteY5708" fmla="*/ 2364925 h 6634795"/>
              <a:gd name="connsiteX5709" fmla="*/ 2464071 w 11989919"/>
              <a:gd name="connsiteY5709" fmla="*/ 2328349 h 6634795"/>
              <a:gd name="connsiteX5710" fmla="*/ 2243393 w 11989919"/>
              <a:gd name="connsiteY5710" fmla="*/ 2328347 h 6634795"/>
              <a:gd name="connsiteX5711" fmla="*/ 2279972 w 11989919"/>
              <a:gd name="connsiteY5711" fmla="*/ 2364923 h 6634795"/>
              <a:gd name="connsiteX5712" fmla="*/ 2243393 w 11989919"/>
              <a:gd name="connsiteY5712" fmla="*/ 2401503 h 6634795"/>
              <a:gd name="connsiteX5713" fmla="*/ 2206817 w 11989919"/>
              <a:gd name="connsiteY5713" fmla="*/ 2364923 h 6634795"/>
              <a:gd name="connsiteX5714" fmla="*/ 2243393 w 11989919"/>
              <a:gd name="connsiteY5714" fmla="*/ 2328347 h 6634795"/>
              <a:gd name="connsiteX5715" fmla="*/ 2022713 w 11989919"/>
              <a:gd name="connsiteY5715" fmla="*/ 2328344 h 6634795"/>
              <a:gd name="connsiteX5716" fmla="*/ 2059288 w 11989919"/>
              <a:gd name="connsiteY5716" fmla="*/ 2364921 h 6634795"/>
              <a:gd name="connsiteX5717" fmla="*/ 2022713 w 11989919"/>
              <a:gd name="connsiteY5717" fmla="*/ 2401501 h 6634795"/>
              <a:gd name="connsiteX5718" fmla="*/ 1986179 w 11989919"/>
              <a:gd name="connsiteY5718" fmla="*/ 2364921 h 6634795"/>
              <a:gd name="connsiteX5719" fmla="*/ 2022713 w 11989919"/>
              <a:gd name="connsiteY5719" fmla="*/ 2328344 h 6634795"/>
              <a:gd name="connsiteX5720" fmla="*/ 1802069 w 11989919"/>
              <a:gd name="connsiteY5720" fmla="*/ 2328343 h 6634795"/>
              <a:gd name="connsiteX5721" fmla="*/ 1838644 w 11989919"/>
              <a:gd name="connsiteY5721" fmla="*/ 2364919 h 6634795"/>
              <a:gd name="connsiteX5722" fmla="*/ 1802069 w 11989919"/>
              <a:gd name="connsiteY5722" fmla="*/ 2401499 h 6634795"/>
              <a:gd name="connsiteX5723" fmla="*/ 1765492 w 11989919"/>
              <a:gd name="connsiteY5723" fmla="*/ 2364919 h 6634795"/>
              <a:gd name="connsiteX5724" fmla="*/ 1802069 w 11989919"/>
              <a:gd name="connsiteY5724" fmla="*/ 2328343 h 6634795"/>
              <a:gd name="connsiteX5725" fmla="*/ 1581383 w 11989919"/>
              <a:gd name="connsiteY5725" fmla="*/ 2328341 h 6634795"/>
              <a:gd name="connsiteX5726" fmla="*/ 1617959 w 11989919"/>
              <a:gd name="connsiteY5726" fmla="*/ 2364917 h 6634795"/>
              <a:gd name="connsiteX5727" fmla="*/ 1581383 w 11989919"/>
              <a:gd name="connsiteY5727" fmla="*/ 2401497 h 6634795"/>
              <a:gd name="connsiteX5728" fmla="*/ 1544807 w 11989919"/>
              <a:gd name="connsiteY5728" fmla="*/ 2364917 h 6634795"/>
              <a:gd name="connsiteX5729" fmla="*/ 1581383 w 11989919"/>
              <a:gd name="connsiteY5729" fmla="*/ 2328341 h 6634795"/>
              <a:gd name="connsiteX5730" fmla="*/ 1360697 w 11989919"/>
              <a:gd name="connsiteY5730" fmla="*/ 2328338 h 6634795"/>
              <a:gd name="connsiteX5731" fmla="*/ 1397273 w 11989919"/>
              <a:gd name="connsiteY5731" fmla="*/ 2364915 h 6634795"/>
              <a:gd name="connsiteX5732" fmla="*/ 1360697 w 11989919"/>
              <a:gd name="connsiteY5732" fmla="*/ 2401495 h 6634795"/>
              <a:gd name="connsiteX5733" fmla="*/ 1324121 w 11989919"/>
              <a:gd name="connsiteY5733" fmla="*/ 2364915 h 6634795"/>
              <a:gd name="connsiteX5734" fmla="*/ 1360697 w 11989919"/>
              <a:gd name="connsiteY5734" fmla="*/ 2328338 h 6634795"/>
              <a:gd name="connsiteX5735" fmla="*/ 1140011 w 11989919"/>
              <a:gd name="connsiteY5735" fmla="*/ 2328337 h 6634795"/>
              <a:gd name="connsiteX5736" fmla="*/ 1176587 w 11989919"/>
              <a:gd name="connsiteY5736" fmla="*/ 2364913 h 6634795"/>
              <a:gd name="connsiteX5737" fmla="*/ 1140011 w 11989919"/>
              <a:gd name="connsiteY5737" fmla="*/ 2401493 h 6634795"/>
              <a:gd name="connsiteX5738" fmla="*/ 1103435 w 11989919"/>
              <a:gd name="connsiteY5738" fmla="*/ 2364913 h 6634795"/>
              <a:gd name="connsiteX5739" fmla="*/ 1140011 w 11989919"/>
              <a:gd name="connsiteY5739" fmla="*/ 2328337 h 6634795"/>
              <a:gd name="connsiteX5740" fmla="*/ 919325 w 11989919"/>
              <a:gd name="connsiteY5740" fmla="*/ 2328335 h 6634795"/>
              <a:gd name="connsiteX5741" fmla="*/ 955901 w 11989919"/>
              <a:gd name="connsiteY5741" fmla="*/ 2364911 h 6634795"/>
              <a:gd name="connsiteX5742" fmla="*/ 919325 w 11989919"/>
              <a:gd name="connsiteY5742" fmla="*/ 2401491 h 6634795"/>
              <a:gd name="connsiteX5743" fmla="*/ 882749 w 11989919"/>
              <a:gd name="connsiteY5743" fmla="*/ 2364911 h 6634795"/>
              <a:gd name="connsiteX5744" fmla="*/ 919325 w 11989919"/>
              <a:gd name="connsiteY5744" fmla="*/ 2328335 h 6634795"/>
              <a:gd name="connsiteX5745" fmla="*/ 698639 w 11989919"/>
              <a:gd name="connsiteY5745" fmla="*/ 2328333 h 6634795"/>
              <a:gd name="connsiteX5746" fmla="*/ 735215 w 11989919"/>
              <a:gd name="connsiteY5746" fmla="*/ 2364909 h 6634795"/>
              <a:gd name="connsiteX5747" fmla="*/ 698639 w 11989919"/>
              <a:gd name="connsiteY5747" fmla="*/ 2401488 h 6634795"/>
              <a:gd name="connsiteX5748" fmla="*/ 662063 w 11989919"/>
              <a:gd name="connsiteY5748" fmla="*/ 2364909 h 6634795"/>
              <a:gd name="connsiteX5749" fmla="*/ 698639 w 11989919"/>
              <a:gd name="connsiteY5749" fmla="*/ 2328333 h 6634795"/>
              <a:gd name="connsiteX5750" fmla="*/ 477953 w 11989919"/>
              <a:gd name="connsiteY5750" fmla="*/ 2328331 h 6634795"/>
              <a:gd name="connsiteX5751" fmla="*/ 514529 w 11989919"/>
              <a:gd name="connsiteY5751" fmla="*/ 2364907 h 6634795"/>
              <a:gd name="connsiteX5752" fmla="*/ 477953 w 11989919"/>
              <a:gd name="connsiteY5752" fmla="*/ 2401486 h 6634795"/>
              <a:gd name="connsiteX5753" fmla="*/ 441377 w 11989919"/>
              <a:gd name="connsiteY5753" fmla="*/ 2364907 h 6634795"/>
              <a:gd name="connsiteX5754" fmla="*/ 477953 w 11989919"/>
              <a:gd name="connsiteY5754" fmla="*/ 2328331 h 6634795"/>
              <a:gd name="connsiteX5755" fmla="*/ 257266 w 11989919"/>
              <a:gd name="connsiteY5755" fmla="*/ 2328329 h 6634795"/>
              <a:gd name="connsiteX5756" fmla="*/ 293842 w 11989919"/>
              <a:gd name="connsiteY5756" fmla="*/ 2364905 h 6634795"/>
              <a:gd name="connsiteX5757" fmla="*/ 257266 w 11989919"/>
              <a:gd name="connsiteY5757" fmla="*/ 2401484 h 6634795"/>
              <a:gd name="connsiteX5758" fmla="*/ 220690 w 11989919"/>
              <a:gd name="connsiteY5758" fmla="*/ 2364905 h 6634795"/>
              <a:gd name="connsiteX5759" fmla="*/ 257266 w 11989919"/>
              <a:gd name="connsiteY5759" fmla="*/ 2328329 h 6634795"/>
              <a:gd name="connsiteX5760" fmla="*/ 36580 w 11989919"/>
              <a:gd name="connsiteY5760" fmla="*/ 2328327 h 6634795"/>
              <a:gd name="connsiteX5761" fmla="*/ 73156 w 11989919"/>
              <a:gd name="connsiteY5761" fmla="*/ 2364904 h 6634795"/>
              <a:gd name="connsiteX5762" fmla="*/ 36580 w 11989919"/>
              <a:gd name="connsiteY5762" fmla="*/ 2401482 h 6634795"/>
              <a:gd name="connsiteX5763" fmla="*/ 4 w 11989919"/>
              <a:gd name="connsiteY5763" fmla="*/ 2364904 h 6634795"/>
              <a:gd name="connsiteX5764" fmla="*/ 36580 w 11989919"/>
              <a:gd name="connsiteY5764" fmla="*/ 2328327 h 6634795"/>
              <a:gd name="connsiteX5765" fmla="*/ 11732658 w 11989919"/>
              <a:gd name="connsiteY5765" fmla="*/ 2328326 h 6634795"/>
              <a:gd name="connsiteX5766" fmla="*/ 11769234 w 11989919"/>
              <a:gd name="connsiteY5766" fmla="*/ 2364902 h 6634795"/>
              <a:gd name="connsiteX5767" fmla="*/ 11732658 w 11989919"/>
              <a:gd name="connsiteY5767" fmla="*/ 2401479 h 6634795"/>
              <a:gd name="connsiteX5768" fmla="*/ 11696082 w 11989919"/>
              <a:gd name="connsiteY5768" fmla="*/ 2364902 h 6634795"/>
              <a:gd name="connsiteX5769" fmla="*/ 11732658 w 11989919"/>
              <a:gd name="connsiteY5769" fmla="*/ 2328326 h 6634795"/>
              <a:gd name="connsiteX5770" fmla="*/ 11953343 w 11989919"/>
              <a:gd name="connsiteY5770" fmla="*/ 2328324 h 6634795"/>
              <a:gd name="connsiteX5771" fmla="*/ 11989919 w 11989919"/>
              <a:gd name="connsiteY5771" fmla="*/ 2364900 h 6634795"/>
              <a:gd name="connsiteX5772" fmla="*/ 11953343 w 11989919"/>
              <a:gd name="connsiteY5772" fmla="*/ 2401477 h 6634795"/>
              <a:gd name="connsiteX5773" fmla="*/ 11916767 w 11989919"/>
              <a:gd name="connsiteY5773" fmla="*/ 2364900 h 6634795"/>
              <a:gd name="connsiteX5774" fmla="*/ 11953343 w 11989919"/>
              <a:gd name="connsiteY5774" fmla="*/ 2328324 h 6634795"/>
              <a:gd name="connsiteX5775" fmla="*/ 11732658 w 11989919"/>
              <a:gd name="connsiteY5775" fmla="*/ 2116659 h 6634795"/>
              <a:gd name="connsiteX5776" fmla="*/ 11769234 w 11989919"/>
              <a:gd name="connsiteY5776" fmla="*/ 2153235 h 6634795"/>
              <a:gd name="connsiteX5777" fmla="*/ 11732658 w 11989919"/>
              <a:gd name="connsiteY5777" fmla="*/ 2189811 h 6634795"/>
              <a:gd name="connsiteX5778" fmla="*/ 11696082 w 11989919"/>
              <a:gd name="connsiteY5778" fmla="*/ 2153235 h 6634795"/>
              <a:gd name="connsiteX5779" fmla="*/ 11732658 w 11989919"/>
              <a:gd name="connsiteY5779" fmla="*/ 2116659 h 6634795"/>
              <a:gd name="connsiteX5780" fmla="*/ 11511977 w 11989919"/>
              <a:gd name="connsiteY5780" fmla="*/ 2116659 h 6634795"/>
              <a:gd name="connsiteX5781" fmla="*/ 11548553 w 11989919"/>
              <a:gd name="connsiteY5781" fmla="*/ 2153238 h 6634795"/>
              <a:gd name="connsiteX5782" fmla="*/ 11511977 w 11989919"/>
              <a:gd name="connsiteY5782" fmla="*/ 2189895 h 6634795"/>
              <a:gd name="connsiteX5783" fmla="*/ 11475401 w 11989919"/>
              <a:gd name="connsiteY5783" fmla="*/ 2153238 h 6634795"/>
              <a:gd name="connsiteX5784" fmla="*/ 11511977 w 11989919"/>
              <a:gd name="connsiteY5784" fmla="*/ 2116659 h 6634795"/>
              <a:gd name="connsiteX5785" fmla="*/ 11291296 w 11989919"/>
              <a:gd name="connsiteY5785" fmla="*/ 2116659 h 6634795"/>
              <a:gd name="connsiteX5786" fmla="*/ 11327872 w 11989919"/>
              <a:gd name="connsiteY5786" fmla="*/ 2153238 h 6634795"/>
              <a:gd name="connsiteX5787" fmla="*/ 11291296 w 11989919"/>
              <a:gd name="connsiteY5787" fmla="*/ 2189893 h 6634795"/>
              <a:gd name="connsiteX5788" fmla="*/ 11254720 w 11989919"/>
              <a:gd name="connsiteY5788" fmla="*/ 2153238 h 6634795"/>
              <a:gd name="connsiteX5789" fmla="*/ 11291296 w 11989919"/>
              <a:gd name="connsiteY5789" fmla="*/ 2116659 h 6634795"/>
              <a:gd name="connsiteX5790" fmla="*/ 11070615 w 11989919"/>
              <a:gd name="connsiteY5790" fmla="*/ 2116659 h 6634795"/>
              <a:gd name="connsiteX5791" fmla="*/ 11107191 w 11989919"/>
              <a:gd name="connsiteY5791" fmla="*/ 2153238 h 6634795"/>
              <a:gd name="connsiteX5792" fmla="*/ 11070615 w 11989919"/>
              <a:gd name="connsiteY5792" fmla="*/ 2189892 h 6634795"/>
              <a:gd name="connsiteX5793" fmla="*/ 11034039 w 11989919"/>
              <a:gd name="connsiteY5793" fmla="*/ 2153238 h 6634795"/>
              <a:gd name="connsiteX5794" fmla="*/ 11070615 w 11989919"/>
              <a:gd name="connsiteY5794" fmla="*/ 2116659 h 6634795"/>
              <a:gd name="connsiteX5795" fmla="*/ 10849934 w 11989919"/>
              <a:gd name="connsiteY5795" fmla="*/ 2116659 h 6634795"/>
              <a:gd name="connsiteX5796" fmla="*/ 10886510 w 11989919"/>
              <a:gd name="connsiteY5796" fmla="*/ 2153238 h 6634795"/>
              <a:gd name="connsiteX5797" fmla="*/ 10849934 w 11989919"/>
              <a:gd name="connsiteY5797" fmla="*/ 2189890 h 6634795"/>
              <a:gd name="connsiteX5798" fmla="*/ 10813358 w 11989919"/>
              <a:gd name="connsiteY5798" fmla="*/ 2153238 h 6634795"/>
              <a:gd name="connsiteX5799" fmla="*/ 10849934 w 11989919"/>
              <a:gd name="connsiteY5799" fmla="*/ 2116659 h 6634795"/>
              <a:gd name="connsiteX5800" fmla="*/ 10629253 w 11989919"/>
              <a:gd name="connsiteY5800" fmla="*/ 2116659 h 6634795"/>
              <a:gd name="connsiteX5801" fmla="*/ 10665829 w 11989919"/>
              <a:gd name="connsiteY5801" fmla="*/ 2153238 h 6634795"/>
              <a:gd name="connsiteX5802" fmla="*/ 10629253 w 11989919"/>
              <a:gd name="connsiteY5802" fmla="*/ 2189889 h 6634795"/>
              <a:gd name="connsiteX5803" fmla="*/ 10592677 w 11989919"/>
              <a:gd name="connsiteY5803" fmla="*/ 2153238 h 6634795"/>
              <a:gd name="connsiteX5804" fmla="*/ 10629253 w 11989919"/>
              <a:gd name="connsiteY5804" fmla="*/ 2116659 h 6634795"/>
              <a:gd name="connsiteX5805" fmla="*/ 10408572 w 11989919"/>
              <a:gd name="connsiteY5805" fmla="*/ 2116659 h 6634795"/>
              <a:gd name="connsiteX5806" fmla="*/ 10445148 w 11989919"/>
              <a:gd name="connsiteY5806" fmla="*/ 2153238 h 6634795"/>
              <a:gd name="connsiteX5807" fmla="*/ 10408572 w 11989919"/>
              <a:gd name="connsiteY5807" fmla="*/ 2189887 h 6634795"/>
              <a:gd name="connsiteX5808" fmla="*/ 10371996 w 11989919"/>
              <a:gd name="connsiteY5808" fmla="*/ 2153238 h 6634795"/>
              <a:gd name="connsiteX5809" fmla="*/ 10408572 w 11989919"/>
              <a:gd name="connsiteY5809" fmla="*/ 2116659 h 6634795"/>
              <a:gd name="connsiteX5810" fmla="*/ 10187891 w 11989919"/>
              <a:gd name="connsiteY5810" fmla="*/ 2116659 h 6634795"/>
              <a:gd name="connsiteX5811" fmla="*/ 10224467 w 11989919"/>
              <a:gd name="connsiteY5811" fmla="*/ 2153238 h 6634795"/>
              <a:gd name="connsiteX5812" fmla="*/ 10187891 w 11989919"/>
              <a:gd name="connsiteY5812" fmla="*/ 2189886 h 6634795"/>
              <a:gd name="connsiteX5813" fmla="*/ 10151315 w 11989919"/>
              <a:gd name="connsiteY5813" fmla="*/ 2153238 h 6634795"/>
              <a:gd name="connsiteX5814" fmla="*/ 10187891 w 11989919"/>
              <a:gd name="connsiteY5814" fmla="*/ 2116659 h 6634795"/>
              <a:gd name="connsiteX5815" fmla="*/ 9967210 w 11989919"/>
              <a:gd name="connsiteY5815" fmla="*/ 2116659 h 6634795"/>
              <a:gd name="connsiteX5816" fmla="*/ 10003786 w 11989919"/>
              <a:gd name="connsiteY5816" fmla="*/ 2153238 h 6634795"/>
              <a:gd name="connsiteX5817" fmla="*/ 9967210 w 11989919"/>
              <a:gd name="connsiteY5817" fmla="*/ 2189883 h 6634795"/>
              <a:gd name="connsiteX5818" fmla="*/ 9930634 w 11989919"/>
              <a:gd name="connsiteY5818" fmla="*/ 2153238 h 6634795"/>
              <a:gd name="connsiteX5819" fmla="*/ 9967210 w 11989919"/>
              <a:gd name="connsiteY5819" fmla="*/ 2116659 h 6634795"/>
              <a:gd name="connsiteX5820" fmla="*/ 9746529 w 11989919"/>
              <a:gd name="connsiteY5820" fmla="*/ 2116659 h 6634795"/>
              <a:gd name="connsiteX5821" fmla="*/ 9783105 w 11989919"/>
              <a:gd name="connsiteY5821" fmla="*/ 2153238 h 6634795"/>
              <a:gd name="connsiteX5822" fmla="*/ 9746529 w 11989919"/>
              <a:gd name="connsiteY5822" fmla="*/ 2189883 h 6634795"/>
              <a:gd name="connsiteX5823" fmla="*/ 9709953 w 11989919"/>
              <a:gd name="connsiteY5823" fmla="*/ 2153238 h 6634795"/>
              <a:gd name="connsiteX5824" fmla="*/ 9746529 w 11989919"/>
              <a:gd name="connsiteY5824" fmla="*/ 2116659 h 6634795"/>
              <a:gd name="connsiteX5825" fmla="*/ 9525848 w 11989919"/>
              <a:gd name="connsiteY5825" fmla="*/ 2116659 h 6634795"/>
              <a:gd name="connsiteX5826" fmla="*/ 9562424 w 11989919"/>
              <a:gd name="connsiteY5826" fmla="*/ 2153238 h 6634795"/>
              <a:gd name="connsiteX5827" fmla="*/ 9525848 w 11989919"/>
              <a:gd name="connsiteY5827" fmla="*/ 2189881 h 6634795"/>
              <a:gd name="connsiteX5828" fmla="*/ 9489272 w 11989919"/>
              <a:gd name="connsiteY5828" fmla="*/ 2153238 h 6634795"/>
              <a:gd name="connsiteX5829" fmla="*/ 9525848 w 11989919"/>
              <a:gd name="connsiteY5829" fmla="*/ 2116659 h 6634795"/>
              <a:gd name="connsiteX5830" fmla="*/ 9305167 w 11989919"/>
              <a:gd name="connsiteY5830" fmla="*/ 2116659 h 6634795"/>
              <a:gd name="connsiteX5831" fmla="*/ 9341743 w 11989919"/>
              <a:gd name="connsiteY5831" fmla="*/ 2153238 h 6634795"/>
              <a:gd name="connsiteX5832" fmla="*/ 9305167 w 11989919"/>
              <a:gd name="connsiteY5832" fmla="*/ 2189879 h 6634795"/>
              <a:gd name="connsiteX5833" fmla="*/ 9268591 w 11989919"/>
              <a:gd name="connsiteY5833" fmla="*/ 2153238 h 6634795"/>
              <a:gd name="connsiteX5834" fmla="*/ 9305167 w 11989919"/>
              <a:gd name="connsiteY5834" fmla="*/ 2116659 h 6634795"/>
              <a:gd name="connsiteX5835" fmla="*/ 9084486 w 11989919"/>
              <a:gd name="connsiteY5835" fmla="*/ 2116659 h 6634795"/>
              <a:gd name="connsiteX5836" fmla="*/ 9121062 w 11989919"/>
              <a:gd name="connsiteY5836" fmla="*/ 2153238 h 6634795"/>
              <a:gd name="connsiteX5837" fmla="*/ 9084486 w 11989919"/>
              <a:gd name="connsiteY5837" fmla="*/ 2189878 h 6634795"/>
              <a:gd name="connsiteX5838" fmla="*/ 9047910 w 11989919"/>
              <a:gd name="connsiteY5838" fmla="*/ 2153238 h 6634795"/>
              <a:gd name="connsiteX5839" fmla="*/ 9084486 w 11989919"/>
              <a:gd name="connsiteY5839" fmla="*/ 2116659 h 6634795"/>
              <a:gd name="connsiteX5840" fmla="*/ 8863805 w 11989919"/>
              <a:gd name="connsiteY5840" fmla="*/ 2116659 h 6634795"/>
              <a:gd name="connsiteX5841" fmla="*/ 8900381 w 11989919"/>
              <a:gd name="connsiteY5841" fmla="*/ 2153238 h 6634795"/>
              <a:gd name="connsiteX5842" fmla="*/ 8863805 w 11989919"/>
              <a:gd name="connsiteY5842" fmla="*/ 2189876 h 6634795"/>
              <a:gd name="connsiteX5843" fmla="*/ 8827229 w 11989919"/>
              <a:gd name="connsiteY5843" fmla="*/ 2153238 h 6634795"/>
              <a:gd name="connsiteX5844" fmla="*/ 8863805 w 11989919"/>
              <a:gd name="connsiteY5844" fmla="*/ 2116659 h 6634795"/>
              <a:gd name="connsiteX5845" fmla="*/ 8643124 w 11989919"/>
              <a:gd name="connsiteY5845" fmla="*/ 2116659 h 6634795"/>
              <a:gd name="connsiteX5846" fmla="*/ 8679700 w 11989919"/>
              <a:gd name="connsiteY5846" fmla="*/ 2153238 h 6634795"/>
              <a:gd name="connsiteX5847" fmla="*/ 8643124 w 11989919"/>
              <a:gd name="connsiteY5847" fmla="*/ 2189875 h 6634795"/>
              <a:gd name="connsiteX5848" fmla="*/ 8606548 w 11989919"/>
              <a:gd name="connsiteY5848" fmla="*/ 2153238 h 6634795"/>
              <a:gd name="connsiteX5849" fmla="*/ 8643124 w 11989919"/>
              <a:gd name="connsiteY5849" fmla="*/ 2116659 h 6634795"/>
              <a:gd name="connsiteX5850" fmla="*/ 8422443 w 11989919"/>
              <a:gd name="connsiteY5850" fmla="*/ 2116659 h 6634795"/>
              <a:gd name="connsiteX5851" fmla="*/ 8459019 w 11989919"/>
              <a:gd name="connsiteY5851" fmla="*/ 2153238 h 6634795"/>
              <a:gd name="connsiteX5852" fmla="*/ 8422443 w 11989919"/>
              <a:gd name="connsiteY5852" fmla="*/ 2189873 h 6634795"/>
              <a:gd name="connsiteX5853" fmla="*/ 8385867 w 11989919"/>
              <a:gd name="connsiteY5853" fmla="*/ 2153238 h 6634795"/>
              <a:gd name="connsiteX5854" fmla="*/ 8422443 w 11989919"/>
              <a:gd name="connsiteY5854" fmla="*/ 2116659 h 6634795"/>
              <a:gd name="connsiteX5855" fmla="*/ 8201762 w 11989919"/>
              <a:gd name="connsiteY5855" fmla="*/ 2116659 h 6634795"/>
              <a:gd name="connsiteX5856" fmla="*/ 8238338 w 11989919"/>
              <a:gd name="connsiteY5856" fmla="*/ 2153238 h 6634795"/>
              <a:gd name="connsiteX5857" fmla="*/ 8201762 w 11989919"/>
              <a:gd name="connsiteY5857" fmla="*/ 2189871 h 6634795"/>
              <a:gd name="connsiteX5858" fmla="*/ 8165186 w 11989919"/>
              <a:gd name="connsiteY5858" fmla="*/ 2153238 h 6634795"/>
              <a:gd name="connsiteX5859" fmla="*/ 8201762 w 11989919"/>
              <a:gd name="connsiteY5859" fmla="*/ 2116659 h 6634795"/>
              <a:gd name="connsiteX5860" fmla="*/ 7981081 w 11989919"/>
              <a:gd name="connsiteY5860" fmla="*/ 2116659 h 6634795"/>
              <a:gd name="connsiteX5861" fmla="*/ 8017657 w 11989919"/>
              <a:gd name="connsiteY5861" fmla="*/ 2153238 h 6634795"/>
              <a:gd name="connsiteX5862" fmla="*/ 7981081 w 11989919"/>
              <a:gd name="connsiteY5862" fmla="*/ 2189870 h 6634795"/>
              <a:gd name="connsiteX5863" fmla="*/ 7944505 w 11989919"/>
              <a:gd name="connsiteY5863" fmla="*/ 2153238 h 6634795"/>
              <a:gd name="connsiteX5864" fmla="*/ 7981081 w 11989919"/>
              <a:gd name="connsiteY5864" fmla="*/ 2116659 h 6634795"/>
              <a:gd name="connsiteX5865" fmla="*/ 7760400 w 11989919"/>
              <a:gd name="connsiteY5865" fmla="*/ 2116659 h 6634795"/>
              <a:gd name="connsiteX5866" fmla="*/ 7796976 w 11989919"/>
              <a:gd name="connsiteY5866" fmla="*/ 2153238 h 6634795"/>
              <a:gd name="connsiteX5867" fmla="*/ 7760400 w 11989919"/>
              <a:gd name="connsiteY5867" fmla="*/ 2189868 h 6634795"/>
              <a:gd name="connsiteX5868" fmla="*/ 7723824 w 11989919"/>
              <a:gd name="connsiteY5868" fmla="*/ 2153238 h 6634795"/>
              <a:gd name="connsiteX5869" fmla="*/ 7760400 w 11989919"/>
              <a:gd name="connsiteY5869" fmla="*/ 2116659 h 6634795"/>
              <a:gd name="connsiteX5870" fmla="*/ 7539719 w 11989919"/>
              <a:gd name="connsiteY5870" fmla="*/ 2116659 h 6634795"/>
              <a:gd name="connsiteX5871" fmla="*/ 7576295 w 11989919"/>
              <a:gd name="connsiteY5871" fmla="*/ 2153238 h 6634795"/>
              <a:gd name="connsiteX5872" fmla="*/ 7539719 w 11989919"/>
              <a:gd name="connsiteY5872" fmla="*/ 2189867 h 6634795"/>
              <a:gd name="connsiteX5873" fmla="*/ 7503143 w 11989919"/>
              <a:gd name="connsiteY5873" fmla="*/ 2153238 h 6634795"/>
              <a:gd name="connsiteX5874" fmla="*/ 7539719 w 11989919"/>
              <a:gd name="connsiteY5874" fmla="*/ 2116659 h 6634795"/>
              <a:gd name="connsiteX5875" fmla="*/ 7319038 w 11989919"/>
              <a:gd name="connsiteY5875" fmla="*/ 2116659 h 6634795"/>
              <a:gd name="connsiteX5876" fmla="*/ 7355614 w 11989919"/>
              <a:gd name="connsiteY5876" fmla="*/ 2153238 h 6634795"/>
              <a:gd name="connsiteX5877" fmla="*/ 7319038 w 11989919"/>
              <a:gd name="connsiteY5877" fmla="*/ 2189865 h 6634795"/>
              <a:gd name="connsiteX5878" fmla="*/ 7282462 w 11989919"/>
              <a:gd name="connsiteY5878" fmla="*/ 2153238 h 6634795"/>
              <a:gd name="connsiteX5879" fmla="*/ 7319038 w 11989919"/>
              <a:gd name="connsiteY5879" fmla="*/ 2116659 h 6634795"/>
              <a:gd name="connsiteX5880" fmla="*/ 7098357 w 11989919"/>
              <a:gd name="connsiteY5880" fmla="*/ 2116659 h 6634795"/>
              <a:gd name="connsiteX5881" fmla="*/ 7134933 w 11989919"/>
              <a:gd name="connsiteY5881" fmla="*/ 2153238 h 6634795"/>
              <a:gd name="connsiteX5882" fmla="*/ 7098357 w 11989919"/>
              <a:gd name="connsiteY5882" fmla="*/ 2189864 h 6634795"/>
              <a:gd name="connsiteX5883" fmla="*/ 7061781 w 11989919"/>
              <a:gd name="connsiteY5883" fmla="*/ 2153238 h 6634795"/>
              <a:gd name="connsiteX5884" fmla="*/ 7098357 w 11989919"/>
              <a:gd name="connsiteY5884" fmla="*/ 2116659 h 6634795"/>
              <a:gd name="connsiteX5885" fmla="*/ 6877676 w 11989919"/>
              <a:gd name="connsiteY5885" fmla="*/ 2116659 h 6634795"/>
              <a:gd name="connsiteX5886" fmla="*/ 6914252 w 11989919"/>
              <a:gd name="connsiteY5886" fmla="*/ 2153238 h 6634795"/>
              <a:gd name="connsiteX5887" fmla="*/ 6877676 w 11989919"/>
              <a:gd name="connsiteY5887" fmla="*/ 2189862 h 6634795"/>
              <a:gd name="connsiteX5888" fmla="*/ 6841100 w 11989919"/>
              <a:gd name="connsiteY5888" fmla="*/ 2153238 h 6634795"/>
              <a:gd name="connsiteX5889" fmla="*/ 6877676 w 11989919"/>
              <a:gd name="connsiteY5889" fmla="*/ 2116659 h 6634795"/>
              <a:gd name="connsiteX5890" fmla="*/ 6656995 w 11989919"/>
              <a:gd name="connsiteY5890" fmla="*/ 2116659 h 6634795"/>
              <a:gd name="connsiteX5891" fmla="*/ 6693571 w 11989919"/>
              <a:gd name="connsiteY5891" fmla="*/ 2153238 h 6634795"/>
              <a:gd name="connsiteX5892" fmla="*/ 6656995 w 11989919"/>
              <a:gd name="connsiteY5892" fmla="*/ 2189861 h 6634795"/>
              <a:gd name="connsiteX5893" fmla="*/ 6620419 w 11989919"/>
              <a:gd name="connsiteY5893" fmla="*/ 2153238 h 6634795"/>
              <a:gd name="connsiteX5894" fmla="*/ 6656995 w 11989919"/>
              <a:gd name="connsiteY5894" fmla="*/ 2116659 h 6634795"/>
              <a:gd name="connsiteX5895" fmla="*/ 6436314 w 11989919"/>
              <a:gd name="connsiteY5895" fmla="*/ 2116659 h 6634795"/>
              <a:gd name="connsiteX5896" fmla="*/ 6472890 w 11989919"/>
              <a:gd name="connsiteY5896" fmla="*/ 2153238 h 6634795"/>
              <a:gd name="connsiteX5897" fmla="*/ 6436314 w 11989919"/>
              <a:gd name="connsiteY5897" fmla="*/ 2189858 h 6634795"/>
              <a:gd name="connsiteX5898" fmla="*/ 6399738 w 11989919"/>
              <a:gd name="connsiteY5898" fmla="*/ 2153238 h 6634795"/>
              <a:gd name="connsiteX5899" fmla="*/ 6436314 w 11989919"/>
              <a:gd name="connsiteY5899" fmla="*/ 2116659 h 6634795"/>
              <a:gd name="connsiteX5900" fmla="*/ 6215633 w 11989919"/>
              <a:gd name="connsiteY5900" fmla="*/ 2116659 h 6634795"/>
              <a:gd name="connsiteX5901" fmla="*/ 6252209 w 11989919"/>
              <a:gd name="connsiteY5901" fmla="*/ 2153238 h 6634795"/>
              <a:gd name="connsiteX5902" fmla="*/ 6215633 w 11989919"/>
              <a:gd name="connsiteY5902" fmla="*/ 2189857 h 6634795"/>
              <a:gd name="connsiteX5903" fmla="*/ 6179057 w 11989919"/>
              <a:gd name="connsiteY5903" fmla="*/ 2153238 h 6634795"/>
              <a:gd name="connsiteX5904" fmla="*/ 6215633 w 11989919"/>
              <a:gd name="connsiteY5904" fmla="*/ 2116659 h 6634795"/>
              <a:gd name="connsiteX5905" fmla="*/ 5994952 w 11989919"/>
              <a:gd name="connsiteY5905" fmla="*/ 2116659 h 6634795"/>
              <a:gd name="connsiteX5906" fmla="*/ 6031528 w 11989919"/>
              <a:gd name="connsiteY5906" fmla="*/ 2153238 h 6634795"/>
              <a:gd name="connsiteX5907" fmla="*/ 5994952 w 11989919"/>
              <a:gd name="connsiteY5907" fmla="*/ 2189855 h 6634795"/>
              <a:gd name="connsiteX5908" fmla="*/ 5958376 w 11989919"/>
              <a:gd name="connsiteY5908" fmla="*/ 2153238 h 6634795"/>
              <a:gd name="connsiteX5909" fmla="*/ 5994952 w 11989919"/>
              <a:gd name="connsiteY5909" fmla="*/ 2116659 h 6634795"/>
              <a:gd name="connsiteX5910" fmla="*/ 5774272 w 11989919"/>
              <a:gd name="connsiteY5910" fmla="*/ 2116659 h 6634795"/>
              <a:gd name="connsiteX5911" fmla="*/ 5810848 w 11989919"/>
              <a:gd name="connsiteY5911" fmla="*/ 2153238 h 6634795"/>
              <a:gd name="connsiteX5912" fmla="*/ 5774272 w 11989919"/>
              <a:gd name="connsiteY5912" fmla="*/ 2189854 h 6634795"/>
              <a:gd name="connsiteX5913" fmla="*/ 5737697 w 11989919"/>
              <a:gd name="connsiteY5913" fmla="*/ 2153238 h 6634795"/>
              <a:gd name="connsiteX5914" fmla="*/ 5774272 w 11989919"/>
              <a:gd name="connsiteY5914" fmla="*/ 2116659 h 6634795"/>
              <a:gd name="connsiteX5915" fmla="*/ 5553593 w 11989919"/>
              <a:gd name="connsiteY5915" fmla="*/ 2116659 h 6634795"/>
              <a:gd name="connsiteX5916" fmla="*/ 5590169 w 11989919"/>
              <a:gd name="connsiteY5916" fmla="*/ 2153238 h 6634795"/>
              <a:gd name="connsiteX5917" fmla="*/ 5553593 w 11989919"/>
              <a:gd name="connsiteY5917" fmla="*/ 2189852 h 6634795"/>
              <a:gd name="connsiteX5918" fmla="*/ 5517018 w 11989919"/>
              <a:gd name="connsiteY5918" fmla="*/ 2153238 h 6634795"/>
              <a:gd name="connsiteX5919" fmla="*/ 5553593 w 11989919"/>
              <a:gd name="connsiteY5919" fmla="*/ 2116659 h 6634795"/>
              <a:gd name="connsiteX5920" fmla="*/ 5332913 w 11989919"/>
              <a:gd name="connsiteY5920" fmla="*/ 2116659 h 6634795"/>
              <a:gd name="connsiteX5921" fmla="*/ 5369490 w 11989919"/>
              <a:gd name="connsiteY5921" fmla="*/ 2153238 h 6634795"/>
              <a:gd name="connsiteX5922" fmla="*/ 5332913 w 11989919"/>
              <a:gd name="connsiteY5922" fmla="*/ 2189851 h 6634795"/>
              <a:gd name="connsiteX5923" fmla="*/ 5296337 w 11989919"/>
              <a:gd name="connsiteY5923" fmla="*/ 2153238 h 6634795"/>
              <a:gd name="connsiteX5924" fmla="*/ 5332913 w 11989919"/>
              <a:gd name="connsiteY5924" fmla="*/ 2116659 h 6634795"/>
              <a:gd name="connsiteX5925" fmla="*/ 5112230 w 11989919"/>
              <a:gd name="connsiteY5925" fmla="*/ 2116659 h 6634795"/>
              <a:gd name="connsiteX5926" fmla="*/ 5148807 w 11989919"/>
              <a:gd name="connsiteY5926" fmla="*/ 2153238 h 6634795"/>
              <a:gd name="connsiteX5927" fmla="*/ 5112230 w 11989919"/>
              <a:gd name="connsiteY5927" fmla="*/ 2189849 h 6634795"/>
              <a:gd name="connsiteX5928" fmla="*/ 5075655 w 11989919"/>
              <a:gd name="connsiteY5928" fmla="*/ 2153238 h 6634795"/>
              <a:gd name="connsiteX5929" fmla="*/ 5112230 w 11989919"/>
              <a:gd name="connsiteY5929" fmla="*/ 2116659 h 6634795"/>
              <a:gd name="connsiteX5930" fmla="*/ 4891552 w 11989919"/>
              <a:gd name="connsiteY5930" fmla="*/ 2116659 h 6634795"/>
              <a:gd name="connsiteX5931" fmla="*/ 4928127 w 11989919"/>
              <a:gd name="connsiteY5931" fmla="*/ 2153238 h 6634795"/>
              <a:gd name="connsiteX5932" fmla="*/ 4891552 w 11989919"/>
              <a:gd name="connsiteY5932" fmla="*/ 2189848 h 6634795"/>
              <a:gd name="connsiteX5933" fmla="*/ 4854975 w 11989919"/>
              <a:gd name="connsiteY5933" fmla="*/ 2153238 h 6634795"/>
              <a:gd name="connsiteX5934" fmla="*/ 4891552 w 11989919"/>
              <a:gd name="connsiteY5934" fmla="*/ 2116659 h 6634795"/>
              <a:gd name="connsiteX5935" fmla="*/ 4670871 w 11989919"/>
              <a:gd name="connsiteY5935" fmla="*/ 2116659 h 6634795"/>
              <a:gd name="connsiteX5936" fmla="*/ 4707447 w 11989919"/>
              <a:gd name="connsiteY5936" fmla="*/ 2153238 h 6634795"/>
              <a:gd name="connsiteX5937" fmla="*/ 4670871 w 11989919"/>
              <a:gd name="connsiteY5937" fmla="*/ 2189846 h 6634795"/>
              <a:gd name="connsiteX5938" fmla="*/ 4634295 w 11989919"/>
              <a:gd name="connsiteY5938" fmla="*/ 2153238 h 6634795"/>
              <a:gd name="connsiteX5939" fmla="*/ 4670871 w 11989919"/>
              <a:gd name="connsiteY5939" fmla="*/ 2116659 h 6634795"/>
              <a:gd name="connsiteX5940" fmla="*/ 4450188 w 11989919"/>
              <a:gd name="connsiteY5940" fmla="*/ 2116659 h 6634795"/>
              <a:gd name="connsiteX5941" fmla="*/ 4486764 w 11989919"/>
              <a:gd name="connsiteY5941" fmla="*/ 2153238 h 6634795"/>
              <a:gd name="connsiteX5942" fmla="*/ 4450188 w 11989919"/>
              <a:gd name="connsiteY5942" fmla="*/ 2189844 h 6634795"/>
              <a:gd name="connsiteX5943" fmla="*/ 4413613 w 11989919"/>
              <a:gd name="connsiteY5943" fmla="*/ 2153238 h 6634795"/>
              <a:gd name="connsiteX5944" fmla="*/ 4450188 w 11989919"/>
              <a:gd name="connsiteY5944" fmla="*/ 2116659 h 6634795"/>
              <a:gd name="connsiteX5945" fmla="*/ 4229507 w 11989919"/>
              <a:gd name="connsiteY5945" fmla="*/ 2116659 h 6634795"/>
              <a:gd name="connsiteX5946" fmla="*/ 4266084 w 11989919"/>
              <a:gd name="connsiteY5946" fmla="*/ 2153238 h 6634795"/>
              <a:gd name="connsiteX5947" fmla="*/ 4229507 w 11989919"/>
              <a:gd name="connsiteY5947" fmla="*/ 2189843 h 6634795"/>
              <a:gd name="connsiteX5948" fmla="*/ 4192931 w 11989919"/>
              <a:gd name="connsiteY5948" fmla="*/ 2153238 h 6634795"/>
              <a:gd name="connsiteX5949" fmla="*/ 4229507 w 11989919"/>
              <a:gd name="connsiteY5949" fmla="*/ 2116659 h 6634795"/>
              <a:gd name="connsiteX5950" fmla="*/ 4008847 w 11989919"/>
              <a:gd name="connsiteY5950" fmla="*/ 2116659 h 6634795"/>
              <a:gd name="connsiteX5951" fmla="*/ 4045426 w 11989919"/>
              <a:gd name="connsiteY5951" fmla="*/ 2153238 h 6634795"/>
              <a:gd name="connsiteX5952" fmla="*/ 4008847 w 11989919"/>
              <a:gd name="connsiteY5952" fmla="*/ 2189842 h 6634795"/>
              <a:gd name="connsiteX5953" fmla="*/ 3972267 w 11989919"/>
              <a:gd name="connsiteY5953" fmla="*/ 2153238 h 6634795"/>
              <a:gd name="connsiteX5954" fmla="*/ 4008847 w 11989919"/>
              <a:gd name="connsiteY5954" fmla="*/ 2116659 h 6634795"/>
              <a:gd name="connsiteX5955" fmla="*/ 3788165 w 11989919"/>
              <a:gd name="connsiteY5955" fmla="*/ 2116659 h 6634795"/>
              <a:gd name="connsiteX5956" fmla="*/ 3824738 w 11989919"/>
              <a:gd name="connsiteY5956" fmla="*/ 2153238 h 6634795"/>
              <a:gd name="connsiteX5957" fmla="*/ 3788165 w 11989919"/>
              <a:gd name="connsiteY5957" fmla="*/ 2189840 h 6634795"/>
              <a:gd name="connsiteX5958" fmla="*/ 3751588 w 11989919"/>
              <a:gd name="connsiteY5958" fmla="*/ 2153238 h 6634795"/>
              <a:gd name="connsiteX5959" fmla="*/ 3788165 w 11989919"/>
              <a:gd name="connsiteY5959" fmla="*/ 2116659 h 6634795"/>
              <a:gd name="connsiteX5960" fmla="*/ 3567479 w 11989919"/>
              <a:gd name="connsiteY5960" fmla="*/ 2116659 h 6634795"/>
              <a:gd name="connsiteX5961" fmla="*/ 3604051 w 11989919"/>
              <a:gd name="connsiteY5961" fmla="*/ 2153238 h 6634795"/>
              <a:gd name="connsiteX5962" fmla="*/ 3567479 w 11989919"/>
              <a:gd name="connsiteY5962" fmla="*/ 2189839 h 6634795"/>
              <a:gd name="connsiteX5963" fmla="*/ 3530908 w 11989919"/>
              <a:gd name="connsiteY5963" fmla="*/ 2153238 h 6634795"/>
              <a:gd name="connsiteX5964" fmla="*/ 3567479 w 11989919"/>
              <a:gd name="connsiteY5964" fmla="*/ 2116659 h 6634795"/>
              <a:gd name="connsiteX5965" fmla="*/ 3346801 w 11989919"/>
              <a:gd name="connsiteY5965" fmla="*/ 2116659 h 6634795"/>
              <a:gd name="connsiteX5966" fmla="*/ 3383375 w 11989919"/>
              <a:gd name="connsiteY5966" fmla="*/ 2153238 h 6634795"/>
              <a:gd name="connsiteX5967" fmla="*/ 3346801 w 11989919"/>
              <a:gd name="connsiteY5967" fmla="*/ 2189837 h 6634795"/>
              <a:gd name="connsiteX5968" fmla="*/ 3310228 w 11989919"/>
              <a:gd name="connsiteY5968" fmla="*/ 2153238 h 6634795"/>
              <a:gd name="connsiteX5969" fmla="*/ 3346801 w 11989919"/>
              <a:gd name="connsiteY5969" fmla="*/ 2116659 h 6634795"/>
              <a:gd name="connsiteX5970" fmla="*/ 3126126 w 11989919"/>
              <a:gd name="connsiteY5970" fmla="*/ 2116659 h 6634795"/>
              <a:gd name="connsiteX5971" fmla="*/ 3162696 w 11989919"/>
              <a:gd name="connsiteY5971" fmla="*/ 2153238 h 6634795"/>
              <a:gd name="connsiteX5972" fmla="*/ 3126126 w 11989919"/>
              <a:gd name="connsiteY5972" fmla="*/ 2189836 h 6634795"/>
              <a:gd name="connsiteX5973" fmla="*/ 3089541 w 11989919"/>
              <a:gd name="connsiteY5973" fmla="*/ 2153238 h 6634795"/>
              <a:gd name="connsiteX5974" fmla="*/ 3126126 w 11989919"/>
              <a:gd name="connsiteY5974" fmla="*/ 2116659 h 6634795"/>
              <a:gd name="connsiteX5975" fmla="*/ 2905436 w 11989919"/>
              <a:gd name="connsiteY5975" fmla="*/ 2116659 h 6634795"/>
              <a:gd name="connsiteX5976" fmla="*/ 2942013 w 11989919"/>
              <a:gd name="connsiteY5976" fmla="*/ 2153238 h 6634795"/>
              <a:gd name="connsiteX5977" fmla="*/ 2905436 w 11989919"/>
              <a:gd name="connsiteY5977" fmla="*/ 2189834 h 6634795"/>
              <a:gd name="connsiteX5978" fmla="*/ 2868866 w 11989919"/>
              <a:gd name="connsiteY5978" fmla="*/ 2153238 h 6634795"/>
              <a:gd name="connsiteX5979" fmla="*/ 2905436 w 11989919"/>
              <a:gd name="connsiteY5979" fmla="*/ 2116659 h 6634795"/>
              <a:gd name="connsiteX5980" fmla="*/ 2684758 w 11989919"/>
              <a:gd name="connsiteY5980" fmla="*/ 2116659 h 6634795"/>
              <a:gd name="connsiteX5981" fmla="*/ 2721329 w 11989919"/>
              <a:gd name="connsiteY5981" fmla="*/ 2153238 h 6634795"/>
              <a:gd name="connsiteX5982" fmla="*/ 2684758 w 11989919"/>
              <a:gd name="connsiteY5982" fmla="*/ 2189832 h 6634795"/>
              <a:gd name="connsiteX5983" fmla="*/ 2648177 w 11989919"/>
              <a:gd name="connsiteY5983" fmla="*/ 2153238 h 6634795"/>
              <a:gd name="connsiteX5984" fmla="*/ 2684758 w 11989919"/>
              <a:gd name="connsiteY5984" fmla="*/ 2116659 h 6634795"/>
              <a:gd name="connsiteX5985" fmla="*/ 2464071 w 11989919"/>
              <a:gd name="connsiteY5985" fmla="*/ 2116659 h 6634795"/>
              <a:gd name="connsiteX5986" fmla="*/ 2500650 w 11989919"/>
              <a:gd name="connsiteY5986" fmla="*/ 2153238 h 6634795"/>
              <a:gd name="connsiteX5987" fmla="*/ 2464071 w 11989919"/>
              <a:gd name="connsiteY5987" fmla="*/ 2189831 h 6634795"/>
              <a:gd name="connsiteX5988" fmla="*/ 2427500 w 11989919"/>
              <a:gd name="connsiteY5988" fmla="*/ 2153238 h 6634795"/>
              <a:gd name="connsiteX5989" fmla="*/ 2464071 w 11989919"/>
              <a:gd name="connsiteY5989" fmla="*/ 2116659 h 6634795"/>
              <a:gd name="connsiteX5990" fmla="*/ 2243393 w 11989919"/>
              <a:gd name="connsiteY5990" fmla="*/ 2116659 h 6634795"/>
              <a:gd name="connsiteX5991" fmla="*/ 2279972 w 11989919"/>
              <a:gd name="connsiteY5991" fmla="*/ 2153238 h 6634795"/>
              <a:gd name="connsiteX5992" fmla="*/ 2243393 w 11989919"/>
              <a:gd name="connsiteY5992" fmla="*/ 2189829 h 6634795"/>
              <a:gd name="connsiteX5993" fmla="*/ 2206817 w 11989919"/>
              <a:gd name="connsiteY5993" fmla="*/ 2153238 h 6634795"/>
              <a:gd name="connsiteX5994" fmla="*/ 2243393 w 11989919"/>
              <a:gd name="connsiteY5994" fmla="*/ 2116659 h 6634795"/>
              <a:gd name="connsiteX5995" fmla="*/ 2022713 w 11989919"/>
              <a:gd name="connsiteY5995" fmla="*/ 2116659 h 6634795"/>
              <a:gd name="connsiteX5996" fmla="*/ 2059288 w 11989919"/>
              <a:gd name="connsiteY5996" fmla="*/ 2153238 h 6634795"/>
              <a:gd name="connsiteX5997" fmla="*/ 2022713 w 11989919"/>
              <a:gd name="connsiteY5997" fmla="*/ 2189828 h 6634795"/>
              <a:gd name="connsiteX5998" fmla="*/ 1986179 w 11989919"/>
              <a:gd name="connsiteY5998" fmla="*/ 2153238 h 6634795"/>
              <a:gd name="connsiteX5999" fmla="*/ 2022713 w 11989919"/>
              <a:gd name="connsiteY5999" fmla="*/ 2116659 h 6634795"/>
              <a:gd name="connsiteX6000" fmla="*/ 1802069 w 11989919"/>
              <a:gd name="connsiteY6000" fmla="*/ 2116659 h 6634795"/>
              <a:gd name="connsiteX6001" fmla="*/ 1838644 w 11989919"/>
              <a:gd name="connsiteY6001" fmla="*/ 2153238 h 6634795"/>
              <a:gd name="connsiteX6002" fmla="*/ 1802069 w 11989919"/>
              <a:gd name="connsiteY6002" fmla="*/ 2189826 h 6634795"/>
              <a:gd name="connsiteX6003" fmla="*/ 1765493 w 11989919"/>
              <a:gd name="connsiteY6003" fmla="*/ 2153238 h 6634795"/>
              <a:gd name="connsiteX6004" fmla="*/ 1802069 w 11989919"/>
              <a:gd name="connsiteY6004" fmla="*/ 2116659 h 6634795"/>
              <a:gd name="connsiteX6005" fmla="*/ 1581383 w 11989919"/>
              <a:gd name="connsiteY6005" fmla="*/ 2116659 h 6634795"/>
              <a:gd name="connsiteX6006" fmla="*/ 1617959 w 11989919"/>
              <a:gd name="connsiteY6006" fmla="*/ 2153238 h 6634795"/>
              <a:gd name="connsiteX6007" fmla="*/ 1581383 w 11989919"/>
              <a:gd name="connsiteY6007" fmla="*/ 2189825 h 6634795"/>
              <a:gd name="connsiteX6008" fmla="*/ 1544807 w 11989919"/>
              <a:gd name="connsiteY6008" fmla="*/ 2153238 h 6634795"/>
              <a:gd name="connsiteX6009" fmla="*/ 1581383 w 11989919"/>
              <a:gd name="connsiteY6009" fmla="*/ 2116659 h 6634795"/>
              <a:gd name="connsiteX6010" fmla="*/ 1360697 w 11989919"/>
              <a:gd name="connsiteY6010" fmla="*/ 2116659 h 6634795"/>
              <a:gd name="connsiteX6011" fmla="*/ 1397273 w 11989919"/>
              <a:gd name="connsiteY6011" fmla="*/ 2153238 h 6634795"/>
              <a:gd name="connsiteX6012" fmla="*/ 1360697 w 11989919"/>
              <a:gd name="connsiteY6012" fmla="*/ 2189822 h 6634795"/>
              <a:gd name="connsiteX6013" fmla="*/ 1324121 w 11989919"/>
              <a:gd name="connsiteY6013" fmla="*/ 2153238 h 6634795"/>
              <a:gd name="connsiteX6014" fmla="*/ 1360697 w 11989919"/>
              <a:gd name="connsiteY6014" fmla="*/ 2116659 h 6634795"/>
              <a:gd name="connsiteX6015" fmla="*/ 1140011 w 11989919"/>
              <a:gd name="connsiteY6015" fmla="*/ 2116659 h 6634795"/>
              <a:gd name="connsiteX6016" fmla="*/ 1176587 w 11989919"/>
              <a:gd name="connsiteY6016" fmla="*/ 2153238 h 6634795"/>
              <a:gd name="connsiteX6017" fmla="*/ 1140011 w 11989919"/>
              <a:gd name="connsiteY6017" fmla="*/ 2189821 h 6634795"/>
              <a:gd name="connsiteX6018" fmla="*/ 1103435 w 11989919"/>
              <a:gd name="connsiteY6018" fmla="*/ 2153238 h 6634795"/>
              <a:gd name="connsiteX6019" fmla="*/ 1140011 w 11989919"/>
              <a:gd name="connsiteY6019" fmla="*/ 2116659 h 6634795"/>
              <a:gd name="connsiteX6020" fmla="*/ 919325 w 11989919"/>
              <a:gd name="connsiteY6020" fmla="*/ 2116659 h 6634795"/>
              <a:gd name="connsiteX6021" fmla="*/ 955901 w 11989919"/>
              <a:gd name="connsiteY6021" fmla="*/ 2153238 h 6634795"/>
              <a:gd name="connsiteX6022" fmla="*/ 919325 w 11989919"/>
              <a:gd name="connsiteY6022" fmla="*/ 2189819 h 6634795"/>
              <a:gd name="connsiteX6023" fmla="*/ 882749 w 11989919"/>
              <a:gd name="connsiteY6023" fmla="*/ 2153238 h 6634795"/>
              <a:gd name="connsiteX6024" fmla="*/ 919325 w 11989919"/>
              <a:gd name="connsiteY6024" fmla="*/ 2116659 h 6634795"/>
              <a:gd name="connsiteX6025" fmla="*/ 698639 w 11989919"/>
              <a:gd name="connsiteY6025" fmla="*/ 2116659 h 6634795"/>
              <a:gd name="connsiteX6026" fmla="*/ 735215 w 11989919"/>
              <a:gd name="connsiteY6026" fmla="*/ 2153238 h 6634795"/>
              <a:gd name="connsiteX6027" fmla="*/ 698639 w 11989919"/>
              <a:gd name="connsiteY6027" fmla="*/ 2189818 h 6634795"/>
              <a:gd name="connsiteX6028" fmla="*/ 662063 w 11989919"/>
              <a:gd name="connsiteY6028" fmla="*/ 2153238 h 6634795"/>
              <a:gd name="connsiteX6029" fmla="*/ 698639 w 11989919"/>
              <a:gd name="connsiteY6029" fmla="*/ 2116659 h 6634795"/>
              <a:gd name="connsiteX6030" fmla="*/ 477953 w 11989919"/>
              <a:gd name="connsiteY6030" fmla="*/ 2116659 h 6634795"/>
              <a:gd name="connsiteX6031" fmla="*/ 514529 w 11989919"/>
              <a:gd name="connsiteY6031" fmla="*/ 2153238 h 6634795"/>
              <a:gd name="connsiteX6032" fmla="*/ 477953 w 11989919"/>
              <a:gd name="connsiteY6032" fmla="*/ 2189816 h 6634795"/>
              <a:gd name="connsiteX6033" fmla="*/ 441377 w 11989919"/>
              <a:gd name="connsiteY6033" fmla="*/ 2153238 h 6634795"/>
              <a:gd name="connsiteX6034" fmla="*/ 477953 w 11989919"/>
              <a:gd name="connsiteY6034" fmla="*/ 2116659 h 6634795"/>
              <a:gd name="connsiteX6035" fmla="*/ 257266 w 11989919"/>
              <a:gd name="connsiteY6035" fmla="*/ 2116659 h 6634795"/>
              <a:gd name="connsiteX6036" fmla="*/ 293842 w 11989919"/>
              <a:gd name="connsiteY6036" fmla="*/ 2153236 h 6634795"/>
              <a:gd name="connsiteX6037" fmla="*/ 257266 w 11989919"/>
              <a:gd name="connsiteY6037" fmla="*/ 2189814 h 6634795"/>
              <a:gd name="connsiteX6038" fmla="*/ 220691 w 11989919"/>
              <a:gd name="connsiteY6038" fmla="*/ 2153236 h 6634795"/>
              <a:gd name="connsiteX6039" fmla="*/ 257266 w 11989919"/>
              <a:gd name="connsiteY6039" fmla="*/ 2116659 h 6634795"/>
              <a:gd name="connsiteX6040" fmla="*/ 36580 w 11989919"/>
              <a:gd name="connsiteY6040" fmla="*/ 2116659 h 6634795"/>
              <a:gd name="connsiteX6041" fmla="*/ 73156 w 11989919"/>
              <a:gd name="connsiteY6041" fmla="*/ 2153236 h 6634795"/>
              <a:gd name="connsiteX6042" fmla="*/ 36580 w 11989919"/>
              <a:gd name="connsiteY6042" fmla="*/ 2189813 h 6634795"/>
              <a:gd name="connsiteX6043" fmla="*/ 4 w 11989919"/>
              <a:gd name="connsiteY6043" fmla="*/ 2153236 h 6634795"/>
              <a:gd name="connsiteX6044" fmla="*/ 36580 w 11989919"/>
              <a:gd name="connsiteY6044" fmla="*/ 2116659 h 6634795"/>
              <a:gd name="connsiteX6045" fmla="*/ 11953343 w 11989919"/>
              <a:gd name="connsiteY6045" fmla="*/ 2116657 h 6634795"/>
              <a:gd name="connsiteX6046" fmla="*/ 11989919 w 11989919"/>
              <a:gd name="connsiteY6046" fmla="*/ 2153233 h 6634795"/>
              <a:gd name="connsiteX6047" fmla="*/ 11953343 w 11989919"/>
              <a:gd name="connsiteY6047" fmla="*/ 2189810 h 6634795"/>
              <a:gd name="connsiteX6048" fmla="*/ 11916767 w 11989919"/>
              <a:gd name="connsiteY6048" fmla="*/ 2153233 h 6634795"/>
              <a:gd name="connsiteX6049" fmla="*/ 11953343 w 11989919"/>
              <a:gd name="connsiteY6049" fmla="*/ 2116657 h 6634795"/>
              <a:gd name="connsiteX6050" fmla="*/ 11511977 w 11989919"/>
              <a:gd name="connsiteY6050" fmla="*/ 1905159 h 6634795"/>
              <a:gd name="connsiteX6051" fmla="*/ 11548553 w 11989919"/>
              <a:gd name="connsiteY6051" fmla="*/ 1941742 h 6634795"/>
              <a:gd name="connsiteX6052" fmla="*/ 11511977 w 11989919"/>
              <a:gd name="connsiteY6052" fmla="*/ 1978317 h 6634795"/>
              <a:gd name="connsiteX6053" fmla="*/ 11475401 w 11989919"/>
              <a:gd name="connsiteY6053" fmla="*/ 1941742 h 6634795"/>
              <a:gd name="connsiteX6054" fmla="*/ 11511977 w 11989919"/>
              <a:gd name="connsiteY6054" fmla="*/ 1905159 h 6634795"/>
              <a:gd name="connsiteX6055" fmla="*/ 11291296 w 11989919"/>
              <a:gd name="connsiteY6055" fmla="*/ 1905156 h 6634795"/>
              <a:gd name="connsiteX6056" fmla="*/ 11327872 w 11989919"/>
              <a:gd name="connsiteY6056" fmla="*/ 1941739 h 6634795"/>
              <a:gd name="connsiteX6057" fmla="*/ 11291296 w 11989919"/>
              <a:gd name="connsiteY6057" fmla="*/ 1978314 h 6634795"/>
              <a:gd name="connsiteX6058" fmla="*/ 11254720 w 11989919"/>
              <a:gd name="connsiteY6058" fmla="*/ 1941739 h 6634795"/>
              <a:gd name="connsiteX6059" fmla="*/ 11291296 w 11989919"/>
              <a:gd name="connsiteY6059" fmla="*/ 1905156 h 6634795"/>
              <a:gd name="connsiteX6060" fmla="*/ 11070615 w 11989919"/>
              <a:gd name="connsiteY6060" fmla="*/ 1905153 h 6634795"/>
              <a:gd name="connsiteX6061" fmla="*/ 11107191 w 11989919"/>
              <a:gd name="connsiteY6061" fmla="*/ 1941736 h 6634795"/>
              <a:gd name="connsiteX6062" fmla="*/ 11070615 w 11989919"/>
              <a:gd name="connsiteY6062" fmla="*/ 1978311 h 6634795"/>
              <a:gd name="connsiteX6063" fmla="*/ 11034039 w 11989919"/>
              <a:gd name="connsiteY6063" fmla="*/ 1941736 h 6634795"/>
              <a:gd name="connsiteX6064" fmla="*/ 11070615 w 11989919"/>
              <a:gd name="connsiteY6064" fmla="*/ 1905153 h 6634795"/>
              <a:gd name="connsiteX6065" fmla="*/ 10849934 w 11989919"/>
              <a:gd name="connsiteY6065" fmla="*/ 1905150 h 6634795"/>
              <a:gd name="connsiteX6066" fmla="*/ 10886510 w 11989919"/>
              <a:gd name="connsiteY6066" fmla="*/ 1941733 h 6634795"/>
              <a:gd name="connsiteX6067" fmla="*/ 10849934 w 11989919"/>
              <a:gd name="connsiteY6067" fmla="*/ 1978307 h 6634795"/>
              <a:gd name="connsiteX6068" fmla="*/ 10813358 w 11989919"/>
              <a:gd name="connsiteY6068" fmla="*/ 1941733 h 6634795"/>
              <a:gd name="connsiteX6069" fmla="*/ 10849934 w 11989919"/>
              <a:gd name="connsiteY6069" fmla="*/ 1905150 h 6634795"/>
              <a:gd name="connsiteX6070" fmla="*/ 10629253 w 11989919"/>
              <a:gd name="connsiteY6070" fmla="*/ 1905147 h 6634795"/>
              <a:gd name="connsiteX6071" fmla="*/ 10665829 w 11989919"/>
              <a:gd name="connsiteY6071" fmla="*/ 1941730 h 6634795"/>
              <a:gd name="connsiteX6072" fmla="*/ 10629253 w 11989919"/>
              <a:gd name="connsiteY6072" fmla="*/ 1978304 h 6634795"/>
              <a:gd name="connsiteX6073" fmla="*/ 10592677 w 11989919"/>
              <a:gd name="connsiteY6073" fmla="*/ 1941730 h 6634795"/>
              <a:gd name="connsiteX6074" fmla="*/ 10629253 w 11989919"/>
              <a:gd name="connsiteY6074" fmla="*/ 1905147 h 6634795"/>
              <a:gd name="connsiteX6075" fmla="*/ 10408572 w 11989919"/>
              <a:gd name="connsiteY6075" fmla="*/ 1905144 h 6634795"/>
              <a:gd name="connsiteX6076" fmla="*/ 10445148 w 11989919"/>
              <a:gd name="connsiteY6076" fmla="*/ 1941726 h 6634795"/>
              <a:gd name="connsiteX6077" fmla="*/ 10408572 w 11989919"/>
              <a:gd name="connsiteY6077" fmla="*/ 1978301 h 6634795"/>
              <a:gd name="connsiteX6078" fmla="*/ 10371996 w 11989919"/>
              <a:gd name="connsiteY6078" fmla="*/ 1941726 h 6634795"/>
              <a:gd name="connsiteX6079" fmla="*/ 10408572 w 11989919"/>
              <a:gd name="connsiteY6079" fmla="*/ 1905144 h 6634795"/>
              <a:gd name="connsiteX6080" fmla="*/ 10187891 w 11989919"/>
              <a:gd name="connsiteY6080" fmla="*/ 1905141 h 6634795"/>
              <a:gd name="connsiteX6081" fmla="*/ 10224467 w 11989919"/>
              <a:gd name="connsiteY6081" fmla="*/ 1941723 h 6634795"/>
              <a:gd name="connsiteX6082" fmla="*/ 10187891 w 11989919"/>
              <a:gd name="connsiteY6082" fmla="*/ 1978298 h 6634795"/>
              <a:gd name="connsiteX6083" fmla="*/ 10151315 w 11989919"/>
              <a:gd name="connsiteY6083" fmla="*/ 1941723 h 6634795"/>
              <a:gd name="connsiteX6084" fmla="*/ 10187891 w 11989919"/>
              <a:gd name="connsiteY6084" fmla="*/ 1905141 h 6634795"/>
              <a:gd name="connsiteX6085" fmla="*/ 9967210 w 11989919"/>
              <a:gd name="connsiteY6085" fmla="*/ 1905138 h 6634795"/>
              <a:gd name="connsiteX6086" fmla="*/ 10003786 w 11989919"/>
              <a:gd name="connsiteY6086" fmla="*/ 1941720 h 6634795"/>
              <a:gd name="connsiteX6087" fmla="*/ 9967210 w 11989919"/>
              <a:gd name="connsiteY6087" fmla="*/ 1978295 h 6634795"/>
              <a:gd name="connsiteX6088" fmla="*/ 9930634 w 11989919"/>
              <a:gd name="connsiteY6088" fmla="*/ 1941720 h 6634795"/>
              <a:gd name="connsiteX6089" fmla="*/ 9967210 w 11989919"/>
              <a:gd name="connsiteY6089" fmla="*/ 1905138 h 6634795"/>
              <a:gd name="connsiteX6090" fmla="*/ 9746529 w 11989919"/>
              <a:gd name="connsiteY6090" fmla="*/ 1905135 h 6634795"/>
              <a:gd name="connsiteX6091" fmla="*/ 9783105 w 11989919"/>
              <a:gd name="connsiteY6091" fmla="*/ 1941717 h 6634795"/>
              <a:gd name="connsiteX6092" fmla="*/ 9746529 w 11989919"/>
              <a:gd name="connsiteY6092" fmla="*/ 1978292 h 6634795"/>
              <a:gd name="connsiteX6093" fmla="*/ 9709953 w 11989919"/>
              <a:gd name="connsiteY6093" fmla="*/ 1941717 h 6634795"/>
              <a:gd name="connsiteX6094" fmla="*/ 9746529 w 11989919"/>
              <a:gd name="connsiteY6094" fmla="*/ 1905135 h 6634795"/>
              <a:gd name="connsiteX6095" fmla="*/ 9525848 w 11989919"/>
              <a:gd name="connsiteY6095" fmla="*/ 1905131 h 6634795"/>
              <a:gd name="connsiteX6096" fmla="*/ 9562424 w 11989919"/>
              <a:gd name="connsiteY6096" fmla="*/ 1941714 h 6634795"/>
              <a:gd name="connsiteX6097" fmla="*/ 9525848 w 11989919"/>
              <a:gd name="connsiteY6097" fmla="*/ 1978289 h 6634795"/>
              <a:gd name="connsiteX6098" fmla="*/ 9489272 w 11989919"/>
              <a:gd name="connsiteY6098" fmla="*/ 1941714 h 6634795"/>
              <a:gd name="connsiteX6099" fmla="*/ 9525848 w 11989919"/>
              <a:gd name="connsiteY6099" fmla="*/ 1905131 h 6634795"/>
              <a:gd name="connsiteX6100" fmla="*/ 9305167 w 11989919"/>
              <a:gd name="connsiteY6100" fmla="*/ 1905128 h 6634795"/>
              <a:gd name="connsiteX6101" fmla="*/ 9341743 w 11989919"/>
              <a:gd name="connsiteY6101" fmla="*/ 1941710 h 6634795"/>
              <a:gd name="connsiteX6102" fmla="*/ 9305167 w 11989919"/>
              <a:gd name="connsiteY6102" fmla="*/ 1978286 h 6634795"/>
              <a:gd name="connsiteX6103" fmla="*/ 9268591 w 11989919"/>
              <a:gd name="connsiteY6103" fmla="*/ 1941710 h 6634795"/>
              <a:gd name="connsiteX6104" fmla="*/ 9305167 w 11989919"/>
              <a:gd name="connsiteY6104" fmla="*/ 1905128 h 6634795"/>
              <a:gd name="connsiteX6105" fmla="*/ 9084486 w 11989919"/>
              <a:gd name="connsiteY6105" fmla="*/ 1905125 h 6634795"/>
              <a:gd name="connsiteX6106" fmla="*/ 9121062 w 11989919"/>
              <a:gd name="connsiteY6106" fmla="*/ 1941707 h 6634795"/>
              <a:gd name="connsiteX6107" fmla="*/ 9084486 w 11989919"/>
              <a:gd name="connsiteY6107" fmla="*/ 1978283 h 6634795"/>
              <a:gd name="connsiteX6108" fmla="*/ 9047910 w 11989919"/>
              <a:gd name="connsiteY6108" fmla="*/ 1941707 h 6634795"/>
              <a:gd name="connsiteX6109" fmla="*/ 9084486 w 11989919"/>
              <a:gd name="connsiteY6109" fmla="*/ 1905125 h 6634795"/>
              <a:gd name="connsiteX6110" fmla="*/ 8863805 w 11989919"/>
              <a:gd name="connsiteY6110" fmla="*/ 1905122 h 6634795"/>
              <a:gd name="connsiteX6111" fmla="*/ 8900381 w 11989919"/>
              <a:gd name="connsiteY6111" fmla="*/ 1941704 h 6634795"/>
              <a:gd name="connsiteX6112" fmla="*/ 8863805 w 11989919"/>
              <a:gd name="connsiteY6112" fmla="*/ 1978279 h 6634795"/>
              <a:gd name="connsiteX6113" fmla="*/ 8827229 w 11989919"/>
              <a:gd name="connsiteY6113" fmla="*/ 1941704 h 6634795"/>
              <a:gd name="connsiteX6114" fmla="*/ 8863805 w 11989919"/>
              <a:gd name="connsiteY6114" fmla="*/ 1905122 h 6634795"/>
              <a:gd name="connsiteX6115" fmla="*/ 8643124 w 11989919"/>
              <a:gd name="connsiteY6115" fmla="*/ 1905119 h 6634795"/>
              <a:gd name="connsiteX6116" fmla="*/ 8679700 w 11989919"/>
              <a:gd name="connsiteY6116" fmla="*/ 1941701 h 6634795"/>
              <a:gd name="connsiteX6117" fmla="*/ 8643124 w 11989919"/>
              <a:gd name="connsiteY6117" fmla="*/ 1978276 h 6634795"/>
              <a:gd name="connsiteX6118" fmla="*/ 8606548 w 11989919"/>
              <a:gd name="connsiteY6118" fmla="*/ 1941701 h 6634795"/>
              <a:gd name="connsiteX6119" fmla="*/ 8643124 w 11989919"/>
              <a:gd name="connsiteY6119" fmla="*/ 1905119 h 6634795"/>
              <a:gd name="connsiteX6120" fmla="*/ 8422443 w 11989919"/>
              <a:gd name="connsiteY6120" fmla="*/ 1905116 h 6634795"/>
              <a:gd name="connsiteX6121" fmla="*/ 8459019 w 11989919"/>
              <a:gd name="connsiteY6121" fmla="*/ 1941698 h 6634795"/>
              <a:gd name="connsiteX6122" fmla="*/ 8422443 w 11989919"/>
              <a:gd name="connsiteY6122" fmla="*/ 1978273 h 6634795"/>
              <a:gd name="connsiteX6123" fmla="*/ 8385867 w 11989919"/>
              <a:gd name="connsiteY6123" fmla="*/ 1941698 h 6634795"/>
              <a:gd name="connsiteX6124" fmla="*/ 8422443 w 11989919"/>
              <a:gd name="connsiteY6124" fmla="*/ 1905116 h 6634795"/>
              <a:gd name="connsiteX6125" fmla="*/ 8201762 w 11989919"/>
              <a:gd name="connsiteY6125" fmla="*/ 1905113 h 6634795"/>
              <a:gd name="connsiteX6126" fmla="*/ 8238338 w 11989919"/>
              <a:gd name="connsiteY6126" fmla="*/ 1941694 h 6634795"/>
              <a:gd name="connsiteX6127" fmla="*/ 8201762 w 11989919"/>
              <a:gd name="connsiteY6127" fmla="*/ 1978270 h 6634795"/>
              <a:gd name="connsiteX6128" fmla="*/ 8165186 w 11989919"/>
              <a:gd name="connsiteY6128" fmla="*/ 1941694 h 6634795"/>
              <a:gd name="connsiteX6129" fmla="*/ 8201762 w 11989919"/>
              <a:gd name="connsiteY6129" fmla="*/ 1905113 h 6634795"/>
              <a:gd name="connsiteX6130" fmla="*/ 7981081 w 11989919"/>
              <a:gd name="connsiteY6130" fmla="*/ 1905110 h 6634795"/>
              <a:gd name="connsiteX6131" fmla="*/ 8017657 w 11989919"/>
              <a:gd name="connsiteY6131" fmla="*/ 1941691 h 6634795"/>
              <a:gd name="connsiteX6132" fmla="*/ 7981081 w 11989919"/>
              <a:gd name="connsiteY6132" fmla="*/ 1978266 h 6634795"/>
              <a:gd name="connsiteX6133" fmla="*/ 7944505 w 11989919"/>
              <a:gd name="connsiteY6133" fmla="*/ 1941691 h 6634795"/>
              <a:gd name="connsiteX6134" fmla="*/ 7981081 w 11989919"/>
              <a:gd name="connsiteY6134" fmla="*/ 1905110 h 6634795"/>
              <a:gd name="connsiteX6135" fmla="*/ 7760400 w 11989919"/>
              <a:gd name="connsiteY6135" fmla="*/ 1905107 h 6634795"/>
              <a:gd name="connsiteX6136" fmla="*/ 7796976 w 11989919"/>
              <a:gd name="connsiteY6136" fmla="*/ 1941688 h 6634795"/>
              <a:gd name="connsiteX6137" fmla="*/ 7760400 w 11989919"/>
              <a:gd name="connsiteY6137" fmla="*/ 1978264 h 6634795"/>
              <a:gd name="connsiteX6138" fmla="*/ 7723824 w 11989919"/>
              <a:gd name="connsiteY6138" fmla="*/ 1941688 h 6634795"/>
              <a:gd name="connsiteX6139" fmla="*/ 7760400 w 11989919"/>
              <a:gd name="connsiteY6139" fmla="*/ 1905107 h 6634795"/>
              <a:gd name="connsiteX6140" fmla="*/ 7539719 w 11989919"/>
              <a:gd name="connsiteY6140" fmla="*/ 1905104 h 6634795"/>
              <a:gd name="connsiteX6141" fmla="*/ 7576295 w 11989919"/>
              <a:gd name="connsiteY6141" fmla="*/ 1941684 h 6634795"/>
              <a:gd name="connsiteX6142" fmla="*/ 7539719 w 11989919"/>
              <a:gd name="connsiteY6142" fmla="*/ 1978260 h 6634795"/>
              <a:gd name="connsiteX6143" fmla="*/ 7503143 w 11989919"/>
              <a:gd name="connsiteY6143" fmla="*/ 1941684 h 6634795"/>
              <a:gd name="connsiteX6144" fmla="*/ 7539719 w 11989919"/>
              <a:gd name="connsiteY6144" fmla="*/ 1905104 h 6634795"/>
              <a:gd name="connsiteX6145" fmla="*/ 7319038 w 11989919"/>
              <a:gd name="connsiteY6145" fmla="*/ 1905101 h 6634795"/>
              <a:gd name="connsiteX6146" fmla="*/ 7355614 w 11989919"/>
              <a:gd name="connsiteY6146" fmla="*/ 1941681 h 6634795"/>
              <a:gd name="connsiteX6147" fmla="*/ 7319038 w 11989919"/>
              <a:gd name="connsiteY6147" fmla="*/ 1978257 h 6634795"/>
              <a:gd name="connsiteX6148" fmla="*/ 7282462 w 11989919"/>
              <a:gd name="connsiteY6148" fmla="*/ 1941681 h 6634795"/>
              <a:gd name="connsiteX6149" fmla="*/ 7319038 w 11989919"/>
              <a:gd name="connsiteY6149" fmla="*/ 1905101 h 6634795"/>
              <a:gd name="connsiteX6150" fmla="*/ 7098357 w 11989919"/>
              <a:gd name="connsiteY6150" fmla="*/ 1905098 h 6634795"/>
              <a:gd name="connsiteX6151" fmla="*/ 7134933 w 11989919"/>
              <a:gd name="connsiteY6151" fmla="*/ 1941678 h 6634795"/>
              <a:gd name="connsiteX6152" fmla="*/ 7098357 w 11989919"/>
              <a:gd name="connsiteY6152" fmla="*/ 1978254 h 6634795"/>
              <a:gd name="connsiteX6153" fmla="*/ 7061781 w 11989919"/>
              <a:gd name="connsiteY6153" fmla="*/ 1941678 h 6634795"/>
              <a:gd name="connsiteX6154" fmla="*/ 7098357 w 11989919"/>
              <a:gd name="connsiteY6154" fmla="*/ 1905098 h 6634795"/>
              <a:gd name="connsiteX6155" fmla="*/ 6877676 w 11989919"/>
              <a:gd name="connsiteY6155" fmla="*/ 1905095 h 6634795"/>
              <a:gd name="connsiteX6156" fmla="*/ 6914252 w 11989919"/>
              <a:gd name="connsiteY6156" fmla="*/ 1941675 h 6634795"/>
              <a:gd name="connsiteX6157" fmla="*/ 6877676 w 11989919"/>
              <a:gd name="connsiteY6157" fmla="*/ 1978251 h 6634795"/>
              <a:gd name="connsiteX6158" fmla="*/ 6841100 w 11989919"/>
              <a:gd name="connsiteY6158" fmla="*/ 1941675 h 6634795"/>
              <a:gd name="connsiteX6159" fmla="*/ 6877676 w 11989919"/>
              <a:gd name="connsiteY6159" fmla="*/ 1905095 h 6634795"/>
              <a:gd name="connsiteX6160" fmla="*/ 6656995 w 11989919"/>
              <a:gd name="connsiteY6160" fmla="*/ 1905091 h 6634795"/>
              <a:gd name="connsiteX6161" fmla="*/ 6693571 w 11989919"/>
              <a:gd name="connsiteY6161" fmla="*/ 1941672 h 6634795"/>
              <a:gd name="connsiteX6162" fmla="*/ 6656995 w 11989919"/>
              <a:gd name="connsiteY6162" fmla="*/ 1978248 h 6634795"/>
              <a:gd name="connsiteX6163" fmla="*/ 6620419 w 11989919"/>
              <a:gd name="connsiteY6163" fmla="*/ 1941672 h 6634795"/>
              <a:gd name="connsiteX6164" fmla="*/ 6656995 w 11989919"/>
              <a:gd name="connsiteY6164" fmla="*/ 1905091 h 6634795"/>
              <a:gd name="connsiteX6165" fmla="*/ 6436314 w 11989919"/>
              <a:gd name="connsiteY6165" fmla="*/ 1905088 h 6634795"/>
              <a:gd name="connsiteX6166" fmla="*/ 6472890 w 11989919"/>
              <a:gd name="connsiteY6166" fmla="*/ 1941669 h 6634795"/>
              <a:gd name="connsiteX6167" fmla="*/ 6436314 w 11989919"/>
              <a:gd name="connsiteY6167" fmla="*/ 1978245 h 6634795"/>
              <a:gd name="connsiteX6168" fmla="*/ 6399738 w 11989919"/>
              <a:gd name="connsiteY6168" fmla="*/ 1941669 h 6634795"/>
              <a:gd name="connsiteX6169" fmla="*/ 6436314 w 11989919"/>
              <a:gd name="connsiteY6169" fmla="*/ 1905088 h 6634795"/>
              <a:gd name="connsiteX6170" fmla="*/ 6215633 w 11989919"/>
              <a:gd name="connsiteY6170" fmla="*/ 1905085 h 6634795"/>
              <a:gd name="connsiteX6171" fmla="*/ 6252209 w 11989919"/>
              <a:gd name="connsiteY6171" fmla="*/ 1941665 h 6634795"/>
              <a:gd name="connsiteX6172" fmla="*/ 6215633 w 11989919"/>
              <a:gd name="connsiteY6172" fmla="*/ 1978242 h 6634795"/>
              <a:gd name="connsiteX6173" fmla="*/ 6179057 w 11989919"/>
              <a:gd name="connsiteY6173" fmla="*/ 1941665 h 6634795"/>
              <a:gd name="connsiteX6174" fmla="*/ 6215633 w 11989919"/>
              <a:gd name="connsiteY6174" fmla="*/ 1905085 h 6634795"/>
              <a:gd name="connsiteX6175" fmla="*/ 5994952 w 11989919"/>
              <a:gd name="connsiteY6175" fmla="*/ 1905082 h 6634795"/>
              <a:gd name="connsiteX6176" fmla="*/ 6031528 w 11989919"/>
              <a:gd name="connsiteY6176" fmla="*/ 1941662 h 6634795"/>
              <a:gd name="connsiteX6177" fmla="*/ 5994952 w 11989919"/>
              <a:gd name="connsiteY6177" fmla="*/ 1978238 h 6634795"/>
              <a:gd name="connsiteX6178" fmla="*/ 5958376 w 11989919"/>
              <a:gd name="connsiteY6178" fmla="*/ 1941662 h 6634795"/>
              <a:gd name="connsiteX6179" fmla="*/ 5994952 w 11989919"/>
              <a:gd name="connsiteY6179" fmla="*/ 1905082 h 6634795"/>
              <a:gd name="connsiteX6180" fmla="*/ 5774272 w 11989919"/>
              <a:gd name="connsiteY6180" fmla="*/ 1905079 h 6634795"/>
              <a:gd name="connsiteX6181" fmla="*/ 5810848 w 11989919"/>
              <a:gd name="connsiteY6181" fmla="*/ 1941659 h 6634795"/>
              <a:gd name="connsiteX6182" fmla="*/ 5774272 w 11989919"/>
              <a:gd name="connsiteY6182" fmla="*/ 1978235 h 6634795"/>
              <a:gd name="connsiteX6183" fmla="*/ 5737697 w 11989919"/>
              <a:gd name="connsiteY6183" fmla="*/ 1941659 h 6634795"/>
              <a:gd name="connsiteX6184" fmla="*/ 5774272 w 11989919"/>
              <a:gd name="connsiteY6184" fmla="*/ 1905079 h 6634795"/>
              <a:gd name="connsiteX6185" fmla="*/ 5553593 w 11989919"/>
              <a:gd name="connsiteY6185" fmla="*/ 1905076 h 6634795"/>
              <a:gd name="connsiteX6186" fmla="*/ 5590169 w 11989919"/>
              <a:gd name="connsiteY6186" fmla="*/ 1941656 h 6634795"/>
              <a:gd name="connsiteX6187" fmla="*/ 5553593 w 11989919"/>
              <a:gd name="connsiteY6187" fmla="*/ 1978231 h 6634795"/>
              <a:gd name="connsiteX6188" fmla="*/ 5517018 w 11989919"/>
              <a:gd name="connsiteY6188" fmla="*/ 1941656 h 6634795"/>
              <a:gd name="connsiteX6189" fmla="*/ 5553593 w 11989919"/>
              <a:gd name="connsiteY6189" fmla="*/ 1905076 h 6634795"/>
              <a:gd name="connsiteX6190" fmla="*/ 5332913 w 11989919"/>
              <a:gd name="connsiteY6190" fmla="*/ 1905073 h 6634795"/>
              <a:gd name="connsiteX6191" fmla="*/ 5369490 w 11989919"/>
              <a:gd name="connsiteY6191" fmla="*/ 1941653 h 6634795"/>
              <a:gd name="connsiteX6192" fmla="*/ 5332913 w 11989919"/>
              <a:gd name="connsiteY6192" fmla="*/ 1978228 h 6634795"/>
              <a:gd name="connsiteX6193" fmla="*/ 5296337 w 11989919"/>
              <a:gd name="connsiteY6193" fmla="*/ 1941653 h 6634795"/>
              <a:gd name="connsiteX6194" fmla="*/ 5332913 w 11989919"/>
              <a:gd name="connsiteY6194" fmla="*/ 1905073 h 6634795"/>
              <a:gd name="connsiteX6195" fmla="*/ 5112230 w 11989919"/>
              <a:gd name="connsiteY6195" fmla="*/ 1905070 h 6634795"/>
              <a:gd name="connsiteX6196" fmla="*/ 5148807 w 11989919"/>
              <a:gd name="connsiteY6196" fmla="*/ 1941650 h 6634795"/>
              <a:gd name="connsiteX6197" fmla="*/ 5112230 w 11989919"/>
              <a:gd name="connsiteY6197" fmla="*/ 1978225 h 6634795"/>
              <a:gd name="connsiteX6198" fmla="*/ 5075655 w 11989919"/>
              <a:gd name="connsiteY6198" fmla="*/ 1941650 h 6634795"/>
              <a:gd name="connsiteX6199" fmla="*/ 5112230 w 11989919"/>
              <a:gd name="connsiteY6199" fmla="*/ 1905070 h 6634795"/>
              <a:gd name="connsiteX6200" fmla="*/ 4891552 w 11989919"/>
              <a:gd name="connsiteY6200" fmla="*/ 1905067 h 6634795"/>
              <a:gd name="connsiteX6201" fmla="*/ 4928127 w 11989919"/>
              <a:gd name="connsiteY6201" fmla="*/ 1941647 h 6634795"/>
              <a:gd name="connsiteX6202" fmla="*/ 4891552 w 11989919"/>
              <a:gd name="connsiteY6202" fmla="*/ 1978221 h 6634795"/>
              <a:gd name="connsiteX6203" fmla="*/ 4854975 w 11989919"/>
              <a:gd name="connsiteY6203" fmla="*/ 1941647 h 6634795"/>
              <a:gd name="connsiteX6204" fmla="*/ 4891552 w 11989919"/>
              <a:gd name="connsiteY6204" fmla="*/ 1905067 h 6634795"/>
              <a:gd name="connsiteX6205" fmla="*/ 4670871 w 11989919"/>
              <a:gd name="connsiteY6205" fmla="*/ 1905064 h 6634795"/>
              <a:gd name="connsiteX6206" fmla="*/ 4707447 w 11989919"/>
              <a:gd name="connsiteY6206" fmla="*/ 1941643 h 6634795"/>
              <a:gd name="connsiteX6207" fmla="*/ 4670871 w 11989919"/>
              <a:gd name="connsiteY6207" fmla="*/ 1978218 h 6634795"/>
              <a:gd name="connsiteX6208" fmla="*/ 4634295 w 11989919"/>
              <a:gd name="connsiteY6208" fmla="*/ 1941643 h 6634795"/>
              <a:gd name="connsiteX6209" fmla="*/ 4670871 w 11989919"/>
              <a:gd name="connsiteY6209" fmla="*/ 1905064 h 6634795"/>
              <a:gd name="connsiteX6210" fmla="*/ 4450188 w 11989919"/>
              <a:gd name="connsiteY6210" fmla="*/ 1905061 h 6634795"/>
              <a:gd name="connsiteX6211" fmla="*/ 4486764 w 11989919"/>
              <a:gd name="connsiteY6211" fmla="*/ 1941640 h 6634795"/>
              <a:gd name="connsiteX6212" fmla="*/ 4450188 w 11989919"/>
              <a:gd name="connsiteY6212" fmla="*/ 1978215 h 6634795"/>
              <a:gd name="connsiteX6213" fmla="*/ 4413613 w 11989919"/>
              <a:gd name="connsiteY6213" fmla="*/ 1941640 h 6634795"/>
              <a:gd name="connsiteX6214" fmla="*/ 4450188 w 11989919"/>
              <a:gd name="connsiteY6214" fmla="*/ 1905061 h 6634795"/>
              <a:gd name="connsiteX6215" fmla="*/ 4229507 w 11989919"/>
              <a:gd name="connsiteY6215" fmla="*/ 1905058 h 6634795"/>
              <a:gd name="connsiteX6216" fmla="*/ 4266084 w 11989919"/>
              <a:gd name="connsiteY6216" fmla="*/ 1941637 h 6634795"/>
              <a:gd name="connsiteX6217" fmla="*/ 4229507 w 11989919"/>
              <a:gd name="connsiteY6217" fmla="*/ 1978212 h 6634795"/>
              <a:gd name="connsiteX6218" fmla="*/ 4192931 w 11989919"/>
              <a:gd name="connsiteY6218" fmla="*/ 1941637 h 6634795"/>
              <a:gd name="connsiteX6219" fmla="*/ 4229507 w 11989919"/>
              <a:gd name="connsiteY6219" fmla="*/ 1905058 h 6634795"/>
              <a:gd name="connsiteX6220" fmla="*/ 4008847 w 11989919"/>
              <a:gd name="connsiteY6220" fmla="*/ 1905055 h 6634795"/>
              <a:gd name="connsiteX6221" fmla="*/ 4045426 w 11989919"/>
              <a:gd name="connsiteY6221" fmla="*/ 1941634 h 6634795"/>
              <a:gd name="connsiteX6222" fmla="*/ 4008847 w 11989919"/>
              <a:gd name="connsiteY6222" fmla="*/ 1978209 h 6634795"/>
              <a:gd name="connsiteX6223" fmla="*/ 3972267 w 11989919"/>
              <a:gd name="connsiteY6223" fmla="*/ 1941634 h 6634795"/>
              <a:gd name="connsiteX6224" fmla="*/ 4008847 w 11989919"/>
              <a:gd name="connsiteY6224" fmla="*/ 1905055 h 6634795"/>
              <a:gd name="connsiteX6225" fmla="*/ 3788165 w 11989919"/>
              <a:gd name="connsiteY6225" fmla="*/ 1905052 h 6634795"/>
              <a:gd name="connsiteX6226" fmla="*/ 3824738 w 11989919"/>
              <a:gd name="connsiteY6226" fmla="*/ 1941631 h 6634795"/>
              <a:gd name="connsiteX6227" fmla="*/ 3788165 w 11989919"/>
              <a:gd name="connsiteY6227" fmla="*/ 1978206 h 6634795"/>
              <a:gd name="connsiteX6228" fmla="*/ 3751588 w 11989919"/>
              <a:gd name="connsiteY6228" fmla="*/ 1941631 h 6634795"/>
              <a:gd name="connsiteX6229" fmla="*/ 3788165 w 11989919"/>
              <a:gd name="connsiteY6229" fmla="*/ 1905052 h 6634795"/>
              <a:gd name="connsiteX6230" fmla="*/ 3567479 w 11989919"/>
              <a:gd name="connsiteY6230" fmla="*/ 1905048 h 6634795"/>
              <a:gd name="connsiteX6231" fmla="*/ 3604051 w 11989919"/>
              <a:gd name="connsiteY6231" fmla="*/ 1941627 h 6634795"/>
              <a:gd name="connsiteX6232" fmla="*/ 3567479 w 11989919"/>
              <a:gd name="connsiteY6232" fmla="*/ 1978203 h 6634795"/>
              <a:gd name="connsiteX6233" fmla="*/ 3530908 w 11989919"/>
              <a:gd name="connsiteY6233" fmla="*/ 1941627 h 6634795"/>
              <a:gd name="connsiteX6234" fmla="*/ 3567479 w 11989919"/>
              <a:gd name="connsiteY6234" fmla="*/ 1905048 h 6634795"/>
              <a:gd name="connsiteX6235" fmla="*/ 3346801 w 11989919"/>
              <a:gd name="connsiteY6235" fmla="*/ 1905045 h 6634795"/>
              <a:gd name="connsiteX6236" fmla="*/ 3383375 w 11989919"/>
              <a:gd name="connsiteY6236" fmla="*/ 1941624 h 6634795"/>
              <a:gd name="connsiteX6237" fmla="*/ 3346801 w 11989919"/>
              <a:gd name="connsiteY6237" fmla="*/ 1978200 h 6634795"/>
              <a:gd name="connsiteX6238" fmla="*/ 3310228 w 11989919"/>
              <a:gd name="connsiteY6238" fmla="*/ 1941624 h 6634795"/>
              <a:gd name="connsiteX6239" fmla="*/ 3346801 w 11989919"/>
              <a:gd name="connsiteY6239" fmla="*/ 1905045 h 6634795"/>
              <a:gd name="connsiteX6240" fmla="*/ 3126126 w 11989919"/>
              <a:gd name="connsiteY6240" fmla="*/ 1905042 h 6634795"/>
              <a:gd name="connsiteX6241" fmla="*/ 3162696 w 11989919"/>
              <a:gd name="connsiteY6241" fmla="*/ 1941621 h 6634795"/>
              <a:gd name="connsiteX6242" fmla="*/ 3126126 w 11989919"/>
              <a:gd name="connsiteY6242" fmla="*/ 1978196 h 6634795"/>
              <a:gd name="connsiteX6243" fmla="*/ 3089541 w 11989919"/>
              <a:gd name="connsiteY6243" fmla="*/ 1941621 h 6634795"/>
              <a:gd name="connsiteX6244" fmla="*/ 3126126 w 11989919"/>
              <a:gd name="connsiteY6244" fmla="*/ 1905042 h 6634795"/>
              <a:gd name="connsiteX6245" fmla="*/ 2905436 w 11989919"/>
              <a:gd name="connsiteY6245" fmla="*/ 1905039 h 6634795"/>
              <a:gd name="connsiteX6246" fmla="*/ 2942013 w 11989919"/>
              <a:gd name="connsiteY6246" fmla="*/ 1941618 h 6634795"/>
              <a:gd name="connsiteX6247" fmla="*/ 2905436 w 11989919"/>
              <a:gd name="connsiteY6247" fmla="*/ 1978193 h 6634795"/>
              <a:gd name="connsiteX6248" fmla="*/ 2868866 w 11989919"/>
              <a:gd name="connsiteY6248" fmla="*/ 1941618 h 6634795"/>
              <a:gd name="connsiteX6249" fmla="*/ 2905436 w 11989919"/>
              <a:gd name="connsiteY6249" fmla="*/ 1905039 h 6634795"/>
              <a:gd name="connsiteX6250" fmla="*/ 2684758 w 11989919"/>
              <a:gd name="connsiteY6250" fmla="*/ 1905036 h 6634795"/>
              <a:gd name="connsiteX6251" fmla="*/ 2721329 w 11989919"/>
              <a:gd name="connsiteY6251" fmla="*/ 1941615 h 6634795"/>
              <a:gd name="connsiteX6252" fmla="*/ 2684758 w 11989919"/>
              <a:gd name="connsiteY6252" fmla="*/ 1978190 h 6634795"/>
              <a:gd name="connsiteX6253" fmla="*/ 2648177 w 11989919"/>
              <a:gd name="connsiteY6253" fmla="*/ 1941615 h 6634795"/>
              <a:gd name="connsiteX6254" fmla="*/ 2684758 w 11989919"/>
              <a:gd name="connsiteY6254" fmla="*/ 1905036 h 6634795"/>
              <a:gd name="connsiteX6255" fmla="*/ 2464071 w 11989919"/>
              <a:gd name="connsiteY6255" fmla="*/ 1905033 h 6634795"/>
              <a:gd name="connsiteX6256" fmla="*/ 2500650 w 11989919"/>
              <a:gd name="connsiteY6256" fmla="*/ 1941612 h 6634795"/>
              <a:gd name="connsiteX6257" fmla="*/ 2464071 w 11989919"/>
              <a:gd name="connsiteY6257" fmla="*/ 1978187 h 6634795"/>
              <a:gd name="connsiteX6258" fmla="*/ 2427500 w 11989919"/>
              <a:gd name="connsiteY6258" fmla="*/ 1941612 h 6634795"/>
              <a:gd name="connsiteX6259" fmla="*/ 2464071 w 11989919"/>
              <a:gd name="connsiteY6259" fmla="*/ 1905033 h 6634795"/>
              <a:gd name="connsiteX6260" fmla="*/ 2243393 w 11989919"/>
              <a:gd name="connsiteY6260" fmla="*/ 1905030 h 6634795"/>
              <a:gd name="connsiteX6261" fmla="*/ 2279972 w 11989919"/>
              <a:gd name="connsiteY6261" fmla="*/ 1941608 h 6634795"/>
              <a:gd name="connsiteX6262" fmla="*/ 2243393 w 11989919"/>
              <a:gd name="connsiteY6262" fmla="*/ 1978184 h 6634795"/>
              <a:gd name="connsiteX6263" fmla="*/ 2206817 w 11989919"/>
              <a:gd name="connsiteY6263" fmla="*/ 1941608 h 6634795"/>
              <a:gd name="connsiteX6264" fmla="*/ 2243393 w 11989919"/>
              <a:gd name="connsiteY6264" fmla="*/ 1905030 h 6634795"/>
              <a:gd name="connsiteX6265" fmla="*/ 2022713 w 11989919"/>
              <a:gd name="connsiteY6265" fmla="*/ 1905027 h 6634795"/>
              <a:gd name="connsiteX6266" fmla="*/ 2059288 w 11989919"/>
              <a:gd name="connsiteY6266" fmla="*/ 1941605 h 6634795"/>
              <a:gd name="connsiteX6267" fmla="*/ 2022713 w 11989919"/>
              <a:gd name="connsiteY6267" fmla="*/ 1978180 h 6634795"/>
              <a:gd name="connsiteX6268" fmla="*/ 1986179 w 11989919"/>
              <a:gd name="connsiteY6268" fmla="*/ 1941605 h 6634795"/>
              <a:gd name="connsiteX6269" fmla="*/ 2022713 w 11989919"/>
              <a:gd name="connsiteY6269" fmla="*/ 1905027 h 6634795"/>
              <a:gd name="connsiteX6270" fmla="*/ 1802069 w 11989919"/>
              <a:gd name="connsiteY6270" fmla="*/ 1905024 h 6634795"/>
              <a:gd name="connsiteX6271" fmla="*/ 1838644 w 11989919"/>
              <a:gd name="connsiteY6271" fmla="*/ 1941602 h 6634795"/>
              <a:gd name="connsiteX6272" fmla="*/ 1802069 w 11989919"/>
              <a:gd name="connsiteY6272" fmla="*/ 1978177 h 6634795"/>
              <a:gd name="connsiteX6273" fmla="*/ 1765493 w 11989919"/>
              <a:gd name="connsiteY6273" fmla="*/ 1941602 h 6634795"/>
              <a:gd name="connsiteX6274" fmla="*/ 1802069 w 11989919"/>
              <a:gd name="connsiteY6274" fmla="*/ 1905024 h 6634795"/>
              <a:gd name="connsiteX6275" fmla="*/ 1581383 w 11989919"/>
              <a:gd name="connsiteY6275" fmla="*/ 1905021 h 6634795"/>
              <a:gd name="connsiteX6276" fmla="*/ 1617959 w 11989919"/>
              <a:gd name="connsiteY6276" fmla="*/ 1941598 h 6634795"/>
              <a:gd name="connsiteX6277" fmla="*/ 1581383 w 11989919"/>
              <a:gd name="connsiteY6277" fmla="*/ 1978174 h 6634795"/>
              <a:gd name="connsiteX6278" fmla="*/ 1544807 w 11989919"/>
              <a:gd name="connsiteY6278" fmla="*/ 1941598 h 6634795"/>
              <a:gd name="connsiteX6279" fmla="*/ 1581383 w 11989919"/>
              <a:gd name="connsiteY6279" fmla="*/ 1905021 h 6634795"/>
              <a:gd name="connsiteX6280" fmla="*/ 1360698 w 11989919"/>
              <a:gd name="connsiteY6280" fmla="*/ 1905018 h 6634795"/>
              <a:gd name="connsiteX6281" fmla="*/ 1397273 w 11989919"/>
              <a:gd name="connsiteY6281" fmla="*/ 1941595 h 6634795"/>
              <a:gd name="connsiteX6282" fmla="*/ 1360698 w 11989919"/>
              <a:gd name="connsiteY6282" fmla="*/ 1978171 h 6634795"/>
              <a:gd name="connsiteX6283" fmla="*/ 1324121 w 11989919"/>
              <a:gd name="connsiteY6283" fmla="*/ 1941595 h 6634795"/>
              <a:gd name="connsiteX6284" fmla="*/ 1360698 w 11989919"/>
              <a:gd name="connsiteY6284" fmla="*/ 1905018 h 6634795"/>
              <a:gd name="connsiteX6285" fmla="*/ 1140012 w 11989919"/>
              <a:gd name="connsiteY6285" fmla="*/ 1905015 h 6634795"/>
              <a:gd name="connsiteX6286" fmla="*/ 1176587 w 11989919"/>
              <a:gd name="connsiteY6286" fmla="*/ 1941591 h 6634795"/>
              <a:gd name="connsiteX6287" fmla="*/ 1140012 w 11989919"/>
              <a:gd name="connsiteY6287" fmla="*/ 1978168 h 6634795"/>
              <a:gd name="connsiteX6288" fmla="*/ 1103435 w 11989919"/>
              <a:gd name="connsiteY6288" fmla="*/ 1941591 h 6634795"/>
              <a:gd name="connsiteX6289" fmla="*/ 1140012 w 11989919"/>
              <a:gd name="connsiteY6289" fmla="*/ 1905015 h 6634795"/>
              <a:gd name="connsiteX6290" fmla="*/ 919325 w 11989919"/>
              <a:gd name="connsiteY6290" fmla="*/ 1905012 h 6634795"/>
              <a:gd name="connsiteX6291" fmla="*/ 955901 w 11989919"/>
              <a:gd name="connsiteY6291" fmla="*/ 1941588 h 6634795"/>
              <a:gd name="connsiteX6292" fmla="*/ 919325 w 11989919"/>
              <a:gd name="connsiteY6292" fmla="*/ 1978165 h 6634795"/>
              <a:gd name="connsiteX6293" fmla="*/ 882749 w 11989919"/>
              <a:gd name="connsiteY6293" fmla="*/ 1941588 h 6634795"/>
              <a:gd name="connsiteX6294" fmla="*/ 919325 w 11989919"/>
              <a:gd name="connsiteY6294" fmla="*/ 1905012 h 6634795"/>
              <a:gd name="connsiteX6295" fmla="*/ 698639 w 11989919"/>
              <a:gd name="connsiteY6295" fmla="*/ 1905008 h 6634795"/>
              <a:gd name="connsiteX6296" fmla="*/ 735215 w 11989919"/>
              <a:gd name="connsiteY6296" fmla="*/ 1941585 h 6634795"/>
              <a:gd name="connsiteX6297" fmla="*/ 698639 w 11989919"/>
              <a:gd name="connsiteY6297" fmla="*/ 1978161 h 6634795"/>
              <a:gd name="connsiteX6298" fmla="*/ 662063 w 11989919"/>
              <a:gd name="connsiteY6298" fmla="*/ 1941585 h 6634795"/>
              <a:gd name="connsiteX6299" fmla="*/ 698639 w 11989919"/>
              <a:gd name="connsiteY6299" fmla="*/ 1905008 h 6634795"/>
              <a:gd name="connsiteX6300" fmla="*/ 477953 w 11989919"/>
              <a:gd name="connsiteY6300" fmla="*/ 1905005 h 6634795"/>
              <a:gd name="connsiteX6301" fmla="*/ 514529 w 11989919"/>
              <a:gd name="connsiteY6301" fmla="*/ 1941582 h 6634795"/>
              <a:gd name="connsiteX6302" fmla="*/ 477953 w 11989919"/>
              <a:gd name="connsiteY6302" fmla="*/ 1978158 h 6634795"/>
              <a:gd name="connsiteX6303" fmla="*/ 441377 w 11989919"/>
              <a:gd name="connsiteY6303" fmla="*/ 1941582 h 6634795"/>
              <a:gd name="connsiteX6304" fmla="*/ 477953 w 11989919"/>
              <a:gd name="connsiteY6304" fmla="*/ 1905005 h 6634795"/>
              <a:gd name="connsiteX6305" fmla="*/ 257267 w 11989919"/>
              <a:gd name="connsiteY6305" fmla="*/ 1905002 h 6634795"/>
              <a:gd name="connsiteX6306" fmla="*/ 293843 w 11989919"/>
              <a:gd name="connsiteY6306" fmla="*/ 1941578 h 6634795"/>
              <a:gd name="connsiteX6307" fmla="*/ 257267 w 11989919"/>
              <a:gd name="connsiteY6307" fmla="*/ 1978155 h 6634795"/>
              <a:gd name="connsiteX6308" fmla="*/ 220691 w 11989919"/>
              <a:gd name="connsiteY6308" fmla="*/ 1941578 h 6634795"/>
              <a:gd name="connsiteX6309" fmla="*/ 257267 w 11989919"/>
              <a:gd name="connsiteY6309" fmla="*/ 1905002 h 6634795"/>
              <a:gd name="connsiteX6310" fmla="*/ 36580 w 11989919"/>
              <a:gd name="connsiteY6310" fmla="*/ 1904999 h 6634795"/>
              <a:gd name="connsiteX6311" fmla="*/ 73156 w 11989919"/>
              <a:gd name="connsiteY6311" fmla="*/ 1941575 h 6634795"/>
              <a:gd name="connsiteX6312" fmla="*/ 36580 w 11989919"/>
              <a:gd name="connsiteY6312" fmla="*/ 1978152 h 6634795"/>
              <a:gd name="connsiteX6313" fmla="*/ 4 w 11989919"/>
              <a:gd name="connsiteY6313" fmla="*/ 1941575 h 6634795"/>
              <a:gd name="connsiteX6314" fmla="*/ 36580 w 11989919"/>
              <a:gd name="connsiteY6314" fmla="*/ 1904999 h 6634795"/>
              <a:gd name="connsiteX6315" fmla="*/ 11732658 w 11989919"/>
              <a:gd name="connsiteY6315" fmla="*/ 1904996 h 6634795"/>
              <a:gd name="connsiteX6316" fmla="*/ 11769234 w 11989919"/>
              <a:gd name="connsiteY6316" fmla="*/ 1941572 h 6634795"/>
              <a:gd name="connsiteX6317" fmla="*/ 11732658 w 11989919"/>
              <a:gd name="connsiteY6317" fmla="*/ 1978149 h 6634795"/>
              <a:gd name="connsiteX6318" fmla="*/ 11696082 w 11989919"/>
              <a:gd name="connsiteY6318" fmla="*/ 1941572 h 6634795"/>
              <a:gd name="connsiteX6319" fmla="*/ 11732658 w 11989919"/>
              <a:gd name="connsiteY6319" fmla="*/ 1904996 h 6634795"/>
              <a:gd name="connsiteX6320" fmla="*/ 11953343 w 11989919"/>
              <a:gd name="connsiteY6320" fmla="*/ 1904993 h 6634795"/>
              <a:gd name="connsiteX6321" fmla="*/ 11989919 w 11989919"/>
              <a:gd name="connsiteY6321" fmla="*/ 1941569 h 6634795"/>
              <a:gd name="connsiteX6322" fmla="*/ 11953343 w 11989919"/>
              <a:gd name="connsiteY6322" fmla="*/ 1978145 h 6634795"/>
              <a:gd name="connsiteX6323" fmla="*/ 11916767 w 11989919"/>
              <a:gd name="connsiteY6323" fmla="*/ 1941569 h 6634795"/>
              <a:gd name="connsiteX6324" fmla="*/ 11953343 w 11989919"/>
              <a:gd name="connsiteY6324" fmla="*/ 1904993 h 6634795"/>
              <a:gd name="connsiteX6325" fmla="*/ 11511977 w 11989919"/>
              <a:gd name="connsiteY6325" fmla="*/ 1693519 h 6634795"/>
              <a:gd name="connsiteX6326" fmla="*/ 11548553 w 11989919"/>
              <a:gd name="connsiteY6326" fmla="*/ 1730092 h 6634795"/>
              <a:gd name="connsiteX6327" fmla="*/ 11511977 w 11989919"/>
              <a:gd name="connsiteY6327" fmla="*/ 1766660 h 6634795"/>
              <a:gd name="connsiteX6328" fmla="*/ 11475401 w 11989919"/>
              <a:gd name="connsiteY6328" fmla="*/ 1730092 h 6634795"/>
              <a:gd name="connsiteX6329" fmla="*/ 11511977 w 11989919"/>
              <a:gd name="connsiteY6329" fmla="*/ 1693519 h 6634795"/>
              <a:gd name="connsiteX6330" fmla="*/ 11291296 w 11989919"/>
              <a:gd name="connsiteY6330" fmla="*/ 1693516 h 6634795"/>
              <a:gd name="connsiteX6331" fmla="*/ 11327872 w 11989919"/>
              <a:gd name="connsiteY6331" fmla="*/ 1730089 h 6634795"/>
              <a:gd name="connsiteX6332" fmla="*/ 11291296 w 11989919"/>
              <a:gd name="connsiteY6332" fmla="*/ 1766657 h 6634795"/>
              <a:gd name="connsiteX6333" fmla="*/ 11254720 w 11989919"/>
              <a:gd name="connsiteY6333" fmla="*/ 1730089 h 6634795"/>
              <a:gd name="connsiteX6334" fmla="*/ 11291296 w 11989919"/>
              <a:gd name="connsiteY6334" fmla="*/ 1693516 h 6634795"/>
              <a:gd name="connsiteX6335" fmla="*/ 11070615 w 11989919"/>
              <a:gd name="connsiteY6335" fmla="*/ 1693512 h 6634795"/>
              <a:gd name="connsiteX6336" fmla="*/ 11107191 w 11989919"/>
              <a:gd name="connsiteY6336" fmla="*/ 1730085 h 6634795"/>
              <a:gd name="connsiteX6337" fmla="*/ 11070615 w 11989919"/>
              <a:gd name="connsiteY6337" fmla="*/ 1766653 h 6634795"/>
              <a:gd name="connsiteX6338" fmla="*/ 11034039 w 11989919"/>
              <a:gd name="connsiteY6338" fmla="*/ 1730085 h 6634795"/>
              <a:gd name="connsiteX6339" fmla="*/ 11070615 w 11989919"/>
              <a:gd name="connsiteY6339" fmla="*/ 1693512 h 6634795"/>
              <a:gd name="connsiteX6340" fmla="*/ 10849934 w 11989919"/>
              <a:gd name="connsiteY6340" fmla="*/ 1693508 h 6634795"/>
              <a:gd name="connsiteX6341" fmla="*/ 10886510 w 11989919"/>
              <a:gd name="connsiteY6341" fmla="*/ 1730082 h 6634795"/>
              <a:gd name="connsiteX6342" fmla="*/ 10849934 w 11989919"/>
              <a:gd name="connsiteY6342" fmla="*/ 1766650 h 6634795"/>
              <a:gd name="connsiteX6343" fmla="*/ 10813358 w 11989919"/>
              <a:gd name="connsiteY6343" fmla="*/ 1730082 h 6634795"/>
              <a:gd name="connsiteX6344" fmla="*/ 10849934 w 11989919"/>
              <a:gd name="connsiteY6344" fmla="*/ 1693508 h 6634795"/>
              <a:gd name="connsiteX6345" fmla="*/ 10629253 w 11989919"/>
              <a:gd name="connsiteY6345" fmla="*/ 1693505 h 6634795"/>
              <a:gd name="connsiteX6346" fmla="*/ 10665829 w 11989919"/>
              <a:gd name="connsiteY6346" fmla="*/ 1730078 h 6634795"/>
              <a:gd name="connsiteX6347" fmla="*/ 10629253 w 11989919"/>
              <a:gd name="connsiteY6347" fmla="*/ 1766647 h 6634795"/>
              <a:gd name="connsiteX6348" fmla="*/ 10592677 w 11989919"/>
              <a:gd name="connsiteY6348" fmla="*/ 1730078 h 6634795"/>
              <a:gd name="connsiteX6349" fmla="*/ 10629253 w 11989919"/>
              <a:gd name="connsiteY6349" fmla="*/ 1693505 h 6634795"/>
              <a:gd name="connsiteX6350" fmla="*/ 10408572 w 11989919"/>
              <a:gd name="connsiteY6350" fmla="*/ 1693501 h 6634795"/>
              <a:gd name="connsiteX6351" fmla="*/ 10445148 w 11989919"/>
              <a:gd name="connsiteY6351" fmla="*/ 1730075 h 6634795"/>
              <a:gd name="connsiteX6352" fmla="*/ 10408572 w 11989919"/>
              <a:gd name="connsiteY6352" fmla="*/ 1766643 h 6634795"/>
              <a:gd name="connsiteX6353" fmla="*/ 10371996 w 11989919"/>
              <a:gd name="connsiteY6353" fmla="*/ 1730075 h 6634795"/>
              <a:gd name="connsiteX6354" fmla="*/ 10408572 w 11989919"/>
              <a:gd name="connsiteY6354" fmla="*/ 1693501 h 6634795"/>
              <a:gd name="connsiteX6355" fmla="*/ 10187891 w 11989919"/>
              <a:gd name="connsiteY6355" fmla="*/ 1693498 h 6634795"/>
              <a:gd name="connsiteX6356" fmla="*/ 10224467 w 11989919"/>
              <a:gd name="connsiteY6356" fmla="*/ 1730071 h 6634795"/>
              <a:gd name="connsiteX6357" fmla="*/ 10187891 w 11989919"/>
              <a:gd name="connsiteY6357" fmla="*/ 1766640 h 6634795"/>
              <a:gd name="connsiteX6358" fmla="*/ 10151315 w 11989919"/>
              <a:gd name="connsiteY6358" fmla="*/ 1730071 h 6634795"/>
              <a:gd name="connsiteX6359" fmla="*/ 10187891 w 11989919"/>
              <a:gd name="connsiteY6359" fmla="*/ 1693498 h 6634795"/>
              <a:gd name="connsiteX6360" fmla="*/ 9967210 w 11989919"/>
              <a:gd name="connsiteY6360" fmla="*/ 1693494 h 6634795"/>
              <a:gd name="connsiteX6361" fmla="*/ 10003786 w 11989919"/>
              <a:gd name="connsiteY6361" fmla="*/ 1730068 h 6634795"/>
              <a:gd name="connsiteX6362" fmla="*/ 9967210 w 11989919"/>
              <a:gd name="connsiteY6362" fmla="*/ 1766637 h 6634795"/>
              <a:gd name="connsiteX6363" fmla="*/ 9930634 w 11989919"/>
              <a:gd name="connsiteY6363" fmla="*/ 1730068 h 6634795"/>
              <a:gd name="connsiteX6364" fmla="*/ 9967210 w 11989919"/>
              <a:gd name="connsiteY6364" fmla="*/ 1693494 h 6634795"/>
              <a:gd name="connsiteX6365" fmla="*/ 9746529 w 11989919"/>
              <a:gd name="connsiteY6365" fmla="*/ 1693491 h 6634795"/>
              <a:gd name="connsiteX6366" fmla="*/ 9783105 w 11989919"/>
              <a:gd name="connsiteY6366" fmla="*/ 1730064 h 6634795"/>
              <a:gd name="connsiteX6367" fmla="*/ 9746529 w 11989919"/>
              <a:gd name="connsiteY6367" fmla="*/ 1766633 h 6634795"/>
              <a:gd name="connsiteX6368" fmla="*/ 9709953 w 11989919"/>
              <a:gd name="connsiteY6368" fmla="*/ 1730064 h 6634795"/>
              <a:gd name="connsiteX6369" fmla="*/ 9746529 w 11989919"/>
              <a:gd name="connsiteY6369" fmla="*/ 1693491 h 6634795"/>
              <a:gd name="connsiteX6370" fmla="*/ 9525848 w 11989919"/>
              <a:gd name="connsiteY6370" fmla="*/ 1693487 h 6634795"/>
              <a:gd name="connsiteX6371" fmla="*/ 9562424 w 11989919"/>
              <a:gd name="connsiteY6371" fmla="*/ 1730061 h 6634795"/>
              <a:gd name="connsiteX6372" fmla="*/ 9525848 w 11989919"/>
              <a:gd name="connsiteY6372" fmla="*/ 1766630 h 6634795"/>
              <a:gd name="connsiteX6373" fmla="*/ 9489272 w 11989919"/>
              <a:gd name="connsiteY6373" fmla="*/ 1730061 h 6634795"/>
              <a:gd name="connsiteX6374" fmla="*/ 9525848 w 11989919"/>
              <a:gd name="connsiteY6374" fmla="*/ 1693487 h 6634795"/>
              <a:gd name="connsiteX6375" fmla="*/ 9305167 w 11989919"/>
              <a:gd name="connsiteY6375" fmla="*/ 1693484 h 6634795"/>
              <a:gd name="connsiteX6376" fmla="*/ 9341743 w 11989919"/>
              <a:gd name="connsiteY6376" fmla="*/ 1730057 h 6634795"/>
              <a:gd name="connsiteX6377" fmla="*/ 9305167 w 11989919"/>
              <a:gd name="connsiteY6377" fmla="*/ 1766626 h 6634795"/>
              <a:gd name="connsiteX6378" fmla="*/ 9268591 w 11989919"/>
              <a:gd name="connsiteY6378" fmla="*/ 1730057 h 6634795"/>
              <a:gd name="connsiteX6379" fmla="*/ 9305167 w 11989919"/>
              <a:gd name="connsiteY6379" fmla="*/ 1693484 h 6634795"/>
              <a:gd name="connsiteX6380" fmla="*/ 9084486 w 11989919"/>
              <a:gd name="connsiteY6380" fmla="*/ 1693480 h 6634795"/>
              <a:gd name="connsiteX6381" fmla="*/ 9121062 w 11989919"/>
              <a:gd name="connsiteY6381" fmla="*/ 1730054 h 6634795"/>
              <a:gd name="connsiteX6382" fmla="*/ 9084486 w 11989919"/>
              <a:gd name="connsiteY6382" fmla="*/ 1766623 h 6634795"/>
              <a:gd name="connsiteX6383" fmla="*/ 9047910 w 11989919"/>
              <a:gd name="connsiteY6383" fmla="*/ 1730054 h 6634795"/>
              <a:gd name="connsiteX6384" fmla="*/ 9084486 w 11989919"/>
              <a:gd name="connsiteY6384" fmla="*/ 1693480 h 6634795"/>
              <a:gd name="connsiteX6385" fmla="*/ 8863805 w 11989919"/>
              <a:gd name="connsiteY6385" fmla="*/ 1693477 h 6634795"/>
              <a:gd name="connsiteX6386" fmla="*/ 8900381 w 11989919"/>
              <a:gd name="connsiteY6386" fmla="*/ 1730050 h 6634795"/>
              <a:gd name="connsiteX6387" fmla="*/ 8863805 w 11989919"/>
              <a:gd name="connsiteY6387" fmla="*/ 1766620 h 6634795"/>
              <a:gd name="connsiteX6388" fmla="*/ 8827229 w 11989919"/>
              <a:gd name="connsiteY6388" fmla="*/ 1730050 h 6634795"/>
              <a:gd name="connsiteX6389" fmla="*/ 8863805 w 11989919"/>
              <a:gd name="connsiteY6389" fmla="*/ 1693477 h 6634795"/>
              <a:gd name="connsiteX6390" fmla="*/ 8643124 w 11989919"/>
              <a:gd name="connsiteY6390" fmla="*/ 1693473 h 6634795"/>
              <a:gd name="connsiteX6391" fmla="*/ 8679700 w 11989919"/>
              <a:gd name="connsiteY6391" fmla="*/ 1730047 h 6634795"/>
              <a:gd name="connsiteX6392" fmla="*/ 8643124 w 11989919"/>
              <a:gd name="connsiteY6392" fmla="*/ 1766617 h 6634795"/>
              <a:gd name="connsiteX6393" fmla="*/ 8606548 w 11989919"/>
              <a:gd name="connsiteY6393" fmla="*/ 1730047 h 6634795"/>
              <a:gd name="connsiteX6394" fmla="*/ 8643124 w 11989919"/>
              <a:gd name="connsiteY6394" fmla="*/ 1693473 h 6634795"/>
              <a:gd name="connsiteX6395" fmla="*/ 8422443 w 11989919"/>
              <a:gd name="connsiteY6395" fmla="*/ 1693469 h 6634795"/>
              <a:gd name="connsiteX6396" fmla="*/ 8459019 w 11989919"/>
              <a:gd name="connsiteY6396" fmla="*/ 1730043 h 6634795"/>
              <a:gd name="connsiteX6397" fmla="*/ 8422443 w 11989919"/>
              <a:gd name="connsiteY6397" fmla="*/ 1766613 h 6634795"/>
              <a:gd name="connsiteX6398" fmla="*/ 8385867 w 11989919"/>
              <a:gd name="connsiteY6398" fmla="*/ 1730043 h 6634795"/>
              <a:gd name="connsiteX6399" fmla="*/ 8422443 w 11989919"/>
              <a:gd name="connsiteY6399" fmla="*/ 1693469 h 6634795"/>
              <a:gd name="connsiteX6400" fmla="*/ 8201762 w 11989919"/>
              <a:gd name="connsiteY6400" fmla="*/ 1693466 h 6634795"/>
              <a:gd name="connsiteX6401" fmla="*/ 8238338 w 11989919"/>
              <a:gd name="connsiteY6401" fmla="*/ 1730040 h 6634795"/>
              <a:gd name="connsiteX6402" fmla="*/ 8201762 w 11989919"/>
              <a:gd name="connsiteY6402" fmla="*/ 1766610 h 6634795"/>
              <a:gd name="connsiteX6403" fmla="*/ 8165186 w 11989919"/>
              <a:gd name="connsiteY6403" fmla="*/ 1730040 h 6634795"/>
              <a:gd name="connsiteX6404" fmla="*/ 8201762 w 11989919"/>
              <a:gd name="connsiteY6404" fmla="*/ 1693466 h 6634795"/>
              <a:gd name="connsiteX6405" fmla="*/ 7981081 w 11989919"/>
              <a:gd name="connsiteY6405" fmla="*/ 1693462 h 6634795"/>
              <a:gd name="connsiteX6406" fmla="*/ 8017657 w 11989919"/>
              <a:gd name="connsiteY6406" fmla="*/ 1730036 h 6634795"/>
              <a:gd name="connsiteX6407" fmla="*/ 7981081 w 11989919"/>
              <a:gd name="connsiteY6407" fmla="*/ 1766607 h 6634795"/>
              <a:gd name="connsiteX6408" fmla="*/ 7944505 w 11989919"/>
              <a:gd name="connsiteY6408" fmla="*/ 1730036 h 6634795"/>
              <a:gd name="connsiteX6409" fmla="*/ 7981081 w 11989919"/>
              <a:gd name="connsiteY6409" fmla="*/ 1693462 h 6634795"/>
              <a:gd name="connsiteX6410" fmla="*/ 7760400 w 11989919"/>
              <a:gd name="connsiteY6410" fmla="*/ 1693459 h 6634795"/>
              <a:gd name="connsiteX6411" fmla="*/ 7796976 w 11989919"/>
              <a:gd name="connsiteY6411" fmla="*/ 1730033 h 6634795"/>
              <a:gd name="connsiteX6412" fmla="*/ 7760400 w 11989919"/>
              <a:gd name="connsiteY6412" fmla="*/ 1766603 h 6634795"/>
              <a:gd name="connsiteX6413" fmla="*/ 7723824 w 11989919"/>
              <a:gd name="connsiteY6413" fmla="*/ 1730033 h 6634795"/>
              <a:gd name="connsiteX6414" fmla="*/ 7760400 w 11989919"/>
              <a:gd name="connsiteY6414" fmla="*/ 1693459 h 6634795"/>
              <a:gd name="connsiteX6415" fmla="*/ 7539719 w 11989919"/>
              <a:gd name="connsiteY6415" fmla="*/ 1693455 h 6634795"/>
              <a:gd name="connsiteX6416" fmla="*/ 7576295 w 11989919"/>
              <a:gd name="connsiteY6416" fmla="*/ 1730029 h 6634795"/>
              <a:gd name="connsiteX6417" fmla="*/ 7539719 w 11989919"/>
              <a:gd name="connsiteY6417" fmla="*/ 1766600 h 6634795"/>
              <a:gd name="connsiteX6418" fmla="*/ 7503143 w 11989919"/>
              <a:gd name="connsiteY6418" fmla="*/ 1730029 h 6634795"/>
              <a:gd name="connsiteX6419" fmla="*/ 7539719 w 11989919"/>
              <a:gd name="connsiteY6419" fmla="*/ 1693455 h 6634795"/>
              <a:gd name="connsiteX6420" fmla="*/ 7319038 w 11989919"/>
              <a:gd name="connsiteY6420" fmla="*/ 1693452 h 6634795"/>
              <a:gd name="connsiteX6421" fmla="*/ 7355614 w 11989919"/>
              <a:gd name="connsiteY6421" fmla="*/ 1730026 h 6634795"/>
              <a:gd name="connsiteX6422" fmla="*/ 7319038 w 11989919"/>
              <a:gd name="connsiteY6422" fmla="*/ 1766597 h 6634795"/>
              <a:gd name="connsiteX6423" fmla="*/ 7282462 w 11989919"/>
              <a:gd name="connsiteY6423" fmla="*/ 1730026 h 6634795"/>
              <a:gd name="connsiteX6424" fmla="*/ 7319038 w 11989919"/>
              <a:gd name="connsiteY6424" fmla="*/ 1693452 h 6634795"/>
              <a:gd name="connsiteX6425" fmla="*/ 7098357 w 11989919"/>
              <a:gd name="connsiteY6425" fmla="*/ 1693448 h 6634795"/>
              <a:gd name="connsiteX6426" fmla="*/ 7134933 w 11989919"/>
              <a:gd name="connsiteY6426" fmla="*/ 1730022 h 6634795"/>
              <a:gd name="connsiteX6427" fmla="*/ 7098357 w 11989919"/>
              <a:gd name="connsiteY6427" fmla="*/ 1766593 h 6634795"/>
              <a:gd name="connsiteX6428" fmla="*/ 7061781 w 11989919"/>
              <a:gd name="connsiteY6428" fmla="*/ 1730022 h 6634795"/>
              <a:gd name="connsiteX6429" fmla="*/ 7098357 w 11989919"/>
              <a:gd name="connsiteY6429" fmla="*/ 1693448 h 6634795"/>
              <a:gd name="connsiteX6430" fmla="*/ 6877676 w 11989919"/>
              <a:gd name="connsiteY6430" fmla="*/ 1693445 h 6634795"/>
              <a:gd name="connsiteX6431" fmla="*/ 6914252 w 11989919"/>
              <a:gd name="connsiteY6431" fmla="*/ 1730019 h 6634795"/>
              <a:gd name="connsiteX6432" fmla="*/ 6877676 w 11989919"/>
              <a:gd name="connsiteY6432" fmla="*/ 1766590 h 6634795"/>
              <a:gd name="connsiteX6433" fmla="*/ 6841100 w 11989919"/>
              <a:gd name="connsiteY6433" fmla="*/ 1730019 h 6634795"/>
              <a:gd name="connsiteX6434" fmla="*/ 6877676 w 11989919"/>
              <a:gd name="connsiteY6434" fmla="*/ 1693445 h 6634795"/>
              <a:gd name="connsiteX6435" fmla="*/ 6656995 w 11989919"/>
              <a:gd name="connsiteY6435" fmla="*/ 1693441 h 6634795"/>
              <a:gd name="connsiteX6436" fmla="*/ 6693571 w 11989919"/>
              <a:gd name="connsiteY6436" fmla="*/ 1730015 h 6634795"/>
              <a:gd name="connsiteX6437" fmla="*/ 6656995 w 11989919"/>
              <a:gd name="connsiteY6437" fmla="*/ 1766586 h 6634795"/>
              <a:gd name="connsiteX6438" fmla="*/ 6620419 w 11989919"/>
              <a:gd name="connsiteY6438" fmla="*/ 1730015 h 6634795"/>
              <a:gd name="connsiteX6439" fmla="*/ 6656995 w 11989919"/>
              <a:gd name="connsiteY6439" fmla="*/ 1693441 h 6634795"/>
              <a:gd name="connsiteX6440" fmla="*/ 6436314 w 11989919"/>
              <a:gd name="connsiteY6440" fmla="*/ 1693438 h 6634795"/>
              <a:gd name="connsiteX6441" fmla="*/ 6472890 w 11989919"/>
              <a:gd name="connsiteY6441" fmla="*/ 1730012 h 6634795"/>
              <a:gd name="connsiteX6442" fmla="*/ 6436314 w 11989919"/>
              <a:gd name="connsiteY6442" fmla="*/ 1766583 h 6634795"/>
              <a:gd name="connsiteX6443" fmla="*/ 6399738 w 11989919"/>
              <a:gd name="connsiteY6443" fmla="*/ 1730012 h 6634795"/>
              <a:gd name="connsiteX6444" fmla="*/ 6436314 w 11989919"/>
              <a:gd name="connsiteY6444" fmla="*/ 1693438 h 6634795"/>
              <a:gd name="connsiteX6445" fmla="*/ 6215633 w 11989919"/>
              <a:gd name="connsiteY6445" fmla="*/ 1693434 h 6634795"/>
              <a:gd name="connsiteX6446" fmla="*/ 6252209 w 11989919"/>
              <a:gd name="connsiteY6446" fmla="*/ 1730008 h 6634795"/>
              <a:gd name="connsiteX6447" fmla="*/ 6215633 w 11989919"/>
              <a:gd name="connsiteY6447" fmla="*/ 1766580 h 6634795"/>
              <a:gd name="connsiteX6448" fmla="*/ 6179057 w 11989919"/>
              <a:gd name="connsiteY6448" fmla="*/ 1730008 h 6634795"/>
              <a:gd name="connsiteX6449" fmla="*/ 6215633 w 11989919"/>
              <a:gd name="connsiteY6449" fmla="*/ 1693434 h 6634795"/>
              <a:gd name="connsiteX6450" fmla="*/ 5994952 w 11989919"/>
              <a:gd name="connsiteY6450" fmla="*/ 1693430 h 6634795"/>
              <a:gd name="connsiteX6451" fmla="*/ 6031528 w 11989919"/>
              <a:gd name="connsiteY6451" fmla="*/ 1730005 h 6634795"/>
              <a:gd name="connsiteX6452" fmla="*/ 5994952 w 11989919"/>
              <a:gd name="connsiteY6452" fmla="*/ 1766576 h 6634795"/>
              <a:gd name="connsiteX6453" fmla="*/ 5958376 w 11989919"/>
              <a:gd name="connsiteY6453" fmla="*/ 1730005 h 6634795"/>
              <a:gd name="connsiteX6454" fmla="*/ 5994952 w 11989919"/>
              <a:gd name="connsiteY6454" fmla="*/ 1693430 h 6634795"/>
              <a:gd name="connsiteX6455" fmla="*/ 5774272 w 11989919"/>
              <a:gd name="connsiteY6455" fmla="*/ 1693427 h 6634795"/>
              <a:gd name="connsiteX6456" fmla="*/ 5810848 w 11989919"/>
              <a:gd name="connsiteY6456" fmla="*/ 1730001 h 6634795"/>
              <a:gd name="connsiteX6457" fmla="*/ 5774272 w 11989919"/>
              <a:gd name="connsiteY6457" fmla="*/ 1766573 h 6634795"/>
              <a:gd name="connsiteX6458" fmla="*/ 5737697 w 11989919"/>
              <a:gd name="connsiteY6458" fmla="*/ 1730001 h 6634795"/>
              <a:gd name="connsiteX6459" fmla="*/ 5774272 w 11989919"/>
              <a:gd name="connsiteY6459" fmla="*/ 1693427 h 6634795"/>
              <a:gd name="connsiteX6460" fmla="*/ 5553593 w 11989919"/>
              <a:gd name="connsiteY6460" fmla="*/ 1693423 h 6634795"/>
              <a:gd name="connsiteX6461" fmla="*/ 5590169 w 11989919"/>
              <a:gd name="connsiteY6461" fmla="*/ 1729998 h 6634795"/>
              <a:gd name="connsiteX6462" fmla="*/ 5553593 w 11989919"/>
              <a:gd name="connsiteY6462" fmla="*/ 1766570 h 6634795"/>
              <a:gd name="connsiteX6463" fmla="*/ 5517018 w 11989919"/>
              <a:gd name="connsiteY6463" fmla="*/ 1729998 h 6634795"/>
              <a:gd name="connsiteX6464" fmla="*/ 5553593 w 11989919"/>
              <a:gd name="connsiteY6464" fmla="*/ 1693423 h 6634795"/>
              <a:gd name="connsiteX6465" fmla="*/ 5332913 w 11989919"/>
              <a:gd name="connsiteY6465" fmla="*/ 1693420 h 6634795"/>
              <a:gd name="connsiteX6466" fmla="*/ 5369490 w 11989919"/>
              <a:gd name="connsiteY6466" fmla="*/ 1729994 h 6634795"/>
              <a:gd name="connsiteX6467" fmla="*/ 5332913 w 11989919"/>
              <a:gd name="connsiteY6467" fmla="*/ 1766566 h 6634795"/>
              <a:gd name="connsiteX6468" fmla="*/ 5296337 w 11989919"/>
              <a:gd name="connsiteY6468" fmla="*/ 1729994 h 6634795"/>
              <a:gd name="connsiteX6469" fmla="*/ 5332913 w 11989919"/>
              <a:gd name="connsiteY6469" fmla="*/ 1693420 h 6634795"/>
              <a:gd name="connsiteX6470" fmla="*/ 5112230 w 11989919"/>
              <a:gd name="connsiteY6470" fmla="*/ 1693416 h 6634795"/>
              <a:gd name="connsiteX6471" fmla="*/ 5148807 w 11989919"/>
              <a:gd name="connsiteY6471" fmla="*/ 1729991 h 6634795"/>
              <a:gd name="connsiteX6472" fmla="*/ 5112230 w 11989919"/>
              <a:gd name="connsiteY6472" fmla="*/ 1766563 h 6634795"/>
              <a:gd name="connsiteX6473" fmla="*/ 5075655 w 11989919"/>
              <a:gd name="connsiteY6473" fmla="*/ 1729991 h 6634795"/>
              <a:gd name="connsiteX6474" fmla="*/ 5112230 w 11989919"/>
              <a:gd name="connsiteY6474" fmla="*/ 1693416 h 6634795"/>
              <a:gd name="connsiteX6475" fmla="*/ 4891552 w 11989919"/>
              <a:gd name="connsiteY6475" fmla="*/ 1693413 h 6634795"/>
              <a:gd name="connsiteX6476" fmla="*/ 4928127 w 11989919"/>
              <a:gd name="connsiteY6476" fmla="*/ 1729987 h 6634795"/>
              <a:gd name="connsiteX6477" fmla="*/ 4891552 w 11989919"/>
              <a:gd name="connsiteY6477" fmla="*/ 1766560 h 6634795"/>
              <a:gd name="connsiteX6478" fmla="*/ 4854975 w 11989919"/>
              <a:gd name="connsiteY6478" fmla="*/ 1729987 h 6634795"/>
              <a:gd name="connsiteX6479" fmla="*/ 4891552 w 11989919"/>
              <a:gd name="connsiteY6479" fmla="*/ 1693413 h 6634795"/>
              <a:gd name="connsiteX6480" fmla="*/ 4670871 w 11989919"/>
              <a:gd name="connsiteY6480" fmla="*/ 1693409 h 6634795"/>
              <a:gd name="connsiteX6481" fmla="*/ 4707447 w 11989919"/>
              <a:gd name="connsiteY6481" fmla="*/ 1729984 h 6634795"/>
              <a:gd name="connsiteX6482" fmla="*/ 4670871 w 11989919"/>
              <a:gd name="connsiteY6482" fmla="*/ 1766556 h 6634795"/>
              <a:gd name="connsiteX6483" fmla="*/ 4634295 w 11989919"/>
              <a:gd name="connsiteY6483" fmla="*/ 1729984 h 6634795"/>
              <a:gd name="connsiteX6484" fmla="*/ 4670871 w 11989919"/>
              <a:gd name="connsiteY6484" fmla="*/ 1693409 h 6634795"/>
              <a:gd name="connsiteX6485" fmla="*/ 4450188 w 11989919"/>
              <a:gd name="connsiteY6485" fmla="*/ 1693406 h 6634795"/>
              <a:gd name="connsiteX6486" fmla="*/ 4486764 w 11989919"/>
              <a:gd name="connsiteY6486" fmla="*/ 1729980 h 6634795"/>
              <a:gd name="connsiteX6487" fmla="*/ 4450188 w 11989919"/>
              <a:gd name="connsiteY6487" fmla="*/ 1766553 h 6634795"/>
              <a:gd name="connsiteX6488" fmla="*/ 4413613 w 11989919"/>
              <a:gd name="connsiteY6488" fmla="*/ 1729980 h 6634795"/>
              <a:gd name="connsiteX6489" fmla="*/ 4450188 w 11989919"/>
              <a:gd name="connsiteY6489" fmla="*/ 1693406 h 6634795"/>
              <a:gd name="connsiteX6490" fmla="*/ 4229507 w 11989919"/>
              <a:gd name="connsiteY6490" fmla="*/ 1693402 h 6634795"/>
              <a:gd name="connsiteX6491" fmla="*/ 4266084 w 11989919"/>
              <a:gd name="connsiteY6491" fmla="*/ 1729977 h 6634795"/>
              <a:gd name="connsiteX6492" fmla="*/ 4229507 w 11989919"/>
              <a:gd name="connsiteY6492" fmla="*/ 1766550 h 6634795"/>
              <a:gd name="connsiteX6493" fmla="*/ 4192931 w 11989919"/>
              <a:gd name="connsiteY6493" fmla="*/ 1729977 h 6634795"/>
              <a:gd name="connsiteX6494" fmla="*/ 4229507 w 11989919"/>
              <a:gd name="connsiteY6494" fmla="*/ 1693402 h 6634795"/>
              <a:gd name="connsiteX6495" fmla="*/ 4008847 w 11989919"/>
              <a:gd name="connsiteY6495" fmla="*/ 1693399 h 6634795"/>
              <a:gd name="connsiteX6496" fmla="*/ 4045426 w 11989919"/>
              <a:gd name="connsiteY6496" fmla="*/ 1729973 h 6634795"/>
              <a:gd name="connsiteX6497" fmla="*/ 4008847 w 11989919"/>
              <a:gd name="connsiteY6497" fmla="*/ 1766547 h 6634795"/>
              <a:gd name="connsiteX6498" fmla="*/ 3972267 w 11989919"/>
              <a:gd name="connsiteY6498" fmla="*/ 1729973 h 6634795"/>
              <a:gd name="connsiteX6499" fmla="*/ 4008847 w 11989919"/>
              <a:gd name="connsiteY6499" fmla="*/ 1693399 h 6634795"/>
              <a:gd name="connsiteX6500" fmla="*/ 3788165 w 11989919"/>
              <a:gd name="connsiteY6500" fmla="*/ 1693395 h 6634795"/>
              <a:gd name="connsiteX6501" fmla="*/ 3824738 w 11989919"/>
              <a:gd name="connsiteY6501" fmla="*/ 1729970 h 6634795"/>
              <a:gd name="connsiteX6502" fmla="*/ 3788165 w 11989919"/>
              <a:gd name="connsiteY6502" fmla="*/ 1766543 h 6634795"/>
              <a:gd name="connsiteX6503" fmla="*/ 3751588 w 11989919"/>
              <a:gd name="connsiteY6503" fmla="*/ 1729970 h 6634795"/>
              <a:gd name="connsiteX6504" fmla="*/ 3788165 w 11989919"/>
              <a:gd name="connsiteY6504" fmla="*/ 1693395 h 6634795"/>
              <a:gd name="connsiteX6505" fmla="*/ 3567479 w 11989919"/>
              <a:gd name="connsiteY6505" fmla="*/ 1693391 h 6634795"/>
              <a:gd name="connsiteX6506" fmla="*/ 3604051 w 11989919"/>
              <a:gd name="connsiteY6506" fmla="*/ 1729966 h 6634795"/>
              <a:gd name="connsiteX6507" fmla="*/ 3567479 w 11989919"/>
              <a:gd name="connsiteY6507" fmla="*/ 1766540 h 6634795"/>
              <a:gd name="connsiteX6508" fmla="*/ 3530908 w 11989919"/>
              <a:gd name="connsiteY6508" fmla="*/ 1729966 h 6634795"/>
              <a:gd name="connsiteX6509" fmla="*/ 3567479 w 11989919"/>
              <a:gd name="connsiteY6509" fmla="*/ 1693391 h 6634795"/>
              <a:gd name="connsiteX6510" fmla="*/ 3346801 w 11989919"/>
              <a:gd name="connsiteY6510" fmla="*/ 1693388 h 6634795"/>
              <a:gd name="connsiteX6511" fmla="*/ 3383375 w 11989919"/>
              <a:gd name="connsiteY6511" fmla="*/ 1729963 h 6634795"/>
              <a:gd name="connsiteX6512" fmla="*/ 3346801 w 11989919"/>
              <a:gd name="connsiteY6512" fmla="*/ 1766537 h 6634795"/>
              <a:gd name="connsiteX6513" fmla="*/ 3310228 w 11989919"/>
              <a:gd name="connsiteY6513" fmla="*/ 1729963 h 6634795"/>
              <a:gd name="connsiteX6514" fmla="*/ 3346801 w 11989919"/>
              <a:gd name="connsiteY6514" fmla="*/ 1693388 h 6634795"/>
              <a:gd name="connsiteX6515" fmla="*/ 3126126 w 11989919"/>
              <a:gd name="connsiteY6515" fmla="*/ 1693384 h 6634795"/>
              <a:gd name="connsiteX6516" fmla="*/ 3162696 w 11989919"/>
              <a:gd name="connsiteY6516" fmla="*/ 1729960 h 6634795"/>
              <a:gd name="connsiteX6517" fmla="*/ 3126126 w 11989919"/>
              <a:gd name="connsiteY6517" fmla="*/ 1766533 h 6634795"/>
              <a:gd name="connsiteX6518" fmla="*/ 3089541 w 11989919"/>
              <a:gd name="connsiteY6518" fmla="*/ 1729960 h 6634795"/>
              <a:gd name="connsiteX6519" fmla="*/ 3126126 w 11989919"/>
              <a:gd name="connsiteY6519" fmla="*/ 1693384 h 6634795"/>
              <a:gd name="connsiteX6520" fmla="*/ 2905436 w 11989919"/>
              <a:gd name="connsiteY6520" fmla="*/ 1693381 h 6634795"/>
              <a:gd name="connsiteX6521" fmla="*/ 2942013 w 11989919"/>
              <a:gd name="connsiteY6521" fmla="*/ 1729956 h 6634795"/>
              <a:gd name="connsiteX6522" fmla="*/ 2905436 w 11989919"/>
              <a:gd name="connsiteY6522" fmla="*/ 1766530 h 6634795"/>
              <a:gd name="connsiteX6523" fmla="*/ 2868866 w 11989919"/>
              <a:gd name="connsiteY6523" fmla="*/ 1729956 h 6634795"/>
              <a:gd name="connsiteX6524" fmla="*/ 2905436 w 11989919"/>
              <a:gd name="connsiteY6524" fmla="*/ 1693381 h 6634795"/>
              <a:gd name="connsiteX6525" fmla="*/ 2684758 w 11989919"/>
              <a:gd name="connsiteY6525" fmla="*/ 1693377 h 6634795"/>
              <a:gd name="connsiteX6526" fmla="*/ 2721329 w 11989919"/>
              <a:gd name="connsiteY6526" fmla="*/ 1729952 h 6634795"/>
              <a:gd name="connsiteX6527" fmla="*/ 2684758 w 11989919"/>
              <a:gd name="connsiteY6527" fmla="*/ 1766526 h 6634795"/>
              <a:gd name="connsiteX6528" fmla="*/ 2648177 w 11989919"/>
              <a:gd name="connsiteY6528" fmla="*/ 1729952 h 6634795"/>
              <a:gd name="connsiteX6529" fmla="*/ 2684758 w 11989919"/>
              <a:gd name="connsiteY6529" fmla="*/ 1693377 h 6634795"/>
              <a:gd name="connsiteX6530" fmla="*/ 2464071 w 11989919"/>
              <a:gd name="connsiteY6530" fmla="*/ 1693374 h 6634795"/>
              <a:gd name="connsiteX6531" fmla="*/ 2500650 w 11989919"/>
              <a:gd name="connsiteY6531" fmla="*/ 1729949 h 6634795"/>
              <a:gd name="connsiteX6532" fmla="*/ 2464071 w 11989919"/>
              <a:gd name="connsiteY6532" fmla="*/ 1766523 h 6634795"/>
              <a:gd name="connsiteX6533" fmla="*/ 2427500 w 11989919"/>
              <a:gd name="connsiteY6533" fmla="*/ 1729949 h 6634795"/>
              <a:gd name="connsiteX6534" fmla="*/ 2464071 w 11989919"/>
              <a:gd name="connsiteY6534" fmla="*/ 1693374 h 6634795"/>
              <a:gd name="connsiteX6535" fmla="*/ 2243393 w 11989919"/>
              <a:gd name="connsiteY6535" fmla="*/ 1693370 h 6634795"/>
              <a:gd name="connsiteX6536" fmla="*/ 2279972 w 11989919"/>
              <a:gd name="connsiteY6536" fmla="*/ 1729945 h 6634795"/>
              <a:gd name="connsiteX6537" fmla="*/ 2243393 w 11989919"/>
              <a:gd name="connsiteY6537" fmla="*/ 1766520 h 6634795"/>
              <a:gd name="connsiteX6538" fmla="*/ 2206817 w 11989919"/>
              <a:gd name="connsiteY6538" fmla="*/ 1729945 h 6634795"/>
              <a:gd name="connsiteX6539" fmla="*/ 2243393 w 11989919"/>
              <a:gd name="connsiteY6539" fmla="*/ 1693370 h 6634795"/>
              <a:gd name="connsiteX6540" fmla="*/ 2022713 w 11989919"/>
              <a:gd name="connsiteY6540" fmla="*/ 1693367 h 6634795"/>
              <a:gd name="connsiteX6541" fmla="*/ 2059288 w 11989919"/>
              <a:gd name="connsiteY6541" fmla="*/ 1729942 h 6634795"/>
              <a:gd name="connsiteX6542" fmla="*/ 2022713 w 11989919"/>
              <a:gd name="connsiteY6542" fmla="*/ 1766516 h 6634795"/>
              <a:gd name="connsiteX6543" fmla="*/ 1986179 w 11989919"/>
              <a:gd name="connsiteY6543" fmla="*/ 1729942 h 6634795"/>
              <a:gd name="connsiteX6544" fmla="*/ 2022713 w 11989919"/>
              <a:gd name="connsiteY6544" fmla="*/ 1693367 h 6634795"/>
              <a:gd name="connsiteX6545" fmla="*/ 1802069 w 11989919"/>
              <a:gd name="connsiteY6545" fmla="*/ 1693363 h 6634795"/>
              <a:gd name="connsiteX6546" fmla="*/ 1838645 w 11989919"/>
              <a:gd name="connsiteY6546" fmla="*/ 1729938 h 6634795"/>
              <a:gd name="connsiteX6547" fmla="*/ 1802069 w 11989919"/>
              <a:gd name="connsiteY6547" fmla="*/ 1766513 h 6634795"/>
              <a:gd name="connsiteX6548" fmla="*/ 1765493 w 11989919"/>
              <a:gd name="connsiteY6548" fmla="*/ 1729938 h 6634795"/>
              <a:gd name="connsiteX6549" fmla="*/ 1802069 w 11989919"/>
              <a:gd name="connsiteY6549" fmla="*/ 1693363 h 6634795"/>
              <a:gd name="connsiteX6550" fmla="*/ 1581383 w 11989919"/>
              <a:gd name="connsiteY6550" fmla="*/ 1693359 h 6634795"/>
              <a:gd name="connsiteX6551" fmla="*/ 1617959 w 11989919"/>
              <a:gd name="connsiteY6551" fmla="*/ 1729935 h 6634795"/>
              <a:gd name="connsiteX6552" fmla="*/ 1581383 w 11989919"/>
              <a:gd name="connsiteY6552" fmla="*/ 1766510 h 6634795"/>
              <a:gd name="connsiteX6553" fmla="*/ 1544807 w 11989919"/>
              <a:gd name="connsiteY6553" fmla="*/ 1729935 h 6634795"/>
              <a:gd name="connsiteX6554" fmla="*/ 1581383 w 11989919"/>
              <a:gd name="connsiteY6554" fmla="*/ 1693359 h 6634795"/>
              <a:gd name="connsiteX6555" fmla="*/ 1360698 w 11989919"/>
              <a:gd name="connsiteY6555" fmla="*/ 1693356 h 6634795"/>
              <a:gd name="connsiteX6556" fmla="*/ 1397274 w 11989919"/>
              <a:gd name="connsiteY6556" fmla="*/ 1729931 h 6634795"/>
              <a:gd name="connsiteX6557" fmla="*/ 1360698 w 11989919"/>
              <a:gd name="connsiteY6557" fmla="*/ 1766506 h 6634795"/>
              <a:gd name="connsiteX6558" fmla="*/ 1324122 w 11989919"/>
              <a:gd name="connsiteY6558" fmla="*/ 1729931 h 6634795"/>
              <a:gd name="connsiteX6559" fmla="*/ 1360698 w 11989919"/>
              <a:gd name="connsiteY6559" fmla="*/ 1693356 h 6634795"/>
              <a:gd name="connsiteX6560" fmla="*/ 1140012 w 11989919"/>
              <a:gd name="connsiteY6560" fmla="*/ 1693352 h 6634795"/>
              <a:gd name="connsiteX6561" fmla="*/ 1176587 w 11989919"/>
              <a:gd name="connsiteY6561" fmla="*/ 1729928 h 6634795"/>
              <a:gd name="connsiteX6562" fmla="*/ 1140012 w 11989919"/>
              <a:gd name="connsiteY6562" fmla="*/ 1766503 h 6634795"/>
              <a:gd name="connsiteX6563" fmla="*/ 1103436 w 11989919"/>
              <a:gd name="connsiteY6563" fmla="*/ 1729928 h 6634795"/>
              <a:gd name="connsiteX6564" fmla="*/ 1140012 w 11989919"/>
              <a:gd name="connsiteY6564" fmla="*/ 1693352 h 6634795"/>
              <a:gd name="connsiteX6565" fmla="*/ 919325 w 11989919"/>
              <a:gd name="connsiteY6565" fmla="*/ 1693349 h 6634795"/>
              <a:gd name="connsiteX6566" fmla="*/ 955901 w 11989919"/>
              <a:gd name="connsiteY6566" fmla="*/ 1729925 h 6634795"/>
              <a:gd name="connsiteX6567" fmla="*/ 919325 w 11989919"/>
              <a:gd name="connsiteY6567" fmla="*/ 1766500 h 6634795"/>
              <a:gd name="connsiteX6568" fmla="*/ 882749 w 11989919"/>
              <a:gd name="connsiteY6568" fmla="*/ 1729925 h 6634795"/>
              <a:gd name="connsiteX6569" fmla="*/ 919325 w 11989919"/>
              <a:gd name="connsiteY6569" fmla="*/ 1693349 h 6634795"/>
              <a:gd name="connsiteX6570" fmla="*/ 698639 w 11989919"/>
              <a:gd name="connsiteY6570" fmla="*/ 1693345 h 6634795"/>
              <a:gd name="connsiteX6571" fmla="*/ 735215 w 11989919"/>
              <a:gd name="connsiteY6571" fmla="*/ 1729921 h 6634795"/>
              <a:gd name="connsiteX6572" fmla="*/ 698639 w 11989919"/>
              <a:gd name="connsiteY6572" fmla="*/ 1766496 h 6634795"/>
              <a:gd name="connsiteX6573" fmla="*/ 662063 w 11989919"/>
              <a:gd name="connsiteY6573" fmla="*/ 1729921 h 6634795"/>
              <a:gd name="connsiteX6574" fmla="*/ 698639 w 11989919"/>
              <a:gd name="connsiteY6574" fmla="*/ 1693345 h 6634795"/>
              <a:gd name="connsiteX6575" fmla="*/ 477953 w 11989919"/>
              <a:gd name="connsiteY6575" fmla="*/ 1693342 h 6634795"/>
              <a:gd name="connsiteX6576" fmla="*/ 514529 w 11989919"/>
              <a:gd name="connsiteY6576" fmla="*/ 1729917 h 6634795"/>
              <a:gd name="connsiteX6577" fmla="*/ 477953 w 11989919"/>
              <a:gd name="connsiteY6577" fmla="*/ 1766493 h 6634795"/>
              <a:gd name="connsiteX6578" fmla="*/ 441377 w 11989919"/>
              <a:gd name="connsiteY6578" fmla="*/ 1729917 h 6634795"/>
              <a:gd name="connsiteX6579" fmla="*/ 477953 w 11989919"/>
              <a:gd name="connsiteY6579" fmla="*/ 1693342 h 6634795"/>
              <a:gd name="connsiteX6580" fmla="*/ 257267 w 11989919"/>
              <a:gd name="connsiteY6580" fmla="*/ 1693338 h 6634795"/>
              <a:gd name="connsiteX6581" fmla="*/ 293843 w 11989919"/>
              <a:gd name="connsiteY6581" fmla="*/ 1729914 h 6634795"/>
              <a:gd name="connsiteX6582" fmla="*/ 257267 w 11989919"/>
              <a:gd name="connsiteY6582" fmla="*/ 1766490 h 6634795"/>
              <a:gd name="connsiteX6583" fmla="*/ 220691 w 11989919"/>
              <a:gd name="connsiteY6583" fmla="*/ 1729914 h 6634795"/>
              <a:gd name="connsiteX6584" fmla="*/ 257267 w 11989919"/>
              <a:gd name="connsiteY6584" fmla="*/ 1693338 h 6634795"/>
              <a:gd name="connsiteX6585" fmla="*/ 36580 w 11989919"/>
              <a:gd name="connsiteY6585" fmla="*/ 1693335 h 6634795"/>
              <a:gd name="connsiteX6586" fmla="*/ 73156 w 11989919"/>
              <a:gd name="connsiteY6586" fmla="*/ 1729910 h 6634795"/>
              <a:gd name="connsiteX6587" fmla="*/ 36580 w 11989919"/>
              <a:gd name="connsiteY6587" fmla="*/ 1766486 h 6634795"/>
              <a:gd name="connsiteX6588" fmla="*/ 4 w 11989919"/>
              <a:gd name="connsiteY6588" fmla="*/ 1729910 h 6634795"/>
              <a:gd name="connsiteX6589" fmla="*/ 36580 w 11989919"/>
              <a:gd name="connsiteY6589" fmla="*/ 1693335 h 6634795"/>
              <a:gd name="connsiteX6590" fmla="*/ 11732658 w 11989919"/>
              <a:gd name="connsiteY6590" fmla="*/ 1693331 h 6634795"/>
              <a:gd name="connsiteX6591" fmla="*/ 11769234 w 11989919"/>
              <a:gd name="connsiteY6591" fmla="*/ 1729907 h 6634795"/>
              <a:gd name="connsiteX6592" fmla="*/ 11732658 w 11989919"/>
              <a:gd name="connsiteY6592" fmla="*/ 1766483 h 6634795"/>
              <a:gd name="connsiteX6593" fmla="*/ 11696082 w 11989919"/>
              <a:gd name="connsiteY6593" fmla="*/ 1729907 h 6634795"/>
              <a:gd name="connsiteX6594" fmla="*/ 11732658 w 11989919"/>
              <a:gd name="connsiteY6594" fmla="*/ 1693331 h 6634795"/>
              <a:gd name="connsiteX6595" fmla="*/ 11953343 w 11989919"/>
              <a:gd name="connsiteY6595" fmla="*/ 1693328 h 6634795"/>
              <a:gd name="connsiteX6596" fmla="*/ 11989919 w 11989919"/>
              <a:gd name="connsiteY6596" fmla="*/ 1729903 h 6634795"/>
              <a:gd name="connsiteX6597" fmla="*/ 11953343 w 11989919"/>
              <a:gd name="connsiteY6597" fmla="*/ 1766479 h 6634795"/>
              <a:gd name="connsiteX6598" fmla="*/ 11916767 w 11989919"/>
              <a:gd name="connsiteY6598" fmla="*/ 1729903 h 6634795"/>
              <a:gd name="connsiteX6599" fmla="*/ 11953343 w 11989919"/>
              <a:gd name="connsiteY6599" fmla="*/ 1693328 h 6634795"/>
              <a:gd name="connsiteX6600" fmla="*/ 11511977 w 11989919"/>
              <a:gd name="connsiteY6600" fmla="*/ 1481877 h 6634795"/>
              <a:gd name="connsiteX6601" fmla="*/ 11548553 w 11989919"/>
              <a:gd name="connsiteY6601" fmla="*/ 1518450 h 6634795"/>
              <a:gd name="connsiteX6602" fmla="*/ 11511977 w 11989919"/>
              <a:gd name="connsiteY6602" fmla="*/ 1555018 h 6634795"/>
              <a:gd name="connsiteX6603" fmla="*/ 11475401 w 11989919"/>
              <a:gd name="connsiteY6603" fmla="*/ 1518450 h 6634795"/>
              <a:gd name="connsiteX6604" fmla="*/ 11511977 w 11989919"/>
              <a:gd name="connsiteY6604" fmla="*/ 1481877 h 6634795"/>
              <a:gd name="connsiteX6605" fmla="*/ 11291296 w 11989919"/>
              <a:gd name="connsiteY6605" fmla="*/ 1481873 h 6634795"/>
              <a:gd name="connsiteX6606" fmla="*/ 11327872 w 11989919"/>
              <a:gd name="connsiteY6606" fmla="*/ 1518446 h 6634795"/>
              <a:gd name="connsiteX6607" fmla="*/ 11291296 w 11989919"/>
              <a:gd name="connsiteY6607" fmla="*/ 1555014 h 6634795"/>
              <a:gd name="connsiteX6608" fmla="*/ 11254720 w 11989919"/>
              <a:gd name="connsiteY6608" fmla="*/ 1518446 h 6634795"/>
              <a:gd name="connsiteX6609" fmla="*/ 11291296 w 11989919"/>
              <a:gd name="connsiteY6609" fmla="*/ 1481873 h 6634795"/>
              <a:gd name="connsiteX6610" fmla="*/ 11070615 w 11989919"/>
              <a:gd name="connsiteY6610" fmla="*/ 1481869 h 6634795"/>
              <a:gd name="connsiteX6611" fmla="*/ 11107191 w 11989919"/>
              <a:gd name="connsiteY6611" fmla="*/ 1518442 h 6634795"/>
              <a:gd name="connsiteX6612" fmla="*/ 11070615 w 11989919"/>
              <a:gd name="connsiteY6612" fmla="*/ 1555011 h 6634795"/>
              <a:gd name="connsiteX6613" fmla="*/ 11034039 w 11989919"/>
              <a:gd name="connsiteY6613" fmla="*/ 1518442 h 6634795"/>
              <a:gd name="connsiteX6614" fmla="*/ 11070615 w 11989919"/>
              <a:gd name="connsiteY6614" fmla="*/ 1481869 h 6634795"/>
              <a:gd name="connsiteX6615" fmla="*/ 10849934 w 11989919"/>
              <a:gd name="connsiteY6615" fmla="*/ 1481865 h 6634795"/>
              <a:gd name="connsiteX6616" fmla="*/ 10886510 w 11989919"/>
              <a:gd name="connsiteY6616" fmla="*/ 1518438 h 6634795"/>
              <a:gd name="connsiteX6617" fmla="*/ 10849934 w 11989919"/>
              <a:gd name="connsiteY6617" fmla="*/ 1555007 h 6634795"/>
              <a:gd name="connsiteX6618" fmla="*/ 10813358 w 11989919"/>
              <a:gd name="connsiteY6618" fmla="*/ 1518438 h 6634795"/>
              <a:gd name="connsiteX6619" fmla="*/ 10849934 w 11989919"/>
              <a:gd name="connsiteY6619" fmla="*/ 1481865 h 6634795"/>
              <a:gd name="connsiteX6620" fmla="*/ 10629253 w 11989919"/>
              <a:gd name="connsiteY6620" fmla="*/ 1481861 h 6634795"/>
              <a:gd name="connsiteX6621" fmla="*/ 10665829 w 11989919"/>
              <a:gd name="connsiteY6621" fmla="*/ 1518434 h 6634795"/>
              <a:gd name="connsiteX6622" fmla="*/ 10629253 w 11989919"/>
              <a:gd name="connsiteY6622" fmla="*/ 1555003 h 6634795"/>
              <a:gd name="connsiteX6623" fmla="*/ 10592677 w 11989919"/>
              <a:gd name="connsiteY6623" fmla="*/ 1518434 h 6634795"/>
              <a:gd name="connsiteX6624" fmla="*/ 10629253 w 11989919"/>
              <a:gd name="connsiteY6624" fmla="*/ 1481861 h 6634795"/>
              <a:gd name="connsiteX6625" fmla="*/ 10408572 w 11989919"/>
              <a:gd name="connsiteY6625" fmla="*/ 1481857 h 6634795"/>
              <a:gd name="connsiteX6626" fmla="*/ 10445148 w 11989919"/>
              <a:gd name="connsiteY6626" fmla="*/ 1518430 h 6634795"/>
              <a:gd name="connsiteX6627" fmla="*/ 10408572 w 11989919"/>
              <a:gd name="connsiteY6627" fmla="*/ 1554999 h 6634795"/>
              <a:gd name="connsiteX6628" fmla="*/ 10371996 w 11989919"/>
              <a:gd name="connsiteY6628" fmla="*/ 1518430 h 6634795"/>
              <a:gd name="connsiteX6629" fmla="*/ 10408572 w 11989919"/>
              <a:gd name="connsiteY6629" fmla="*/ 1481857 h 6634795"/>
              <a:gd name="connsiteX6630" fmla="*/ 10187891 w 11989919"/>
              <a:gd name="connsiteY6630" fmla="*/ 1481853 h 6634795"/>
              <a:gd name="connsiteX6631" fmla="*/ 10224467 w 11989919"/>
              <a:gd name="connsiteY6631" fmla="*/ 1518427 h 6634795"/>
              <a:gd name="connsiteX6632" fmla="*/ 10187891 w 11989919"/>
              <a:gd name="connsiteY6632" fmla="*/ 1554995 h 6634795"/>
              <a:gd name="connsiteX6633" fmla="*/ 10151315 w 11989919"/>
              <a:gd name="connsiteY6633" fmla="*/ 1518427 h 6634795"/>
              <a:gd name="connsiteX6634" fmla="*/ 10187891 w 11989919"/>
              <a:gd name="connsiteY6634" fmla="*/ 1481853 h 6634795"/>
              <a:gd name="connsiteX6635" fmla="*/ 9967210 w 11989919"/>
              <a:gd name="connsiteY6635" fmla="*/ 1481849 h 6634795"/>
              <a:gd name="connsiteX6636" fmla="*/ 10003786 w 11989919"/>
              <a:gd name="connsiteY6636" fmla="*/ 1518423 h 6634795"/>
              <a:gd name="connsiteX6637" fmla="*/ 9967210 w 11989919"/>
              <a:gd name="connsiteY6637" fmla="*/ 1554992 h 6634795"/>
              <a:gd name="connsiteX6638" fmla="*/ 9930634 w 11989919"/>
              <a:gd name="connsiteY6638" fmla="*/ 1518423 h 6634795"/>
              <a:gd name="connsiteX6639" fmla="*/ 9967210 w 11989919"/>
              <a:gd name="connsiteY6639" fmla="*/ 1481849 h 6634795"/>
              <a:gd name="connsiteX6640" fmla="*/ 9746529 w 11989919"/>
              <a:gd name="connsiteY6640" fmla="*/ 1481845 h 6634795"/>
              <a:gd name="connsiteX6641" fmla="*/ 9783105 w 11989919"/>
              <a:gd name="connsiteY6641" fmla="*/ 1518419 h 6634795"/>
              <a:gd name="connsiteX6642" fmla="*/ 9746529 w 11989919"/>
              <a:gd name="connsiteY6642" fmla="*/ 1554988 h 6634795"/>
              <a:gd name="connsiteX6643" fmla="*/ 9709953 w 11989919"/>
              <a:gd name="connsiteY6643" fmla="*/ 1518419 h 6634795"/>
              <a:gd name="connsiteX6644" fmla="*/ 9746529 w 11989919"/>
              <a:gd name="connsiteY6644" fmla="*/ 1481845 h 6634795"/>
              <a:gd name="connsiteX6645" fmla="*/ 9525848 w 11989919"/>
              <a:gd name="connsiteY6645" fmla="*/ 1481841 h 6634795"/>
              <a:gd name="connsiteX6646" fmla="*/ 9562424 w 11989919"/>
              <a:gd name="connsiteY6646" fmla="*/ 1518415 h 6634795"/>
              <a:gd name="connsiteX6647" fmla="*/ 9525848 w 11989919"/>
              <a:gd name="connsiteY6647" fmla="*/ 1554984 h 6634795"/>
              <a:gd name="connsiteX6648" fmla="*/ 9489272 w 11989919"/>
              <a:gd name="connsiteY6648" fmla="*/ 1518415 h 6634795"/>
              <a:gd name="connsiteX6649" fmla="*/ 9525848 w 11989919"/>
              <a:gd name="connsiteY6649" fmla="*/ 1481841 h 6634795"/>
              <a:gd name="connsiteX6650" fmla="*/ 9305167 w 11989919"/>
              <a:gd name="connsiteY6650" fmla="*/ 1481837 h 6634795"/>
              <a:gd name="connsiteX6651" fmla="*/ 9341743 w 11989919"/>
              <a:gd name="connsiteY6651" fmla="*/ 1518411 h 6634795"/>
              <a:gd name="connsiteX6652" fmla="*/ 9305167 w 11989919"/>
              <a:gd name="connsiteY6652" fmla="*/ 1554980 h 6634795"/>
              <a:gd name="connsiteX6653" fmla="*/ 9268591 w 11989919"/>
              <a:gd name="connsiteY6653" fmla="*/ 1518411 h 6634795"/>
              <a:gd name="connsiteX6654" fmla="*/ 9305167 w 11989919"/>
              <a:gd name="connsiteY6654" fmla="*/ 1481837 h 6634795"/>
              <a:gd name="connsiteX6655" fmla="*/ 9084486 w 11989919"/>
              <a:gd name="connsiteY6655" fmla="*/ 1481833 h 6634795"/>
              <a:gd name="connsiteX6656" fmla="*/ 9121062 w 11989919"/>
              <a:gd name="connsiteY6656" fmla="*/ 1518407 h 6634795"/>
              <a:gd name="connsiteX6657" fmla="*/ 9084486 w 11989919"/>
              <a:gd name="connsiteY6657" fmla="*/ 1554976 h 6634795"/>
              <a:gd name="connsiteX6658" fmla="*/ 9047910 w 11989919"/>
              <a:gd name="connsiteY6658" fmla="*/ 1518407 h 6634795"/>
              <a:gd name="connsiteX6659" fmla="*/ 9084486 w 11989919"/>
              <a:gd name="connsiteY6659" fmla="*/ 1481833 h 6634795"/>
              <a:gd name="connsiteX6660" fmla="*/ 8863805 w 11989919"/>
              <a:gd name="connsiteY6660" fmla="*/ 1481829 h 6634795"/>
              <a:gd name="connsiteX6661" fmla="*/ 8900381 w 11989919"/>
              <a:gd name="connsiteY6661" fmla="*/ 1518403 h 6634795"/>
              <a:gd name="connsiteX6662" fmla="*/ 8863805 w 11989919"/>
              <a:gd name="connsiteY6662" fmla="*/ 1554973 h 6634795"/>
              <a:gd name="connsiteX6663" fmla="*/ 8827229 w 11989919"/>
              <a:gd name="connsiteY6663" fmla="*/ 1518403 h 6634795"/>
              <a:gd name="connsiteX6664" fmla="*/ 8863805 w 11989919"/>
              <a:gd name="connsiteY6664" fmla="*/ 1481829 h 6634795"/>
              <a:gd name="connsiteX6665" fmla="*/ 8643124 w 11989919"/>
              <a:gd name="connsiteY6665" fmla="*/ 1481825 h 6634795"/>
              <a:gd name="connsiteX6666" fmla="*/ 8679700 w 11989919"/>
              <a:gd name="connsiteY6666" fmla="*/ 1518399 h 6634795"/>
              <a:gd name="connsiteX6667" fmla="*/ 8643124 w 11989919"/>
              <a:gd name="connsiteY6667" fmla="*/ 1554969 h 6634795"/>
              <a:gd name="connsiteX6668" fmla="*/ 8606548 w 11989919"/>
              <a:gd name="connsiteY6668" fmla="*/ 1518399 h 6634795"/>
              <a:gd name="connsiteX6669" fmla="*/ 8643124 w 11989919"/>
              <a:gd name="connsiteY6669" fmla="*/ 1481825 h 6634795"/>
              <a:gd name="connsiteX6670" fmla="*/ 8422443 w 11989919"/>
              <a:gd name="connsiteY6670" fmla="*/ 1481821 h 6634795"/>
              <a:gd name="connsiteX6671" fmla="*/ 8459019 w 11989919"/>
              <a:gd name="connsiteY6671" fmla="*/ 1518395 h 6634795"/>
              <a:gd name="connsiteX6672" fmla="*/ 8422443 w 11989919"/>
              <a:gd name="connsiteY6672" fmla="*/ 1554965 h 6634795"/>
              <a:gd name="connsiteX6673" fmla="*/ 8385867 w 11989919"/>
              <a:gd name="connsiteY6673" fmla="*/ 1518395 h 6634795"/>
              <a:gd name="connsiteX6674" fmla="*/ 8422443 w 11989919"/>
              <a:gd name="connsiteY6674" fmla="*/ 1481821 h 6634795"/>
              <a:gd name="connsiteX6675" fmla="*/ 8201762 w 11989919"/>
              <a:gd name="connsiteY6675" fmla="*/ 1481817 h 6634795"/>
              <a:gd name="connsiteX6676" fmla="*/ 8238338 w 11989919"/>
              <a:gd name="connsiteY6676" fmla="*/ 1518391 h 6634795"/>
              <a:gd name="connsiteX6677" fmla="*/ 8201762 w 11989919"/>
              <a:gd name="connsiteY6677" fmla="*/ 1554961 h 6634795"/>
              <a:gd name="connsiteX6678" fmla="*/ 8165186 w 11989919"/>
              <a:gd name="connsiteY6678" fmla="*/ 1518391 h 6634795"/>
              <a:gd name="connsiteX6679" fmla="*/ 8201762 w 11989919"/>
              <a:gd name="connsiteY6679" fmla="*/ 1481817 h 6634795"/>
              <a:gd name="connsiteX6680" fmla="*/ 7981081 w 11989919"/>
              <a:gd name="connsiteY6680" fmla="*/ 1481813 h 6634795"/>
              <a:gd name="connsiteX6681" fmla="*/ 8017657 w 11989919"/>
              <a:gd name="connsiteY6681" fmla="*/ 1518387 h 6634795"/>
              <a:gd name="connsiteX6682" fmla="*/ 7981081 w 11989919"/>
              <a:gd name="connsiteY6682" fmla="*/ 1554958 h 6634795"/>
              <a:gd name="connsiteX6683" fmla="*/ 7944505 w 11989919"/>
              <a:gd name="connsiteY6683" fmla="*/ 1518387 h 6634795"/>
              <a:gd name="connsiteX6684" fmla="*/ 7981081 w 11989919"/>
              <a:gd name="connsiteY6684" fmla="*/ 1481813 h 6634795"/>
              <a:gd name="connsiteX6685" fmla="*/ 7760400 w 11989919"/>
              <a:gd name="connsiteY6685" fmla="*/ 1481809 h 6634795"/>
              <a:gd name="connsiteX6686" fmla="*/ 7796976 w 11989919"/>
              <a:gd name="connsiteY6686" fmla="*/ 1518383 h 6634795"/>
              <a:gd name="connsiteX6687" fmla="*/ 7760400 w 11989919"/>
              <a:gd name="connsiteY6687" fmla="*/ 1554954 h 6634795"/>
              <a:gd name="connsiteX6688" fmla="*/ 7723824 w 11989919"/>
              <a:gd name="connsiteY6688" fmla="*/ 1518383 h 6634795"/>
              <a:gd name="connsiteX6689" fmla="*/ 7760400 w 11989919"/>
              <a:gd name="connsiteY6689" fmla="*/ 1481809 h 6634795"/>
              <a:gd name="connsiteX6690" fmla="*/ 7539719 w 11989919"/>
              <a:gd name="connsiteY6690" fmla="*/ 1481805 h 6634795"/>
              <a:gd name="connsiteX6691" fmla="*/ 7576295 w 11989919"/>
              <a:gd name="connsiteY6691" fmla="*/ 1518379 h 6634795"/>
              <a:gd name="connsiteX6692" fmla="*/ 7539719 w 11989919"/>
              <a:gd name="connsiteY6692" fmla="*/ 1554950 h 6634795"/>
              <a:gd name="connsiteX6693" fmla="*/ 7503143 w 11989919"/>
              <a:gd name="connsiteY6693" fmla="*/ 1518379 h 6634795"/>
              <a:gd name="connsiteX6694" fmla="*/ 7539719 w 11989919"/>
              <a:gd name="connsiteY6694" fmla="*/ 1481805 h 6634795"/>
              <a:gd name="connsiteX6695" fmla="*/ 7319038 w 11989919"/>
              <a:gd name="connsiteY6695" fmla="*/ 1481801 h 6634795"/>
              <a:gd name="connsiteX6696" fmla="*/ 7355614 w 11989919"/>
              <a:gd name="connsiteY6696" fmla="*/ 1518375 h 6634795"/>
              <a:gd name="connsiteX6697" fmla="*/ 7319038 w 11989919"/>
              <a:gd name="connsiteY6697" fmla="*/ 1554946 h 6634795"/>
              <a:gd name="connsiteX6698" fmla="*/ 7282462 w 11989919"/>
              <a:gd name="connsiteY6698" fmla="*/ 1518375 h 6634795"/>
              <a:gd name="connsiteX6699" fmla="*/ 7319038 w 11989919"/>
              <a:gd name="connsiteY6699" fmla="*/ 1481801 h 6634795"/>
              <a:gd name="connsiteX6700" fmla="*/ 7098357 w 11989919"/>
              <a:gd name="connsiteY6700" fmla="*/ 1481797 h 6634795"/>
              <a:gd name="connsiteX6701" fmla="*/ 7134933 w 11989919"/>
              <a:gd name="connsiteY6701" fmla="*/ 1518371 h 6634795"/>
              <a:gd name="connsiteX6702" fmla="*/ 7098357 w 11989919"/>
              <a:gd name="connsiteY6702" fmla="*/ 1554942 h 6634795"/>
              <a:gd name="connsiteX6703" fmla="*/ 7061781 w 11989919"/>
              <a:gd name="connsiteY6703" fmla="*/ 1518371 h 6634795"/>
              <a:gd name="connsiteX6704" fmla="*/ 7098357 w 11989919"/>
              <a:gd name="connsiteY6704" fmla="*/ 1481797 h 6634795"/>
              <a:gd name="connsiteX6705" fmla="*/ 6877676 w 11989919"/>
              <a:gd name="connsiteY6705" fmla="*/ 1481793 h 6634795"/>
              <a:gd name="connsiteX6706" fmla="*/ 6914252 w 11989919"/>
              <a:gd name="connsiteY6706" fmla="*/ 1518368 h 6634795"/>
              <a:gd name="connsiteX6707" fmla="*/ 6877676 w 11989919"/>
              <a:gd name="connsiteY6707" fmla="*/ 1554939 h 6634795"/>
              <a:gd name="connsiteX6708" fmla="*/ 6841100 w 11989919"/>
              <a:gd name="connsiteY6708" fmla="*/ 1518368 h 6634795"/>
              <a:gd name="connsiteX6709" fmla="*/ 6877676 w 11989919"/>
              <a:gd name="connsiteY6709" fmla="*/ 1481793 h 6634795"/>
              <a:gd name="connsiteX6710" fmla="*/ 6656995 w 11989919"/>
              <a:gd name="connsiteY6710" fmla="*/ 1481789 h 6634795"/>
              <a:gd name="connsiteX6711" fmla="*/ 6693571 w 11989919"/>
              <a:gd name="connsiteY6711" fmla="*/ 1518364 h 6634795"/>
              <a:gd name="connsiteX6712" fmla="*/ 6656995 w 11989919"/>
              <a:gd name="connsiteY6712" fmla="*/ 1554935 h 6634795"/>
              <a:gd name="connsiteX6713" fmla="*/ 6620419 w 11989919"/>
              <a:gd name="connsiteY6713" fmla="*/ 1518364 h 6634795"/>
              <a:gd name="connsiteX6714" fmla="*/ 6656995 w 11989919"/>
              <a:gd name="connsiteY6714" fmla="*/ 1481789 h 6634795"/>
              <a:gd name="connsiteX6715" fmla="*/ 6436314 w 11989919"/>
              <a:gd name="connsiteY6715" fmla="*/ 1481785 h 6634795"/>
              <a:gd name="connsiteX6716" fmla="*/ 6472890 w 11989919"/>
              <a:gd name="connsiteY6716" fmla="*/ 1518360 h 6634795"/>
              <a:gd name="connsiteX6717" fmla="*/ 6436314 w 11989919"/>
              <a:gd name="connsiteY6717" fmla="*/ 1554931 h 6634795"/>
              <a:gd name="connsiteX6718" fmla="*/ 6399738 w 11989919"/>
              <a:gd name="connsiteY6718" fmla="*/ 1518360 h 6634795"/>
              <a:gd name="connsiteX6719" fmla="*/ 6436314 w 11989919"/>
              <a:gd name="connsiteY6719" fmla="*/ 1481785 h 6634795"/>
              <a:gd name="connsiteX6720" fmla="*/ 6215633 w 11989919"/>
              <a:gd name="connsiteY6720" fmla="*/ 1481781 h 6634795"/>
              <a:gd name="connsiteX6721" fmla="*/ 6252209 w 11989919"/>
              <a:gd name="connsiteY6721" fmla="*/ 1518356 h 6634795"/>
              <a:gd name="connsiteX6722" fmla="*/ 6215633 w 11989919"/>
              <a:gd name="connsiteY6722" fmla="*/ 1554927 h 6634795"/>
              <a:gd name="connsiteX6723" fmla="*/ 6179057 w 11989919"/>
              <a:gd name="connsiteY6723" fmla="*/ 1518356 h 6634795"/>
              <a:gd name="connsiteX6724" fmla="*/ 6215633 w 11989919"/>
              <a:gd name="connsiteY6724" fmla="*/ 1481781 h 6634795"/>
              <a:gd name="connsiteX6725" fmla="*/ 5994952 w 11989919"/>
              <a:gd name="connsiteY6725" fmla="*/ 1481777 h 6634795"/>
              <a:gd name="connsiteX6726" fmla="*/ 6031528 w 11989919"/>
              <a:gd name="connsiteY6726" fmla="*/ 1518352 h 6634795"/>
              <a:gd name="connsiteX6727" fmla="*/ 5994952 w 11989919"/>
              <a:gd name="connsiteY6727" fmla="*/ 1554924 h 6634795"/>
              <a:gd name="connsiteX6728" fmla="*/ 5958376 w 11989919"/>
              <a:gd name="connsiteY6728" fmla="*/ 1518352 h 6634795"/>
              <a:gd name="connsiteX6729" fmla="*/ 5994952 w 11989919"/>
              <a:gd name="connsiteY6729" fmla="*/ 1481777 h 6634795"/>
              <a:gd name="connsiteX6730" fmla="*/ 5774272 w 11989919"/>
              <a:gd name="connsiteY6730" fmla="*/ 1481773 h 6634795"/>
              <a:gd name="connsiteX6731" fmla="*/ 5810848 w 11989919"/>
              <a:gd name="connsiteY6731" fmla="*/ 1518348 h 6634795"/>
              <a:gd name="connsiteX6732" fmla="*/ 5774272 w 11989919"/>
              <a:gd name="connsiteY6732" fmla="*/ 1554920 h 6634795"/>
              <a:gd name="connsiteX6733" fmla="*/ 5737697 w 11989919"/>
              <a:gd name="connsiteY6733" fmla="*/ 1518348 h 6634795"/>
              <a:gd name="connsiteX6734" fmla="*/ 5774272 w 11989919"/>
              <a:gd name="connsiteY6734" fmla="*/ 1481773 h 6634795"/>
              <a:gd name="connsiteX6735" fmla="*/ 5553593 w 11989919"/>
              <a:gd name="connsiteY6735" fmla="*/ 1481769 h 6634795"/>
              <a:gd name="connsiteX6736" fmla="*/ 5590169 w 11989919"/>
              <a:gd name="connsiteY6736" fmla="*/ 1518344 h 6634795"/>
              <a:gd name="connsiteX6737" fmla="*/ 5553593 w 11989919"/>
              <a:gd name="connsiteY6737" fmla="*/ 1554916 h 6634795"/>
              <a:gd name="connsiteX6738" fmla="*/ 5517018 w 11989919"/>
              <a:gd name="connsiteY6738" fmla="*/ 1518344 h 6634795"/>
              <a:gd name="connsiteX6739" fmla="*/ 5553593 w 11989919"/>
              <a:gd name="connsiteY6739" fmla="*/ 1481769 h 6634795"/>
              <a:gd name="connsiteX6740" fmla="*/ 5332913 w 11989919"/>
              <a:gd name="connsiteY6740" fmla="*/ 1481765 h 6634795"/>
              <a:gd name="connsiteX6741" fmla="*/ 5369490 w 11989919"/>
              <a:gd name="connsiteY6741" fmla="*/ 1518340 h 6634795"/>
              <a:gd name="connsiteX6742" fmla="*/ 5332913 w 11989919"/>
              <a:gd name="connsiteY6742" fmla="*/ 1554912 h 6634795"/>
              <a:gd name="connsiteX6743" fmla="*/ 5296337 w 11989919"/>
              <a:gd name="connsiteY6743" fmla="*/ 1518340 h 6634795"/>
              <a:gd name="connsiteX6744" fmla="*/ 5332913 w 11989919"/>
              <a:gd name="connsiteY6744" fmla="*/ 1481765 h 6634795"/>
              <a:gd name="connsiteX6745" fmla="*/ 5112230 w 11989919"/>
              <a:gd name="connsiteY6745" fmla="*/ 1481761 h 6634795"/>
              <a:gd name="connsiteX6746" fmla="*/ 5148807 w 11989919"/>
              <a:gd name="connsiteY6746" fmla="*/ 1518336 h 6634795"/>
              <a:gd name="connsiteX6747" fmla="*/ 5112230 w 11989919"/>
              <a:gd name="connsiteY6747" fmla="*/ 1554908 h 6634795"/>
              <a:gd name="connsiteX6748" fmla="*/ 5075655 w 11989919"/>
              <a:gd name="connsiteY6748" fmla="*/ 1518336 h 6634795"/>
              <a:gd name="connsiteX6749" fmla="*/ 5112230 w 11989919"/>
              <a:gd name="connsiteY6749" fmla="*/ 1481761 h 6634795"/>
              <a:gd name="connsiteX6750" fmla="*/ 4891552 w 11989919"/>
              <a:gd name="connsiteY6750" fmla="*/ 1481757 h 6634795"/>
              <a:gd name="connsiteX6751" fmla="*/ 4928127 w 11989919"/>
              <a:gd name="connsiteY6751" fmla="*/ 1518332 h 6634795"/>
              <a:gd name="connsiteX6752" fmla="*/ 4891552 w 11989919"/>
              <a:gd name="connsiteY6752" fmla="*/ 1554905 h 6634795"/>
              <a:gd name="connsiteX6753" fmla="*/ 4854975 w 11989919"/>
              <a:gd name="connsiteY6753" fmla="*/ 1518332 h 6634795"/>
              <a:gd name="connsiteX6754" fmla="*/ 4891552 w 11989919"/>
              <a:gd name="connsiteY6754" fmla="*/ 1481757 h 6634795"/>
              <a:gd name="connsiteX6755" fmla="*/ 4670871 w 11989919"/>
              <a:gd name="connsiteY6755" fmla="*/ 1481753 h 6634795"/>
              <a:gd name="connsiteX6756" fmla="*/ 4707447 w 11989919"/>
              <a:gd name="connsiteY6756" fmla="*/ 1518328 h 6634795"/>
              <a:gd name="connsiteX6757" fmla="*/ 4670871 w 11989919"/>
              <a:gd name="connsiteY6757" fmla="*/ 1554901 h 6634795"/>
              <a:gd name="connsiteX6758" fmla="*/ 4634295 w 11989919"/>
              <a:gd name="connsiteY6758" fmla="*/ 1518328 h 6634795"/>
              <a:gd name="connsiteX6759" fmla="*/ 4670871 w 11989919"/>
              <a:gd name="connsiteY6759" fmla="*/ 1481753 h 6634795"/>
              <a:gd name="connsiteX6760" fmla="*/ 4450188 w 11989919"/>
              <a:gd name="connsiteY6760" fmla="*/ 1481749 h 6634795"/>
              <a:gd name="connsiteX6761" fmla="*/ 4486764 w 11989919"/>
              <a:gd name="connsiteY6761" fmla="*/ 1518324 h 6634795"/>
              <a:gd name="connsiteX6762" fmla="*/ 4450188 w 11989919"/>
              <a:gd name="connsiteY6762" fmla="*/ 1554897 h 6634795"/>
              <a:gd name="connsiteX6763" fmla="*/ 4413613 w 11989919"/>
              <a:gd name="connsiteY6763" fmla="*/ 1518324 h 6634795"/>
              <a:gd name="connsiteX6764" fmla="*/ 4450188 w 11989919"/>
              <a:gd name="connsiteY6764" fmla="*/ 1481749 h 6634795"/>
              <a:gd name="connsiteX6765" fmla="*/ 4229507 w 11989919"/>
              <a:gd name="connsiteY6765" fmla="*/ 1481745 h 6634795"/>
              <a:gd name="connsiteX6766" fmla="*/ 4266084 w 11989919"/>
              <a:gd name="connsiteY6766" fmla="*/ 1518320 h 6634795"/>
              <a:gd name="connsiteX6767" fmla="*/ 4229507 w 11989919"/>
              <a:gd name="connsiteY6767" fmla="*/ 1554893 h 6634795"/>
              <a:gd name="connsiteX6768" fmla="*/ 4192931 w 11989919"/>
              <a:gd name="connsiteY6768" fmla="*/ 1518320 h 6634795"/>
              <a:gd name="connsiteX6769" fmla="*/ 4229507 w 11989919"/>
              <a:gd name="connsiteY6769" fmla="*/ 1481745 h 6634795"/>
              <a:gd name="connsiteX6770" fmla="*/ 4008847 w 11989919"/>
              <a:gd name="connsiteY6770" fmla="*/ 1481741 h 6634795"/>
              <a:gd name="connsiteX6771" fmla="*/ 4045426 w 11989919"/>
              <a:gd name="connsiteY6771" fmla="*/ 1518316 h 6634795"/>
              <a:gd name="connsiteX6772" fmla="*/ 4008847 w 11989919"/>
              <a:gd name="connsiteY6772" fmla="*/ 1554889 h 6634795"/>
              <a:gd name="connsiteX6773" fmla="*/ 3972267 w 11989919"/>
              <a:gd name="connsiteY6773" fmla="*/ 1518316 h 6634795"/>
              <a:gd name="connsiteX6774" fmla="*/ 4008847 w 11989919"/>
              <a:gd name="connsiteY6774" fmla="*/ 1481741 h 6634795"/>
              <a:gd name="connsiteX6775" fmla="*/ 3788165 w 11989919"/>
              <a:gd name="connsiteY6775" fmla="*/ 1481737 h 6634795"/>
              <a:gd name="connsiteX6776" fmla="*/ 3824738 w 11989919"/>
              <a:gd name="connsiteY6776" fmla="*/ 1518312 h 6634795"/>
              <a:gd name="connsiteX6777" fmla="*/ 3788165 w 11989919"/>
              <a:gd name="connsiteY6777" fmla="*/ 1554886 h 6634795"/>
              <a:gd name="connsiteX6778" fmla="*/ 3751588 w 11989919"/>
              <a:gd name="connsiteY6778" fmla="*/ 1518312 h 6634795"/>
              <a:gd name="connsiteX6779" fmla="*/ 3788165 w 11989919"/>
              <a:gd name="connsiteY6779" fmla="*/ 1481737 h 6634795"/>
              <a:gd name="connsiteX6780" fmla="*/ 3567479 w 11989919"/>
              <a:gd name="connsiteY6780" fmla="*/ 1481734 h 6634795"/>
              <a:gd name="connsiteX6781" fmla="*/ 3604051 w 11989919"/>
              <a:gd name="connsiteY6781" fmla="*/ 1518309 h 6634795"/>
              <a:gd name="connsiteX6782" fmla="*/ 3567479 w 11989919"/>
              <a:gd name="connsiteY6782" fmla="*/ 1554882 h 6634795"/>
              <a:gd name="connsiteX6783" fmla="*/ 3530908 w 11989919"/>
              <a:gd name="connsiteY6783" fmla="*/ 1518309 h 6634795"/>
              <a:gd name="connsiteX6784" fmla="*/ 3567479 w 11989919"/>
              <a:gd name="connsiteY6784" fmla="*/ 1481734 h 6634795"/>
              <a:gd name="connsiteX6785" fmla="*/ 3346801 w 11989919"/>
              <a:gd name="connsiteY6785" fmla="*/ 1481730 h 6634795"/>
              <a:gd name="connsiteX6786" fmla="*/ 3383375 w 11989919"/>
              <a:gd name="connsiteY6786" fmla="*/ 1518305 h 6634795"/>
              <a:gd name="connsiteX6787" fmla="*/ 3346801 w 11989919"/>
              <a:gd name="connsiteY6787" fmla="*/ 1554878 h 6634795"/>
              <a:gd name="connsiteX6788" fmla="*/ 3310228 w 11989919"/>
              <a:gd name="connsiteY6788" fmla="*/ 1518305 h 6634795"/>
              <a:gd name="connsiteX6789" fmla="*/ 3346801 w 11989919"/>
              <a:gd name="connsiteY6789" fmla="*/ 1481730 h 6634795"/>
              <a:gd name="connsiteX6790" fmla="*/ 3126126 w 11989919"/>
              <a:gd name="connsiteY6790" fmla="*/ 1481726 h 6634795"/>
              <a:gd name="connsiteX6791" fmla="*/ 3162696 w 11989919"/>
              <a:gd name="connsiteY6791" fmla="*/ 1518301 h 6634795"/>
              <a:gd name="connsiteX6792" fmla="*/ 3126126 w 11989919"/>
              <a:gd name="connsiteY6792" fmla="*/ 1554874 h 6634795"/>
              <a:gd name="connsiteX6793" fmla="*/ 3089541 w 11989919"/>
              <a:gd name="connsiteY6793" fmla="*/ 1518301 h 6634795"/>
              <a:gd name="connsiteX6794" fmla="*/ 3126126 w 11989919"/>
              <a:gd name="connsiteY6794" fmla="*/ 1481726 h 6634795"/>
              <a:gd name="connsiteX6795" fmla="*/ 2905436 w 11989919"/>
              <a:gd name="connsiteY6795" fmla="*/ 1481722 h 6634795"/>
              <a:gd name="connsiteX6796" fmla="*/ 2942013 w 11989919"/>
              <a:gd name="connsiteY6796" fmla="*/ 1518297 h 6634795"/>
              <a:gd name="connsiteX6797" fmla="*/ 2905436 w 11989919"/>
              <a:gd name="connsiteY6797" fmla="*/ 1554871 h 6634795"/>
              <a:gd name="connsiteX6798" fmla="*/ 2868866 w 11989919"/>
              <a:gd name="connsiteY6798" fmla="*/ 1518297 h 6634795"/>
              <a:gd name="connsiteX6799" fmla="*/ 2905436 w 11989919"/>
              <a:gd name="connsiteY6799" fmla="*/ 1481722 h 6634795"/>
              <a:gd name="connsiteX6800" fmla="*/ 2684758 w 11989919"/>
              <a:gd name="connsiteY6800" fmla="*/ 1481718 h 6634795"/>
              <a:gd name="connsiteX6801" fmla="*/ 2721329 w 11989919"/>
              <a:gd name="connsiteY6801" fmla="*/ 1518293 h 6634795"/>
              <a:gd name="connsiteX6802" fmla="*/ 2684758 w 11989919"/>
              <a:gd name="connsiteY6802" fmla="*/ 1554867 h 6634795"/>
              <a:gd name="connsiteX6803" fmla="*/ 2648177 w 11989919"/>
              <a:gd name="connsiteY6803" fmla="*/ 1518293 h 6634795"/>
              <a:gd name="connsiteX6804" fmla="*/ 2684758 w 11989919"/>
              <a:gd name="connsiteY6804" fmla="*/ 1481718 h 6634795"/>
              <a:gd name="connsiteX6805" fmla="*/ 2464071 w 11989919"/>
              <a:gd name="connsiteY6805" fmla="*/ 1481714 h 6634795"/>
              <a:gd name="connsiteX6806" fmla="*/ 2500650 w 11989919"/>
              <a:gd name="connsiteY6806" fmla="*/ 1518289 h 6634795"/>
              <a:gd name="connsiteX6807" fmla="*/ 2464071 w 11989919"/>
              <a:gd name="connsiteY6807" fmla="*/ 1554863 h 6634795"/>
              <a:gd name="connsiteX6808" fmla="*/ 2427500 w 11989919"/>
              <a:gd name="connsiteY6808" fmla="*/ 1518289 h 6634795"/>
              <a:gd name="connsiteX6809" fmla="*/ 2464071 w 11989919"/>
              <a:gd name="connsiteY6809" fmla="*/ 1481714 h 6634795"/>
              <a:gd name="connsiteX6810" fmla="*/ 2243393 w 11989919"/>
              <a:gd name="connsiteY6810" fmla="*/ 1481710 h 6634795"/>
              <a:gd name="connsiteX6811" fmla="*/ 2279972 w 11989919"/>
              <a:gd name="connsiteY6811" fmla="*/ 1518285 h 6634795"/>
              <a:gd name="connsiteX6812" fmla="*/ 2243393 w 11989919"/>
              <a:gd name="connsiteY6812" fmla="*/ 1554859 h 6634795"/>
              <a:gd name="connsiteX6813" fmla="*/ 2206817 w 11989919"/>
              <a:gd name="connsiteY6813" fmla="*/ 1518285 h 6634795"/>
              <a:gd name="connsiteX6814" fmla="*/ 2243393 w 11989919"/>
              <a:gd name="connsiteY6814" fmla="*/ 1481710 h 6634795"/>
              <a:gd name="connsiteX6815" fmla="*/ 2022713 w 11989919"/>
              <a:gd name="connsiteY6815" fmla="*/ 1481706 h 6634795"/>
              <a:gd name="connsiteX6816" fmla="*/ 2059288 w 11989919"/>
              <a:gd name="connsiteY6816" fmla="*/ 1518281 h 6634795"/>
              <a:gd name="connsiteX6817" fmla="*/ 2022713 w 11989919"/>
              <a:gd name="connsiteY6817" fmla="*/ 1554855 h 6634795"/>
              <a:gd name="connsiteX6818" fmla="*/ 1986179 w 11989919"/>
              <a:gd name="connsiteY6818" fmla="*/ 1518281 h 6634795"/>
              <a:gd name="connsiteX6819" fmla="*/ 2022713 w 11989919"/>
              <a:gd name="connsiteY6819" fmla="*/ 1481706 h 6634795"/>
              <a:gd name="connsiteX6820" fmla="*/ 1802069 w 11989919"/>
              <a:gd name="connsiteY6820" fmla="*/ 1481702 h 6634795"/>
              <a:gd name="connsiteX6821" fmla="*/ 1838645 w 11989919"/>
              <a:gd name="connsiteY6821" fmla="*/ 1518277 h 6634795"/>
              <a:gd name="connsiteX6822" fmla="*/ 1802069 w 11989919"/>
              <a:gd name="connsiteY6822" fmla="*/ 1554852 h 6634795"/>
              <a:gd name="connsiteX6823" fmla="*/ 1765493 w 11989919"/>
              <a:gd name="connsiteY6823" fmla="*/ 1518277 h 6634795"/>
              <a:gd name="connsiteX6824" fmla="*/ 1802069 w 11989919"/>
              <a:gd name="connsiteY6824" fmla="*/ 1481702 h 6634795"/>
              <a:gd name="connsiteX6825" fmla="*/ 1581383 w 11989919"/>
              <a:gd name="connsiteY6825" fmla="*/ 1481698 h 6634795"/>
              <a:gd name="connsiteX6826" fmla="*/ 1617959 w 11989919"/>
              <a:gd name="connsiteY6826" fmla="*/ 1518273 h 6634795"/>
              <a:gd name="connsiteX6827" fmla="*/ 1581383 w 11989919"/>
              <a:gd name="connsiteY6827" fmla="*/ 1554848 h 6634795"/>
              <a:gd name="connsiteX6828" fmla="*/ 1544807 w 11989919"/>
              <a:gd name="connsiteY6828" fmla="*/ 1518273 h 6634795"/>
              <a:gd name="connsiteX6829" fmla="*/ 1581383 w 11989919"/>
              <a:gd name="connsiteY6829" fmla="*/ 1481698 h 6634795"/>
              <a:gd name="connsiteX6830" fmla="*/ 1360698 w 11989919"/>
              <a:gd name="connsiteY6830" fmla="*/ 1481694 h 6634795"/>
              <a:gd name="connsiteX6831" fmla="*/ 1397274 w 11989919"/>
              <a:gd name="connsiteY6831" fmla="*/ 1518269 h 6634795"/>
              <a:gd name="connsiteX6832" fmla="*/ 1360698 w 11989919"/>
              <a:gd name="connsiteY6832" fmla="*/ 1554844 h 6634795"/>
              <a:gd name="connsiteX6833" fmla="*/ 1324122 w 11989919"/>
              <a:gd name="connsiteY6833" fmla="*/ 1518269 h 6634795"/>
              <a:gd name="connsiteX6834" fmla="*/ 1360698 w 11989919"/>
              <a:gd name="connsiteY6834" fmla="*/ 1481694 h 6634795"/>
              <a:gd name="connsiteX6835" fmla="*/ 1140012 w 11989919"/>
              <a:gd name="connsiteY6835" fmla="*/ 1481690 h 6634795"/>
              <a:gd name="connsiteX6836" fmla="*/ 1176588 w 11989919"/>
              <a:gd name="connsiteY6836" fmla="*/ 1518266 h 6634795"/>
              <a:gd name="connsiteX6837" fmla="*/ 1140012 w 11989919"/>
              <a:gd name="connsiteY6837" fmla="*/ 1554840 h 6634795"/>
              <a:gd name="connsiteX6838" fmla="*/ 1103436 w 11989919"/>
              <a:gd name="connsiteY6838" fmla="*/ 1518266 h 6634795"/>
              <a:gd name="connsiteX6839" fmla="*/ 1140012 w 11989919"/>
              <a:gd name="connsiteY6839" fmla="*/ 1481690 h 6634795"/>
              <a:gd name="connsiteX6840" fmla="*/ 919326 w 11989919"/>
              <a:gd name="connsiteY6840" fmla="*/ 1481686 h 6634795"/>
              <a:gd name="connsiteX6841" fmla="*/ 955901 w 11989919"/>
              <a:gd name="connsiteY6841" fmla="*/ 1518262 h 6634795"/>
              <a:gd name="connsiteX6842" fmla="*/ 919326 w 11989919"/>
              <a:gd name="connsiteY6842" fmla="*/ 1554837 h 6634795"/>
              <a:gd name="connsiteX6843" fmla="*/ 882750 w 11989919"/>
              <a:gd name="connsiteY6843" fmla="*/ 1518262 h 6634795"/>
              <a:gd name="connsiteX6844" fmla="*/ 919326 w 11989919"/>
              <a:gd name="connsiteY6844" fmla="*/ 1481686 h 6634795"/>
              <a:gd name="connsiteX6845" fmla="*/ 698640 w 11989919"/>
              <a:gd name="connsiteY6845" fmla="*/ 1481682 h 6634795"/>
              <a:gd name="connsiteX6846" fmla="*/ 735216 w 11989919"/>
              <a:gd name="connsiteY6846" fmla="*/ 1518258 h 6634795"/>
              <a:gd name="connsiteX6847" fmla="*/ 698640 w 11989919"/>
              <a:gd name="connsiteY6847" fmla="*/ 1554833 h 6634795"/>
              <a:gd name="connsiteX6848" fmla="*/ 662064 w 11989919"/>
              <a:gd name="connsiteY6848" fmla="*/ 1518258 h 6634795"/>
              <a:gd name="connsiteX6849" fmla="*/ 698640 w 11989919"/>
              <a:gd name="connsiteY6849" fmla="*/ 1481682 h 6634795"/>
              <a:gd name="connsiteX6850" fmla="*/ 477953 w 11989919"/>
              <a:gd name="connsiteY6850" fmla="*/ 1481678 h 6634795"/>
              <a:gd name="connsiteX6851" fmla="*/ 514529 w 11989919"/>
              <a:gd name="connsiteY6851" fmla="*/ 1518254 h 6634795"/>
              <a:gd name="connsiteX6852" fmla="*/ 477953 w 11989919"/>
              <a:gd name="connsiteY6852" fmla="*/ 1554829 h 6634795"/>
              <a:gd name="connsiteX6853" fmla="*/ 441377 w 11989919"/>
              <a:gd name="connsiteY6853" fmla="*/ 1518254 h 6634795"/>
              <a:gd name="connsiteX6854" fmla="*/ 477953 w 11989919"/>
              <a:gd name="connsiteY6854" fmla="*/ 1481678 h 6634795"/>
              <a:gd name="connsiteX6855" fmla="*/ 257267 w 11989919"/>
              <a:gd name="connsiteY6855" fmla="*/ 1481674 h 6634795"/>
              <a:gd name="connsiteX6856" fmla="*/ 293843 w 11989919"/>
              <a:gd name="connsiteY6856" fmla="*/ 1518250 h 6634795"/>
              <a:gd name="connsiteX6857" fmla="*/ 257267 w 11989919"/>
              <a:gd name="connsiteY6857" fmla="*/ 1554825 h 6634795"/>
              <a:gd name="connsiteX6858" fmla="*/ 220691 w 11989919"/>
              <a:gd name="connsiteY6858" fmla="*/ 1518250 h 6634795"/>
              <a:gd name="connsiteX6859" fmla="*/ 257267 w 11989919"/>
              <a:gd name="connsiteY6859" fmla="*/ 1481674 h 6634795"/>
              <a:gd name="connsiteX6860" fmla="*/ 36581 w 11989919"/>
              <a:gd name="connsiteY6860" fmla="*/ 1481670 h 6634795"/>
              <a:gd name="connsiteX6861" fmla="*/ 73156 w 11989919"/>
              <a:gd name="connsiteY6861" fmla="*/ 1518246 h 6634795"/>
              <a:gd name="connsiteX6862" fmla="*/ 36581 w 11989919"/>
              <a:gd name="connsiteY6862" fmla="*/ 1554821 h 6634795"/>
              <a:gd name="connsiteX6863" fmla="*/ 5 w 11989919"/>
              <a:gd name="connsiteY6863" fmla="*/ 1518246 h 6634795"/>
              <a:gd name="connsiteX6864" fmla="*/ 36581 w 11989919"/>
              <a:gd name="connsiteY6864" fmla="*/ 1481670 h 6634795"/>
              <a:gd name="connsiteX6865" fmla="*/ 11732658 w 11989919"/>
              <a:gd name="connsiteY6865" fmla="*/ 1481666 h 6634795"/>
              <a:gd name="connsiteX6866" fmla="*/ 11769234 w 11989919"/>
              <a:gd name="connsiteY6866" fmla="*/ 1518242 h 6634795"/>
              <a:gd name="connsiteX6867" fmla="*/ 11732658 w 11989919"/>
              <a:gd name="connsiteY6867" fmla="*/ 1554818 h 6634795"/>
              <a:gd name="connsiteX6868" fmla="*/ 11696082 w 11989919"/>
              <a:gd name="connsiteY6868" fmla="*/ 1518242 h 6634795"/>
              <a:gd name="connsiteX6869" fmla="*/ 11732658 w 11989919"/>
              <a:gd name="connsiteY6869" fmla="*/ 1481666 h 6634795"/>
              <a:gd name="connsiteX6870" fmla="*/ 11953343 w 11989919"/>
              <a:gd name="connsiteY6870" fmla="*/ 1481662 h 6634795"/>
              <a:gd name="connsiteX6871" fmla="*/ 11989919 w 11989919"/>
              <a:gd name="connsiteY6871" fmla="*/ 1518238 h 6634795"/>
              <a:gd name="connsiteX6872" fmla="*/ 11953343 w 11989919"/>
              <a:gd name="connsiteY6872" fmla="*/ 1554814 h 6634795"/>
              <a:gd name="connsiteX6873" fmla="*/ 11916767 w 11989919"/>
              <a:gd name="connsiteY6873" fmla="*/ 1518238 h 6634795"/>
              <a:gd name="connsiteX6874" fmla="*/ 11953343 w 11989919"/>
              <a:gd name="connsiteY6874" fmla="*/ 1481662 h 6634795"/>
              <a:gd name="connsiteX6875" fmla="*/ 11511977 w 11989919"/>
              <a:gd name="connsiteY6875" fmla="*/ 1270183 h 6634795"/>
              <a:gd name="connsiteX6876" fmla="*/ 11548553 w 11989919"/>
              <a:gd name="connsiteY6876" fmla="*/ 1306767 h 6634795"/>
              <a:gd name="connsiteX6877" fmla="*/ 11511977 w 11989919"/>
              <a:gd name="connsiteY6877" fmla="*/ 1343348 h 6634795"/>
              <a:gd name="connsiteX6878" fmla="*/ 11475401 w 11989919"/>
              <a:gd name="connsiteY6878" fmla="*/ 1306767 h 6634795"/>
              <a:gd name="connsiteX6879" fmla="*/ 11511977 w 11989919"/>
              <a:gd name="connsiteY6879" fmla="*/ 1270183 h 6634795"/>
              <a:gd name="connsiteX6880" fmla="*/ 11291296 w 11989919"/>
              <a:gd name="connsiteY6880" fmla="*/ 1270179 h 6634795"/>
              <a:gd name="connsiteX6881" fmla="*/ 11327872 w 11989919"/>
              <a:gd name="connsiteY6881" fmla="*/ 1306764 h 6634795"/>
              <a:gd name="connsiteX6882" fmla="*/ 11291296 w 11989919"/>
              <a:gd name="connsiteY6882" fmla="*/ 1343345 h 6634795"/>
              <a:gd name="connsiteX6883" fmla="*/ 11254720 w 11989919"/>
              <a:gd name="connsiteY6883" fmla="*/ 1306764 h 6634795"/>
              <a:gd name="connsiteX6884" fmla="*/ 11291296 w 11989919"/>
              <a:gd name="connsiteY6884" fmla="*/ 1270179 h 6634795"/>
              <a:gd name="connsiteX6885" fmla="*/ 11070615 w 11989919"/>
              <a:gd name="connsiteY6885" fmla="*/ 1270176 h 6634795"/>
              <a:gd name="connsiteX6886" fmla="*/ 11107191 w 11989919"/>
              <a:gd name="connsiteY6886" fmla="*/ 1306760 h 6634795"/>
              <a:gd name="connsiteX6887" fmla="*/ 11070615 w 11989919"/>
              <a:gd name="connsiteY6887" fmla="*/ 1343341 h 6634795"/>
              <a:gd name="connsiteX6888" fmla="*/ 11034039 w 11989919"/>
              <a:gd name="connsiteY6888" fmla="*/ 1306760 h 6634795"/>
              <a:gd name="connsiteX6889" fmla="*/ 11070615 w 11989919"/>
              <a:gd name="connsiteY6889" fmla="*/ 1270176 h 6634795"/>
              <a:gd name="connsiteX6890" fmla="*/ 10849934 w 11989919"/>
              <a:gd name="connsiteY6890" fmla="*/ 1270172 h 6634795"/>
              <a:gd name="connsiteX6891" fmla="*/ 10886510 w 11989919"/>
              <a:gd name="connsiteY6891" fmla="*/ 1306756 h 6634795"/>
              <a:gd name="connsiteX6892" fmla="*/ 10849934 w 11989919"/>
              <a:gd name="connsiteY6892" fmla="*/ 1343337 h 6634795"/>
              <a:gd name="connsiteX6893" fmla="*/ 10813358 w 11989919"/>
              <a:gd name="connsiteY6893" fmla="*/ 1306756 h 6634795"/>
              <a:gd name="connsiteX6894" fmla="*/ 10849934 w 11989919"/>
              <a:gd name="connsiteY6894" fmla="*/ 1270172 h 6634795"/>
              <a:gd name="connsiteX6895" fmla="*/ 10629253 w 11989919"/>
              <a:gd name="connsiteY6895" fmla="*/ 1270169 h 6634795"/>
              <a:gd name="connsiteX6896" fmla="*/ 10665829 w 11989919"/>
              <a:gd name="connsiteY6896" fmla="*/ 1306753 h 6634795"/>
              <a:gd name="connsiteX6897" fmla="*/ 10629253 w 11989919"/>
              <a:gd name="connsiteY6897" fmla="*/ 1343334 h 6634795"/>
              <a:gd name="connsiteX6898" fmla="*/ 10592677 w 11989919"/>
              <a:gd name="connsiteY6898" fmla="*/ 1306753 h 6634795"/>
              <a:gd name="connsiteX6899" fmla="*/ 10629253 w 11989919"/>
              <a:gd name="connsiteY6899" fmla="*/ 1270169 h 6634795"/>
              <a:gd name="connsiteX6900" fmla="*/ 10408572 w 11989919"/>
              <a:gd name="connsiteY6900" fmla="*/ 1270165 h 6634795"/>
              <a:gd name="connsiteX6901" fmla="*/ 10445148 w 11989919"/>
              <a:gd name="connsiteY6901" fmla="*/ 1306749 h 6634795"/>
              <a:gd name="connsiteX6902" fmla="*/ 10408572 w 11989919"/>
              <a:gd name="connsiteY6902" fmla="*/ 1343330 h 6634795"/>
              <a:gd name="connsiteX6903" fmla="*/ 10371996 w 11989919"/>
              <a:gd name="connsiteY6903" fmla="*/ 1306749 h 6634795"/>
              <a:gd name="connsiteX6904" fmla="*/ 10408572 w 11989919"/>
              <a:gd name="connsiteY6904" fmla="*/ 1270165 h 6634795"/>
              <a:gd name="connsiteX6905" fmla="*/ 10187891 w 11989919"/>
              <a:gd name="connsiteY6905" fmla="*/ 1270162 h 6634795"/>
              <a:gd name="connsiteX6906" fmla="*/ 10224467 w 11989919"/>
              <a:gd name="connsiteY6906" fmla="*/ 1306745 h 6634795"/>
              <a:gd name="connsiteX6907" fmla="*/ 10187891 w 11989919"/>
              <a:gd name="connsiteY6907" fmla="*/ 1343326 h 6634795"/>
              <a:gd name="connsiteX6908" fmla="*/ 10151315 w 11989919"/>
              <a:gd name="connsiteY6908" fmla="*/ 1306745 h 6634795"/>
              <a:gd name="connsiteX6909" fmla="*/ 10187891 w 11989919"/>
              <a:gd name="connsiteY6909" fmla="*/ 1270162 h 6634795"/>
              <a:gd name="connsiteX6910" fmla="*/ 9967210 w 11989919"/>
              <a:gd name="connsiteY6910" fmla="*/ 1270158 h 6634795"/>
              <a:gd name="connsiteX6911" fmla="*/ 10003786 w 11989919"/>
              <a:gd name="connsiteY6911" fmla="*/ 1306742 h 6634795"/>
              <a:gd name="connsiteX6912" fmla="*/ 9967210 w 11989919"/>
              <a:gd name="connsiteY6912" fmla="*/ 1343322 h 6634795"/>
              <a:gd name="connsiteX6913" fmla="*/ 9930634 w 11989919"/>
              <a:gd name="connsiteY6913" fmla="*/ 1306742 h 6634795"/>
              <a:gd name="connsiteX6914" fmla="*/ 9967210 w 11989919"/>
              <a:gd name="connsiteY6914" fmla="*/ 1270158 h 6634795"/>
              <a:gd name="connsiteX6915" fmla="*/ 9746529 w 11989919"/>
              <a:gd name="connsiteY6915" fmla="*/ 1270155 h 6634795"/>
              <a:gd name="connsiteX6916" fmla="*/ 9783105 w 11989919"/>
              <a:gd name="connsiteY6916" fmla="*/ 1306738 h 6634795"/>
              <a:gd name="connsiteX6917" fmla="*/ 9746529 w 11989919"/>
              <a:gd name="connsiteY6917" fmla="*/ 1343319 h 6634795"/>
              <a:gd name="connsiteX6918" fmla="*/ 9709953 w 11989919"/>
              <a:gd name="connsiteY6918" fmla="*/ 1306738 h 6634795"/>
              <a:gd name="connsiteX6919" fmla="*/ 9746529 w 11989919"/>
              <a:gd name="connsiteY6919" fmla="*/ 1270155 h 6634795"/>
              <a:gd name="connsiteX6920" fmla="*/ 9525848 w 11989919"/>
              <a:gd name="connsiteY6920" fmla="*/ 1270151 h 6634795"/>
              <a:gd name="connsiteX6921" fmla="*/ 9562424 w 11989919"/>
              <a:gd name="connsiteY6921" fmla="*/ 1306735 h 6634795"/>
              <a:gd name="connsiteX6922" fmla="*/ 9525848 w 11989919"/>
              <a:gd name="connsiteY6922" fmla="*/ 1343315 h 6634795"/>
              <a:gd name="connsiteX6923" fmla="*/ 9489272 w 11989919"/>
              <a:gd name="connsiteY6923" fmla="*/ 1306735 h 6634795"/>
              <a:gd name="connsiteX6924" fmla="*/ 9525848 w 11989919"/>
              <a:gd name="connsiteY6924" fmla="*/ 1270151 h 6634795"/>
              <a:gd name="connsiteX6925" fmla="*/ 9305167 w 11989919"/>
              <a:gd name="connsiteY6925" fmla="*/ 1270148 h 6634795"/>
              <a:gd name="connsiteX6926" fmla="*/ 9341743 w 11989919"/>
              <a:gd name="connsiteY6926" fmla="*/ 1306731 h 6634795"/>
              <a:gd name="connsiteX6927" fmla="*/ 9305167 w 11989919"/>
              <a:gd name="connsiteY6927" fmla="*/ 1343311 h 6634795"/>
              <a:gd name="connsiteX6928" fmla="*/ 9268591 w 11989919"/>
              <a:gd name="connsiteY6928" fmla="*/ 1306731 h 6634795"/>
              <a:gd name="connsiteX6929" fmla="*/ 9305167 w 11989919"/>
              <a:gd name="connsiteY6929" fmla="*/ 1270148 h 6634795"/>
              <a:gd name="connsiteX6930" fmla="*/ 9084486 w 11989919"/>
              <a:gd name="connsiteY6930" fmla="*/ 1270144 h 6634795"/>
              <a:gd name="connsiteX6931" fmla="*/ 9121062 w 11989919"/>
              <a:gd name="connsiteY6931" fmla="*/ 1306727 h 6634795"/>
              <a:gd name="connsiteX6932" fmla="*/ 9084486 w 11989919"/>
              <a:gd name="connsiteY6932" fmla="*/ 1343308 h 6634795"/>
              <a:gd name="connsiteX6933" fmla="*/ 9047910 w 11989919"/>
              <a:gd name="connsiteY6933" fmla="*/ 1306727 h 6634795"/>
              <a:gd name="connsiteX6934" fmla="*/ 9084486 w 11989919"/>
              <a:gd name="connsiteY6934" fmla="*/ 1270144 h 6634795"/>
              <a:gd name="connsiteX6935" fmla="*/ 8863805 w 11989919"/>
              <a:gd name="connsiteY6935" fmla="*/ 1270141 h 6634795"/>
              <a:gd name="connsiteX6936" fmla="*/ 8900381 w 11989919"/>
              <a:gd name="connsiteY6936" fmla="*/ 1306724 h 6634795"/>
              <a:gd name="connsiteX6937" fmla="*/ 8863805 w 11989919"/>
              <a:gd name="connsiteY6937" fmla="*/ 1343304 h 6634795"/>
              <a:gd name="connsiteX6938" fmla="*/ 8827229 w 11989919"/>
              <a:gd name="connsiteY6938" fmla="*/ 1306724 h 6634795"/>
              <a:gd name="connsiteX6939" fmla="*/ 8863805 w 11989919"/>
              <a:gd name="connsiteY6939" fmla="*/ 1270141 h 6634795"/>
              <a:gd name="connsiteX6940" fmla="*/ 8643124 w 11989919"/>
              <a:gd name="connsiteY6940" fmla="*/ 1270137 h 6634795"/>
              <a:gd name="connsiteX6941" fmla="*/ 8679700 w 11989919"/>
              <a:gd name="connsiteY6941" fmla="*/ 1306720 h 6634795"/>
              <a:gd name="connsiteX6942" fmla="*/ 8643124 w 11989919"/>
              <a:gd name="connsiteY6942" fmla="*/ 1343300 h 6634795"/>
              <a:gd name="connsiteX6943" fmla="*/ 8606548 w 11989919"/>
              <a:gd name="connsiteY6943" fmla="*/ 1306720 h 6634795"/>
              <a:gd name="connsiteX6944" fmla="*/ 8643124 w 11989919"/>
              <a:gd name="connsiteY6944" fmla="*/ 1270137 h 6634795"/>
              <a:gd name="connsiteX6945" fmla="*/ 8422443 w 11989919"/>
              <a:gd name="connsiteY6945" fmla="*/ 1270134 h 6634795"/>
              <a:gd name="connsiteX6946" fmla="*/ 8459019 w 11989919"/>
              <a:gd name="connsiteY6946" fmla="*/ 1306717 h 6634795"/>
              <a:gd name="connsiteX6947" fmla="*/ 8422443 w 11989919"/>
              <a:gd name="connsiteY6947" fmla="*/ 1343296 h 6634795"/>
              <a:gd name="connsiteX6948" fmla="*/ 8385867 w 11989919"/>
              <a:gd name="connsiteY6948" fmla="*/ 1306717 h 6634795"/>
              <a:gd name="connsiteX6949" fmla="*/ 8422443 w 11989919"/>
              <a:gd name="connsiteY6949" fmla="*/ 1270134 h 6634795"/>
              <a:gd name="connsiteX6950" fmla="*/ 8201762 w 11989919"/>
              <a:gd name="connsiteY6950" fmla="*/ 1270130 h 6634795"/>
              <a:gd name="connsiteX6951" fmla="*/ 8238338 w 11989919"/>
              <a:gd name="connsiteY6951" fmla="*/ 1306713 h 6634795"/>
              <a:gd name="connsiteX6952" fmla="*/ 8201762 w 11989919"/>
              <a:gd name="connsiteY6952" fmla="*/ 1343293 h 6634795"/>
              <a:gd name="connsiteX6953" fmla="*/ 8165186 w 11989919"/>
              <a:gd name="connsiteY6953" fmla="*/ 1306713 h 6634795"/>
              <a:gd name="connsiteX6954" fmla="*/ 8201762 w 11989919"/>
              <a:gd name="connsiteY6954" fmla="*/ 1270130 h 6634795"/>
              <a:gd name="connsiteX6955" fmla="*/ 7981081 w 11989919"/>
              <a:gd name="connsiteY6955" fmla="*/ 1270127 h 6634795"/>
              <a:gd name="connsiteX6956" fmla="*/ 8017657 w 11989919"/>
              <a:gd name="connsiteY6956" fmla="*/ 1306709 h 6634795"/>
              <a:gd name="connsiteX6957" fmla="*/ 7981081 w 11989919"/>
              <a:gd name="connsiteY6957" fmla="*/ 1343289 h 6634795"/>
              <a:gd name="connsiteX6958" fmla="*/ 7944505 w 11989919"/>
              <a:gd name="connsiteY6958" fmla="*/ 1306709 h 6634795"/>
              <a:gd name="connsiteX6959" fmla="*/ 7981081 w 11989919"/>
              <a:gd name="connsiteY6959" fmla="*/ 1270127 h 6634795"/>
              <a:gd name="connsiteX6960" fmla="*/ 7760400 w 11989919"/>
              <a:gd name="connsiteY6960" fmla="*/ 1270123 h 6634795"/>
              <a:gd name="connsiteX6961" fmla="*/ 7796976 w 11989919"/>
              <a:gd name="connsiteY6961" fmla="*/ 1306706 h 6634795"/>
              <a:gd name="connsiteX6962" fmla="*/ 7760400 w 11989919"/>
              <a:gd name="connsiteY6962" fmla="*/ 1343285 h 6634795"/>
              <a:gd name="connsiteX6963" fmla="*/ 7723824 w 11989919"/>
              <a:gd name="connsiteY6963" fmla="*/ 1306706 h 6634795"/>
              <a:gd name="connsiteX6964" fmla="*/ 7760400 w 11989919"/>
              <a:gd name="connsiteY6964" fmla="*/ 1270123 h 6634795"/>
              <a:gd name="connsiteX6965" fmla="*/ 7539719 w 11989919"/>
              <a:gd name="connsiteY6965" fmla="*/ 1270120 h 6634795"/>
              <a:gd name="connsiteX6966" fmla="*/ 7576295 w 11989919"/>
              <a:gd name="connsiteY6966" fmla="*/ 1306702 h 6634795"/>
              <a:gd name="connsiteX6967" fmla="*/ 7539719 w 11989919"/>
              <a:gd name="connsiteY6967" fmla="*/ 1343282 h 6634795"/>
              <a:gd name="connsiteX6968" fmla="*/ 7503143 w 11989919"/>
              <a:gd name="connsiteY6968" fmla="*/ 1306702 h 6634795"/>
              <a:gd name="connsiteX6969" fmla="*/ 7539719 w 11989919"/>
              <a:gd name="connsiteY6969" fmla="*/ 1270120 h 6634795"/>
              <a:gd name="connsiteX6970" fmla="*/ 7319038 w 11989919"/>
              <a:gd name="connsiteY6970" fmla="*/ 1270117 h 6634795"/>
              <a:gd name="connsiteX6971" fmla="*/ 7355614 w 11989919"/>
              <a:gd name="connsiteY6971" fmla="*/ 1306698 h 6634795"/>
              <a:gd name="connsiteX6972" fmla="*/ 7319038 w 11989919"/>
              <a:gd name="connsiteY6972" fmla="*/ 1343278 h 6634795"/>
              <a:gd name="connsiteX6973" fmla="*/ 7282462 w 11989919"/>
              <a:gd name="connsiteY6973" fmla="*/ 1306698 h 6634795"/>
              <a:gd name="connsiteX6974" fmla="*/ 7319038 w 11989919"/>
              <a:gd name="connsiteY6974" fmla="*/ 1270117 h 6634795"/>
              <a:gd name="connsiteX6975" fmla="*/ 7098357 w 11989919"/>
              <a:gd name="connsiteY6975" fmla="*/ 1270113 h 6634795"/>
              <a:gd name="connsiteX6976" fmla="*/ 7134933 w 11989919"/>
              <a:gd name="connsiteY6976" fmla="*/ 1306695 h 6634795"/>
              <a:gd name="connsiteX6977" fmla="*/ 7098357 w 11989919"/>
              <a:gd name="connsiteY6977" fmla="*/ 1343274 h 6634795"/>
              <a:gd name="connsiteX6978" fmla="*/ 7061781 w 11989919"/>
              <a:gd name="connsiteY6978" fmla="*/ 1306695 h 6634795"/>
              <a:gd name="connsiteX6979" fmla="*/ 7098357 w 11989919"/>
              <a:gd name="connsiteY6979" fmla="*/ 1270113 h 6634795"/>
              <a:gd name="connsiteX6980" fmla="*/ 6877676 w 11989919"/>
              <a:gd name="connsiteY6980" fmla="*/ 1270110 h 6634795"/>
              <a:gd name="connsiteX6981" fmla="*/ 6914252 w 11989919"/>
              <a:gd name="connsiteY6981" fmla="*/ 1306691 h 6634795"/>
              <a:gd name="connsiteX6982" fmla="*/ 6877676 w 11989919"/>
              <a:gd name="connsiteY6982" fmla="*/ 1343270 h 6634795"/>
              <a:gd name="connsiteX6983" fmla="*/ 6841100 w 11989919"/>
              <a:gd name="connsiteY6983" fmla="*/ 1306691 h 6634795"/>
              <a:gd name="connsiteX6984" fmla="*/ 6877676 w 11989919"/>
              <a:gd name="connsiteY6984" fmla="*/ 1270110 h 6634795"/>
              <a:gd name="connsiteX6985" fmla="*/ 6656995 w 11989919"/>
              <a:gd name="connsiteY6985" fmla="*/ 1270106 h 6634795"/>
              <a:gd name="connsiteX6986" fmla="*/ 6693571 w 11989919"/>
              <a:gd name="connsiteY6986" fmla="*/ 1306687 h 6634795"/>
              <a:gd name="connsiteX6987" fmla="*/ 6656995 w 11989919"/>
              <a:gd name="connsiteY6987" fmla="*/ 1343267 h 6634795"/>
              <a:gd name="connsiteX6988" fmla="*/ 6620419 w 11989919"/>
              <a:gd name="connsiteY6988" fmla="*/ 1306687 h 6634795"/>
              <a:gd name="connsiteX6989" fmla="*/ 6656995 w 11989919"/>
              <a:gd name="connsiteY6989" fmla="*/ 1270106 h 6634795"/>
              <a:gd name="connsiteX6990" fmla="*/ 6436314 w 11989919"/>
              <a:gd name="connsiteY6990" fmla="*/ 1270103 h 6634795"/>
              <a:gd name="connsiteX6991" fmla="*/ 6472890 w 11989919"/>
              <a:gd name="connsiteY6991" fmla="*/ 1306684 h 6634795"/>
              <a:gd name="connsiteX6992" fmla="*/ 6436314 w 11989919"/>
              <a:gd name="connsiteY6992" fmla="*/ 1343263 h 6634795"/>
              <a:gd name="connsiteX6993" fmla="*/ 6399738 w 11989919"/>
              <a:gd name="connsiteY6993" fmla="*/ 1306684 h 6634795"/>
              <a:gd name="connsiteX6994" fmla="*/ 6436314 w 11989919"/>
              <a:gd name="connsiteY6994" fmla="*/ 1270103 h 6634795"/>
              <a:gd name="connsiteX6995" fmla="*/ 6215633 w 11989919"/>
              <a:gd name="connsiteY6995" fmla="*/ 1270099 h 6634795"/>
              <a:gd name="connsiteX6996" fmla="*/ 6252209 w 11989919"/>
              <a:gd name="connsiteY6996" fmla="*/ 1306680 h 6634795"/>
              <a:gd name="connsiteX6997" fmla="*/ 6215633 w 11989919"/>
              <a:gd name="connsiteY6997" fmla="*/ 1343259 h 6634795"/>
              <a:gd name="connsiteX6998" fmla="*/ 6179057 w 11989919"/>
              <a:gd name="connsiteY6998" fmla="*/ 1306680 h 6634795"/>
              <a:gd name="connsiteX6999" fmla="*/ 6215633 w 11989919"/>
              <a:gd name="connsiteY6999" fmla="*/ 1270099 h 6634795"/>
              <a:gd name="connsiteX7000" fmla="*/ 5994952 w 11989919"/>
              <a:gd name="connsiteY7000" fmla="*/ 1270096 h 6634795"/>
              <a:gd name="connsiteX7001" fmla="*/ 6031528 w 11989919"/>
              <a:gd name="connsiteY7001" fmla="*/ 1306677 h 6634795"/>
              <a:gd name="connsiteX7002" fmla="*/ 5994952 w 11989919"/>
              <a:gd name="connsiteY7002" fmla="*/ 1343256 h 6634795"/>
              <a:gd name="connsiteX7003" fmla="*/ 5958376 w 11989919"/>
              <a:gd name="connsiteY7003" fmla="*/ 1306677 h 6634795"/>
              <a:gd name="connsiteX7004" fmla="*/ 5994952 w 11989919"/>
              <a:gd name="connsiteY7004" fmla="*/ 1270096 h 6634795"/>
              <a:gd name="connsiteX7005" fmla="*/ 5774272 w 11989919"/>
              <a:gd name="connsiteY7005" fmla="*/ 1270092 h 6634795"/>
              <a:gd name="connsiteX7006" fmla="*/ 5810848 w 11989919"/>
              <a:gd name="connsiteY7006" fmla="*/ 1306673 h 6634795"/>
              <a:gd name="connsiteX7007" fmla="*/ 5774272 w 11989919"/>
              <a:gd name="connsiteY7007" fmla="*/ 1343252 h 6634795"/>
              <a:gd name="connsiteX7008" fmla="*/ 5737697 w 11989919"/>
              <a:gd name="connsiteY7008" fmla="*/ 1306673 h 6634795"/>
              <a:gd name="connsiteX7009" fmla="*/ 5774272 w 11989919"/>
              <a:gd name="connsiteY7009" fmla="*/ 1270092 h 6634795"/>
              <a:gd name="connsiteX7010" fmla="*/ 5553593 w 11989919"/>
              <a:gd name="connsiteY7010" fmla="*/ 1270089 h 6634795"/>
              <a:gd name="connsiteX7011" fmla="*/ 5590169 w 11989919"/>
              <a:gd name="connsiteY7011" fmla="*/ 1306669 h 6634795"/>
              <a:gd name="connsiteX7012" fmla="*/ 5553593 w 11989919"/>
              <a:gd name="connsiteY7012" fmla="*/ 1343248 h 6634795"/>
              <a:gd name="connsiteX7013" fmla="*/ 5517018 w 11989919"/>
              <a:gd name="connsiteY7013" fmla="*/ 1306669 h 6634795"/>
              <a:gd name="connsiteX7014" fmla="*/ 5553593 w 11989919"/>
              <a:gd name="connsiteY7014" fmla="*/ 1270089 h 6634795"/>
              <a:gd name="connsiteX7015" fmla="*/ 5332913 w 11989919"/>
              <a:gd name="connsiteY7015" fmla="*/ 1270086 h 6634795"/>
              <a:gd name="connsiteX7016" fmla="*/ 5369490 w 11989919"/>
              <a:gd name="connsiteY7016" fmla="*/ 1306666 h 6634795"/>
              <a:gd name="connsiteX7017" fmla="*/ 5332913 w 11989919"/>
              <a:gd name="connsiteY7017" fmla="*/ 1343244 h 6634795"/>
              <a:gd name="connsiteX7018" fmla="*/ 5296337 w 11989919"/>
              <a:gd name="connsiteY7018" fmla="*/ 1306666 h 6634795"/>
              <a:gd name="connsiteX7019" fmla="*/ 5332913 w 11989919"/>
              <a:gd name="connsiteY7019" fmla="*/ 1270086 h 6634795"/>
              <a:gd name="connsiteX7020" fmla="*/ 5112230 w 11989919"/>
              <a:gd name="connsiteY7020" fmla="*/ 1270082 h 6634795"/>
              <a:gd name="connsiteX7021" fmla="*/ 5148807 w 11989919"/>
              <a:gd name="connsiteY7021" fmla="*/ 1306662 h 6634795"/>
              <a:gd name="connsiteX7022" fmla="*/ 5112230 w 11989919"/>
              <a:gd name="connsiteY7022" fmla="*/ 1343241 h 6634795"/>
              <a:gd name="connsiteX7023" fmla="*/ 5075655 w 11989919"/>
              <a:gd name="connsiteY7023" fmla="*/ 1306662 h 6634795"/>
              <a:gd name="connsiteX7024" fmla="*/ 5112230 w 11989919"/>
              <a:gd name="connsiteY7024" fmla="*/ 1270082 h 6634795"/>
              <a:gd name="connsiteX7025" fmla="*/ 4891552 w 11989919"/>
              <a:gd name="connsiteY7025" fmla="*/ 1270079 h 6634795"/>
              <a:gd name="connsiteX7026" fmla="*/ 4928127 w 11989919"/>
              <a:gd name="connsiteY7026" fmla="*/ 1306659 h 6634795"/>
              <a:gd name="connsiteX7027" fmla="*/ 4891552 w 11989919"/>
              <a:gd name="connsiteY7027" fmla="*/ 1343237 h 6634795"/>
              <a:gd name="connsiteX7028" fmla="*/ 4854975 w 11989919"/>
              <a:gd name="connsiteY7028" fmla="*/ 1306659 h 6634795"/>
              <a:gd name="connsiteX7029" fmla="*/ 4891552 w 11989919"/>
              <a:gd name="connsiteY7029" fmla="*/ 1270079 h 6634795"/>
              <a:gd name="connsiteX7030" fmla="*/ 4670871 w 11989919"/>
              <a:gd name="connsiteY7030" fmla="*/ 1270075 h 6634795"/>
              <a:gd name="connsiteX7031" fmla="*/ 4707447 w 11989919"/>
              <a:gd name="connsiteY7031" fmla="*/ 1306655 h 6634795"/>
              <a:gd name="connsiteX7032" fmla="*/ 4670871 w 11989919"/>
              <a:gd name="connsiteY7032" fmla="*/ 1343233 h 6634795"/>
              <a:gd name="connsiteX7033" fmla="*/ 4634295 w 11989919"/>
              <a:gd name="connsiteY7033" fmla="*/ 1306655 h 6634795"/>
              <a:gd name="connsiteX7034" fmla="*/ 4670871 w 11989919"/>
              <a:gd name="connsiteY7034" fmla="*/ 1270075 h 6634795"/>
              <a:gd name="connsiteX7035" fmla="*/ 4450188 w 11989919"/>
              <a:gd name="connsiteY7035" fmla="*/ 1270072 h 6634795"/>
              <a:gd name="connsiteX7036" fmla="*/ 4486764 w 11989919"/>
              <a:gd name="connsiteY7036" fmla="*/ 1306651 h 6634795"/>
              <a:gd name="connsiteX7037" fmla="*/ 4450188 w 11989919"/>
              <a:gd name="connsiteY7037" fmla="*/ 1343230 h 6634795"/>
              <a:gd name="connsiteX7038" fmla="*/ 4413613 w 11989919"/>
              <a:gd name="connsiteY7038" fmla="*/ 1306651 h 6634795"/>
              <a:gd name="connsiteX7039" fmla="*/ 4450188 w 11989919"/>
              <a:gd name="connsiteY7039" fmla="*/ 1270072 h 6634795"/>
              <a:gd name="connsiteX7040" fmla="*/ 4229507 w 11989919"/>
              <a:gd name="connsiteY7040" fmla="*/ 1270068 h 6634795"/>
              <a:gd name="connsiteX7041" fmla="*/ 4266084 w 11989919"/>
              <a:gd name="connsiteY7041" fmla="*/ 1306648 h 6634795"/>
              <a:gd name="connsiteX7042" fmla="*/ 4229507 w 11989919"/>
              <a:gd name="connsiteY7042" fmla="*/ 1343226 h 6634795"/>
              <a:gd name="connsiteX7043" fmla="*/ 4192931 w 11989919"/>
              <a:gd name="connsiteY7043" fmla="*/ 1306648 h 6634795"/>
              <a:gd name="connsiteX7044" fmla="*/ 4229507 w 11989919"/>
              <a:gd name="connsiteY7044" fmla="*/ 1270068 h 6634795"/>
              <a:gd name="connsiteX7045" fmla="*/ 4008847 w 11989919"/>
              <a:gd name="connsiteY7045" fmla="*/ 1270065 h 6634795"/>
              <a:gd name="connsiteX7046" fmla="*/ 4045426 w 11989919"/>
              <a:gd name="connsiteY7046" fmla="*/ 1306644 h 6634795"/>
              <a:gd name="connsiteX7047" fmla="*/ 4008847 w 11989919"/>
              <a:gd name="connsiteY7047" fmla="*/ 1343222 h 6634795"/>
              <a:gd name="connsiteX7048" fmla="*/ 3972267 w 11989919"/>
              <a:gd name="connsiteY7048" fmla="*/ 1306644 h 6634795"/>
              <a:gd name="connsiteX7049" fmla="*/ 4008847 w 11989919"/>
              <a:gd name="connsiteY7049" fmla="*/ 1270065 h 6634795"/>
              <a:gd name="connsiteX7050" fmla="*/ 3788165 w 11989919"/>
              <a:gd name="connsiteY7050" fmla="*/ 1270061 h 6634795"/>
              <a:gd name="connsiteX7051" fmla="*/ 3824738 w 11989919"/>
              <a:gd name="connsiteY7051" fmla="*/ 1306640 h 6634795"/>
              <a:gd name="connsiteX7052" fmla="*/ 3788165 w 11989919"/>
              <a:gd name="connsiteY7052" fmla="*/ 1343218 h 6634795"/>
              <a:gd name="connsiteX7053" fmla="*/ 3751588 w 11989919"/>
              <a:gd name="connsiteY7053" fmla="*/ 1306640 h 6634795"/>
              <a:gd name="connsiteX7054" fmla="*/ 3788165 w 11989919"/>
              <a:gd name="connsiteY7054" fmla="*/ 1270061 h 6634795"/>
              <a:gd name="connsiteX7055" fmla="*/ 3567479 w 11989919"/>
              <a:gd name="connsiteY7055" fmla="*/ 1270058 h 6634795"/>
              <a:gd name="connsiteX7056" fmla="*/ 3604051 w 11989919"/>
              <a:gd name="connsiteY7056" fmla="*/ 1306637 h 6634795"/>
              <a:gd name="connsiteX7057" fmla="*/ 3567479 w 11989919"/>
              <a:gd name="connsiteY7057" fmla="*/ 1343215 h 6634795"/>
              <a:gd name="connsiteX7058" fmla="*/ 3530908 w 11989919"/>
              <a:gd name="connsiteY7058" fmla="*/ 1306637 h 6634795"/>
              <a:gd name="connsiteX7059" fmla="*/ 3567479 w 11989919"/>
              <a:gd name="connsiteY7059" fmla="*/ 1270058 h 6634795"/>
              <a:gd name="connsiteX7060" fmla="*/ 3346801 w 11989919"/>
              <a:gd name="connsiteY7060" fmla="*/ 1270055 h 6634795"/>
              <a:gd name="connsiteX7061" fmla="*/ 3383375 w 11989919"/>
              <a:gd name="connsiteY7061" fmla="*/ 1306633 h 6634795"/>
              <a:gd name="connsiteX7062" fmla="*/ 3346801 w 11989919"/>
              <a:gd name="connsiteY7062" fmla="*/ 1343211 h 6634795"/>
              <a:gd name="connsiteX7063" fmla="*/ 3310228 w 11989919"/>
              <a:gd name="connsiteY7063" fmla="*/ 1306633 h 6634795"/>
              <a:gd name="connsiteX7064" fmla="*/ 3346801 w 11989919"/>
              <a:gd name="connsiteY7064" fmla="*/ 1270055 h 6634795"/>
              <a:gd name="connsiteX7065" fmla="*/ 3126126 w 11989919"/>
              <a:gd name="connsiteY7065" fmla="*/ 1270051 h 6634795"/>
              <a:gd name="connsiteX7066" fmla="*/ 3162696 w 11989919"/>
              <a:gd name="connsiteY7066" fmla="*/ 1306630 h 6634795"/>
              <a:gd name="connsiteX7067" fmla="*/ 3126126 w 11989919"/>
              <a:gd name="connsiteY7067" fmla="*/ 1343207 h 6634795"/>
              <a:gd name="connsiteX7068" fmla="*/ 3089541 w 11989919"/>
              <a:gd name="connsiteY7068" fmla="*/ 1306630 h 6634795"/>
              <a:gd name="connsiteX7069" fmla="*/ 3126126 w 11989919"/>
              <a:gd name="connsiteY7069" fmla="*/ 1270051 h 6634795"/>
              <a:gd name="connsiteX7070" fmla="*/ 2905436 w 11989919"/>
              <a:gd name="connsiteY7070" fmla="*/ 1270047 h 6634795"/>
              <a:gd name="connsiteX7071" fmla="*/ 2942013 w 11989919"/>
              <a:gd name="connsiteY7071" fmla="*/ 1306626 h 6634795"/>
              <a:gd name="connsiteX7072" fmla="*/ 2905436 w 11989919"/>
              <a:gd name="connsiteY7072" fmla="*/ 1343204 h 6634795"/>
              <a:gd name="connsiteX7073" fmla="*/ 2868866 w 11989919"/>
              <a:gd name="connsiteY7073" fmla="*/ 1306626 h 6634795"/>
              <a:gd name="connsiteX7074" fmla="*/ 2905436 w 11989919"/>
              <a:gd name="connsiteY7074" fmla="*/ 1270047 h 6634795"/>
              <a:gd name="connsiteX7075" fmla="*/ 2684758 w 11989919"/>
              <a:gd name="connsiteY7075" fmla="*/ 1270044 h 6634795"/>
              <a:gd name="connsiteX7076" fmla="*/ 2721329 w 11989919"/>
              <a:gd name="connsiteY7076" fmla="*/ 1306622 h 6634795"/>
              <a:gd name="connsiteX7077" fmla="*/ 2684758 w 11989919"/>
              <a:gd name="connsiteY7077" fmla="*/ 1343200 h 6634795"/>
              <a:gd name="connsiteX7078" fmla="*/ 2648177 w 11989919"/>
              <a:gd name="connsiteY7078" fmla="*/ 1306622 h 6634795"/>
              <a:gd name="connsiteX7079" fmla="*/ 2684758 w 11989919"/>
              <a:gd name="connsiteY7079" fmla="*/ 1270044 h 6634795"/>
              <a:gd name="connsiteX7080" fmla="*/ 2464071 w 11989919"/>
              <a:gd name="connsiteY7080" fmla="*/ 1270041 h 6634795"/>
              <a:gd name="connsiteX7081" fmla="*/ 2500650 w 11989919"/>
              <a:gd name="connsiteY7081" fmla="*/ 1306619 h 6634795"/>
              <a:gd name="connsiteX7082" fmla="*/ 2464071 w 11989919"/>
              <a:gd name="connsiteY7082" fmla="*/ 1343196 h 6634795"/>
              <a:gd name="connsiteX7083" fmla="*/ 2427500 w 11989919"/>
              <a:gd name="connsiteY7083" fmla="*/ 1306619 h 6634795"/>
              <a:gd name="connsiteX7084" fmla="*/ 2464071 w 11989919"/>
              <a:gd name="connsiteY7084" fmla="*/ 1270041 h 6634795"/>
              <a:gd name="connsiteX7085" fmla="*/ 2243393 w 11989919"/>
              <a:gd name="connsiteY7085" fmla="*/ 1270037 h 6634795"/>
              <a:gd name="connsiteX7086" fmla="*/ 2279972 w 11989919"/>
              <a:gd name="connsiteY7086" fmla="*/ 1306615 h 6634795"/>
              <a:gd name="connsiteX7087" fmla="*/ 2243393 w 11989919"/>
              <a:gd name="connsiteY7087" fmla="*/ 1343192 h 6634795"/>
              <a:gd name="connsiteX7088" fmla="*/ 2206817 w 11989919"/>
              <a:gd name="connsiteY7088" fmla="*/ 1306615 h 6634795"/>
              <a:gd name="connsiteX7089" fmla="*/ 2243393 w 11989919"/>
              <a:gd name="connsiteY7089" fmla="*/ 1270037 h 6634795"/>
              <a:gd name="connsiteX7090" fmla="*/ 2022713 w 11989919"/>
              <a:gd name="connsiteY7090" fmla="*/ 1270034 h 6634795"/>
              <a:gd name="connsiteX7091" fmla="*/ 2059288 w 11989919"/>
              <a:gd name="connsiteY7091" fmla="*/ 1306611 h 6634795"/>
              <a:gd name="connsiteX7092" fmla="*/ 2022713 w 11989919"/>
              <a:gd name="connsiteY7092" fmla="*/ 1343189 h 6634795"/>
              <a:gd name="connsiteX7093" fmla="*/ 1986179 w 11989919"/>
              <a:gd name="connsiteY7093" fmla="*/ 1306611 h 6634795"/>
              <a:gd name="connsiteX7094" fmla="*/ 2022713 w 11989919"/>
              <a:gd name="connsiteY7094" fmla="*/ 1270034 h 6634795"/>
              <a:gd name="connsiteX7095" fmla="*/ 1802069 w 11989919"/>
              <a:gd name="connsiteY7095" fmla="*/ 1270030 h 6634795"/>
              <a:gd name="connsiteX7096" fmla="*/ 1838645 w 11989919"/>
              <a:gd name="connsiteY7096" fmla="*/ 1306608 h 6634795"/>
              <a:gd name="connsiteX7097" fmla="*/ 1802069 w 11989919"/>
              <a:gd name="connsiteY7097" fmla="*/ 1343185 h 6634795"/>
              <a:gd name="connsiteX7098" fmla="*/ 1765494 w 11989919"/>
              <a:gd name="connsiteY7098" fmla="*/ 1306608 h 6634795"/>
              <a:gd name="connsiteX7099" fmla="*/ 1802069 w 11989919"/>
              <a:gd name="connsiteY7099" fmla="*/ 1270030 h 6634795"/>
              <a:gd name="connsiteX7100" fmla="*/ 1581383 w 11989919"/>
              <a:gd name="connsiteY7100" fmla="*/ 1270027 h 6634795"/>
              <a:gd name="connsiteX7101" fmla="*/ 1617959 w 11989919"/>
              <a:gd name="connsiteY7101" fmla="*/ 1306604 h 6634795"/>
              <a:gd name="connsiteX7102" fmla="*/ 1581383 w 11989919"/>
              <a:gd name="connsiteY7102" fmla="*/ 1343181 h 6634795"/>
              <a:gd name="connsiteX7103" fmla="*/ 1544807 w 11989919"/>
              <a:gd name="connsiteY7103" fmla="*/ 1306604 h 6634795"/>
              <a:gd name="connsiteX7104" fmla="*/ 1581383 w 11989919"/>
              <a:gd name="connsiteY7104" fmla="*/ 1270027 h 6634795"/>
              <a:gd name="connsiteX7105" fmla="*/ 1360698 w 11989919"/>
              <a:gd name="connsiteY7105" fmla="*/ 1270023 h 6634795"/>
              <a:gd name="connsiteX7106" fmla="*/ 1397274 w 11989919"/>
              <a:gd name="connsiteY7106" fmla="*/ 1306600 h 6634795"/>
              <a:gd name="connsiteX7107" fmla="*/ 1360698 w 11989919"/>
              <a:gd name="connsiteY7107" fmla="*/ 1343178 h 6634795"/>
              <a:gd name="connsiteX7108" fmla="*/ 1324122 w 11989919"/>
              <a:gd name="connsiteY7108" fmla="*/ 1306600 h 6634795"/>
              <a:gd name="connsiteX7109" fmla="*/ 1360698 w 11989919"/>
              <a:gd name="connsiteY7109" fmla="*/ 1270023 h 6634795"/>
              <a:gd name="connsiteX7110" fmla="*/ 1140012 w 11989919"/>
              <a:gd name="connsiteY7110" fmla="*/ 1270020 h 6634795"/>
              <a:gd name="connsiteX7111" fmla="*/ 1176588 w 11989919"/>
              <a:gd name="connsiteY7111" fmla="*/ 1306597 h 6634795"/>
              <a:gd name="connsiteX7112" fmla="*/ 1140012 w 11989919"/>
              <a:gd name="connsiteY7112" fmla="*/ 1343174 h 6634795"/>
              <a:gd name="connsiteX7113" fmla="*/ 1103436 w 11989919"/>
              <a:gd name="connsiteY7113" fmla="*/ 1306597 h 6634795"/>
              <a:gd name="connsiteX7114" fmla="*/ 1140012 w 11989919"/>
              <a:gd name="connsiteY7114" fmla="*/ 1270020 h 6634795"/>
              <a:gd name="connsiteX7115" fmla="*/ 919326 w 11989919"/>
              <a:gd name="connsiteY7115" fmla="*/ 1270016 h 6634795"/>
              <a:gd name="connsiteX7116" fmla="*/ 955902 w 11989919"/>
              <a:gd name="connsiteY7116" fmla="*/ 1306593 h 6634795"/>
              <a:gd name="connsiteX7117" fmla="*/ 919326 w 11989919"/>
              <a:gd name="connsiteY7117" fmla="*/ 1343170 h 6634795"/>
              <a:gd name="connsiteX7118" fmla="*/ 882750 w 11989919"/>
              <a:gd name="connsiteY7118" fmla="*/ 1306593 h 6634795"/>
              <a:gd name="connsiteX7119" fmla="*/ 919326 w 11989919"/>
              <a:gd name="connsiteY7119" fmla="*/ 1270016 h 6634795"/>
              <a:gd name="connsiteX7120" fmla="*/ 698640 w 11989919"/>
              <a:gd name="connsiteY7120" fmla="*/ 1270013 h 6634795"/>
              <a:gd name="connsiteX7121" fmla="*/ 735216 w 11989919"/>
              <a:gd name="connsiteY7121" fmla="*/ 1306590 h 6634795"/>
              <a:gd name="connsiteX7122" fmla="*/ 698640 w 11989919"/>
              <a:gd name="connsiteY7122" fmla="*/ 1343166 h 6634795"/>
              <a:gd name="connsiteX7123" fmla="*/ 662064 w 11989919"/>
              <a:gd name="connsiteY7123" fmla="*/ 1306590 h 6634795"/>
              <a:gd name="connsiteX7124" fmla="*/ 698640 w 11989919"/>
              <a:gd name="connsiteY7124" fmla="*/ 1270013 h 6634795"/>
              <a:gd name="connsiteX7125" fmla="*/ 477954 w 11989919"/>
              <a:gd name="connsiteY7125" fmla="*/ 1270009 h 6634795"/>
              <a:gd name="connsiteX7126" fmla="*/ 514529 w 11989919"/>
              <a:gd name="connsiteY7126" fmla="*/ 1306586 h 6634795"/>
              <a:gd name="connsiteX7127" fmla="*/ 477954 w 11989919"/>
              <a:gd name="connsiteY7127" fmla="*/ 1343163 h 6634795"/>
              <a:gd name="connsiteX7128" fmla="*/ 441378 w 11989919"/>
              <a:gd name="connsiteY7128" fmla="*/ 1306586 h 6634795"/>
              <a:gd name="connsiteX7129" fmla="*/ 477954 w 11989919"/>
              <a:gd name="connsiteY7129" fmla="*/ 1270009 h 6634795"/>
              <a:gd name="connsiteX7130" fmla="*/ 257267 w 11989919"/>
              <a:gd name="connsiteY7130" fmla="*/ 1270006 h 6634795"/>
              <a:gd name="connsiteX7131" fmla="*/ 293843 w 11989919"/>
              <a:gd name="connsiteY7131" fmla="*/ 1306582 h 6634795"/>
              <a:gd name="connsiteX7132" fmla="*/ 257267 w 11989919"/>
              <a:gd name="connsiteY7132" fmla="*/ 1343159 h 6634795"/>
              <a:gd name="connsiteX7133" fmla="*/ 220691 w 11989919"/>
              <a:gd name="connsiteY7133" fmla="*/ 1306582 h 6634795"/>
              <a:gd name="connsiteX7134" fmla="*/ 257267 w 11989919"/>
              <a:gd name="connsiteY7134" fmla="*/ 1270006 h 6634795"/>
              <a:gd name="connsiteX7135" fmla="*/ 36581 w 11989919"/>
              <a:gd name="connsiteY7135" fmla="*/ 1270003 h 6634795"/>
              <a:gd name="connsiteX7136" fmla="*/ 73157 w 11989919"/>
              <a:gd name="connsiteY7136" fmla="*/ 1306579 h 6634795"/>
              <a:gd name="connsiteX7137" fmla="*/ 36581 w 11989919"/>
              <a:gd name="connsiteY7137" fmla="*/ 1343155 h 6634795"/>
              <a:gd name="connsiteX7138" fmla="*/ 5 w 11989919"/>
              <a:gd name="connsiteY7138" fmla="*/ 1306579 h 6634795"/>
              <a:gd name="connsiteX7139" fmla="*/ 36581 w 11989919"/>
              <a:gd name="connsiteY7139" fmla="*/ 1270003 h 6634795"/>
              <a:gd name="connsiteX7140" fmla="*/ 11732658 w 11989919"/>
              <a:gd name="connsiteY7140" fmla="*/ 1269999 h 6634795"/>
              <a:gd name="connsiteX7141" fmla="*/ 11769234 w 11989919"/>
              <a:gd name="connsiteY7141" fmla="*/ 1306576 h 6634795"/>
              <a:gd name="connsiteX7142" fmla="*/ 11732658 w 11989919"/>
              <a:gd name="connsiteY7142" fmla="*/ 1343152 h 6634795"/>
              <a:gd name="connsiteX7143" fmla="*/ 11696082 w 11989919"/>
              <a:gd name="connsiteY7143" fmla="*/ 1306576 h 6634795"/>
              <a:gd name="connsiteX7144" fmla="*/ 11732658 w 11989919"/>
              <a:gd name="connsiteY7144" fmla="*/ 1269999 h 6634795"/>
              <a:gd name="connsiteX7145" fmla="*/ 11953343 w 11989919"/>
              <a:gd name="connsiteY7145" fmla="*/ 1269996 h 6634795"/>
              <a:gd name="connsiteX7146" fmla="*/ 11989919 w 11989919"/>
              <a:gd name="connsiteY7146" fmla="*/ 1306572 h 6634795"/>
              <a:gd name="connsiteX7147" fmla="*/ 11953343 w 11989919"/>
              <a:gd name="connsiteY7147" fmla="*/ 1343148 h 6634795"/>
              <a:gd name="connsiteX7148" fmla="*/ 11916767 w 11989919"/>
              <a:gd name="connsiteY7148" fmla="*/ 1306572 h 6634795"/>
              <a:gd name="connsiteX7149" fmla="*/ 11953343 w 11989919"/>
              <a:gd name="connsiteY7149" fmla="*/ 1269996 h 6634795"/>
              <a:gd name="connsiteX7150" fmla="*/ 11511977 w 11989919"/>
              <a:gd name="connsiteY7150" fmla="*/ 1058493 h 6634795"/>
              <a:gd name="connsiteX7151" fmla="*/ 11548553 w 11989919"/>
              <a:gd name="connsiteY7151" fmla="*/ 1095074 h 6634795"/>
              <a:gd name="connsiteX7152" fmla="*/ 11511977 w 11989919"/>
              <a:gd name="connsiteY7152" fmla="*/ 1131653 h 6634795"/>
              <a:gd name="connsiteX7153" fmla="*/ 11475401 w 11989919"/>
              <a:gd name="connsiteY7153" fmla="*/ 1095074 h 6634795"/>
              <a:gd name="connsiteX7154" fmla="*/ 11511977 w 11989919"/>
              <a:gd name="connsiteY7154" fmla="*/ 1058493 h 6634795"/>
              <a:gd name="connsiteX7155" fmla="*/ 11291296 w 11989919"/>
              <a:gd name="connsiteY7155" fmla="*/ 1058490 h 6634795"/>
              <a:gd name="connsiteX7156" fmla="*/ 11327872 w 11989919"/>
              <a:gd name="connsiteY7156" fmla="*/ 1095071 h 6634795"/>
              <a:gd name="connsiteX7157" fmla="*/ 11291296 w 11989919"/>
              <a:gd name="connsiteY7157" fmla="*/ 1131650 h 6634795"/>
              <a:gd name="connsiteX7158" fmla="*/ 11254720 w 11989919"/>
              <a:gd name="connsiteY7158" fmla="*/ 1095071 h 6634795"/>
              <a:gd name="connsiteX7159" fmla="*/ 11291296 w 11989919"/>
              <a:gd name="connsiteY7159" fmla="*/ 1058490 h 6634795"/>
              <a:gd name="connsiteX7160" fmla="*/ 11070615 w 11989919"/>
              <a:gd name="connsiteY7160" fmla="*/ 1058487 h 6634795"/>
              <a:gd name="connsiteX7161" fmla="*/ 11107191 w 11989919"/>
              <a:gd name="connsiteY7161" fmla="*/ 1095068 h 6634795"/>
              <a:gd name="connsiteX7162" fmla="*/ 11070615 w 11989919"/>
              <a:gd name="connsiteY7162" fmla="*/ 1131647 h 6634795"/>
              <a:gd name="connsiteX7163" fmla="*/ 11034039 w 11989919"/>
              <a:gd name="connsiteY7163" fmla="*/ 1095068 h 6634795"/>
              <a:gd name="connsiteX7164" fmla="*/ 11070615 w 11989919"/>
              <a:gd name="connsiteY7164" fmla="*/ 1058487 h 6634795"/>
              <a:gd name="connsiteX7165" fmla="*/ 10849934 w 11989919"/>
              <a:gd name="connsiteY7165" fmla="*/ 1058484 h 6634795"/>
              <a:gd name="connsiteX7166" fmla="*/ 10886510 w 11989919"/>
              <a:gd name="connsiteY7166" fmla="*/ 1095064 h 6634795"/>
              <a:gd name="connsiteX7167" fmla="*/ 10849934 w 11989919"/>
              <a:gd name="connsiteY7167" fmla="*/ 1131644 h 6634795"/>
              <a:gd name="connsiteX7168" fmla="*/ 10813358 w 11989919"/>
              <a:gd name="connsiteY7168" fmla="*/ 1095064 h 6634795"/>
              <a:gd name="connsiteX7169" fmla="*/ 10849934 w 11989919"/>
              <a:gd name="connsiteY7169" fmla="*/ 1058484 h 6634795"/>
              <a:gd name="connsiteX7170" fmla="*/ 10629253 w 11989919"/>
              <a:gd name="connsiteY7170" fmla="*/ 1058481 h 6634795"/>
              <a:gd name="connsiteX7171" fmla="*/ 10665829 w 11989919"/>
              <a:gd name="connsiteY7171" fmla="*/ 1095061 h 6634795"/>
              <a:gd name="connsiteX7172" fmla="*/ 10629253 w 11989919"/>
              <a:gd name="connsiteY7172" fmla="*/ 1131641 h 6634795"/>
              <a:gd name="connsiteX7173" fmla="*/ 10592677 w 11989919"/>
              <a:gd name="connsiteY7173" fmla="*/ 1095061 h 6634795"/>
              <a:gd name="connsiteX7174" fmla="*/ 10629253 w 11989919"/>
              <a:gd name="connsiteY7174" fmla="*/ 1058481 h 6634795"/>
              <a:gd name="connsiteX7175" fmla="*/ 10408572 w 11989919"/>
              <a:gd name="connsiteY7175" fmla="*/ 1058478 h 6634795"/>
              <a:gd name="connsiteX7176" fmla="*/ 10445148 w 11989919"/>
              <a:gd name="connsiteY7176" fmla="*/ 1095058 h 6634795"/>
              <a:gd name="connsiteX7177" fmla="*/ 10408572 w 11989919"/>
              <a:gd name="connsiteY7177" fmla="*/ 1131637 h 6634795"/>
              <a:gd name="connsiteX7178" fmla="*/ 10371996 w 11989919"/>
              <a:gd name="connsiteY7178" fmla="*/ 1095058 h 6634795"/>
              <a:gd name="connsiteX7179" fmla="*/ 10408572 w 11989919"/>
              <a:gd name="connsiteY7179" fmla="*/ 1058478 h 6634795"/>
              <a:gd name="connsiteX7180" fmla="*/ 10187891 w 11989919"/>
              <a:gd name="connsiteY7180" fmla="*/ 1058475 h 6634795"/>
              <a:gd name="connsiteX7181" fmla="*/ 10224467 w 11989919"/>
              <a:gd name="connsiteY7181" fmla="*/ 1095055 h 6634795"/>
              <a:gd name="connsiteX7182" fmla="*/ 10187891 w 11989919"/>
              <a:gd name="connsiteY7182" fmla="*/ 1131634 h 6634795"/>
              <a:gd name="connsiteX7183" fmla="*/ 10151315 w 11989919"/>
              <a:gd name="connsiteY7183" fmla="*/ 1095055 h 6634795"/>
              <a:gd name="connsiteX7184" fmla="*/ 10187891 w 11989919"/>
              <a:gd name="connsiteY7184" fmla="*/ 1058475 h 6634795"/>
              <a:gd name="connsiteX7185" fmla="*/ 9967210 w 11989919"/>
              <a:gd name="connsiteY7185" fmla="*/ 1058472 h 6634795"/>
              <a:gd name="connsiteX7186" fmla="*/ 10003786 w 11989919"/>
              <a:gd name="connsiteY7186" fmla="*/ 1095052 h 6634795"/>
              <a:gd name="connsiteX7187" fmla="*/ 9967210 w 11989919"/>
              <a:gd name="connsiteY7187" fmla="*/ 1131631 h 6634795"/>
              <a:gd name="connsiteX7188" fmla="*/ 9930634 w 11989919"/>
              <a:gd name="connsiteY7188" fmla="*/ 1095052 h 6634795"/>
              <a:gd name="connsiteX7189" fmla="*/ 9967210 w 11989919"/>
              <a:gd name="connsiteY7189" fmla="*/ 1058472 h 6634795"/>
              <a:gd name="connsiteX7190" fmla="*/ 9746529 w 11989919"/>
              <a:gd name="connsiteY7190" fmla="*/ 1058468 h 6634795"/>
              <a:gd name="connsiteX7191" fmla="*/ 9783105 w 11989919"/>
              <a:gd name="connsiteY7191" fmla="*/ 1095049 h 6634795"/>
              <a:gd name="connsiteX7192" fmla="*/ 9746529 w 11989919"/>
              <a:gd name="connsiteY7192" fmla="*/ 1131628 h 6634795"/>
              <a:gd name="connsiteX7193" fmla="*/ 9709953 w 11989919"/>
              <a:gd name="connsiteY7193" fmla="*/ 1095049 h 6634795"/>
              <a:gd name="connsiteX7194" fmla="*/ 9746529 w 11989919"/>
              <a:gd name="connsiteY7194" fmla="*/ 1058468 h 6634795"/>
              <a:gd name="connsiteX7195" fmla="*/ 9525848 w 11989919"/>
              <a:gd name="connsiteY7195" fmla="*/ 1058465 h 6634795"/>
              <a:gd name="connsiteX7196" fmla="*/ 9562424 w 11989919"/>
              <a:gd name="connsiteY7196" fmla="*/ 1095046 h 6634795"/>
              <a:gd name="connsiteX7197" fmla="*/ 9525848 w 11989919"/>
              <a:gd name="connsiteY7197" fmla="*/ 1131625 h 6634795"/>
              <a:gd name="connsiteX7198" fmla="*/ 9489272 w 11989919"/>
              <a:gd name="connsiteY7198" fmla="*/ 1095046 h 6634795"/>
              <a:gd name="connsiteX7199" fmla="*/ 9525848 w 11989919"/>
              <a:gd name="connsiteY7199" fmla="*/ 1058465 h 6634795"/>
              <a:gd name="connsiteX7200" fmla="*/ 9305167 w 11989919"/>
              <a:gd name="connsiteY7200" fmla="*/ 1058463 h 6634795"/>
              <a:gd name="connsiteX7201" fmla="*/ 9341743 w 11989919"/>
              <a:gd name="connsiteY7201" fmla="*/ 1095042 h 6634795"/>
              <a:gd name="connsiteX7202" fmla="*/ 9305167 w 11989919"/>
              <a:gd name="connsiteY7202" fmla="*/ 1131621 h 6634795"/>
              <a:gd name="connsiteX7203" fmla="*/ 9268591 w 11989919"/>
              <a:gd name="connsiteY7203" fmla="*/ 1095042 h 6634795"/>
              <a:gd name="connsiteX7204" fmla="*/ 9305167 w 11989919"/>
              <a:gd name="connsiteY7204" fmla="*/ 1058463 h 6634795"/>
              <a:gd name="connsiteX7205" fmla="*/ 9084486 w 11989919"/>
              <a:gd name="connsiteY7205" fmla="*/ 1058460 h 6634795"/>
              <a:gd name="connsiteX7206" fmla="*/ 9121062 w 11989919"/>
              <a:gd name="connsiteY7206" fmla="*/ 1095039 h 6634795"/>
              <a:gd name="connsiteX7207" fmla="*/ 9084486 w 11989919"/>
              <a:gd name="connsiteY7207" fmla="*/ 1131618 h 6634795"/>
              <a:gd name="connsiteX7208" fmla="*/ 9047910 w 11989919"/>
              <a:gd name="connsiteY7208" fmla="*/ 1095039 h 6634795"/>
              <a:gd name="connsiteX7209" fmla="*/ 9084486 w 11989919"/>
              <a:gd name="connsiteY7209" fmla="*/ 1058460 h 6634795"/>
              <a:gd name="connsiteX7210" fmla="*/ 8863805 w 11989919"/>
              <a:gd name="connsiteY7210" fmla="*/ 1058457 h 6634795"/>
              <a:gd name="connsiteX7211" fmla="*/ 8900381 w 11989919"/>
              <a:gd name="connsiteY7211" fmla="*/ 1095036 h 6634795"/>
              <a:gd name="connsiteX7212" fmla="*/ 8863805 w 11989919"/>
              <a:gd name="connsiteY7212" fmla="*/ 1131615 h 6634795"/>
              <a:gd name="connsiteX7213" fmla="*/ 8827229 w 11989919"/>
              <a:gd name="connsiteY7213" fmla="*/ 1095036 h 6634795"/>
              <a:gd name="connsiteX7214" fmla="*/ 8863805 w 11989919"/>
              <a:gd name="connsiteY7214" fmla="*/ 1058457 h 6634795"/>
              <a:gd name="connsiteX7215" fmla="*/ 8643124 w 11989919"/>
              <a:gd name="connsiteY7215" fmla="*/ 1058453 h 6634795"/>
              <a:gd name="connsiteX7216" fmla="*/ 8679700 w 11989919"/>
              <a:gd name="connsiteY7216" fmla="*/ 1095033 h 6634795"/>
              <a:gd name="connsiteX7217" fmla="*/ 8643124 w 11989919"/>
              <a:gd name="connsiteY7217" fmla="*/ 1131612 h 6634795"/>
              <a:gd name="connsiteX7218" fmla="*/ 8606548 w 11989919"/>
              <a:gd name="connsiteY7218" fmla="*/ 1095033 h 6634795"/>
              <a:gd name="connsiteX7219" fmla="*/ 8643124 w 11989919"/>
              <a:gd name="connsiteY7219" fmla="*/ 1058453 h 6634795"/>
              <a:gd name="connsiteX7220" fmla="*/ 8422443 w 11989919"/>
              <a:gd name="connsiteY7220" fmla="*/ 1058450 h 6634795"/>
              <a:gd name="connsiteX7221" fmla="*/ 8459019 w 11989919"/>
              <a:gd name="connsiteY7221" fmla="*/ 1095030 h 6634795"/>
              <a:gd name="connsiteX7222" fmla="*/ 8422443 w 11989919"/>
              <a:gd name="connsiteY7222" fmla="*/ 1131609 h 6634795"/>
              <a:gd name="connsiteX7223" fmla="*/ 8385867 w 11989919"/>
              <a:gd name="connsiteY7223" fmla="*/ 1095030 h 6634795"/>
              <a:gd name="connsiteX7224" fmla="*/ 8422443 w 11989919"/>
              <a:gd name="connsiteY7224" fmla="*/ 1058450 h 6634795"/>
              <a:gd name="connsiteX7225" fmla="*/ 8201762 w 11989919"/>
              <a:gd name="connsiteY7225" fmla="*/ 1058447 h 6634795"/>
              <a:gd name="connsiteX7226" fmla="*/ 8238338 w 11989919"/>
              <a:gd name="connsiteY7226" fmla="*/ 1095027 h 6634795"/>
              <a:gd name="connsiteX7227" fmla="*/ 8201762 w 11989919"/>
              <a:gd name="connsiteY7227" fmla="*/ 1131606 h 6634795"/>
              <a:gd name="connsiteX7228" fmla="*/ 8165186 w 11989919"/>
              <a:gd name="connsiteY7228" fmla="*/ 1095027 h 6634795"/>
              <a:gd name="connsiteX7229" fmla="*/ 8201762 w 11989919"/>
              <a:gd name="connsiteY7229" fmla="*/ 1058447 h 6634795"/>
              <a:gd name="connsiteX7230" fmla="*/ 7981081 w 11989919"/>
              <a:gd name="connsiteY7230" fmla="*/ 1058444 h 6634795"/>
              <a:gd name="connsiteX7231" fmla="*/ 8017657 w 11989919"/>
              <a:gd name="connsiteY7231" fmla="*/ 1095024 h 6634795"/>
              <a:gd name="connsiteX7232" fmla="*/ 7981081 w 11989919"/>
              <a:gd name="connsiteY7232" fmla="*/ 1131602 h 6634795"/>
              <a:gd name="connsiteX7233" fmla="*/ 7944505 w 11989919"/>
              <a:gd name="connsiteY7233" fmla="*/ 1095024 h 6634795"/>
              <a:gd name="connsiteX7234" fmla="*/ 7981081 w 11989919"/>
              <a:gd name="connsiteY7234" fmla="*/ 1058444 h 6634795"/>
              <a:gd name="connsiteX7235" fmla="*/ 7760400 w 11989919"/>
              <a:gd name="connsiteY7235" fmla="*/ 1058441 h 6634795"/>
              <a:gd name="connsiteX7236" fmla="*/ 7796976 w 11989919"/>
              <a:gd name="connsiteY7236" fmla="*/ 1095020 h 6634795"/>
              <a:gd name="connsiteX7237" fmla="*/ 7760400 w 11989919"/>
              <a:gd name="connsiteY7237" fmla="*/ 1131599 h 6634795"/>
              <a:gd name="connsiteX7238" fmla="*/ 7723824 w 11989919"/>
              <a:gd name="connsiteY7238" fmla="*/ 1095020 h 6634795"/>
              <a:gd name="connsiteX7239" fmla="*/ 7760400 w 11989919"/>
              <a:gd name="connsiteY7239" fmla="*/ 1058441 h 6634795"/>
              <a:gd name="connsiteX7240" fmla="*/ 7539719 w 11989919"/>
              <a:gd name="connsiteY7240" fmla="*/ 1058438 h 6634795"/>
              <a:gd name="connsiteX7241" fmla="*/ 7576295 w 11989919"/>
              <a:gd name="connsiteY7241" fmla="*/ 1095017 h 6634795"/>
              <a:gd name="connsiteX7242" fmla="*/ 7539719 w 11989919"/>
              <a:gd name="connsiteY7242" fmla="*/ 1131596 h 6634795"/>
              <a:gd name="connsiteX7243" fmla="*/ 7503143 w 11989919"/>
              <a:gd name="connsiteY7243" fmla="*/ 1095017 h 6634795"/>
              <a:gd name="connsiteX7244" fmla="*/ 7539719 w 11989919"/>
              <a:gd name="connsiteY7244" fmla="*/ 1058438 h 6634795"/>
              <a:gd name="connsiteX7245" fmla="*/ 7319038 w 11989919"/>
              <a:gd name="connsiteY7245" fmla="*/ 1058436 h 6634795"/>
              <a:gd name="connsiteX7246" fmla="*/ 7355614 w 11989919"/>
              <a:gd name="connsiteY7246" fmla="*/ 1095014 h 6634795"/>
              <a:gd name="connsiteX7247" fmla="*/ 7319038 w 11989919"/>
              <a:gd name="connsiteY7247" fmla="*/ 1131593 h 6634795"/>
              <a:gd name="connsiteX7248" fmla="*/ 7282462 w 11989919"/>
              <a:gd name="connsiteY7248" fmla="*/ 1095014 h 6634795"/>
              <a:gd name="connsiteX7249" fmla="*/ 7319038 w 11989919"/>
              <a:gd name="connsiteY7249" fmla="*/ 1058436 h 6634795"/>
              <a:gd name="connsiteX7250" fmla="*/ 7098357 w 11989919"/>
              <a:gd name="connsiteY7250" fmla="*/ 1058432 h 6634795"/>
              <a:gd name="connsiteX7251" fmla="*/ 7134933 w 11989919"/>
              <a:gd name="connsiteY7251" fmla="*/ 1095011 h 6634795"/>
              <a:gd name="connsiteX7252" fmla="*/ 7098357 w 11989919"/>
              <a:gd name="connsiteY7252" fmla="*/ 1131590 h 6634795"/>
              <a:gd name="connsiteX7253" fmla="*/ 7061781 w 11989919"/>
              <a:gd name="connsiteY7253" fmla="*/ 1095011 h 6634795"/>
              <a:gd name="connsiteX7254" fmla="*/ 7098357 w 11989919"/>
              <a:gd name="connsiteY7254" fmla="*/ 1058432 h 6634795"/>
              <a:gd name="connsiteX7255" fmla="*/ 6877676 w 11989919"/>
              <a:gd name="connsiteY7255" fmla="*/ 1058429 h 6634795"/>
              <a:gd name="connsiteX7256" fmla="*/ 6914252 w 11989919"/>
              <a:gd name="connsiteY7256" fmla="*/ 1095008 h 6634795"/>
              <a:gd name="connsiteX7257" fmla="*/ 6877676 w 11989919"/>
              <a:gd name="connsiteY7257" fmla="*/ 1131586 h 6634795"/>
              <a:gd name="connsiteX7258" fmla="*/ 6841100 w 11989919"/>
              <a:gd name="connsiteY7258" fmla="*/ 1095008 h 6634795"/>
              <a:gd name="connsiteX7259" fmla="*/ 6877676 w 11989919"/>
              <a:gd name="connsiteY7259" fmla="*/ 1058429 h 6634795"/>
              <a:gd name="connsiteX7260" fmla="*/ 6656995 w 11989919"/>
              <a:gd name="connsiteY7260" fmla="*/ 1058426 h 6634795"/>
              <a:gd name="connsiteX7261" fmla="*/ 6693571 w 11989919"/>
              <a:gd name="connsiteY7261" fmla="*/ 1095005 h 6634795"/>
              <a:gd name="connsiteX7262" fmla="*/ 6656995 w 11989919"/>
              <a:gd name="connsiteY7262" fmla="*/ 1131583 h 6634795"/>
              <a:gd name="connsiteX7263" fmla="*/ 6620419 w 11989919"/>
              <a:gd name="connsiteY7263" fmla="*/ 1095005 h 6634795"/>
              <a:gd name="connsiteX7264" fmla="*/ 6656995 w 11989919"/>
              <a:gd name="connsiteY7264" fmla="*/ 1058426 h 6634795"/>
              <a:gd name="connsiteX7265" fmla="*/ 6436314 w 11989919"/>
              <a:gd name="connsiteY7265" fmla="*/ 1058423 h 6634795"/>
              <a:gd name="connsiteX7266" fmla="*/ 6472890 w 11989919"/>
              <a:gd name="connsiteY7266" fmla="*/ 1095002 h 6634795"/>
              <a:gd name="connsiteX7267" fmla="*/ 6436314 w 11989919"/>
              <a:gd name="connsiteY7267" fmla="*/ 1131580 h 6634795"/>
              <a:gd name="connsiteX7268" fmla="*/ 6399738 w 11989919"/>
              <a:gd name="connsiteY7268" fmla="*/ 1095002 h 6634795"/>
              <a:gd name="connsiteX7269" fmla="*/ 6436314 w 11989919"/>
              <a:gd name="connsiteY7269" fmla="*/ 1058423 h 6634795"/>
              <a:gd name="connsiteX7270" fmla="*/ 6215633 w 11989919"/>
              <a:gd name="connsiteY7270" fmla="*/ 1058420 h 6634795"/>
              <a:gd name="connsiteX7271" fmla="*/ 6252209 w 11989919"/>
              <a:gd name="connsiteY7271" fmla="*/ 1094999 h 6634795"/>
              <a:gd name="connsiteX7272" fmla="*/ 6215633 w 11989919"/>
              <a:gd name="connsiteY7272" fmla="*/ 1131577 h 6634795"/>
              <a:gd name="connsiteX7273" fmla="*/ 6179057 w 11989919"/>
              <a:gd name="connsiteY7273" fmla="*/ 1094999 h 6634795"/>
              <a:gd name="connsiteX7274" fmla="*/ 6215633 w 11989919"/>
              <a:gd name="connsiteY7274" fmla="*/ 1058420 h 6634795"/>
              <a:gd name="connsiteX7275" fmla="*/ 5994952 w 11989919"/>
              <a:gd name="connsiteY7275" fmla="*/ 1058418 h 6634795"/>
              <a:gd name="connsiteX7276" fmla="*/ 6031528 w 11989919"/>
              <a:gd name="connsiteY7276" fmla="*/ 1094996 h 6634795"/>
              <a:gd name="connsiteX7277" fmla="*/ 5994952 w 11989919"/>
              <a:gd name="connsiteY7277" fmla="*/ 1131574 h 6634795"/>
              <a:gd name="connsiteX7278" fmla="*/ 5958376 w 11989919"/>
              <a:gd name="connsiteY7278" fmla="*/ 1094996 h 6634795"/>
              <a:gd name="connsiteX7279" fmla="*/ 5994952 w 11989919"/>
              <a:gd name="connsiteY7279" fmla="*/ 1058418 h 6634795"/>
              <a:gd name="connsiteX7280" fmla="*/ 5774272 w 11989919"/>
              <a:gd name="connsiteY7280" fmla="*/ 1058414 h 6634795"/>
              <a:gd name="connsiteX7281" fmla="*/ 5810848 w 11989919"/>
              <a:gd name="connsiteY7281" fmla="*/ 1094993 h 6634795"/>
              <a:gd name="connsiteX7282" fmla="*/ 5774272 w 11989919"/>
              <a:gd name="connsiteY7282" fmla="*/ 1131571 h 6634795"/>
              <a:gd name="connsiteX7283" fmla="*/ 5737697 w 11989919"/>
              <a:gd name="connsiteY7283" fmla="*/ 1094993 h 6634795"/>
              <a:gd name="connsiteX7284" fmla="*/ 5774272 w 11989919"/>
              <a:gd name="connsiteY7284" fmla="*/ 1058414 h 6634795"/>
              <a:gd name="connsiteX7285" fmla="*/ 5553593 w 11989919"/>
              <a:gd name="connsiteY7285" fmla="*/ 1058411 h 6634795"/>
              <a:gd name="connsiteX7286" fmla="*/ 5590169 w 11989919"/>
              <a:gd name="connsiteY7286" fmla="*/ 1094990 h 6634795"/>
              <a:gd name="connsiteX7287" fmla="*/ 5553593 w 11989919"/>
              <a:gd name="connsiteY7287" fmla="*/ 1131567 h 6634795"/>
              <a:gd name="connsiteX7288" fmla="*/ 5517018 w 11989919"/>
              <a:gd name="connsiteY7288" fmla="*/ 1094990 h 6634795"/>
              <a:gd name="connsiteX7289" fmla="*/ 5553593 w 11989919"/>
              <a:gd name="connsiteY7289" fmla="*/ 1058411 h 6634795"/>
              <a:gd name="connsiteX7290" fmla="*/ 5332913 w 11989919"/>
              <a:gd name="connsiteY7290" fmla="*/ 1058408 h 6634795"/>
              <a:gd name="connsiteX7291" fmla="*/ 5369490 w 11989919"/>
              <a:gd name="connsiteY7291" fmla="*/ 1094986 h 6634795"/>
              <a:gd name="connsiteX7292" fmla="*/ 5332913 w 11989919"/>
              <a:gd name="connsiteY7292" fmla="*/ 1131564 h 6634795"/>
              <a:gd name="connsiteX7293" fmla="*/ 5296337 w 11989919"/>
              <a:gd name="connsiteY7293" fmla="*/ 1094986 h 6634795"/>
              <a:gd name="connsiteX7294" fmla="*/ 5332913 w 11989919"/>
              <a:gd name="connsiteY7294" fmla="*/ 1058408 h 6634795"/>
              <a:gd name="connsiteX7295" fmla="*/ 5112230 w 11989919"/>
              <a:gd name="connsiteY7295" fmla="*/ 1058405 h 6634795"/>
              <a:gd name="connsiteX7296" fmla="*/ 5148807 w 11989919"/>
              <a:gd name="connsiteY7296" fmla="*/ 1094983 h 6634795"/>
              <a:gd name="connsiteX7297" fmla="*/ 5112230 w 11989919"/>
              <a:gd name="connsiteY7297" fmla="*/ 1131561 h 6634795"/>
              <a:gd name="connsiteX7298" fmla="*/ 5075655 w 11989919"/>
              <a:gd name="connsiteY7298" fmla="*/ 1094983 h 6634795"/>
              <a:gd name="connsiteX7299" fmla="*/ 5112230 w 11989919"/>
              <a:gd name="connsiteY7299" fmla="*/ 1058405 h 6634795"/>
              <a:gd name="connsiteX7300" fmla="*/ 4891552 w 11989919"/>
              <a:gd name="connsiteY7300" fmla="*/ 1058402 h 6634795"/>
              <a:gd name="connsiteX7301" fmla="*/ 4928127 w 11989919"/>
              <a:gd name="connsiteY7301" fmla="*/ 1094980 h 6634795"/>
              <a:gd name="connsiteX7302" fmla="*/ 4891552 w 11989919"/>
              <a:gd name="connsiteY7302" fmla="*/ 1131558 h 6634795"/>
              <a:gd name="connsiteX7303" fmla="*/ 4854975 w 11989919"/>
              <a:gd name="connsiteY7303" fmla="*/ 1094980 h 6634795"/>
              <a:gd name="connsiteX7304" fmla="*/ 4891552 w 11989919"/>
              <a:gd name="connsiteY7304" fmla="*/ 1058402 h 6634795"/>
              <a:gd name="connsiteX7305" fmla="*/ 4670871 w 11989919"/>
              <a:gd name="connsiteY7305" fmla="*/ 1058399 h 6634795"/>
              <a:gd name="connsiteX7306" fmla="*/ 4707447 w 11989919"/>
              <a:gd name="connsiteY7306" fmla="*/ 1094977 h 6634795"/>
              <a:gd name="connsiteX7307" fmla="*/ 4670871 w 11989919"/>
              <a:gd name="connsiteY7307" fmla="*/ 1131555 h 6634795"/>
              <a:gd name="connsiteX7308" fmla="*/ 4634295 w 11989919"/>
              <a:gd name="connsiteY7308" fmla="*/ 1094977 h 6634795"/>
              <a:gd name="connsiteX7309" fmla="*/ 4670871 w 11989919"/>
              <a:gd name="connsiteY7309" fmla="*/ 1058399 h 6634795"/>
              <a:gd name="connsiteX7310" fmla="*/ 4450188 w 11989919"/>
              <a:gd name="connsiteY7310" fmla="*/ 1058396 h 6634795"/>
              <a:gd name="connsiteX7311" fmla="*/ 4486764 w 11989919"/>
              <a:gd name="connsiteY7311" fmla="*/ 1094974 h 6634795"/>
              <a:gd name="connsiteX7312" fmla="*/ 4450188 w 11989919"/>
              <a:gd name="connsiteY7312" fmla="*/ 1131551 h 6634795"/>
              <a:gd name="connsiteX7313" fmla="*/ 4413613 w 11989919"/>
              <a:gd name="connsiteY7313" fmla="*/ 1094974 h 6634795"/>
              <a:gd name="connsiteX7314" fmla="*/ 4450188 w 11989919"/>
              <a:gd name="connsiteY7314" fmla="*/ 1058396 h 6634795"/>
              <a:gd name="connsiteX7315" fmla="*/ 4229507 w 11989919"/>
              <a:gd name="connsiteY7315" fmla="*/ 1058393 h 6634795"/>
              <a:gd name="connsiteX7316" fmla="*/ 4266084 w 11989919"/>
              <a:gd name="connsiteY7316" fmla="*/ 1094971 h 6634795"/>
              <a:gd name="connsiteX7317" fmla="*/ 4229507 w 11989919"/>
              <a:gd name="connsiteY7317" fmla="*/ 1131548 h 6634795"/>
              <a:gd name="connsiteX7318" fmla="*/ 4192931 w 11989919"/>
              <a:gd name="connsiteY7318" fmla="*/ 1094971 h 6634795"/>
              <a:gd name="connsiteX7319" fmla="*/ 4229507 w 11989919"/>
              <a:gd name="connsiteY7319" fmla="*/ 1058393 h 6634795"/>
              <a:gd name="connsiteX7320" fmla="*/ 4008847 w 11989919"/>
              <a:gd name="connsiteY7320" fmla="*/ 1058390 h 6634795"/>
              <a:gd name="connsiteX7321" fmla="*/ 4045426 w 11989919"/>
              <a:gd name="connsiteY7321" fmla="*/ 1094968 h 6634795"/>
              <a:gd name="connsiteX7322" fmla="*/ 4008847 w 11989919"/>
              <a:gd name="connsiteY7322" fmla="*/ 1131545 h 6634795"/>
              <a:gd name="connsiteX7323" fmla="*/ 3972267 w 11989919"/>
              <a:gd name="connsiteY7323" fmla="*/ 1094968 h 6634795"/>
              <a:gd name="connsiteX7324" fmla="*/ 4008847 w 11989919"/>
              <a:gd name="connsiteY7324" fmla="*/ 1058390 h 6634795"/>
              <a:gd name="connsiteX7325" fmla="*/ 3788165 w 11989919"/>
              <a:gd name="connsiteY7325" fmla="*/ 1058387 h 6634795"/>
              <a:gd name="connsiteX7326" fmla="*/ 3824738 w 11989919"/>
              <a:gd name="connsiteY7326" fmla="*/ 1094965 h 6634795"/>
              <a:gd name="connsiteX7327" fmla="*/ 3788165 w 11989919"/>
              <a:gd name="connsiteY7327" fmla="*/ 1131542 h 6634795"/>
              <a:gd name="connsiteX7328" fmla="*/ 3751588 w 11989919"/>
              <a:gd name="connsiteY7328" fmla="*/ 1094965 h 6634795"/>
              <a:gd name="connsiteX7329" fmla="*/ 3788165 w 11989919"/>
              <a:gd name="connsiteY7329" fmla="*/ 1058387 h 6634795"/>
              <a:gd name="connsiteX7330" fmla="*/ 3567479 w 11989919"/>
              <a:gd name="connsiteY7330" fmla="*/ 1058384 h 6634795"/>
              <a:gd name="connsiteX7331" fmla="*/ 3604051 w 11989919"/>
              <a:gd name="connsiteY7331" fmla="*/ 1094962 h 6634795"/>
              <a:gd name="connsiteX7332" fmla="*/ 3567479 w 11989919"/>
              <a:gd name="connsiteY7332" fmla="*/ 1131539 h 6634795"/>
              <a:gd name="connsiteX7333" fmla="*/ 3530908 w 11989919"/>
              <a:gd name="connsiteY7333" fmla="*/ 1094962 h 6634795"/>
              <a:gd name="connsiteX7334" fmla="*/ 3567479 w 11989919"/>
              <a:gd name="connsiteY7334" fmla="*/ 1058384 h 6634795"/>
              <a:gd name="connsiteX7335" fmla="*/ 3346801 w 11989919"/>
              <a:gd name="connsiteY7335" fmla="*/ 1058381 h 6634795"/>
              <a:gd name="connsiteX7336" fmla="*/ 3383375 w 11989919"/>
              <a:gd name="connsiteY7336" fmla="*/ 1094958 h 6634795"/>
              <a:gd name="connsiteX7337" fmla="*/ 3346801 w 11989919"/>
              <a:gd name="connsiteY7337" fmla="*/ 1131535 h 6634795"/>
              <a:gd name="connsiteX7338" fmla="*/ 3310228 w 11989919"/>
              <a:gd name="connsiteY7338" fmla="*/ 1094958 h 6634795"/>
              <a:gd name="connsiteX7339" fmla="*/ 3346801 w 11989919"/>
              <a:gd name="connsiteY7339" fmla="*/ 1058381 h 6634795"/>
              <a:gd name="connsiteX7340" fmla="*/ 3126126 w 11989919"/>
              <a:gd name="connsiteY7340" fmla="*/ 1058378 h 6634795"/>
              <a:gd name="connsiteX7341" fmla="*/ 3162696 w 11989919"/>
              <a:gd name="connsiteY7341" fmla="*/ 1094955 h 6634795"/>
              <a:gd name="connsiteX7342" fmla="*/ 3126126 w 11989919"/>
              <a:gd name="connsiteY7342" fmla="*/ 1131532 h 6634795"/>
              <a:gd name="connsiteX7343" fmla="*/ 3089541 w 11989919"/>
              <a:gd name="connsiteY7343" fmla="*/ 1094955 h 6634795"/>
              <a:gd name="connsiteX7344" fmla="*/ 3126126 w 11989919"/>
              <a:gd name="connsiteY7344" fmla="*/ 1058378 h 6634795"/>
              <a:gd name="connsiteX7345" fmla="*/ 2905436 w 11989919"/>
              <a:gd name="connsiteY7345" fmla="*/ 1058375 h 6634795"/>
              <a:gd name="connsiteX7346" fmla="*/ 2942013 w 11989919"/>
              <a:gd name="connsiteY7346" fmla="*/ 1094952 h 6634795"/>
              <a:gd name="connsiteX7347" fmla="*/ 2905436 w 11989919"/>
              <a:gd name="connsiteY7347" fmla="*/ 1131529 h 6634795"/>
              <a:gd name="connsiteX7348" fmla="*/ 2868866 w 11989919"/>
              <a:gd name="connsiteY7348" fmla="*/ 1094952 h 6634795"/>
              <a:gd name="connsiteX7349" fmla="*/ 2905436 w 11989919"/>
              <a:gd name="connsiteY7349" fmla="*/ 1058375 h 6634795"/>
              <a:gd name="connsiteX7350" fmla="*/ 2684758 w 11989919"/>
              <a:gd name="connsiteY7350" fmla="*/ 1058372 h 6634795"/>
              <a:gd name="connsiteX7351" fmla="*/ 2721329 w 11989919"/>
              <a:gd name="connsiteY7351" fmla="*/ 1094949 h 6634795"/>
              <a:gd name="connsiteX7352" fmla="*/ 2684758 w 11989919"/>
              <a:gd name="connsiteY7352" fmla="*/ 1131526 h 6634795"/>
              <a:gd name="connsiteX7353" fmla="*/ 2648177 w 11989919"/>
              <a:gd name="connsiteY7353" fmla="*/ 1094949 h 6634795"/>
              <a:gd name="connsiteX7354" fmla="*/ 2684758 w 11989919"/>
              <a:gd name="connsiteY7354" fmla="*/ 1058372 h 6634795"/>
              <a:gd name="connsiteX7355" fmla="*/ 2464071 w 11989919"/>
              <a:gd name="connsiteY7355" fmla="*/ 1058369 h 6634795"/>
              <a:gd name="connsiteX7356" fmla="*/ 2500650 w 11989919"/>
              <a:gd name="connsiteY7356" fmla="*/ 1094946 h 6634795"/>
              <a:gd name="connsiteX7357" fmla="*/ 2464071 w 11989919"/>
              <a:gd name="connsiteY7357" fmla="*/ 1131523 h 6634795"/>
              <a:gd name="connsiteX7358" fmla="*/ 2427500 w 11989919"/>
              <a:gd name="connsiteY7358" fmla="*/ 1094946 h 6634795"/>
              <a:gd name="connsiteX7359" fmla="*/ 2464071 w 11989919"/>
              <a:gd name="connsiteY7359" fmla="*/ 1058369 h 6634795"/>
              <a:gd name="connsiteX7360" fmla="*/ 2243393 w 11989919"/>
              <a:gd name="connsiteY7360" fmla="*/ 1058366 h 6634795"/>
              <a:gd name="connsiteX7361" fmla="*/ 2279972 w 11989919"/>
              <a:gd name="connsiteY7361" fmla="*/ 1094943 h 6634795"/>
              <a:gd name="connsiteX7362" fmla="*/ 2243393 w 11989919"/>
              <a:gd name="connsiteY7362" fmla="*/ 1131520 h 6634795"/>
              <a:gd name="connsiteX7363" fmla="*/ 2206817 w 11989919"/>
              <a:gd name="connsiteY7363" fmla="*/ 1094943 h 6634795"/>
              <a:gd name="connsiteX7364" fmla="*/ 2243393 w 11989919"/>
              <a:gd name="connsiteY7364" fmla="*/ 1058366 h 6634795"/>
              <a:gd name="connsiteX7365" fmla="*/ 2022713 w 11989919"/>
              <a:gd name="connsiteY7365" fmla="*/ 1058363 h 6634795"/>
              <a:gd name="connsiteX7366" fmla="*/ 2059288 w 11989919"/>
              <a:gd name="connsiteY7366" fmla="*/ 1094940 h 6634795"/>
              <a:gd name="connsiteX7367" fmla="*/ 2022713 w 11989919"/>
              <a:gd name="connsiteY7367" fmla="*/ 1131516 h 6634795"/>
              <a:gd name="connsiteX7368" fmla="*/ 1986179 w 11989919"/>
              <a:gd name="connsiteY7368" fmla="*/ 1094940 h 6634795"/>
              <a:gd name="connsiteX7369" fmla="*/ 2022713 w 11989919"/>
              <a:gd name="connsiteY7369" fmla="*/ 1058363 h 6634795"/>
              <a:gd name="connsiteX7370" fmla="*/ 1802069 w 11989919"/>
              <a:gd name="connsiteY7370" fmla="*/ 1058360 h 6634795"/>
              <a:gd name="connsiteX7371" fmla="*/ 1838645 w 11989919"/>
              <a:gd name="connsiteY7371" fmla="*/ 1094937 h 6634795"/>
              <a:gd name="connsiteX7372" fmla="*/ 1802069 w 11989919"/>
              <a:gd name="connsiteY7372" fmla="*/ 1131513 h 6634795"/>
              <a:gd name="connsiteX7373" fmla="*/ 1765494 w 11989919"/>
              <a:gd name="connsiteY7373" fmla="*/ 1094937 h 6634795"/>
              <a:gd name="connsiteX7374" fmla="*/ 1802069 w 11989919"/>
              <a:gd name="connsiteY7374" fmla="*/ 1058360 h 6634795"/>
              <a:gd name="connsiteX7375" fmla="*/ 1581384 w 11989919"/>
              <a:gd name="connsiteY7375" fmla="*/ 1058357 h 6634795"/>
              <a:gd name="connsiteX7376" fmla="*/ 1617960 w 11989919"/>
              <a:gd name="connsiteY7376" fmla="*/ 1094933 h 6634795"/>
              <a:gd name="connsiteX7377" fmla="*/ 1581384 w 11989919"/>
              <a:gd name="connsiteY7377" fmla="*/ 1131510 h 6634795"/>
              <a:gd name="connsiteX7378" fmla="*/ 1544807 w 11989919"/>
              <a:gd name="connsiteY7378" fmla="*/ 1094933 h 6634795"/>
              <a:gd name="connsiteX7379" fmla="*/ 1581384 w 11989919"/>
              <a:gd name="connsiteY7379" fmla="*/ 1058357 h 6634795"/>
              <a:gd name="connsiteX7380" fmla="*/ 1360698 w 11989919"/>
              <a:gd name="connsiteY7380" fmla="*/ 1058354 h 6634795"/>
              <a:gd name="connsiteX7381" fmla="*/ 1397274 w 11989919"/>
              <a:gd name="connsiteY7381" fmla="*/ 1094930 h 6634795"/>
              <a:gd name="connsiteX7382" fmla="*/ 1360698 w 11989919"/>
              <a:gd name="connsiteY7382" fmla="*/ 1131507 h 6634795"/>
              <a:gd name="connsiteX7383" fmla="*/ 1324122 w 11989919"/>
              <a:gd name="connsiteY7383" fmla="*/ 1094930 h 6634795"/>
              <a:gd name="connsiteX7384" fmla="*/ 1360698 w 11989919"/>
              <a:gd name="connsiteY7384" fmla="*/ 1058354 h 6634795"/>
              <a:gd name="connsiteX7385" fmla="*/ 1140012 w 11989919"/>
              <a:gd name="connsiteY7385" fmla="*/ 1058351 h 6634795"/>
              <a:gd name="connsiteX7386" fmla="*/ 1176588 w 11989919"/>
              <a:gd name="connsiteY7386" fmla="*/ 1094927 h 6634795"/>
              <a:gd name="connsiteX7387" fmla="*/ 1140012 w 11989919"/>
              <a:gd name="connsiteY7387" fmla="*/ 1131504 h 6634795"/>
              <a:gd name="connsiteX7388" fmla="*/ 1103436 w 11989919"/>
              <a:gd name="connsiteY7388" fmla="*/ 1094927 h 6634795"/>
              <a:gd name="connsiteX7389" fmla="*/ 1140012 w 11989919"/>
              <a:gd name="connsiteY7389" fmla="*/ 1058351 h 6634795"/>
              <a:gd name="connsiteX7390" fmla="*/ 919326 w 11989919"/>
              <a:gd name="connsiteY7390" fmla="*/ 1058348 h 6634795"/>
              <a:gd name="connsiteX7391" fmla="*/ 955902 w 11989919"/>
              <a:gd name="connsiteY7391" fmla="*/ 1094924 h 6634795"/>
              <a:gd name="connsiteX7392" fmla="*/ 919326 w 11989919"/>
              <a:gd name="connsiteY7392" fmla="*/ 1131500 h 6634795"/>
              <a:gd name="connsiteX7393" fmla="*/ 882750 w 11989919"/>
              <a:gd name="connsiteY7393" fmla="*/ 1094924 h 6634795"/>
              <a:gd name="connsiteX7394" fmla="*/ 919326 w 11989919"/>
              <a:gd name="connsiteY7394" fmla="*/ 1058348 h 6634795"/>
              <a:gd name="connsiteX7395" fmla="*/ 698640 w 11989919"/>
              <a:gd name="connsiteY7395" fmla="*/ 1058345 h 6634795"/>
              <a:gd name="connsiteX7396" fmla="*/ 735216 w 11989919"/>
              <a:gd name="connsiteY7396" fmla="*/ 1094921 h 6634795"/>
              <a:gd name="connsiteX7397" fmla="*/ 698640 w 11989919"/>
              <a:gd name="connsiteY7397" fmla="*/ 1131497 h 6634795"/>
              <a:gd name="connsiteX7398" fmla="*/ 662064 w 11989919"/>
              <a:gd name="connsiteY7398" fmla="*/ 1094921 h 6634795"/>
              <a:gd name="connsiteX7399" fmla="*/ 698640 w 11989919"/>
              <a:gd name="connsiteY7399" fmla="*/ 1058345 h 6634795"/>
              <a:gd name="connsiteX7400" fmla="*/ 477954 w 11989919"/>
              <a:gd name="connsiteY7400" fmla="*/ 1058342 h 6634795"/>
              <a:gd name="connsiteX7401" fmla="*/ 514529 w 11989919"/>
              <a:gd name="connsiteY7401" fmla="*/ 1094918 h 6634795"/>
              <a:gd name="connsiteX7402" fmla="*/ 477954 w 11989919"/>
              <a:gd name="connsiteY7402" fmla="*/ 1131494 h 6634795"/>
              <a:gd name="connsiteX7403" fmla="*/ 441378 w 11989919"/>
              <a:gd name="connsiteY7403" fmla="*/ 1094918 h 6634795"/>
              <a:gd name="connsiteX7404" fmla="*/ 477954 w 11989919"/>
              <a:gd name="connsiteY7404" fmla="*/ 1058342 h 6634795"/>
              <a:gd name="connsiteX7405" fmla="*/ 257267 w 11989919"/>
              <a:gd name="connsiteY7405" fmla="*/ 1058339 h 6634795"/>
              <a:gd name="connsiteX7406" fmla="*/ 293843 w 11989919"/>
              <a:gd name="connsiteY7406" fmla="*/ 1094915 h 6634795"/>
              <a:gd name="connsiteX7407" fmla="*/ 257267 w 11989919"/>
              <a:gd name="connsiteY7407" fmla="*/ 1131491 h 6634795"/>
              <a:gd name="connsiteX7408" fmla="*/ 220691 w 11989919"/>
              <a:gd name="connsiteY7408" fmla="*/ 1094915 h 6634795"/>
              <a:gd name="connsiteX7409" fmla="*/ 257267 w 11989919"/>
              <a:gd name="connsiteY7409" fmla="*/ 1058339 h 6634795"/>
              <a:gd name="connsiteX7410" fmla="*/ 36581 w 11989919"/>
              <a:gd name="connsiteY7410" fmla="*/ 1058336 h 6634795"/>
              <a:gd name="connsiteX7411" fmla="*/ 73157 w 11989919"/>
              <a:gd name="connsiteY7411" fmla="*/ 1094912 h 6634795"/>
              <a:gd name="connsiteX7412" fmla="*/ 36581 w 11989919"/>
              <a:gd name="connsiteY7412" fmla="*/ 1131488 h 6634795"/>
              <a:gd name="connsiteX7413" fmla="*/ 5 w 11989919"/>
              <a:gd name="connsiteY7413" fmla="*/ 1094912 h 6634795"/>
              <a:gd name="connsiteX7414" fmla="*/ 36581 w 11989919"/>
              <a:gd name="connsiteY7414" fmla="*/ 1058336 h 6634795"/>
              <a:gd name="connsiteX7415" fmla="*/ 11732658 w 11989919"/>
              <a:gd name="connsiteY7415" fmla="*/ 1058333 h 6634795"/>
              <a:gd name="connsiteX7416" fmla="*/ 11769234 w 11989919"/>
              <a:gd name="connsiteY7416" fmla="*/ 1094909 h 6634795"/>
              <a:gd name="connsiteX7417" fmla="*/ 11732658 w 11989919"/>
              <a:gd name="connsiteY7417" fmla="*/ 1131485 h 6634795"/>
              <a:gd name="connsiteX7418" fmla="*/ 11696082 w 11989919"/>
              <a:gd name="connsiteY7418" fmla="*/ 1094909 h 6634795"/>
              <a:gd name="connsiteX7419" fmla="*/ 11732658 w 11989919"/>
              <a:gd name="connsiteY7419" fmla="*/ 1058333 h 6634795"/>
              <a:gd name="connsiteX7420" fmla="*/ 11953343 w 11989919"/>
              <a:gd name="connsiteY7420" fmla="*/ 1058329 h 6634795"/>
              <a:gd name="connsiteX7421" fmla="*/ 11989919 w 11989919"/>
              <a:gd name="connsiteY7421" fmla="*/ 1094906 h 6634795"/>
              <a:gd name="connsiteX7422" fmla="*/ 11953343 w 11989919"/>
              <a:gd name="connsiteY7422" fmla="*/ 1131481 h 6634795"/>
              <a:gd name="connsiteX7423" fmla="*/ 11916767 w 11989919"/>
              <a:gd name="connsiteY7423" fmla="*/ 1094906 h 6634795"/>
              <a:gd name="connsiteX7424" fmla="*/ 11953343 w 11989919"/>
              <a:gd name="connsiteY7424" fmla="*/ 1058329 h 6634795"/>
              <a:gd name="connsiteX7425" fmla="*/ 11511977 w 11989919"/>
              <a:gd name="connsiteY7425" fmla="*/ 846810 h 6634795"/>
              <a:gd name="connsiteX7426" fmla="*/ 11548553 w 11989919"/>
              <a:gd name="connsiteY7426" fmla="*/ 883386 h 6634795"/>
              <a:gd name="connsiteX7427" fmla="*/ 11511977 w 11989919"/>
              <a:gd name="connsiteY7427" fmla="*/ 919962 h 6634795"/>
              <a:gd name="connsiteX7428" fmla="*/ 11475401 w 11989919"/>
              <a:gd name="connsiteY7428" fmla="*/ 883386 h 6634795"/>
              <a:gd name="connsiteX7429" fmla="*/ 11511977 w 11989919"/>
              <a:gd name="connsiteY7429" fmla="*/ 846810 h 6634795"/>
              <a:gd name="connsiteX7430" fmla="*/ 11291296 w 11989919"/>
              <a:gd name="connsiteY7430" fmla="*/ 846807 h 6634795"/>
              <a:gd name="connsiteX7431" fmla="*/ 11327872 w 11989919"/>
              <a:gd name="connsiteY7431" fmla="*/ 883383 h 6634795"/>
              <a:gd name="connsiteX7432" fmla="*/ 11291296 w 11989919"/>
              <a:gd name="connsiteY7432" fmla="*/ 919959 h 6634795"/>
              <a:gd name="connsiteX7433" fmla="*/ 11254720 w 11989919"/>
              <a:gd name="connsiteY7433" fmla="*/ 883383 h 6634795"/>
              <a:gd name="connsiteX7434" fmla="*/ 11291296 w 11989919"/>
              <a:gd name="connsiteY7434" fmla="*/ 846807 h 6634795"/>
              <a:gd name="connsiteX7435" fmla="*/ 11070615 w 11989919"/>
              <a:gd name="connsiteY7435" fmla="*/ 846805 h 6634795"/>
              <a:gd name="connsiteX7436" fmla="*/ 11107191 w 11989919"/>
              <a:gd name="connsiteY7436" fmla="*/ 883381 h 6634795"/>
              <a:gd name="connsiteX7437" fmla="*/ 11070615 w 11989919"/>
              <a:gd name="connsiteY7437" fmla="*/ 919956 h 6634795"/>
              <a:gd name="connsiteX7438" fmla="*/ 11034039 w 11989919"/>
              <a:gd name="connsiteY7438" fmla="*/ 883381 h 6634795"/>
              <a:gd name="connsiteX7439" fmla="*/ 11070615 w 11989919"/>
              <a:gd name="connsiteY7439" fmla="*/ 846805 h 6634795"/>
              <a:gd name="connsiteX7440" fmla="*/ 10849934 w 11989919"/>
              <a:gd name="connsiteY7440" fmla="*/ 846802 h 6634795"/>
              <a:gd name="connsiteX7441" fmla="*/ 10886510 w 11989919"/>
              <a:gd name="connsiteY7441" fmla="*/ 883378 h 6634795"/>
              <a:gd name="connsiteX7442" fmla="*/ 10849934 w 11989919"/>
              <a:gd name="connsiteY7442" fmla="*/ 919954 h 6634795"/>
              <a:gd name="connsiteX7443" fmla="*/ 10813358 w 11989919"/>
              <a:gd name="connsiteY7443" fmla="*/ 883378 h 6634795"/>
              <a:gd name="connsiteX7444" fmla="*/ 10849934 w 11989919"/>
              <a:gd name="connsiteY7444" fmla="*/ 846802 h 6634795"/>
              <a:gd name="connsiteX7445" fmla="*/ 10629253 w 11989919"/>
              <a:gd name="connsiteY7445" fmla="*/ 846799 h 6634795"/>
              <a:gd name="connsiteX7446" fmla="*/ 10665829 w 11989919"/>
              <a:gd name="connsiteY7446" fmla="*/ 883375 h 6634795"/>
              <a:gd name="connsiteX7447" fmla="*/ 10629253 w 11989919"/>
              <a:gd name="connsiteY7447" fmla="*/ 919951 h 6634795"/>
              <a:gd name="connsiteX7448" fmla="*/ 10592677 w 11989919"/>
              <a:gd name="connsiteY7448" fmla="*/ 883375 h 6634795"/>
              <a:gd name="connsiteX7449" fmla="*/ 10629253 w 11989919"/>
              <a:gd name="connsiteY7449" fmla="*/ 846799 h 6634795"/>
              <a:gd name="connsiteX7450" fmla="*/ 10408572 w 11989919"/>
              <a:gd name="connsiteY7450" fmla="*/ 846796 h 6634795"/>
              <a:gd name="connsiteX7451" fmla="*/ 10445148 w 11989919"/>
              <a:gd name="connsiteY7451" fmla="*/ 883373 h 6634795"/>
              <a:gd name="connsiteX7452" fmla="*/ 10408572 w 11989919"/>
              <a:gd name="connsiteY7452" fmla="*/ 919948 h 6634795"/>
              <a:gd name="connsiteX7453" fmla="*/ 10371996 w 11989919"/>
              <a:gd name="connsiteY7453" fmla="*/ 883373 h 6634795"/>
              <a:gd name="connsiteX7454" fmla="*/ 10408572 w 11989919"/>
              <a:gd name="connsiteY7454" fmla="*/ 846796 h 6634795"/>
              <a:gd name="connsiteX7455" fmla="*/ 10187891 w 11989919"/>
              <a:gd name="connsiteY7455" fmla="*/ 846794 h 6634795"/>
              <a:gd name="connsiteX7456" fmla="*/ 10224467 w 11989919"/>
              <a:gd name="connsiteY7456" fmla="*/ 883370 h 6634795"/>
              <a:gd name="connsiteX7457" fmla="*/ 10187891 w 11989919"/>
              <a:gd name="connsiteY7457" fmla="*/ 919946 h 6634795"/>
              <a:gd name="connsiteX7458" fmla="*/ 10151315 w 11989919"/>
              <a:gd name="connsiteY7458" fmla="*/ 883370 h 6634795"/>
              <a:gd name="connsiteX7459" fmla="*/ 10187891 w 11989919"/>
              <a:gd name="connsiteY7459" fmla="*/ 846794 h 6634795"/>
              <a:gd name="connsiteX7460" fmla="*/ 9967210 w 11989919"/>
              <a:gd name="connsiteY7460" fmla="*/ 846791 h 6634795"/>
              <a:gd name="connsiteX7461" fmla="*/ 10003786 w 11989919"/>
              <a:gd name="connsiteY7461" fmla="*/ 883367 h 6634795"/>
              <a:gd name="connsiteX7462" fmla="*/ 9967210 w 11989919"/>
              <a:gd name="connsiteY7462" fmla="*/ 919943 h 6634795"/>
              <a:gd name="connsiteX7463" fmla="*/ 9930634 w 11989919"/>
              <a:gd name="connsiteY7463" fmla="*/ 883367 h 6634795"/>
              <a:gd name="connsiteX7464" fmla="*/ 9967210 w 11989919"/>
              <a:gd name="connsiteY7464" fmla="*/ 846791 h 6634795"/>
              <a:gd name="connsiteX7465" fmla="*/ 9746529 w 11989919"/>
              <a:gd name="connsiteY7465" fmla="*/ 846788 h 6634795"/>
              <a:gd name="connsiteX7466" fmla="*/ 9783105 w 11989919"/>
              <a:gd name="connsiteY7466" fmla="*/ 883364 h 6634795"/>
              <a:gd name="connsiteX7467" fmla="*/ 9746529 w 11989919"/>
              <a:gd name="connsiteY7467" fmla="*/ 919940 h 6634795"/>
              <a:gd name="connsiteX7468" fmla="*/ 9709953 w 11989919"/>
              <a:gd name="connsiteY7468" fmla="*/ 883364 h 6634795"/>
              <a:gd name="connsiteX7469" fmla="*/ 9746529 w 11989919"/>
              <a:gd name="connsiteY7469" fmla="*/ 846788 h 6634795"/>
              <a:gd name="connsiteX7470" fmla="*/ 9525848 w 11989919"/>
              <a:gd name="connsiteY7470" fmla="*/ 846786 h 6634795"/>
              <a:gd name="connsiteX7471" fmla="*/ 9562424 w 11989919"/>
              <a:gd name="connsiteY7471" fmla="*/ 883362 h 6634795"/>
              <a:gd name="connsiteX7472" fmla="*/ 9525848 w 11989919"/>
              <a:gd name="connsiteY7472" fmla="*/ 919938 h 6634795"/>
              <a:gd name="connsiteX7473" fmla="*/ 9489272 w 11989919"/>
              <a:gd name="connsiteY7473" fmla="*/ 883362 h 6634795"/>
              <a:gd name="connsiteX7474" fmla="*/ 9525848 w 11989919"/>
              <a:gd name="connsiteY7474" fmla="*/ 846786 h 6634795"/>
              <a:gd name="connsiteX7475" fmla="*/ 9305167 w 11989919"/>
              <a:gd name="connsiteY7475" fmla="*/ 846783 h 6634795"/>
              <a:gd name="connsiteX7476" fmla="*/ 9341743 w 11989919"/>
              <a:gd name="connsiteY7476" fmla="*/ 883359 h 6634795"/>
              <a:gd name="connsiteX7477" fmla="*/ 9305167 w 11989919"/>
              <a:gd name="connsiteY7477" fmla="*/ 919935 h 6634795"/>
              <a:gd name="connsiteX7478" fmla="*/ 9268591 w 11989919"/>
              <a:gd name="connsiteY7478" fmla="*/ 883359 h 6634795"/>
              <a:gd name="connsiteX7479" fmla="*/ 9305167 w 11989919"/>
              <a:gd name="connsiteY7479" fmla="*/ 846783 h 6634795"/>
              <a:gd name="connsiteX7480" fmla="*/ 9084486 w 11989919"/>
              <a:gd name="connsiteY7480" fmla="*/ 846780 h 6634795"/>
              <a:gd name="connsiteX7481" fmla="*/ 9121062 w 11989919"/>
              <a:gd name="connsiteY7481" fmla="*/ 883356 h 6634795"/>
              <a:gd name="connsiteX7482" fmla="*/ 9084486 w 11989919"/>
              <a:gd name="connsiteY7482" fmla="*/ 919932 h 6634795"/>
              <a:gd name="connsiteX7483" fmla="*/ 9047910 w 11989919"/>
              <a:gd name="connsiteY7483" fmla="*/ 883356 h 6634795"/>
              <a:gd name="connsiteX7484" fmla="*/ 9084486 w 11989919"/>
              <a:gd name="connsiteY7484" fmla="*/ 846780 h 6634795"/>
              <a:gd name="connsiteX7485" fmla="*/ 8863805 w 11989919"/>
              <a:gd name="connsiteY7485" fmla="*/ 846777 h 6634795"/>
              <a:gd name="connsiteX7486" fmla="*/ 8900381 w 11989919"/>
              <a:gd name="connsiteY7486" fmla="*/ 883353 h 6634795"/>
              <a:gd name="connsiteX7487" fmla="*/ 8863805 w 11989919"/>
              <a:gd name="connsiteY7487" fmla="*/ 919929 h 6634795"/>
              <a:gd name="connsiteX7488" fmla="*/ 8827229 w 11989919"/>
              <a:gd name="connsiteY7488" fmla="*/ 883353 h 6634795"/>
              <a:gd name="connsiteX7489" fmla="*/ 8863805 w 11989919"/>
              <a:gd name="connsiteY7489" fmla="*/ 846777 h 6634795"/>
              <a:gd name="connsiteX7490" fmla="*/ 8643124 w 11989919"/>
              <a:gd name="connsiteY7490" fmla="*/ 846775 h 6634795"/>
              <a:gd name="connsiteX7491" fmla="*/ 8679700 w 11989919"/>
              <a:gd name="connsiteY7491" fmla="*/ 883351 h 6634795"/>
              <a:gd name="connsiteX7492" fmla="*/ 8643124 w 11989919"/>
              <a:gd name="connsiteY7492" fmla="*/ 919927 h 6634795"/>
              <a:gd name="connsiteX7493" fmla="*/ 8606548 w 11989919"/>
              <a:gd name="connsiteY7493" fmla="*/ 883351 h 6634795"/>
              <a:gd name="connsiteX7494" fmla="*/ 8643124 w 11989919"/>
              <a:gd name="connsiteY7494" fmla="*/ 846775 h 6634795"/>
              <a:gd name="connsiteX7495" fmla="*/ 8422443 w 11989919"/>
              <a:gd name="connsiteY7495" fmla="*/ 846772 h 6634795"/>
              <a:gd name="connsiteX7496" fmla="*/ 8459019 w 11989919"/>
              <a:gd name="connsiteY7496" fmla="*/ 883348 h 6634795"/>
              <a:gd name="connsiteX7497" fmla="*/ 8422443 w 11989919"/>
              <a:gd name="connsiteY7497" fmla="*/ 919924 h 6634795"/>
              <a:gd name="connsiteX7498" fmla="*/ 8385867 w 11989919"/>
              <a:gd name="connsiteY7498" fmla="*/ 883348 h 6634795"/>
              <a:gd name="connsiteX7499" fmla="*/ 8422443 w 11989919"/>
              <a:gd name="connsiteY7499" fmla="*/ 846772 h 6634795"/>
              <a:gd name="connsiteX7500" fmla="*/ 8201762 w 11989919"/>
              <a:gd name="connsiteY7500" fmla="*/ 846769 h 6634795"/>
              <a:gd name="connsiteX7501" fmla="*/ 8238338 w 11989919"/>
              <a:gd name="connsiteY7501" fmla="*/ 883345 h 6634795"/>
              <a:gd name="connsiteX7502" fmla="*/ 8201762 w 11989919"/>
              <a:gd name="connsiteY7502" fmla="*/ 919921 h 6634795"/>
              <a:gd name="connsiteX7503" fmla="*/ 8165186 w 11989919"/>
              <a:gd name="connsiteY7503" fmla="*/ 883345 h 6634795"/>
              <a:gd name="connsiteX7504" fmla="*/ 8201762 w 11989919"/>
              <a:gd name="connsiteY7504" fmla="*/ 846769 h 6634795"/>
              <a:gd name="connsiteX7505" fmla="*/ 7981081 w 11989919"/>
              <a:gd name="connsiteY7505" fmla="*/ 846767 h 6634795"/>
              <a:gd name="connsiteX7506" fmla="*/ 8017657 w 11989919"/>
              <a:gd name="connsiteY7506" fmla="*/ 883343 h 6634795"/>
              <a:gd name="connsiteX7507" fmla="*/ 7981081 w 11989919"/>
              <a:gd name="connsiteY7507" fmla="*/ 919919 h 6634795"/>
              <a:gd name="connsiteX7508" fmla="*/ 7944505 w 11989919"/>
              <a:gd name="connsiteY7508" fmla="*/ 883343 h 6634795"/>
              <a:gd name="connsiteX7509" fmla="*/ 7981081 w 11989919"/>
              <a:gd name="connsiteY7509" fmla="*/ 846767 h 6634795"/>
              <a:gd name="connsiteX7510" fmla="*/ 7760400 w 11989919"/>
              <a:gd name="connsiteY7510" fmla="*/ 846764 h 6634795"/>
              <a:gd name="connsiteX7511" fmla="*/ 7796976 w 11989919"/>
              <a:gd name="connsiteY7511" fmla="*/ 883340 h 6634795"/>
              <a:gd name="connsiteX7512" fmla="*/ 7760400 w 11989919"/>
              <a:gd name="connsiteY7512" fmla="*/ 919916 h 6634795"/>
              <a:gd name="connsiteX7513" fmla="*/ 7723824 w 11989919"/>
              <a:gd name="connsiteY7513" fmla="*/ 883340 h 6634795"/>
              <a:gd name="connsiteX7514" fmla="*/ 7760400 w 11989919"/>
              <a:gd name="connsiteY7514" fmla="*/ 846764 h 6634795"/>
              <a:gd name="connsiteX7515" fmla="*/ 7539719 w 11989919"/>
              <a:gd name="connsiteY7515" fmla="*/ 846761 h 6634795"/>
              <a:gd name="connsiteX7516" fmla="*/ 7576295 w 11989919"/>
              <a:gd name="connsiteY7516" fmla="*/ 883337 h 6634795"/>
              <a:gd name="connsiteX7517" fmla="*/ 7539719 w 11989919"/>
              <a:gd name="connsiteY7517" fmla="*/ 919913 h 6634795"/>
              <a:gd name="connsiteX7518" fmla="*/ 7503143 w 11989919"/>
              <a:gd name="connsiteY7518" fmla="*/ 883337 h 6634795"/>
              <a:gd name="connsiteX7519" fmla="*/ 7539719 w 11989919"/>
              <a:gd name="connsiteY7519" fmla="*/ 846761 h 6634795"/>
              <a:gd name="connsiteX7520" fmla="*/ 7319038 w 11989919"/>
              <a:gd name="connsiteY7520" fmla="*/ 846758 h 6634795"/>
              <a:gd name="connsiteX7521" fmla="*/ 7355614 w 11989919"/>
              <a:gd name="connsiteY7521" fmla="*/ 883335 h 6634795"/>
              <a:gd name="connsiteX7522" fmla="*/ 7319038 w 11989919"/>
              <a:gd name="connsiteY7522" fmla="*/ 919910 h 6634795"/>
              <a:gd name="connsiteX7523" fmla="*/ 7282462 w 11989919"/>
              <a:gd name="connsiteY7523" fmla="*/ 883335 h 6634795"/>
              <a:gd name="connsiteX7524" fmla="*/ 7319038 w 11989919"/>
              <a:gd name="connsiteY7524" fmla="*/ 846758 h 6634795"/>
              <a:gd name="connsiteX7525" fmla="*/ 7098357 w 11989919"/>
              <a:gd name="connsiteY7525" fmla="*/ 846756 h 6634795"/>
              <a:gd name="connsiteX7526" fmla="*/ 7134933 w 11989919"/>
              <a:gd name="connsiteY7526" fmla="*/ 883332 h 6634795"/>
              <a:gd name="connsiteX7527" fmla="*/ 7098357 w 11989919"/>
              <a:gd name="connsiteY7527" fmla="*/ 919908 h 6634795"/>
              <a:gd name="connsiteX7528" fmla="*/ 7061781 w 11989919"/>
              <a:gd name="connsiteY7528" fmla="*/ 883332 h 6634795"/>
              <a:gd name="connsiteX7529" fmla="*/ 7098357 w 11989919"/>
              <a:gd name="connsiteY7529" fmla="*/ 846756 h 6634795"/>
              <a:gd name="connsiteX7530" fmla="*/ 6877676 w 11989919"/>
              <a:gd name="connsiteY7530" fmla="*/ 846753 h 6634795"/>
              <a:gd name="connsiteX7531" fmla="*/ 6914252 w 11989919"/>
              <a:gd name="connsiteY7531" fmla="*/ 883329 h 6634795"/>
              <a:gd name="connsiteX7532" fmla="*/ 6877676 w 11989919"/>
              <a:gd name="connsiteY7532" fmla="*/ 919905 h 6634795"/>
              <a:gd name="connsiteX7533" fmla="*/ 6841100 w 11989919"/>
              <a:gd name="connsiteY7533" fmla="*/ 883329 h 6634795"/>
              <a:gd name="connsiteX7534" fmla="*/ 6877676 w 11989919"/>
              <a:gd name="connsiteY7534" fmla="*/ 846753 h 6634795"/>
              <a:gd name="connsiteX7535" fmla="*/ 6656995 w 11989919"/>
              <a:gd name="connsiteY7535" fmla="*/ 846750 h 6634795"/>
              <a:gd name="connsiteX7536" fmla="*/ 6693571 w 11989919"/>
              <a:gd name="connsiteY7536" fmla="*/ 883326 h 6634795"/>
              <a:gd name="connsiteX7537" fmla="*/ 6656995 w 11989919"/>
              <a:gd name="connsiteY7537" fmla="*/ 919902 h 6634795"/>
              <a:gd name="connsiteX7538" fmla="*/ 6620419 w 11989919"/>
              <a:gd name="connsiteY7538" fmla="*/ 883326 h 6634795"/>
              <a:gd name="connsiteX7539" fmla="*/ 6656995 w 11989919"/>
              <a:gd name="connsiteY7539" fmla="*/ 846750 h 6634795"/>
              <a:gd name="connsiteX7540" fmla="*/ 6436314 w 11989919"/>
              <a:gd name="connsiteY7540" fmla="*/ 846748 h 6634795"/>
              <a:gd name="connsiteX7541" fmla="*/ 6472890 w 11989919"/>
              <a:gd name="connsiteY7541" fmla="*/ 883324 h 6634795"/>
              <a:gd name="connsiteX7542" fmla="*/ 6436314 w 11989919"/>
              <a:gd name="connsiteY7542" fmla="*/ 919900 h 6634795"/>
              <a:gd name="connsiteX7543" fmla="*/ 6399738 w 11989919"/>
              <a:gd name="connsiteY7543" fmla="*/ 883324 h 6634795"/>
              <a:gd name="connsiteX7544" fmla="*/ 6436314 w 11989919"/>
              <a:gd name="connsiteY7544" fmla="*/ 846748 h 6634795"/>
              <a:gd name="connsiteX7545" fmla="*/ 6215633 w 11989919"/>
              <a:gd name="connsiteY7545" fmla="*/ 846745 h 6634795"/>
              <a:gd name="connsiteX7546" fmla="*/ 6252209 w 11989919"/>
              <a:gd name="connsiteY7546" fmla="*/ 883321 h 6634795"/>
              <a:gd name="connsiteX7547" fmla="*/ 6215633 w 11989919"/>
              <a:gd name="connsiteY7547" fmla="*/ 919897 h 6634795"/>
              <a:gd name="connsiteX7548" fmla="*/ 6179057 w 11989919"/>
              <a:gd name="connsiteY7548" fmla="*/ 883321 h 6634795"/>
              <a:gd name="connsiteX7549" fmla="*/ 6215633 w 11989919"/>
              <a:gd name="connsiteY7549" fmla="*/ 846745 h 6634795"/>
              <a:gd name="connsiteX7550" fmla="*/ 5994952 w 11989919"/>
              <a:gd name="connsiteY7550" fmla="*/ 846742 h 6634795"/>
              <a:gd name="connsiteX7551" fmla="*/ 6031528 w 11989919"/>
              <a:gd name="connsiteY7551" fmla="*/ 883318 h 6634795"/>
              <a:gd name="connsiteX7552" fmla="*/ 5994952 w 11989919"/>
              <a:gd name="connsiteY7552" fmla="*/ 919894 h 6634795"/>
              <a:gd name="connsiteX7553" fmla="*/ 5958376 w 11989919"/>
              <a:gd name="connsiteY7553" fmla="*/ 883318 h 6634795"/>
              <a:gd name="connsiteX7554" fmla="*/ 5994952 w 11989919"/>
              <a:gd name="connsiteY7554" fmla="*/ 846742 h 6634795"/>
              <a:gd name="connsiteX7555" fmla="*/ 5774272 w 11989919"/>
              <a:gd name="connsiteY7555" fmla="*/ 846739 h 6634795"/>
              <a:gd name="connsiteX7556" fmla="*/ 5810848 w 11989919"/>
              <a:gd name="connsiteY7556" fmla="*/ 883315 h 6634795"/>
              <a:gd name="connsiteX7557" fmla="*/ 5774272 w 11989919"/>
              <a:gd name="connsiteY7557" fmla="*/ 919891 h 6634795"/>
              <a:gd name="connsiteX7558" fmla="*/ 5737697 w 11989919"/>
              <a:gd name="connsiteY7558" fmla="*/ 883315 h 6634795"/>
              <a:gd name="connsiteX7559" fmla="*/ 5774272 w 11989919"/>
              <a:gd name="connsiteY7559" fmla="*/ 846739 h 6634795"/>
              <a:gd name="connsiteX7560" fmla="*/ 5553593 w 11989919"/>
              <a:gd name="connsiteY7560" fmla="*/ 846737 h 6634795"/>
              <a:gd name="connsiteX7561" fmla="*/ 5590169 w 11989919"/>
              <a:gd name="connsiteY7561" fmla="*/ 883313 h 6634795"/>
              <a:gd name="connsiteX7562" fmla="*/ 5553593 w 11989919"/>
              <a:gd name="connsiteY7562" fmla="*/ 919889 h 6634795"/>
              <a:gd name="connsiteX7563" fmla="*/ 5517018 w 11989919"/>
              <a:gd name="connsiteY7563" fmla="*/ 883313 h 6634795"/>
              <a:gd name="connsiteX7564" fmla="*/ 5553593 w 11989919"/>
              <a:gd name="connsiteY7564" fmla="*/ 846737 h 6634795"/>
              <a:gd name="connsiteX7565" fmla="*/ 5332913 w 11989919"/>
              <a:gd name="connsiteY7565" fmla="*/ 846734 h 6634795"/>
              <a:gd name="connsiteX7566" fmla="*/ 5369490 w 11989919"/>
              <a:gd name="connsiteY7566" fmla="*/ 883310 h 6634795"/>
              <a:gd name="connsiteX7567" fmla="*/ 5332913 w 11989919"/>
              <a:gd name="connsiteY7567" fmla="*/ 919886 h 6634795"/>
              <a:gd name="connsiteX7568" fmla="*/ 5296337 w 11989919"/>
              <a:gd name="connsiteY7568" fmla="*/ 883310 h 6634795"/>
              <a:gd name="connsiteX7569" fmla="*/ 5332913 w 11989919"/>
              <a:gd name="connsiteY7569" fmla="*/ 846734 h 6634795"/>
              <a:gd name="connsiteX7570" fmla="*/ 5112230 w 11989919"/>
              <a:gd name="connsiteY7570" fmla="*/ 846731 h 6634795"/>
              <a:gd name="connsiteX7571" fmla="*/ 5148807 w 11989919"/>
              <a:gd name="connsiteY7571" fmla="*/ 883307 h 6634795"/>
              <a:gd name="connsiteX7572" fmla="*/ 5112230 w 11989919"/>
              <a:gd name="connsiteY7572" fmla="*/ 919883 h 6634795"/>
              <a:gd name="connsiteX7573" fmla="*/ 5075655 w 11989919"/>
              <a:gd name="connsiteY7573" fmla="*/ 883307 h 6634795"/>
              <a:gd name="connsiteX7574" fmla="*/ 5112230 w 11989919"/>
              <a:gd name="connsiteY7574" fmla="*/ 846731 h 6634795"/>
              <a:gd name="connsiteX7575" fmla="*/ 4891552 w 11989919"/>
              <a:gd name="connsiteY7575" fmla="*/ 846729 h 6634795"/>
              <a:gd name="connsiteX7576" fmla="*/ 4928127 w 11989919"/>
              <a:gd name="connsiteY7576" fmla="*/ 883305 h 6634795"/>
              <a:gd name="connsiteX7577" fmla="*/ 4891552 w 11989919"/>
              <a:gd name="connsiteY7577" fmla="*/ 919880 h 6634795"/>
              <a:gd name="connsiteX7578" fmla="*/ 4854975 w 11989919"/>
              <a:gd name="connsiteY7578" fmla="*/ 883305 h 6634795"/>
              <a:gd name="connsiteX7579" fmla="*/ 4891552 w 11989919"/>
              <a:gd name="connsiteY7579" fmla="*/ 846729 h 6634795"/>
              <a:gd name="connsiteX7580" fmla="*/ 4670871 w 11989919"/>
              <a:gd name="connsiteY7580" fmla="*/ 846726 h 6634795"/>
              <a:gd name="connsiteX7581" fmla="*/ 4707447 w 11989919"/>
              <a:gd name="connsiteY7581" fmla="*/ 883302 h 6634795"/>
              <a:gd name="connsiteX7582" fmla="*/ 4670871 w 11989919"/>
              <a:gd name="connsiteY7582" fmla="*/ 919878 h 6634795"/>
              <a:gd name="connsiteX7583" fmla="*/ 4634295 w 11989919"/>
              <a:gd name="connsiteY7583" fmla="*/ 883302 h 6634795"/>
              <a:gd name="connsiteX7584" fmla="*/ 4670871 w 11989919"/>
              <a:gd name="connsiteY7584" fmla="*/ 846726 h 6634795"/>
              <a:gd name="connsiteX7585" fmla="*/ 4450188 w 11989919"/>
              <a:gd name="connsiteY7585" fmla="*/ 846723 h 6634795"/>
              <a:gd name="connsiteX7586" fmla="*/ 4486764 w 11989919"/>
              <a:gd name="connsiteY7586" fmla="*/ 883299 h 6634795"/>
              <a:gd name="connsiteX7587" fmla="*/ 4450188 w 11989919"/>
              <a:gd name="connsiteY7587" fmla="*/ 919875 h 6634795"/>
              <a:gd name="connsiteX7588" fmla="*/ 4413613 w 11989919"/>
              <a:gd name="connsiteY7588" fmla="*/ 883299 h 6634795"/>
              <a:gd name="connsiteX7589" fmla="*/ 4450188 w 11989919"/>
              <a:gd name="connsiteY7589" fmla="*/ 846723 h 6634795"/>
              <a:gd name="connsiteX7590" fmla="*/ 4229507 w 11989919"/>
              <a:gd name="connsiteY7590" fmla="*/ 846720 h 6634795"/>
              <a:gd name="connsiteX7591" fmla="*/ 4266084 w 11989919"/>
              <a:gd name="connsiteY7591" fmla="*/ 883296 h 6634795"/>
              <a:gd name="connsiteX7592" fmla="*/ 4229507 w 11989919"/>
              <a:gd name="connsiteY7592" fmla="*/ 919872 h 6634795"/>
              <a:gd name="connsiteX7593" fmla="*/ 4192931 w 11989919"/>
              <a:gd name="connsiteY7593" fmla="*/ 883296 h 6634795"/>
              <a:gd name="connsiteX7594" fmla="*/ 4229507 w 11989919"/>
              <a:gd name="connsiteY7594" fmla="*/ 846720 h 6634795"/>
              <a:gd name="connsiteX7595" fmla="*/ 4008847 w 11989919"/>
              <a:gd name="connsiteY7595" fmla="*/ 846718 h 6634795"/>
              <a:gd name="connsiteX7596" fmla="*/ 4045426 w 11989919"/>
              <a:gd name="connsiteY7596" fmla="*/ 883294 h 6634795"/>
              <a:gd name="connsiteX7597" fmla="*/ 4008847 w 11989919"/>
              <a:gd name="connsiteY7597" fmla="*/ 919870 h 6634795"/>
              <a:gd name="connsiteX7598" fmla="*/ 3972267 w 11989919"/>
              <a:gd name="connsiteY7598" fmla="*/ 883294 h 6634795"/>
              <a:gd name="connsiteX7599" fmla="*/ 4008847 w 11989919"/>
              <a:gd name="connsiteY7599" fmla="*/ 846718 h 6634795"/>
              <a:gd name="connsiteX7600" fmla="*/ 3788165 w 11989919"/>
              <a:gd name="connsiteY7600" fmla="*/ 846715 h 6634795"/>
              <a:gd name="connsiteX7601" fmla="*/ 3824738 w 11989919"/>
              <a:gd name="connsiteY7601" fmla="*/ 883291 h 6634795"/>
              <a:gd name="connsiteX7602" fmla="*/ 3788165 w 11989919"/>
              <a:gd name="connsiteY7602" fmla="*/ 919867 h 6634795"/>
              <a:gd name="connsiteX7603" fmla="*/ 3751588 w 11989919"/>
              <a:gd name="connsiteY7603" fmla="*/ 883291 h 6634795"/>
              <a:gd name="connsiteX7604" fmla="*/ 3788165 w 11989919"/>
              <a:gd name="connsiteY7604" fmla="*/ 846715 h 6634795"/>
              <a:gd name="connsiteX7605" fmla="*/ 3567479 w 11989919"/>
              <a:gd name="connsiteY7605" fmla="*/ 846712 h 6634795"/>
              <a:gd name="connsiteX7606" fmla="*/ 3604051 w 11989919"/>
              <a:gd name="connsiteY7606" fmla="*/ 883288 h 6634795"/>
              <a:gd name="connsiteX7607" fmla="*/ 3567479 w 11989919"/>
              <a:gd name="connsiteY7607" fmla="*/ 919864 h 6634795"/>
              <a:gd name="connsiteX7608" fmla="*/ 3530908 w 11989919"/>
              <a:gd name="connsiteY7608" fmla="*/ 883288 h 6634795"/>
              <a:gd name="connsiteX7609" fmla="*/ 3567479 w 11989919"/>
              <a:gd name="connsiteY7609" fmla="*/ 846712 h 6634795"/>
              <a:gd name="connsiteX7610" fmla="*/ 3346801 w 11989919"/>
              <a:gd name="connsiteY7610" fmla="*/ 846709 h 6634795"/>
              <a:gd name="connsiteX7611" fmla="*/ 3383375 w 11989919"/>
              <a:gd name="connsiteY7611" fmla="*/ 883286 h 6634795"/>
              <a:gd name="connsiteX7612" fmla="*/ 3346801 w 11989919"/>
              <a:gd name="connsiteY7612" fmla="*/ 919862 h 6634795"/>
              <a:gd name="connsiteX7613" fmla="*/ 3310228 w 11989919"/>
              <a:gd name="connsiteY7613" fmla="*/ 883286 h 6634795"/>
              <a:gd name="connsiteX7614" fmla="*/ 3346801 w 11989919"/>
              <a:gd name="connsiteY7614" fmla="*/ 846709 h 6634795"/>
              <a:gd name="connsiteX7615" fmla="*/ 3126126 w 11989919"/>
              <a:gd name="connsiteY7615" fmla="*/ 846707 h 6634795"/>
              <a:gd name="connsiteX7616" fmla="*/ 3162696 w 11989919"/>
              <a:gd name="connsiteY7616" fmla="*/ 883283 h 6634795"/>
              <a:gd name="connsiteX7617" fmla="*/ 3126126 w 11989919"/>
              <a:gd name="connsiteY7617" fmla="*/ 919859 h 6634795"/>
              <a:gd name="connsiteX7618" fmla="*/ 3089541 w 11989919"/>
              <a:gd name="connsiteY7618" fmla="*/ 883283 h 6634795"/>
              <a:gd name="connsiteX7619" fmla="*/ 3126126 w 11989919"/>
              <a:gd name="connsiteY7619" fmla="*/ 846707 h 6634795"/>
              <a:gd name="connsiteX7620" fmla="*/ 2905436 w 11989919"/>
              <a:gd name="connsiteY7620" fmla="*/ 846704 h 6634795"/>
              <a:gd name="connsiteX7621" fmla="*/ 2942013 w 11989919"/>
              <a:gd name="connsiteY7621" fmla="*/ 883280 h 6634795"/>
              <a:gd name="connsiteX7622" fmla="*/ 2905436 w 11989919"/>
              <a:gd name="connsiteY7622" fmla="*/ 919856 h 6634795"/>
              <a:gd name="connsiteX7623" fmla="*/ 2868866 w 11989919"/>
              <a:gd name="connsiteY7623" fmla="*/ 883280 h 6634795"/>
              <a:gd name="connsiteX7624" fmla="*/ 2905436 w 11989919"/>
              <a:gd name="connsiteY7624" fmla="*/ 846704 h 6634795"/>
              <a:gd name="connsiteX7625" fmla="*/ 2684758 w 11989919"/>
              <a:gd name="connsiteY7625" fmla="*/ 846701 h 6634795"/>
              <a:gd name="connsiteX7626" fmla="*/ 2721329 w 11989919"/>
              <a:gd name="connsiteY7626" fmla="*/ 883277 h 6634795"/>
              <a:gd name="connsiteX7627" fmla="*/ 2684758 w 11989919"/>
              <a:gd name="connsiteY7627" fmla="*/ 919853 h 6634795"/>
              <a:gd name="connsiteX7628" fmla="*/ 2648177 w 11989919"/>
              <a:gd name="connsiteY7628" fmla="*/ 883277 h 6634795"/>
              <a:gd name="connsiteX7629" fmla="*/ 2684758 w 11989919"/>
              <a:gd name="connsiteY7629" fmla="*/ 846701 h 6634795"/>
              <a:gd name="connsiteX7630" fmla="*/ 2464071 w 11989919"/>
              <a:gd name="connsiteY7630" fmla="*/ 846699 h 6634795"/>
              <a:gd name="connsiteX7631" fmla="*/ 2500650 w 11989919"/>
              <a:gd name="connsiteY7631" fmla="*/ 883275 h 6634795"/>
              <a:gd name="connsiteX7632" fmla="*/ 2464071 w 11989919"/>
              <a:gd name="connsiteY7632" fmla="*/ 919851 h 6634795"/>
              <a:gd name="connsiteX7633" fmla="*/ 2427500 w 11989919"/>
              <a:gd name="connsiteY7633" fmla="*/ 883275 h 6634795"/>
              <a:gd name="connsiteX7634" fmla="*/ 2464071 w 11989919"/>
              <a:gd name="connsiteY7634" fmla="*/ 846699 h 6634795"/>
              <a:gd name="connsiteX7635" fmla="*/ 2243393 w 11989919"/>
              <a:gd name="connsiteY7635" fmla="*/ 846696 h 6634795"/>
              <a:gd name="connsiteX7636" fmla="*/ 2279972 w 11989919"/>
              <a:gd name="connsiteY7636" fmla="*/ 883272 h 6634795"/>
              <a:gd name="connsiteX7637" fmla="*/ 2243393 w 11989919"/>
              <a:gd name="connsiteY7637" fmla="*/ 919848 h 6634795"/>
              <a:gd name="connsiteX7638" fmla="*/ 2206817 w 11989919"/>
              <a:gd name="connsiteY7638" fmla="*/ 883272 h 6634795"/>
              <a:gd name="connsiteX7639" fmla="*/ 2243393 w 11989919"/>
              <a:gd name="connsiteY7639" fmla="*/ 846696 h 6634795"/>
              <a:gd name="connsiteX7640" fmla="*/ 2022713 w 11989919"/>
              <a:gd name="connsiteY7640" fmla="*/ 846693 h 6634795"/>
              <a:gd name="connsiteX7641" fmla="*/ 2059288 w 11989919"/>
              <a:gd name="connsiteY7641" fmla="*/ 883269 h 6634795"/>
              <a:gd name="connsiteX7642" fmla="*/ 2022713 w 11989919"/>
              <a:gd name="connsiteY7642" fmla="*/ 919845 h 6634795"/>
              <a:gd name="connsiteX7643" fmla="*/ 1986179 w 11989919"/>
              <a:gd name="connsiteY7643" fmla="*/ 883269 h 6634795"/>
              <a:gd name="connsiteX7644" fmla="*/ 2022713 w 11989919"/>
              <a:gd name="connsiteY7644" fmla="*/ 846693 h 6634795"/>
              <a:gd name="connsiteX7645" fmla="*/ 1802070 w 11989919"/>
              <a:gd name="connsiteY7645" fmla="*/ 846690 h 6634795"/>
              <a:gd name="connsiteX7646" fmla="*/ 1838646 w 11989919"/>
              <a:gd name="connsiteY7646" fmla="*/ 883266 h 6634795"/>
              <a:gd name="connsiteX7647" fmla="*/ 1802070 w 11989919"/>
              <a:gd name="connsiteY7647" fmla="*/ 919842 h 6634795"/>
              <a:gd name="connsiteX7648" fmla="*/ 1765494 w 11989919"/>
              <a:gd name="connsiteY7648" fmla="*/ 883266 h 6634795"/>
              <a:gd name="connsiteX7649" fmla="*/ 1802070 w 11989919"/>
              <a:gd name="connsiteY7649" fmla="*/ 846690 h 6634795"/>
              <a:gd name="connsiteX7650" fmla="*/ 1581384 w 11989919"/>
              <a:gd name="connsiteY7650" fmla="*/ 846688 h 6634795"/>
              <a:gd name="connsiteX7651" fmla="*/ 1617960 w 11989919"/>
              <a:gd name="connsiteY7651" fmla="*/ 883264 h 6634795"/>
              <a:gd name="connsiteX7652" fmla="*/ 1581384 w 11989919"/>
              <a:gd name="connsiteY7652" fmla="*/ 919840 h 6634795"/>
              <a:gd name="connsiteX7653" fmla="*/ 1544808 w 11989919"/>
              <a:gd name="connsiteY7653" fmla="*/ 883264 h 6634795"/>
              <a:gd name="connsiteX7654" fmla="*/ 1581384 w 11989919"/>
              <a:gd name="connsiteY7654" fmla="*/ 846688 h 6634795"/>
              <a:gd name="connsiteX7655" fmla="*/ 1360698 w 11989919"/>
              <a:gd name="connsiteY7655" fmla="*/ 846685 h 6634795"/>
              <a:gd name="connsiteX7656" fmla="*/ 1397274 w 11989919"/>
              <a:gd name="connsiteY7656" fmla="*/ 883261 h 6634795"/>
              <a:gd name="connsiteX7657" fmla="*/ 1360698 w 11989919"/>
              <a:gd name="connsiteY7657" fmla="*/ 919837 h 6634795"/>
              <a:gd name="connsiteX7658" fmla="*/ 1324122 w 11989919"/>
              <a:gd name="connsiteY7658" fmla="*/ 883261 h 6634795"/>
              <a:gd name="connsiteX7659" fmla="*/ 1360698 w 11989919"/>
              <a:gd name="connsiteY7659" fmla="*/ 846685 h 6634795"/>
              <a:gd name="connsiteX7660" fmla="*/ 1140012 w 11989919"/>
              <a:gd name="connsiteY7660" fmla="*/ 846682 h 6634795"/>
              <a:gd name="connsiteX7661" fmla="*/ 1176588 w 11989919"/>
              <a:gd name="connsiteY7661" fmla="*/ 883258 h 6634795"/>
              <a:gd name="connsiteX7662" fmla="*/ 1140012 w 11989919"/>
              <a:gd name="connsiteY7662" fmla="*/ 919834 h 6634795"/>
              <a:gd name="connsiteX7663" fmla="*/ 1103436 w 11989919"/>
              <a:gd name="connsiteY7663" fmla="*/ 883258 h 6634795"/>
              <a:gd name="connsiteX7664" fmla="*/ 1140012 w 11989919"/>
              <a:gd name="connsiteY7664" fmla="*/ 846682 h 6634795"/>
              <a:gd name="connsiteX7665" fmla="*/ 919326 w 11989919"/>
              <a:gd name="connsiteY7665" fmla="*/ 846680 h 6634795"/>
              <a:gd name="connsiteX7666" fmla="*/ 955902 w 11989919"/>
              <a:gd name="connsiteY7666" fmla="*/ 883256 h 6634795"/>
              <a:gd name="connsiteX7667" fmla="*/ 919326 w 11989919"/>
              <a:gd name="connsiteY7667" fmla="*/ 919832 h 6634795"/>
              <a:gd name="connsiteX7668" fmla="*/ 882750 w 11989919"/>
              <a:gd name="connsiteY7668" fmla="*/ 883256 h 6634795"/>
              <a:gd name="connsiteX7669" fmla="*/ 919326 w 11989919"/>
              <a:gd name="connsiteY7669" fmla="*/ 846680 h 6634795"/>
              <a:gd name="connsiteX7670" fmla="*/ 698640 w 11989919"/>
              <a:gd name="connsiteY7670" fmla="*/ 846677 h 6634795"/>
              <a:gd name="connsiteX7671" fmla="*/ 735216 w 11989919"/>
              <a:gd name="connsiteY7671" fmla="*/ 883253 h 6634795"/>
              <a:gd name="connsiteX7672" fmla="*/ 698640 w 11989919"/>
              <a:gd name="connsiteY7672" fmla="*/ 919829 h 6634795"/>
              <a:gd name="connsiteX7673" fmla="*/ 662064 w 11989919"/>
              <a:gd name="connsiteY7673" fmla="*/ 883253 h 6634795"/>
              <a:gd name="connsiteX7674" fmla="*/ 698640 w 11989919"/>
              <a:gd name="connsiteY7674" fmla="*/ 846677 h 6634795"/>
              <a:gd name="connsiteX7675" fmla="*/ 477954 w 11989919"/>
              <a:gd name="connsiteY7675" fmla="*/ 846674 h 6634795"/>
              <a:gd name="connsiteX7676" fmla="*/ 514530 w 11989919"/>
              <a:gd name="connsiteY7676" fmla="*/ 883250 h 6634795"/>
              <a:gd name="connsiteX7677" fmla="*/ 477954 w 11989919"/>
              <a:gd name="connsiteY7677" fmla="*/ 919826 h 6634795"/>
              <a:gd name="connsiteX7678" fmla="*/ 441378 w 11989919"/>
              <a:gd name="connsiteY7678" fmla="*/ 883250 h 6634795"/>
              <a:gd name="connsiteX7679" fmla="*/ 477954 w 11989919"/>
              <a:gd name="connsiteY7679" fmla="*/ 846674 h 6634795"/>
              <a:gd name="connsiteX7680" fmla="*/ 257267 w 11989919"/>
              <a:gd name="connsiteY7680" fmla="*/ 846671 h 6634795"/>
              <a:gd name="connsiteX7681" fmla="*/ 293843 w 11989919"/>
              <a:gd name="connsiteY7681" fmla="*/ 883248 h 6634795"/>
              <a:gd name="connsiteX7682" fmla="*/ 257267 w 11989919"/>
              <a:gd name="connsiteY7682" fmla="*/ 919823 h 6634795"/>
              <a:gd name="connsiteX7683" fmla="*/ 220692 w 11989919"/>
              <a:gd name="connsiteY7683" fmla="*/ 883248 h 6634795"/>
              <a:gd name="connsiteX7684" fmla="*/ 257267 w 11989919"/>
              <a:gd name="connsiteY7684" fmla="*/ 846671 h 6634795"/>
              <a:gd name="connsiteX7685" fmla="*/ 36581 w 11989919"/>
              <a:gd name="connsiteY7685" fmla="*/ 846669 h 6634795"/>
              <a:gd name="connsiteX7686" fmla="*/ 73157 w 11989919"/>
              <a:gd name="connsiteY7686" fmla="*/ 883245 h 6634795"/>
              <a:gd name="connsiteX7687" fmla="*/ 36581 w 11989919"/>
              <a:gd name="connsiteY7687" fmla="*/ 919821 h 6634795"/>
              <a:gd name="connsiteX7688" fmla="*/ 5 w 11989919"/>
              <a:gd name="connsiteY7688" fmla="*/ 883245 h 6634795"/>
              <a:gd name="connsiteX7689" fmla="*/ 36581 w 11989919"/>
              <a:gd name="connsiteY7689" fmla="*/ 846669 h 6634795"/>
              <a:gd name="connsiteX7690" fmla="*/ 11732658 w 11989919"/>
              <a:gd name="connsiteY7690" fmla="*/ 846666 h 6634795"/>
              <a:gd name="connsiteX7691" fmla="*/ 11769234 w 11989919"/>
              <a:gd name="connsiteY7691" fmla="*/ 883242 h 6634795"/>
              <a:gd name="connsiteX7692" fmla="*/ 11732658 w 11989919"/>
              <a:gd name="connsiteY7692" fmla="*/ 919818 h 6634795"/>
              <a:gd name="connsiteX7693" fmla="*/ 11696082 w 11989919"/>
              <a:gd name="connsiteY7693" fmla="*/ 883242 h 6634795"/>
              <a:gd name="connsiteX7694" fmla="*/ 11732658 w 11989919"/>
              <a:gd name="connsiteY7694" fmla="*/ 846666 h 6634795"/>
              <a:gd name="connsiteX7695" fmla="*/ 11953343 w 11989919"/>
              <a:gd name="connsiteY7695" fmla="*/ 846663 h 6634795"/>
              <a:gd name="connsiteX7696" fmla="*/ 11989919 w 11989919"/>
              <a:gd name="connsiteY7696" fmla="*/ 883239 h 6634795"/>
              <a:gd name="connsiteX7697" fmla="*/ 11953343 w 11989919"/>
              <a:gd name="connsiteY7697" fmla="*/ 919815 h 6634795"/>
              <a:gd name="connsiteX7698" fmla="*/ 11916767 w 11989919"/>
              <a:gd name="connsiteY7698" fmla="*/ 883239 h 6634795"/>
              <a:gd name="connsiteX7699" fmla="*/ 11953343 w 11989919"/>
              <a:gd name="connsiteY7699" fmla="*/ 846663 h 6634795"/>
              <a:gd name="connsiteX7700" fmla="*/ 11511977 w 11989919"/>
              <a:gd name="connsiteY7700" fmla="*/ 635151 h 6634795"/>
              <a:gd name="connsiteX7701" fmla="*/ 11548553 w 11989919"/>
              <a:gd name="connsiteY7701" fmla="*/ 671727 h 6634795"/>
              <a:gd name="connsiteX7702" fmla="*/ 11511977 w 11989919"/>
              <a:gd name="connsiteY7702" fmla="*/ 708300 h 6634795"/>
              <a:gd name="connsiteX7703" fmla="*/ 11475401 w 11989919"/>
              <a:gd name="connsiteY7703" fmla="*/ 671727 h 6634795"/>
              <a:gd name="connsiteX7704" fmla="*/ 11511977 w 11989919"/>
              <a:gd name="connsiteY7704" fmla="*/ 635151 h 6634795"/>
              <a:gd name="connsiteX7705" fmla="*/ 11291296 w 11989919"/>
              <a:gd name="connsiteY7705" fmla="*/ 635148 h 6634795"/>
              <a:gd name="connsiteX7706" fmla="*/ 11327872 w 11989919"/>
              <a:gd name="connsiteY7706" fmla="*/ 671724 h 6634795"/>
              <a:gd name="connsiteX7707" fmla="*/ 11291296 w 11989919"/>
              <a:gd name="connsiteY7707" fmla="*/ 708297 h 6634795"/>
              <a:gd name="connsiteX7708" fmla="*/ 11254720 w 11989919"/>
              <a:gd name="connsiteY7708" fmla="*/ 671724 h 6634795"/>
              <a:gd name="connsiteX7709" fmla="*/ 11291296 w 11989919"/>
              <a:gd name="connsiteY7709" fmla="*/ 635148 h 6634795"/>
              <a:gd name="connsiteX7710" fmla="*/ 11070615 w 11989919"/>
              <a:gd name="connsiteY7710" fmla="*/ 635145 h 6634795"/>
              <a:gd name="connsiteX7711" fmla="*/ 11107191 w 11989919"/>
              <a:gd name="connsiteY7711" fmla="*/ 671721 h 6634795"/>
              <a:gd name="connsiteX7712" fmla="*/ 11070615 w 11989919"/>
              <a:gd name="connsiteY7712" fmla="*/ 708294 h 6634795"/>
              <a:gd name="connsiteX7713" fmla="*/ 11034039 w 11989919"/>
              <a:gd name="connsiteY7713" fmla="*/ 671721 h 6634795"/>
              <a:gd name="connsiteX7714" fmla="*/ 11070615 w 11989919"/>
              <a:gd name="connsiteY7714" fmla="*/ 635145 h 6634795"/>
              <a:gd name="connsiteX7715" fmla="*/ 10849934 w 11989919"/>
              <a:gd name="connsiteY7715" fmla="*/ 635142 h 6634795"/>
              <a:gd name="connsiteX7716" fmla="*/ 10886510 w 11989919"/>
              <a:gd name="connsiteY7716" fmla="*/ 671718 h 6634795"/>
              <a:gd name="connsiteX7717" fmla="*/ 10849934 w 11989919"/>
              <a:gd name="connsiteY7717" fmla="*/ 708291 h 6634795"/>
              <a:gd name="connsiteX7718" fmla="*/ 10813358 w 11989919"/>
              <a:gd name="connsiteY7718" fmla="*/ 671718 h 6634795"/>
              <a:gd name="connsiteX7719" fmla="*/ 10849934 w 11989919"/>
              <a:gd name="connsiteY7719" fmla="*/ 635142 h 6634795"/>
              <a:gd name="connsiteX7720" fmla="*/ 10629253 w 11989919"/>
              <a:gd name="connsiteY7720" fmla="*/ 635139 h 6634795"/>
              <a:gd name="connsiteX7721" fmla="*/ 10665829 w 11989919"/>
              <a:gd name="connsiteY7721" fmla="*/ 671715 h 6634795"/>
              <a:gd name="connsiteX7722" fmla="*/ 10629253 w 11989919"/>
              <a:gd name="connsiteY7722" fmla="*/ 708289 h 6634795"/>
              <a:gd name="connsiteX7723" fmla="*/ 10592677 w 11989919"/>
              <a:gd name="connsiteY7723" fmla="*/ 671715 h 6634795"/>
              <a:gd name="connsiteX7724" fmla="*/ 10629253 w 11989919"/>
              <a:gd name="connsiteY7724" fmla="*/ 635139 h 6634795"/>
              <a:gd name="connsiteX7725" fmla="*/ 10408572 w 11989919"/>
              <a:gd name="connsiteY7725" fmla="*/ 635136 h 6634795"/>
              <a:gd name="connsiteX7726" fmla="*/ 10445148 w 11989919"/>
              <a:gd name="connsiteY7726" fmla="*/ 671712 h 6634795"/>
              <a:gd name="connsiteX7727" fmla="*/ 10408572 w 11989919"/>
              <a:gd name="connsiteY7727" fmla="*/ 708286 h 6634795"/>
              <a:gd name="connsiteX7728" fmla="*/ 10371996 w 11989919"/>
              <a:gd name="connsiteY7728" fmla="*/ 671712 h 6634795"/>
              <a:gd name="connsiteX7729" fmla="*/ 10408572 w 11989919"/>
              <a:gd name="connsiteY7729" fmla="*/ 635136 h 6634795"/>
              <a:gd name="connsiteX7730" fmla="*/ 10187891 w 11989919"/>
              <a:gd name="connsiteY7730" fmla="*/ 635134 h 6634795"/>
              <a:gd name="connsiteX7731" fmla="*/ 10224467 w 11989919"/>
              <a:gd name="connsiteY7731" fmla="*/ 671710 h 6634795"/>
              <a:gd name="connsiteX7732" fmla="*/ 10187891 w 11989919"/>
              <a:gd name="connsiteY7732" fmla="*/ 708283 h 6634795"/>
              <a:gd name="connsiteX7733" fmla="*/ 10151315 w 11989919"/>
              <a:gd name="connsiteY7733" fmla="*/ 671710 h 6634795"/>
              <a:gd name="connsiteX7734" fmla="*/ 10187891 w 11989919"/>
              <a:gd name="connsiteY7734" fmla="*/ 635134 h 6634795"/>
              <a:gd name="connsiteX7735" fmla="*/ 9967210 w 11989919"/>
              <a:gd name="connsiteY7735" fmla="*/ 635131 h 6634795"/>
              <a:gd name="connsiteX7736" fmla="*/ 10003786 w 11989919"/>
              <a:gd name="connsiteY7736" fmla="*/ 671707 h 6634795"/>
              <a:gd name="connsiteX7737" fmla="*/ 9967210 w 11989919"/>
              <a:gd name="connsiteY7737" fmla="*/ 708280 h 6634795"/>
              <a:gd name="connsiteX7738" fmla="*/ 9930634 w 11989919"/>
              <a:gd name="connsiteY7738" fmla="*/ 671707 h 6634795"/>
              <a:gd name="connsiteX7739" fmla="*/ 9967210 w 11989919"/>
              <a:gd name="connsiteY7739" fmla="*/ 635131 h 6634795"/>
              <a:gd name="connsiteX7740" fmla="*/ 9746529 w 11989919"/>
              <a:gd name="connsiteY7740" fmla="*/ 635128 h 6634795"/>
              <a:gd name="connsiteX7741" fmla="*/ 9783105 w 11989919"/>
              <a:gd name="connsiteY7741" fmla="*/ 671704 h 6634795"/>
              <a:gd name="connsiteX7742" fmla="*/ 9746529 w 11989919"/>
              <a:gd name="connsiteY7742" fmla="*/ 708277 h 6634795"/>
              <a:gd name="connsiteX7743" fmla="*/ 9709953 w 11989919"/>
              <a:gd name="connsiteY7743" fmla="*/ 671704 h 6634795"/>
              <a:gd name="connsiteX7744" fmla="*/ 9746529 w 11989919"/>
              <a:gd name="connsiteY7744" fmla="*/ 635128 h 6634795"/>
              <a:gd name="connsiteX7745" fmla="*/ 9525848 w 11989919"/>
              <a:gd name="connsiteY7745" fmla="*/ 635125 h 6634795"/>
              <a:gd name="connsiteX7746" fmla="*/ 9562424 w 11989919"/>
              <a:gd name="connsiteY7746" fmla="*/ 671701 h 6634795"/>
              <a:gd name="connsiteX7747" fmla="*/ 9525848 w 11989919"/>
              <a:gd name="connsiteY7747" fmla="*/ 708275 h 6634795"/>
              <a:gd name="connsiteX7748" fmla="*/ 9489272 w 11989919"/>
              <a:gd name="connsiteY7748" fmla="*/ 671701 h 6634795"/>
              <a:gd name="connsiteX7749" fmla="*/ 9525848 w 11989919"/>
              <a:gd name="connsiteY7749" fmla="*/ 635125 h 6634795"/>
              <a:gd name="connsiteX7750" fmla="*/ 9305167 w 11989919"/>
              <a:gd name="connsiteY7750" fmla="*/ 635122 h 6634795"/>
              <a:gd name="connsiteX7751" fmla="*/ 9341743 w 11989919"/>
              <a:gd name="connsiteY7751" fmla="*/ 671698 h 6634795"/>
              <a:gd name="connsiteX7752" fmla="*/ 9305167 w 11989919"/>
              <a:gd name="connsiteY7752" fmla="*/ 708272 h 6634795"/>
              <a:gd name="connsiteX7753" fmla="*/ 9268591 w 11989919"/>
              <a:gd name="connsiteY7753" fmla="*/ 671698 h 6634795"/>
              <a:gd name="connsiteX7754" fmla="*/ 9305167 w 11989919"/>
              <a:gd name="connsiteY7754" fmla="*/ 635122 h 6634795"/>
              <a:gd name="connsiteX7755" fmla="*/ 9084486 w 11989919"/>
              <a:gd name="connsiteY7755" fmla="*/ 635119 h 6634795"/>
              <a:gd name="connsiteX7756" fmla="*/ 9121062 w 11989919"/>
              <a:gd name="connsiteY7756" fmla="*/ 671695 h 6634795"/>
              <a:gd name="connsiteX7757" fmla="*/ 9084486 w 11989919"/>
              <a:gd name="connsiteY7757" fmla="*/ 708269 h 6634795"/>
              <a:gd name="connsiteX7758" fmla="*/ 9047910 w 11989919"/>
              <a:gd name="connsiteY7758" fmla="*/ 671695 h 6634795"/>
              <a:gd name="connsiteX7759" fmla="*/ 9084486 w 11989919"/>
              <a:gd name="connsiteY7759" fmla="*/ 635119 h 6634795"/>
              <a:gd name="connsiteX7760" fmla="*/ 8863805 w 11989919"/>
              <a:gd name="connsiteY7760" fmla="*/ 635117 h 6634795"/>
              <a:gd name="connsiteX7761" fmla="*/ 8900381 w 11989919"/>
              <a:gd name="connsiteY7761" fmla="*/ 671693 h 6634795"/>
              <a:gd name="connsiteX7762" fmla="*/ 8863805 w 11989919"/>
              <a:gd name="connsiteY7762" fmla="*/ 708266 h 6634795"/>
              <a:gd name="connsiteX7763" fmla="*/ 8827229 w 11989919"/>
              <a:gd name="connsiteY7763" fmla="*/ 671693 h 6634795"/>
              <a:gd name="connsiteX7764" fmla="*/ 8863805 w 11989919"/>
              <a:gd name="connsiteY7764" fmla="*/ 635117 h 6634795"/>
              <a:gd name="connsiteX7765" fmla="*/ 8643124 w 11989919"/>
              <a:gd name="connsiteY7765" fmla="*/ 635114 h 6634795"/>
              <a:gd name="connsiteX7766" fmla="*/ 8679700 w 11989919"/>
              <a:gd name="connsiteY7766" fmla="*/ 671690 h 6634795"/>
              <a:gd name="connsiteX7767" fmla="*/ 8643124 w 11989919"/>
              <a:gd name="connsiteY7767" fmla="*/ 708264 h 6634795"/>
              <a:gd name="connsiteX7768" fmla="*/ 8606548 w 11989919"/>
              <a:gd name="connsiteY7768" fmla="*/ 671690 h 6634795"/>
              <a:gd name="connsiteX7769" fmla="*/ 8643124 w 11989919"/>
              <a:gd name="connsiteY7769" fmla="*/ 635114 h 6634795"/>
              <a:gd name="connsiteX7770" fmla="*/ 8422443 w 11989919"/>
              <a:gd name="connsiteY7770" fmla="*/ 635111 h 6634795"/>
              <a:gd name="connsiteX7771" fmla="*/ 8459019 w 11989919"/>
              <a:gd name="connsiteY7771" fmla="*/ 671687 h 6634795"/>
              <a:gd name="connsiteX7772" fmla="*/ 8422443 w 11989919"/>
              <a:gd name="connsiteY7772" fmla="*/ 708261 h 6634795"/>
              <a:gd name="connsiteX7773" fmla="*/ 8385867 w 11989919"/>
              <a:gd name="connsiteY7773" fmla="*/ 671687 h 6634795"/>
              <a:gd name="connsiteX7774" fmla="*/ 8422443 w 11989919"/>
              <a:gd name="connsiteY7774" fmla="*/ 635111 h 6634795"/>
              <a:gd name="connsiteX7775" fmla="*/ 8201762 w 11989919"/>
              <a:gd name="connsiteY7775" fmla="*/ 635108 h 6634795"/>
              <a:gd name="connsiteX7776" fmla="*/ 8238338 w 11989919"/>
              <a:gd name="connsiteY7776" fmla="*/ 671684 h 6634795"/>
              <a:gd name="connsiteX7777" fmla="*/ 8201762 w 11989919"/>
              <a:gd name="connsiteY7777" fmla="*/ 708258 h 6634795"/>
              <a:gd name="connsiteX7778" fmla="*/ 8165186 w 11989919"/>
              <a:gd name="connsiteY7778" fmla="*/ 671684 h 6634795"/>
              <a:gd name="connsiteX7779" fmla="*/ 8201762 w 11989919"/>
              <a:gd name="connsiteY7779" fmla="*/ 635108 h 6634795"/>
              <a:gd name="connsiteX7780" fmla="*/ 7981081 w 11989919"/>
              <a:gd name="connsiteY7780" fmla="*/ 635105 h 6634795"/>
              <a:gd name="connsiteX7781" fmla="*/ 8017657 w 11989919"/>
              <a:gd name="connsiteY7781" fmla="*/ 671681 h 6634795"/>
              <a:gd name="connsiteX7782" fmla="*/ 7981081 w 11989919"/>
              <a:gd name="connsiteY7782" fmla="*/ 708255 h 6634795"/>
              <a:gd name="connsiteX7783" fmla="*/ 7944505 w 11989919"/>
              <a:gd name="connsiteY7783" fmla="*/ 671681 h 6634795"/>
              <a:gd name="connsiteX7784" fmla="*/ 7981081 w 11989919"/>
              <a:gd name="connsiteY7784" fmla="*/ 635105 h 6634795"/>
              <a:gd name="connsiteX7785" fmla="*/ 7760400 w 11989919"/>
              <a:gd name="connsiteY7785" fmla="*/ 635102 h 6634795"/>
              <a:gd name="connsiteX7786" fmla="*/ 7796976 w 11989919"/>
              <a:gd name="connsiteY7786" fmla="*/ 671678 h 6634795"/>
              <a:gd name="connsiteX7787" fmla="*/ 7760400 w 11989919"/>
              <a:gd name="connsiteY7787" fmla="*/ 708252 h 6634795"/>
              <a:gd name="connsiteX7788" fmla="*/ 7723824 w 11989919"/>
              <a:gd name="connsiteY7788" fmla="*/ 671678 h 6634795"/>
              <a:gd name="connsiteX7789" fmla="*/ 7760400 w 11989919"/>
              <a:gd name="connsiteY7789" fmla="*/ 635102 h 6634795"/>
              <a:gd name="connsiteX7790" fmla="*/ 7539719 w 11989919"/>
              <a:gd name="connsiteY7790" fmla="*/ 635100 h 6634795"/>
              <a:gd name="connsiteX7791" fmla="*/ 7576295 w 11989919"/>
              <a:gd name="connsiteY7791" fmla="*/ 671676 h 6634795"/>
              <a:gd name="connsiteX7792" fmla="*/ 7539719 w 11989919"/>
              <a:gd name="connsiteY7792" fmla="*/ 708250 h 6634795"/>
              <a:gd name="connsiteX7793" fmla="*/ 7503143 w 11989919"/>
              <a:gd name="connsiteY7793" fmla="*/ 671676 h 6634795"/>
              <a:gd name="connsiteX7794" fmla="*/ 7539719 w 11989919"/>
              <a:gd name="connsiteY7794" fmla="*/ 635100 h 6634795"/>
              <a:gd name="connsiteX7795" fmla="*/ 7319038 w 11989919"/>
              <a:gd name="connsiteY7795" fmla="*/ 635097 h 6634795"/>
              <a:gd name="connsiteX7796" fmla="*/ 7355614 w 11989919"/>
              <a:gd name="connsiteY7796" fmla="*/ 671673 h 6634795"/>
              <a:gd name="connsiteX7797" fmla="*/ 7319038 w 11989919"/>
              <a:gd name="connsiteY7797" fmla="*/ 708247 h 6634795"/>
              <a:gd name="connsiteX7798" fmla="*/ 7282462 w 11989919"/>
              <a:gd name="connsiteY7798" fmla="*/ 671673 h 6634795"/>
              <a:gd name="connsiteX7799" fmla="*/ 7319038 w 11989919"/>
              <a:gd name="connsiteY7799" fmla="*/ 635097 h 6634795"/>
              <a:gd name="connsiteX7800" fmla="*/ 7098357 w 11989919"/>
              <a:gd name="connsiteY7800" fmla="*/ 635094 h 6634795"/>
              <a:gd name="connsiteX7801" fmla="*/ 7134933 w 11989919"/>
              <a:gd name="connsiteY7801" fmla="*/ 671670 h 6634795"/>
              <a:gd name="connsiteX7802" fmla="*/ 7098357 w 11989919"/>
              <a:gd name="connsiteY7802" fmla="*/ 708244 h 6634795"/>
              <a:gd name="connsiteX7803" fmla="*/ 7061781 w 11989919"/>
              <a:gd name="connsiteY7803" fmla="*/ 671670 h 6634795"/>
              <a:gd name="connsiteX7804" fmla="*/ 7098357 w 11989919"/>
              <a:gd name="connsiteY7804" fmla="*/ 635094 h 6634795"/>
              <a:gd name="connsiteX7805" fmla="*/ 6877676 w 11989919"/>
              <a:gd name="connsiteY7805" fmla="*/ 635091 h 6634795"/>
              <a:gd name="connsiteX7806" fmla="*/ 6914252 w 11989919"/>
              <a:gd name="connsiteY7806" fmla="*/ 671667 h 6634795"/>
              <a:gd name="connsiteX7807" fmla="*/ 6877676 w 11989919"/>
              <a:gd name="connsiteY7807" fmla="*/ 708241 h 6634795"/>
              <a:gd name="connsiteX7808" fmla="*/ 6841100 w 11989919"/>
              <a:gd name="connsiteY7808" fmla="*/ 671667 h 6634795"/>
              <a:gd name="connsiteX7809" fmla="*/ 6877676 w 11989919"/>
              <a:gd name="connsiteY7809" fmla="*/ 635091 h 6634795"/>
              <a:gd name="connsiteX7810" fmla="*/ 6656995 w 11989919"/>
              <a:gd name="connsiteY7810" fmla="*/ 635088 h 6634795"/>
              <a:gd name="connsiteX7811" fmla="*/ 6693571 w 11989919"/>
              <a:gd name="connsiteY7811" fmla="*/ 671664 h 6634795"/>
              <a:gd name="connsiteX7812" fmla="*/ 6656995 w 11989919"/>
              <a:gd name="connsiteY7812" fmla="*/ 708239 h 6634795"/>
              <a:gd name="connsiteX7813" fmla="*/ 6620419 w 11989919"/>
              <a:gd name="connsiteY7813" fmla="*/ 671664 h 6634795"/>
              <a:gd name="connsiteX7814" fmla="*/ 6656995 w 11989919"/>
              <a:gd name="connsiteY7814" fmla="*/ 635088 h 6634795"/>
              <a:gd name="connsiteX7815" fmla="*/ 6436314 w 11989919"/>
              <a:gd name="connsiteY7815" fmla="*/ 635085 h 6634795"/>
              <a:gd name="connsiteX7816" fmla="*/ 6472890 w 11989919"/>
              <a:gd name="connsiteY7816" fmla="*/ 671661 h 6634795"/>
              <a:gd name="connsiteX7817" fmla="*/ 6436314 w 11989919"/>
              <a:gd name="connsiteY7817" fmla="*/ 708236 h 6634795"/>
              <a:gd name="connsiteX7818" fmla="*/ 6399738 w 11989919"/>
              <a:gd name="connsiteY7818" fmla="*/ 671661 h 6634795"/>
              <a:gd name="connsiteX7819" fmla="*/ 6436314 w 11989919"/>
              <a:gd name="connsiteY7819" fmla="*/ 635085 h 6634795"/>
              <a:gd name="connsiteX7820" fmla="*/ 6215633 w 11989919"/>
              <a:gd name="connsiteY7820" fmla="*/ 635083 h 6634795"/>
              <a:gd name="connsiteX7821" fmla="*/ 6252209 w 11989919"/>
              <a:gd name="connsiteY7821" fmla="*/ 671658 h 6634795"/>
              <a:gd name="connsiteX7822" fmla="*/ 6215633 w 11989919"/>
              <a:gd name="connsiteY7822" fmla="*/ 708233 h 6634795"/>
              <a:gd name="connsiteX7823" fmla="*/ 6179057 w 11989919"/>
              <a:gd name="connsiteY7823" fmla="*/ 671658 h 6634795"/>
              <a:gd name="connsiteX7824" fmla="*/ 6215633 w 11989919"/>
              <a:gd name="connsiteY7824" fmla="*/ 635083 h 6634795"/>
              <a:gd name="connsiteX7825" fmla="*/ 5994952 w 11989919"/>
              <a:gd name="connsiteY7825" fmla="*/ 635080 h 6634795"/>
              <a:gd name="connsiteX7826" fmla="*/ 6031528 w 11989919"/>
              <a:gd name="connsiteY7826" fmla="*/ 671656 h 6634795"/>
              <a:gd name="connsiteX7827" fmla="*/ 5994952 w 11989919"/>
              <a:gd name="connsiteY7827" fmla="*/ 708230 h 6634795"/>
              <a:gd name="connsiteX7828" fmla="*/ 5958376 w 11989919"/>
              <a:gd name="connsiteY7828" fmla="*/ 671656 h 6634795"/>
              <a:gd name="connsiteX7829" fmla="*/ 5994952 w 11989919"/>
              <a:gd name="connsiteY7829" fmla="*/ 635080 h 6634795"/>
              <a:gd name="connsiteX7830" fmla="*/ 5774272 w 11989919"/>
              <a:gd name="connsiteY7830" fmla="*/ 635077 h 6634795"/>
              <a:gd name="connsiteX7831" fmla="*/ 5810848 w 11989919"/>
              <a:gd name="connsiteY7831" fmla="*/ 671653 h 6634795"/>
              <a:gd name="connsiteX7832" fmla="*/ 5774272 w 11989919"/>
              <a:gd name="connsiteY7832" fmla="*/ 708227 h 6634795"/>
              <a:gd name="connsiteX7833" fmla="*/ 5737697 w 11989919"/>
              <a:gd name="connsiteY7833" fmla="*/ 671653 h 6634795"/>
              <a:gd name="connsiteX7834" fmla="*/ 5774272 w 11989919"/>
              <a:gd name="connsiteY7834" fmla="*/ 635077 h 6634795"/>
              <a:gd name="connsiteX7835" fmla="*/ 5553593 w 11989919"/>
              <a:gd name="connsiteY7835" fmla="*/ 635074 h 6634795"/>
              <a:gd name="connsiteX7836" fmla="*/ 5590169 w 11989919"/>
              <a:gd name="connsiteY7836" fmla="*/ 671650 h 6634795"/>
              <a:gd name="connsiteX7837" fmla="*/ 5553593 w 11989919"/>
              <a:gd name="connsiteY7837" fmla="*/ 708225 h 6634795"/>
              <a:gd name="connsiteX7838" fmla="*/ 5517018 w 11989919"/>
              <a:gd name="connsiteY7838" fmla="*/ 671650 h 6634795"/>
              <a:gd name="connsiteX7839" fmla="*/ 5553593 w 11989919"/>
              <a:gd name="connsiteY7839" fmla="*/ 635074 h 6634795"/>
              <a:gd name="connsiteX7840" fmla="*/ 5332913 w 11989919"/>
              <a:gd name="connsiteY7840" fmla="*/ 635071 h 6634795"/>
              <a:gd name="connsiteX7841" fmla="*/ 5369490 w 11989919"/>
              <a:gd name="connsiteY7841" fmla="*/ 671647 h 6634795"/>
              <a:gd name="connsiteX7842" fmla="*/ 5332913 w 11989919"/>
              <a:gd name="connsiteY7842" fmla="*/ 708222 h 6634795"/>
              <a:gd name="connsiteX7843" fmla="*/ 5296337 w 11989919"/>
              <a:gd name="connsiteY7843" fmla="*/ 671647 h 6634795"/>
              <a:gd name="connsiteX7844" fmla="*/ 5332913 w 11989919"/>
              <a:gd name="connsiteY7844" fmla="*/ 635071 h 6634795"/>
              <a:gd name="connsiteX7845" fmla="*/ 5112230 w 11989919"/>
              <a:gd name="connsiteY7845" fmla="*/ 635068 h 6634795"/>
              <a:gd name="connsiteX7846" fmla="*/ 5148807 w 11989919"/>
              <a:gd name="connsiteY7846" fmla="*/ 671644 h 6634795"/>
              <a:gd name="connsiteX7847" fmla="*/ 5112230 w 11989919"/>
              <a:gd name="connsiteY7847" fmla="*/ 708219 h 6634795"/>
              <a:gd name="connsiteX7848" fmla="*/ 5075655 w 11989919"/>
              <a:gd name="connsiteY7848" fmla="*/ 671644 h 6634795"/>
              <a:gd name="connsiteX7849" fmla="*/ 5112230 w 11989919"/>
              <a:gd name="connsiteY7849" fmla="*/ 635068 h 6634795"/>
              <a:gd name="connsiteX7850" fmla="*/ 4891552 w 11989919"/>
              <a:gd name="connsiteY7850" fmla="*/ 635066 h 6634795"/>
              <a:gd name="connsiteX7851" fmla="*/ 4928127 w 11989919"/>
              <a:gd name="connsiteY7851" fmla="*/ 671641 h 6634795"/>
              <a:gd name="connsiteX7852" fmla="*/ 4891552 w 11989919"/>
              <a:gd name="connsiteY7852" fmla="*/ 708216 h 6634795"/>
              <a:gd name="connsiteX7853" fmla="*/ 4854975 w 11989919"/>
              <a:gd name="connsiteY7853" fmla="*/ 671641 h 6634795"/>
              <a:gd name="connsiteX7854" fmla="*/ 4891552 w 11989919"/>
              <a:gd name="connsiteY7854" fmla="*/ 635066 h 6634795"/>
              <a:gd name="connsiteX7855" fmla="*/ 4670871 w 11989919"/>
              <a:gd name="connsiteY7855" fmla="*/ 635063 h 6634795"/>
              <a:gd name="connsiteX7856" fmla="*/ 4707447 w 11989919"/>
              <a:gd name="connsiteY7856" fmla="*/ 671639 h 6634795"/>
              <a:gd name="connsiteX7857" fmla="*/ 4670871 w 11989919"/>
              <a:gd name="connsiteY7857" fmla="*/ 708213 h 6634795"/>
              <a:gd name="connsiteX7858" fmla="*/ 4634295 w 11989919"/>
              <a:gd name="connsiteY7858" fmla="*/ 671639 h 6634795"/>
              <a:gd name="connsiteX7859" fmla="*/ 4670871 w 11989919"/>
              <a:gd name="connsiteY7859" fmla="*/ 635063 h 6634795"/>
              <a:gd name="connsiteX7860" fmla="*/ 4450188 w 11989919"/>
              <a:gd name="connsiteY7860" fmla="*/ 635060 h 6634795"/>
              <a:gd name="connsiteX7861" fmla="*/ 4486764 w 11989919"/>
              <a:gd name="connsiteY7861" fmla="*/ 671636 h 6634795"/>
              <a:gd name="connsiteX7862" fmla="*/ 4450188 w 11989919"/>
              <a:gd name="connsiteY7862" fmla="*/ 708211 h 6634795"/>
              <a:gd name="connsiteX7863" fmla="*/ 4413613 w 11989919"/>
              <a:gd name="connsiteY7863" fmla="*/ 671636 h 6634795"/>
              <a:gd name="connsiteX7864" fmla="*/ 4450188 w 11989919"/>
              <a:gd name="connsiteY7864" fmla="*/ 635060 h 6634795"/>
              <a:gd name="connsiteX7865" fmla="*/ 4229507 w 11989919"/>
              <a:gd name="connsiteY7865" fmla="*/ 635057 h 6634795"/>
              <a:gd name="connsiteX7866" fmla="*/ 4266084 w 11989919"/>
              <a:gd name="connsiteY7866" fmla="*/ 671633 h 6634795"/>
              <a:gd name="connsiteX7867" fmla="*/ 4229507 w 11989919"/>
              <a:gd name="connsiteY7867" fmla="*/ 708208 h 6634795"/>
              <a:gd name="connsiteX7868" fmla="*/ 4192931 w 11989919"/>
              <a:gd name="connsiteY7868" fmla="*/ 671633 h 6634795"/>
              <a:gd name="connsiteX7869" fmla="*/ 4229507 w 11989919"/>
              <a:gd name="connsiteY7869" fmla="*/ 635057 h 6634795"/>
              <a:gd name="connsiteX7870" fmla="*/ 4008847 w 11989919"/>
              <a:gd name="connsiteY7870" fmla="*/ 635054 h 6634795"/>
              <a:gd name="connsiteX7871" fmla="*/ 4045426 w 11989919"/>
              <a:gd name="connsiteY7871" fmla="*/ 671630 h 6634795"/>
              <a:gd name="connsiteX7872" fmla="*/ 4008847 w 11989919"/>
              <a:gd name="connsiteY7872" fmla="*/ 708205 h 6634795"/>
              <a:gd name="connsiteX7873" fmla="*/ 3972267 w 11989919"/>
              <a:gd name="connsiteY7873" fmla="*/ 671630 h 6634795"/>
              <a:gd name="connsiteX7874" fmla="*/ 4008847 w 11989919"/>
              <a:gd name="connsiteY7874" fmla="*/ 635054 h 6634795"/>
              <a:gd name="connsiteX7875" fmla="*/ 3788165 w 11989919"/>
              <a:gd name="connsiteY7875" fmla="*/ 635051 h 6634795"/>
              <a:gd name="connsiteX7876" fmla="*/ 3824738 w 11989919"/>
              <a:gd name="connsiteY7876" fmla="*/ 671627 h 6634795"/>
              <a:gd name="connsiteX7877" fmla="*/ 3788165 w 11989919"/>
              <a:gd name="connsiteY7877" fmla="*/ 708202 h 6634795"/>
              <a:gd name="connsiteX7878" fmla="*/ 3751588 w 11989919"/>
              <a:gd name="connsiteY7878" fmla="*/ 671627 h 6634795"/>
              <a:gd name="connsiteX7879" fmla="*/ 3788165 w 11989919"/>
              <a:gd name="connsiteY7879" fmla="*/ 635051 h 6634795"/>
              <a:gd name="connsiteX7880" fmla="*/ 3567479 w 11989919"/>
              <a:gd name="connsiteY7880" fmla="*/ 635048 h 6634795"/>
              <a:gd name="connsiteX7881" fmla="*/ 3604051 w 11989919"/>
              <a:gd name="connsiteY7881" fmla="*/ 671624 h 6634795"/>
              <a:gd name="connsiteX7882" fmla="*/ 3567479 w 11989919"/>
              <a:gd name="connsiteY7882" fmla="*/ 708200 h 6634795"/>
              <a:gd name="connsiteX7883" fmla="*/ 3530908 w 11989919"/>
              <a:gd name="connsiteY7883" fmla="*/ 671624 h 6634795"/>
              <a:gd name="connsiteX7884" fmla="*/ 3567479 w 11989919"/>
              <a:gd name="connsiteY7884" fmla="*/ 635048 h 6634795"/>
              <a:gd name="connsiteX7885" fmla="*/ 3346801 w 11989919"/>
              <a:gd name="connsiteY7885" fmla="*/ 635046 h 6634795"/>
              <a:gd name="connsiteX7886" fmla="*/ 3383375 w 11989919"/>
              <a:gd name="connsiteY7886" fmla="*/ 671622 h 6634795"/>
              <a:gd name="connsiteX7887" fmla="*/ 3346801 w 11989919"/>
              <a:gd name="connsiteY7887" fmla="*/ 708197 h 6634795"/>
              <a:gd name="connsiteX7888" fmla="*/ 3310228 w 11989919"/>
              <a:gd name="connsiteY7888" fmla="*/ 671622 h 6634795"/>
              <a:gd name="connsiteX7889" fmla="*/ 3346801 w 11989919"/>
              <a:gd name="connsiteY7889" fmla="*/ 635046 h 6634795"/>
              <a:gd name="connsiteX7890" fmla="*/ 3126126 w 11989919"/>
              <a:gd name="connsiteY7890" fmla="*/ 635043 h 6634795"/>
              <a:gd name="connsiteX7891" fmla="*/ 3162696 w 11989919"/>
              <a:gd name="connsiteY7891" fmla="*/ 671619 h 6634795"/>
              <a:gd name="connsiteX7892" fmla="*/ 3126126 w 11989919"/>
              <a:gd name="connsiteY7892" fmla="*/ 708194 h 6634795"/>
              <a:gd name="connsiteX7893" fmla="*/ 3089541 w 11989919"/>
              <a:gd name="connsiteY7893" fmla="*/ 671619 h 6634795"/>
              <a:gd name="connsiteX7894" fmla="*/ 3126126 w 11989919"/>
              <a:gd name="connsiteY7894" fmla="*/ 635043 h 6634795"/>
              <a:gd name="connsiteX7895" fmla="*/ 2905436 w 11989919"/>
              <a:gd name="connsiteY7895" fmla="*/ 635040 h 6634795"/>
              <a:gd name="connsiteX7896" fmla="*/ 2942013 w 11989919"/>
              <a:gd name="connsiteY7896" fmla="*/ 671616 h 6634795"/>
              <a:gd name="connsiteX7897" fmla="*/ 2905436 w 11989919"/>
              <a:gd name="connsiteY7897" fmla="*/ 708191 h 6634795"/>
              <a:gd name="connsiteX7898" fmla="*/ 2868866 w 11989919"/>
              <a:gd name="connsiteY7898" fmla="*/ 671616 h 6634795"/>
              <a:gd name="connsiteX7899" fmla="*/ 2905436 w 11989919"/>
              <a:gd name="connsiteY7899" fmla="*/ 635040 h 6634795"/>
              <a:gd name="connsiteX7900" fmla="*/ 2684758 w 11989919"/>
              <a:gd name="connsiteY7900" fmla="*/ 635037 h 6634795"/>
              <a:gd name="connsiteX7901" fmla="*/ 2721329 w 11989919"/>
              <a:gd name="connsiteY7901" fmla="*/ 671613 h 6634795"/>
              <a:gd name="connsiteX7902" fmla="*/ 2684758 w 11989919"/>
              <a:gd name="connsiteY7902" fmla="*/ 708188 h 6634795"/>
              <a:gd name="connsiteX7903" fmla="*/ 2648177 w 11989919"/>
              <a:gd name="connsiteY7903" fmla="*/ 671613 h 6634795"/>
              <a:gd name="connsiteX7904" fmla="*/ 2684758 w 11989919"/>
              <a:gd name="connsiteY7904" fmla="*/ 635037 h 6634795"/>
              <a:gd name="connsiteX7905" fmla="*/ 2464071 w 11989919"/>
              <a:gd name="connsiteY7905" fmla="*/ 635034 h 6634795"/>
              <a:gd name="connsiteX7906" fmla="*/ 2500650 w 11989919"/>
              <a:gd name="connsiteY7906" fmla="*/ 671610 h 6634795"/>
              <a:gd name="connsiteX7907" fmla="*/ 2464071 w 11989919"/>
              <a:gd name="connsiteY7907" fmla="*/ 708186 h 6634795"/>
              <a:gd name="connsiteX7908" fmla="*/ 2427500 w 11989919"/>
              <a:gd name="connsiteY7908" fmla="*/ 671610 h 6634795"/>
              <a:gd name="connsiteX7909" fmla="*/ 2464071 w 11989919"/>
              <a:gd name="connsiteY7909" fmla="*/ 635034 h 6634795"/>
              <a:gd name="connsiteX7910" fmla="*/ 2243393 w 11989919"/>
              <a:gd name="connsiteY7910" fmla="*/ 635031 h 6634795"/>
              <a:gd name="connsiteX7911" fmla="*/ 2279972 w 11989919"/>
              <a:gd name="connsiteY7911" fmla="*/ 671607 h 6634795"/>
              <a:gd name="connsiteX7912" fmla="*/ 2243393 w 11989919"/>
              <a:gd name="connsiteY7912" fmla="*/ 708183 h 6634795"/>
              <a:gd name="connsiteX7913" fmla="*/ 2206817 w 11989919"/>
              <a:gd name="connsiteY7913" fmla="*/ 671607 h 6634795"/>
              <a:gd name="connsiteX7914" fmla="*/ 2243393 w 11989919"/>
              <a:gd name="connsiteY7914" fmla="*/ 635031 h 6634795"/>
              <a:gd name="connsiteX7915" fmla="*/ 2022713 w 11989919"/>
              <a:gd name="connsiteY7915" fmla="*/ 635029 h 6634795"/>
              <a:gd name="connsiteX7916" fmla="*/ 2059288 w 11989919"/>
              <a:gd name="connsiteY7916" fmla="*/ 671605 h 6634795"/>
              <a:gd name="connsiteX7917" fmla="*/ 2022713 w 11989919"/>
              <a:gd name="connsiteY7917" fmla="*/ 708180 h 6634795"/>
              <a:gd name="connsiteX7918" fmla="*/ 1986179 w 11989919"/>
              <a:gd name="connsiteY7918" fmla="*/ 671605 h 6634795"/>
              <a:gd name="connsiteX7919" fmla="*/ 2022713 w 11989919"/>
              <a:gd name="connsiteY7919" fmla="*/ 635029 h 6634795"/>
              <a:gd name="connsiteX7920" fmla="*/ 1802070 w 11989919"/>
              <a:gd name="connsiteY7920" fmla="*/ 635026 h 6634795"/>
              <a:gd name="connsiteX7921" fmla="*/ 1838646 w 11989919"/>
              <a:gd name="connsiteY7921" fmla="*/ 671602 h 6634795"/>
              <a:gd name="connsiteX7922" fmla="*/ 1802070 w 11989919"/>
              <a:gd name="connsiteY7922" fmla="*/ 708177 h 6634795"/>
              <a:gd name="connsiteX7923" fmla="*/ 1765494 w 11989919"/>
              <a:gd name="connsiteY7923" fmla="*/ 671602 h 6634795"/>
              <a:gd name="connsiteX7924" fmla="*/ 1802070 w 11989919"/>
              <a:gd name="connsiteY7924" fmla="*/ 635026 h 6634795"/>
              <a:gd name="connsiteX7925" fmla="*/ 1581384 w 11989919"/>
              <a:gd name="connsiteY7925" fmla="*/ 635023 h 6634795"/>
              <a:gd name="connsiteX7926" fmla="*/ 1617960 w 11989919"/>
              <a:gd name="connsiteY7926" fmla="*/ 671599 h 6634795"/>
              <a:gd name="connsiteX7927" fmla="*/ 1581384 w 11989919"/>
              <a:gd name="connsiteY7927" fmla="*/ 708174 h 6634795"/>
              <a:gd name="connsiteX7928" fmla="*/ 1544808 w 11989919"/>
              <a:gd name="connsiteY7928" fmla="*/ 671599 h 6634795"/>
              <a:gd name="connsiteX7929" fmla="*/ 1581384 w 11989919"/>
              <a:gd name="connsiteY7929" fmla="*/ 635023 h 6634795"/>
              <a:gd name="connsiteX7930" fmla="*/ 1360698 w 11989919"/>
              <a:gd name="connsiteY7930" fmla="*/ 635020 h 6634795"/>
              <a:gd name="connsiteX7931" fmla="*/ 1397274 w 11989919"/>
              <a:gd name="connsiteY7931" fmla="*/ 671596 h 6634795"/>
              <a:gd name="connsiteX7932" fmla="*/ 1360698 w 11989919"/>
              <a:gd name="connsiteY7932" fmla="*/ 708172 h 6634795"/>
              <a:gd name="connsiteX7933" fmla="*/ 1324122 w 11989919"/>
              <a:gd name="connsiteY7933" fmla="*/ 671596 h 6634795"/>
              <a:gd name="connsiteX7934" fmla="*/ 1360698 w 11989919"/>
              <a:gd name="connsiteY7934" fmla="*/ 635020 h 6634795"/>
              <a:gd name="connsiteX7935" fmla="*/ 1140012 w 11989919"/>
              <a:gd name="connsiteY7935" fmla="*/ 635017 h 6634795"/>
              <a:gd name="connsiteX7936" fmla="*/ 1176588 w 11989919"/>
              <a:gd name="connsiteY7936" fmla="*/ 671593 h 6634795"/>
              <a:gd name="connsiteX7937" fmla="*/ 1140012 w 11989919"/>
              <a:gd name="connsiteY7937" fmla="*/ 708169 h 6634795"/>
              <a:gd name="connsiteX7938" fmla="*/ 1103436 w 11989919"/>
              <a:gd name="connsiteY7938" fmla="*/ 671593 h 6634795"/>
              <a:gd name="connsiteX7939" fmla="*/ 1140012 w 11989919"/>
              <a:gd name="connsiteY7939" fmla="*/ 635017 h 6634795"/>
              <a:gd name="connsiteX7940" fmla="*/ 919326 w 11989919"/>
              <a:gd name="connsiteY7940" fmla="*/ 635014 h 6634795"/>
              <a:gd name="connsiteX7941" fmla="*/ 955902 w 11989919"/>
              <a:gd name="connsiteY7941" fmla="*/ 671590 h 6634795"/>
              <a:gd name="connsiteX7942" fmla="*/ 919326 w 11989919"/>
              <a:gd name="connsiteY7942" fmla="*/ 708166 h 6634795"/>
              <a:gd name="connsiteX7943" fmla="*/ 882750 w 11989919"/>
              <a:gd name="connsiteY7943" fmla="*/ 671590 h 6634795"/>
              <a:gd name="connsiteX7944" fmla="*/ 919326 w 11989919"/>
              <a:gd name="connsiteY7944" fmla="*/ 635014 h 6634795"/>
              <a:gd name="connsiteX7945" fmla="*/ 698640 w 11989919"/>
              <a:gd name="connsiteY7945" fmla="*/ 635012 h 6634795"/>
              <a:gd name="connsiteX7946" fmla="*/ 735216 w 11989919"/>
              <a:gd name="connsiteY7946" fmla="*/ 671588 h 6634795"/>
              <a:gd name="connsiteX7947" fmla="*/ 698640 w 11989919"/>
              <a:gd name="connsiteY7947" fmla="*/ 708163 h 6634795"/>
              <a:gd name="connsiteX7948" fmla="*/ 662064 w 11989919"/>
              <a:gd name="connsiteY7948" fmla="*/ 671588 h 6634795"/>
              <a:gd name="connsiteX7949" fmla="*/ 698640 w 11989919"/>
              <a:gd name="connsiteY7949" fmla="*/ 635012 h 6634795"/>
              <a:gd name="connsiteX7950" fmla="*/ 477954 w 11989919"/>
              <a:gd name="connsiteY7950" fmla="*/ 635009 h 6634795"/>
              <a:gd name="connsiteX7951" fmla="*/ 514530 w 11989919"/>
              <a:gd name="connsiteY7951" fmla="*/ 671585 h 6634795"/>
              <a:gd name="connsiteX7952" fmla="*/ 477954 w 11989919"/>
              <a:gd name="connsiteY7952" fmla="*/ 708161 h 6634795"/>
              <a:gd name="connsiteX7953" fmla="*/ 441378 w 11989919"/>
              <a:gd name="connsiteY7953" fmla="*/ 671585 h 6634795"/>
              <a:gd name="connsiteX7954" fmla="*/ 477954 w 11989919"/>
              <a:gd name="connsiteY7954" fmla="*/ 635009 h 6634795"/>
              <a:gd name="connsiteX7955" fmla="*/ 257268 w 11989919"/>
              <a:gd name="connsiteY7955" fmla="*/ 635006 h 6634795"/>
              <a:gd name="connsiteX7956" fmla="*/ 293844 w 11989919"/>
              <a:gd name="connsiteY7956" fmla="*/ 671582 h 6634795"/>
              <a:gd name="connsiteX7957" fmla="*/ 257268 w 11989919"/>
              <a:gd name="connsiteY7957" fmla="*/ 708158 h 6634795"/>
              <a:gd name="connsiteX7958" fmla="*/ 220692 w 11989919"/>
              <a:gd name="connsiteY7958" fmla="*/ 671582 h 6634795"/>
              <a:gd name="connsiteX7959" fmla="*/ 257268 w 11989919"/>
              <a:gd name="connsiteY7959" fmla="*/ 635006 h 6634795"/>
              <a:gd name="connsiteX7960" fmla="*/ 36581 w 11989919"/>
              <a:gd name="connsiteY7960" fmla="*/ 635003 h 6634795"/>
              <a:gd name="connsiteX7961" fmla="*/ 73157 w 11989919"/>
              <a:gd name="connsiteY7961" fmla="*/ 671579 h 6634795"/>
              <a:gd name="connsiteX7962" fmla="*/ 36581 w 11989919"/>
              <a:gd name="connsiteY7962" fmla="*/ 708155 h 6634795"/>
              <a:gd name="connsiteX7963" fmla="*/ 5 w 11989919"/>
              <a:gd name="connsiteY7963" fmla="*/ 671579 h 6634795"/>
              <a:gd name="connsiteX7964" fmla="*/ 36581 w 11989919"/>
              <a:gd name="connsiteY7964" fmla="*/ 635003 h 6634795"/>
              <a:gd name="connsiteX7965" fmla="*/ 11732658 w 11989919"/>
              <a:gd name="connsiteY7965" fmla="*/ 635000 h 6634795"/>
              <a:gd name="connsiteX7966" fmla="*/ 11769234 w 11989919"/>
              <a:gd name="connsiteY7966" fmla="*/ 671576 h 6634795"/>
              <a:gd name="connsiteX7967" fmla="*/ 11732658 w 11989919"/>
              <a:gd name="connsiteY7967" fmla="*/ 708152 h 6634795"/>
              <a:gd name="connsiteX7968" fmla="*/ 11696082 w 11989919"/>
              <a:gd name="connsiteY7968" fmla="*/ 671576 h 6634795"/>
              <a:gd name="connsiteX7969" fmla="*/ 11732658 w 11989919"/>
              <a:gd name="connsiteY7969" fmla="*/ 635000 h 6634795"/>
              <a:gd name="connsiteX7970" fmla="*/ 11953343 w 11989919"/>
              <a:gd name="connsiteY7970" fmla="*/ 634997 h 6634795"/>
              <a:gd name="connsiteX7971" fmla="*/ 11989919 w 11989919"/>
              <a:gd name="connsiteY7971" fmla="*/ 671573 h 6634795"/>
              <a:gd name="connsiteX7972" fmla="*/ 11953343 w 11989919"/>
              <a:gd name="connsiteY7972" fmla="*/ 708149 h 6634795"/>
              <a:gd name="connsiteX7973" fmla="*/ 11916767 w 11989919"/>
              <a:gd name="connsiteY7973" fmla="*/ 671573 h 6634795"/>
              <a:gd name="connsiteX7974" fmla="*/ 11953343 w 11989919"/>
              <a:gd name="connsiteY7974" fmla="*/ 634997 h 6634795"/>
              <a:gd name="connsiteX7975" fmla="*/ 11511977 w 11989919"/>
              <a:gd name="connsiteY7975" fmla="*/ 423489 h 6634795"/>
              <a:gd name="connsiteX7976" fmla="*/ 11548553 w 11989919"/>
              <a:gd name="connsiteY7976" fmla="*/ 460064 h 6634795"/>
              <a:gd name="connsiteX7977" fmla="*/ 11511977 w 11989919"/>
              <a:gd name="connsiteY7977" fmla="*/ 496639 h 6634795"/>
              <a:gd name="connsiteX7978" fmla="*/ 11475401 w 11989919"/>
              <a:gd name="connsiteY7978" fmla="*/ 460064 h 6634795"/>
              <a:gd name="connsiteX7979" fmla="*/ 11511977 w 11989919"/>
              <a:gd name="connsiteY7979" fmla="*/ 423489 h 6634795"/>
              <a:gd name="connsiteX7980" fmla="*/ 11291296 w 11989919"/>
              <a:gd name="connsiteY7980" fmla="*/ 423486 h 6634795"/>
              <a:gd name="connsiteX7981" fmla="*/ 11327872 w 11989919"/>
              <a:gd name="connsiteY7981" fmla="*/ 460061 h 6634795"/>
              <a:gd name="connsiteX7982" fmla="*/ 11291296 w 11989919"/>
              <a:gd name="connsiteY7982" fmla="*/ 496636 h 6634795"/>
              <a:gd name="connsiteX7983" fmla="*/ 11254720 w 11989919"/>
              <a:gd name="connsiteY7983" fmla="*/ 460061 h 6634795"/>
              <a:gd name="connsiteX7984" fmla="*/ 11291296 w 11989919"/>
              <a:gd name="connsiteY7984" fmla="*/ 423486 h 6634795"/>
              <a:gd name="connsiteX7985" fmla="*/ 11070615 w 11989919"/>
              <a:gd name="connsiteY7985" fmla="*/ 423483 h 6634795"/>
              <a:gd name="connsiteX7986" fmla="*/ 11107191 w 11989919"/>
              <a:gd name="connsiteY7986" fmla="*/ 460058 h 6634795"/>
              <a:gd name="connsiteX7987" fmla="*/ 11070615 w 11989919"/>
              <a:gd name="connsiteY7987" fmla="*/ 496633 h 6634795"/>
              <a:gd name="connsiteX7988" fmla="*/ 11034039 w 11989919"/>
              <a:gd name="connsiteY7988" fmla="*/ 460058 h 6634795"/>
              <a:gd name="connsiteX7989" fmla="*/ 11070615 w 11989919"/>
              <a:gd name="connsiteY7989" fmla="*/ 423483 h 6634795"/>
              <a:gd name="connsiteX7990" fmla="*/ 10849934 w 11989919"/>
              <a:gd name="connsiteY7990" fmla="*/ 423480 h 6634795"/>
              <a:gd name="connsiteX7991" fmla="*/ 10886510 w 11989919"/>
              <a:gd name="connsiteY7991" fmla="*/ 460055 h 6634795"/>
              <a:gd name="connsiteX7992" fmla="*/ 10849934 w 11989919"/>
              <a:gd name="connsiteY7992" fmla="*/ 496630 h 6634795"/>
              <a:gd name="connsiteX7993" fmla="*/ 10813358 w 11989919"/>
              <a:gd name="connsiteY7993" fmla="*/ 460055 h 6634795"/>
              <a:gd name="connsiteX7994" fmla="*/ 10849934 w 11989919"/>
              <a:gd name="connsiteY7994" fmla="*/ 423480 h 6634795"/>
              <a:gd name="connsiteX7995" fmla="*/ 10629253 w 11989919"/>
              <a:gd name="connsiteY7995" fmla="*/ 423477 h 6634795"/>
              <a:gd name="connsiteX7996" fmla="*/ 10665829 w 11989919"/>
              <a:gd name="connsiteY7996" fmla="*/ 460052 h 6634795"/>
              <a:gd name="connsiteX7997" fmla="*/ 10629253 w 11989919"/>
              <a:gd name="connsiteY7997" fmla="*/ 496627 h 6634795"/>
              <a:gd name="connsiteX7998" fmla="*/ 10592677 w 11989919"/>
              <a:gd name="connsiteY7998" fmla="*/ 460052 h 6634795"/>
              <a:gd name="connsiteX7999" fmla="*/ 10629253 w 11989919"/>
              <a:gd name="connsiteY7999" fmla="*/ 423477 h 6634795"/>
              <a:gd name="connsiteX8000" fmla="*/ 10408572 w 11989919"/>
              <a:gd name="connsiteY8000" fmla="*/ 423474 h 6634795"/>
              <a:gd name="connsiteX8001" fmla="*/ 10445148 w 11989919"/>
              <a:gd name="connsiteY8001" fmla="*/ 460049 h 6634795"/>
              <a:gd name="connsiteX8002" fmla="*/ 10408572 w 11989919"/>
              <a:gd name="connsiteY8002" fmla="*/ 496625 h 6634795"/>
              <a:gd name="connsiteX8003" fmla="*/ 10371996 w 11989919"/>
              <a:gd name="connsiteY8003" fmla="*/ 460049 h 6634795"/>
              <a:gd name="connsiteX8004" fmla="*/ 10408572 w 11989919"/>
              <a:gd name="connsiteY8004" fmla="*/ 423474 h 6634795"/>
              <a:gd name="connsiteX8005" fmla="*/ 10187891 w 11989919"/>
              <a:gd name="connsiteY8005" fmla="*/ 423471 h 6634795"/>
              <a:gd name="connsiteX8006" fmla="*/ 10224467 w 11989919"/>
              <a:gd name="connsiteY8006" fmla="*/ 460046 h 6634795"/>
              <a:gd name="connsiteX8007" fmla="*/ 10187891 w 11989919"/>
              <a:gd name="connsiteY8007" fmla="*/ 496622 h 6634795"/>
              <a:gd name="connsiteX8008" fmla="*/ 10151315 w 11989919"/>
              <a:gd name="connsiteY8008" fmla="*/ 460046 h 6634795"/>
              <a:gd name="connsiteX8009" fmla="*/ 10187891 w 11989919"/>
              <a:gd name="connsiteY8009" fmla="*/ 423471 h 6634795"/>
              <a:gd name="connsiteX8010" fmla="*/ 9967210 w 11989919"/>
              <a:gd name="connsiteY8010" fmla="*/ 423469 h 6634795"/>
              <a:gd name="connsiteX8011" fmla="*/ 10003786 w 11989919"/>
              <a:gd name="connsiteY8011" fmla="*/ 460043 h 6634795"/>
              <a:gd name="connsiteX8012" fmla="*/ 9967210 w 11989919"/>
              <a:gd name="connsiteY8012" fmla="*/ 496619 h 6634795"/>
              <a:gd name="connsiteX8013" fmla="*/ 9930634 w 11989919"/>
              <a:gd name="connsiteY8013" fmla="*/ 460043 h 6634795"/>
              <a:gd name="connsiteX8014" fmla="*/ 9967210 w 11989919"/>
              <a:gd name="connsiteY8014" fmla="*/ 423469 h 6634795"/>
              <a:gd name="connsiteX8015" fmla="*/ 9746529 w 11989919"/>
              <a:gd name="connsiteY8015" fmla="*/ 423466 h 6634795"/>
              <a:gd name="connsiteX8016" fmla="*/ 9783105 w 11989919"/>
              <a:gd name="connsiteY8016" fmla="*/ 460041 h 6634795"/>
              <a:gd name="connsiteX8017" fmla="*/ 9746529 w 11989919"/>
              <a:gd name="connsiteY8017" fmla="*/ 496616 h 6634795"/>
              <a:gd name="connsiteX8018" fmla="*/ 9709953 w 11989919"/>
              <a:gd name="connsiteY8018" fmla="*/ 460041 h 6634795"/>
              <a:gd name="connsiteX8019" fmla="*/ 9746529 w 11989919"/>
              <a:gd name="connsiteY8019" fmla="*/ 423466 h 6634795"/>
              <a:gd name="connsiteX8020" fmla="*/ 9525848 w 11989919"/>
              <a:gd name="connsiteY8020" fmla="*/ 423463 h 6634795"/>
              <a:gd name="connsiteX8021" fmla="*/ 9562424 w 11989919"/>
              <a:gd name="connsiteY8021" fmla="*/ 460038 h 6634795"/>
              <a:gd name="connsiteX8022" fmla="*/ 9525848 w 11989919"/>
              <a:gd name="connsiteY8022" fmla="*/ 496613 h 6634795"/>
              <a:gd name="connsiteX8023" fmla="*/ 9489272 w 11989919"/>
              <a:gd name="connsiteY8023" fmla="*/ 460038 h 6634795"/>
              <a:gd name="connsiteX8024" fmla="*/ 9525848 w 11989919"/>
              <a:gd name="connsiteY8024" fmla="*/ 423463 h 6634795"/>
              <a:gd name="connsiteX8025" fmla="*/ 9305167 w 11989919"/>
              <a:gd name="connsiteY8025" fmla="*/ 423460 h 6634795"/>
              <a:gd name="connsiteX8026" fmla="*/ 9341743 w 11989919"/>
              <a:gd name="connsiteY8026" fmla="*/ 460035 h 6634795"/>
              <a:gd name="connsiteX8027" fmla="*/ 9305167 w 11989919"/>
              <a:gd name="connsiteY8027" fmla="*/ 496610 h 6634795"/>
              <a:gd name="connsiteX8028" fmla="*/ 9268591 w 11989919"/>
              <a:gd name="connsiteY8028" fmla="*/ 460035 h 6634795"/>
              <a:gd name="connsiteX8029" fmla="*/ 9305167 w 11989919"/>
              <a:gd name="connsiteY8029" fmla="*/ 423460 h 6634795"/>
              <a:gd name="connsiteX8030" fmla="*/ 9084486 w 11989919"/>
              <a:gd name="connsiteY8030" fmla="*/ 423457 h 6634795"/>
              <a:gd name="connsiteX8031" fmla="*/ 9121062 w 11989919"/>
              <a:gd name="connsiteY8031" fmla="*/ 460032 h 6634795"/>
              <a:gd name="connsiteX8032" fmla="*/ 9084486 w 11989919"/>
              <a:gd name="connsiteY8032" fmla="*/ 496607 h 6634795"/>
              <a:gd name="connsiteX8033" fmla="*/ 9047910 w 11989919"/>
              <a:gd name="connsiteY8033" fmla="*/ 460032 h 6634795"/>
              <a:gd name="connsiteX8034" fmla="*/ 9084486 w 11989919"/>
              <a:gd name="connsiteY8034" fmla="*/ 423457 h 6634795"/>
              <a:gd name="connsiteX8035" fmla="*/ 8863805 w 11989919"/>
              <a:gd name="connsiteY8035" fmla="*/ 423454 h 6634795"/>
              <a:gd name="connsiteX8036" fmla="*/ 8900381 w 11989919"/>
              <a:gd name="connsiteY8036" fmla="*/ 460029 h 6634795"/>
              <a:gd name="connsiteX8037" fmla="*/ 8863805 w 11989919"/>
              <a:gd name="connsiteY8037" fmla="*/ 496604 h 6634795"/>
              <a:gd name="connsiteX8038" fmla="*/ 8827229 w 11989919"/>
              <a:gd name="connsiteY8038" fmla="*/ 460029 h 6634795"/>
              <a:gd name="connsiteX8039" fmla="*/ 8863805 w 11989919"/>
              <a:gd name="connsiteY8039" fmla="*/ 423454 h 6634795"/>
              <a:gd name="connsiteX8040" fmla="*/ 8643124 w 11989919"/>
              <a:gd name="connsiteY8040" fmla="*/ 423451 h 6634795"/>
              <a:gd name="connsiteX8041" fmla="*/ 8679700 w 11989919"/>
              <a:gd name="connsiteY8041" fmla="*/ 460026 h 6634795"/>
              <a:gd name="connsiteX8042" fmla="*/ 8643124 w 11989919"/>
              <a:gd name="connsiteY8042" fmla="*/ 496602 h 6634795"/>
              <a:gd name="connsiteX8043" fmla="*/ 8606548 w 11989919"/>
              <a:gd name="connsiteY8043" fmla="*/ 460026 h 6634795"/>
              <a:gd name="connsiteX8044" fmla="*/ 8643124 w 11989919"/>
              <a:gd name="connsiteY8044" fmla="*/ 423451 h 6634795"/>
              <a:gd name="connsiteX8045" fmla="*/ 8422443 w 11989919"/>
              <a:gd name="connsiteY8045" fmla="*/ 423448 h 6634795"/>
              <a:gd name="connsiteX8046" fmla="*/ 8459019 w 11989919"/>
              <a:gd name="connsiteY8046" fmla="*/ 460023 h 6634795"/>
              <a:gd name="connsiteX8047" fmla="*/ 8422443 w 11989919"/>
              <a:gd name="connsiteY8047" fmla="*/ 496599 h 6634795"/>
              <a:gd name="connsiteX8048" fmla="*/ 8385867 w 11989919"/>
              <a:gd name="connsiteY8048" fmla="*/ 460023 h 6634795"/>
              <a:gd name="connsiteX8049" fmla="*/ 8422443 w 11989919"/>
              <a:gd name="connsiteY8049" fmla="*/ 423448 h 6634795"/>
              <a:gd name="connsiteX8050" fmla="*/ 8201762 w 11989919"/>
              <a:gd name="connsiteY8050" fmla="*/ 423445 h 6634795"/>
              <a:gd name="connsiteX8051" fmla="*/ 8238338 w 11989919"/>
              <a:gd name="connsiteY8051" fmla="*/ 460020 h 6634795"/>
              <a:gd name="connsiteX8052" fmla="*/ 8201762 w 11989919"/>
              <a:gd name="connsiteY8052" fmla="*/ 496596 h 6634795"/>
              <a:gd name="connsiteX8053" fmla="*/ 8165186 w 11989919"/>
              <a:gd name="connsiteY8053" fmla="*/ 460020 h 6634795"/>
              <a:gd name="connsiteX8054" fmla="*/ 8201762 w 11989919"/>
              <a:gd name="connsiteY8054" fmla="*/ 423445 h 6634795"/>
              <a:gd name="connsiteX8055" fmla="*/ 7981081 w 11989919"/>
              <a:gd name="connsiteY8055" fmla="*/ 423442 h 6634795"/>
              <a:gd name="connsiteX8056" fmla="*/ 8017657 w 11989919"/>
              <a:gd name="connsiteY8056" fmla="*/ 460017 h 6634795"/>
              <a:gd name="connsiteX8057" fmla="*/ 7981081 w 11989919"/>
              <a:gd name="connsiteY8057" fmla="*/ 496593 h 6634795"/>
              <a:gd name="connsiteX8058" fmla="*/ 7944505 w 11989919"/>
              <a:gd name="connsiteY8058" fmla="*/ 460017 h 6634795"/>
              <a:gd name="connsiteX8059" fmla="*/ 7981081 w 11989919"/>
              <a:gd name="connsiteY8059" fmla="*/ 423442 h 6634795"/>
              <a:gd name="connsiteX8060" fmla="*/ 7760400 w 11989919"/>
              <a:gd name="connsiteY8060" fmla="*/ 423439 h 6634795"/>
              <a:gd name="connsiteX8061" fmla="*/ 7796976 w 11989919"/>
              <a:gd name="connsiteY8061" fmla="*/ 460015 h 6634795"/>
              <a:gd name="connsiteX8062" fmla="*/ 7760400 w 11989919"/>
              <a:gd name="connsiteY8062" fmla="*/ 496590 h 6634795"/>
              <a:gd name="connsiteX8063" fmla="*/ 7723824 w 11989919"/>
              <a:gd name="connsiteY8063" fmla="*/ 460015 h 6634795"/>
              <a:gd name="connsiteX8064" fmla="*/ 7760400 w 11989919"/>
              <a:gd name="connsiteY8064" fmla="*/ 423439 h 6634795"/>
              <a:gd name="connsiteX8065" fmla="*/ 7539719 w 11989919"/>
              <a:gd name="connsiteY8065" fmla="*/ 423436 h 6634795"/>
              <a:gd name="connsiteX8066" fmla="*/ 7576295 w 11989919"/>
              <a:gd name="connsiteY8066" fmla="*/ 460012 h 6634795"/>
              <a:gd name="connsiteX8067" fmla="*/ 7539719 w 11989919"/>
              <a:gd name="connsiteY8067" fmla="*/ 496587 h 6634795"/>
              <a:gd name="connsiteX8068" fmla="*/ 7503143 w 11989919"/>
              <a:gd name="connsiteY8068" fmla="*/ 460012 h 6634795"/>
              <a:gd name="connsiteX8069" fmla="*/ 7539719 w 11989919"/>
              <a:gd name="connsiteY8069" fmla="*/ 423436 h 6634795"/>
              <a:gd name="connsiteX8070" fmla="*/ 7319038 w 11989919"/>
              <a:gd name="connsiteY8070" fmla="*/ 423434 h 6634795"/>
              <a:gd name="connsiteX8071" fmla="*/ 7355614 w 11989919"/>
              <a:gd name="connsiteY8071" fmla="*/ 460009 h 6634795"/>
              <a:gd name="connsiteX8072" fmla="*/ 7319038 w 11989919"/>
              <a:gd name="connsiteY8072" fmla="*/ 496584 h 6634795"/>
              <a:gd name="connsiteX8073" fmla="*/ 7282462 w 11989919"/>
              <a:gd name="connsiteY8073" fmla="*/ 460009 h 6634795"/>
              <a:gd name="connsiteX8074" fmla="*/ 7319038 w 11989919"/>
              <a:gd name="connsiteY8074" fmla="*/ 423434 h 6634795"/>
              <a:gd name="connsiteX8075" fmla="*/ 7098357 w 11989919"/>
              <a:gd name="connsiteY8075" fmla="*/ 423431 h 6634795"/>
              <a:gd name="connsiteX8076" fmla="*/ 7134933 w 11989919"/>
              <a:gd name="connsiteY8076" fmla="*/ 460006 h 6634795"/>
              <a:gd name="connsiteX8077" fmla="*/ 7098357 w 11989919"/>
              <a:gd name="connsiteY8077" fmla="*/ 496582 h 6634795"/>
              <a:gd name="connsiteX8078" fmla="*/ 7061781 w 11989919"/>
              <a:gd name="connsiteY8078" fmla="*/ 460006 h 6634795"/>
              <a:gd name="connsiteX8079" fmla="*/ 7098357 w 11989919"/>
              <a:gd name="connsiteY8079" fmla="*/ 423431 h 6634795"/>
              <a:gd name="connsiteX8080" fmla="*/ 6877676 w 11989919"/>
              <a:gd name="connsiteY8080" fmla="*/ 423428 h 6634795"/>
              <a:gd name="connsiteX8081" fmla="*/ 6914252 w 11989919"/>
              <a:gd name="connsiteY8081" fmla="*/ 460003 h 6634795"/>
              <a:gd name="connsiteX8082" fmla="*/ 6877676 w 11989919"/>
              <a:gd name="connsiteY8082" fmla="*/ 496579 h 6634795"/>
              <a:gd name="connsiteX8083" fmla="*/ 6841100 w 11989919"/>
              <a:gd name="connsiteY8083" fmla="*/ 460003 h 6634795"/>
              <a:gd name="connsiteX8084" fmla="*/ 6877676 w 11989919"/>
              <a:gd name="connsiteY8084" fmla="*/ 423428 h 6634795"/>
              <a:gd name="connsiteX8085" fmla="*/ 6656995 w 11989919"/>
              <a:gd name="connsiteY8085" fmla="*/ 423425 h 6634795"/>
              <a:gd name="connsiteX8086" fmla="*/ 6693571 w 11989919"/>
              <a:gd name="connsiteY8086" fmla="*/ 460000 h 6634795"/>
              <a:gd name="connsiteX8087" fmla="*/ 6656995 w 11989919"/>
              <a:gd name="connsiteY8087" fmla="*/ 496576 h 6634795"/>
              <a:gd name="connsiteX8088" fmla="*/ 6620419 w 11989919"/>
              <a:gd name="connsiteY8088" fmla="*/ 460000 h 6634795"/>
              <a:gd name="connsiteX8089" fmla="*/ 6656995 w 11989919"/>
              <a:gd name="connsiteY8089" fmla="*/ 423425 h 6634795"/>
              <a:gd name="connsiteX8090" fmla="*/ 6436314 w 11989919"/>
              <a:gd name="connsiteY8090" fmla="*/ 423422 h 6634795"/>
              <a:gd name="connsiteX8091" fmla="*/ 6472890 w 11989919"/>
              <a:gd name="connsiteY8091" fmla="*/ 459997 h 6634795"/>
              <a:gd name="connsiteX8092" fmla="*/ 6436314 w 11989919"/>
              <a:gd name="connsiteY8092" fmla="*/ 496573 h 6634795"/>
              <a:gd name="connsiteX8093" fmla="*/ 6399738 w 11989919"/>
              <a:gd name="connsiteY8093" fmla="*/ 459997 h 6634795"/>
              <a:gd name="connsiteX8094" fmla="*/ 6436314 w 11989919"/>
              <a:gd name="connsiteY8094" fmla="*/ 423422 h 6634795"/>
              <a:gd name="connsiteX8095" fmla="*/ 6215633 w 11989919"/>
              <a:gd name="connsiteY8095" fmla="*/ 423419 h 6634795"/>
              <a:gd name="connsiteX8096" fmla="*/ 6252209 w 11989919"/>
              <a:gd name="connsiteY8096" fmla="*/ 459994 h 6634795"/>
              <a:gd name="connsiteX8097" fmla="*/ 6215633 w 11989919"/>
              <a:gd name="connsiteY8097" fmla="*/ 496570 h 6634795"/>
              <a:gd name="connsiteX8098" fmla="*/ 6179057 w 11989919"/>
              <a:gd name="connsiteY8098" fmla="*/ 459994 h 6634795"/>
              <a:gd name="connsiteX8099" fmla="*/ 6215633 w 11989919"/>
              <a:gd name="connsiteY8099" fmla="*/ 423419 h 6634795"/>
              <a:gd name="connsiteX8100" fmla="*/ 5994952 w 11989919"/>
              <a:gd name="connsiteY8100" fmla="*/ 423416 h 6634795"/>
              <a:gd name="connsiteX8101" fmla="*/ 6031528 w 11989919"/>
              <a:gd name="connsiteY8101" fmla="*/ 459991 h 6634795"/>
              <a:gd name="connsiteX8102" fmla="*/ 5994952 w 11989919"/>
              <a:gd name="connsiteY8102" fmla="*/ 496567 h 6634795"/>
              <a:gd name="connsiteX8103" fmla="*/ 5958376 w 11989919"/>
              <a:gd name="connsiteY8103" fmla="*/ 459991 h 6634795"/>
              <a:gd name="connsiteX8104" fmla="*/ 5994952 w 11989919"/>
              <a:gd name="connsiteY8104" fmla="*/ 423416 h 6634795"/>
              <a:gd name="connsiteX8105" fmla="*/ 5774272 w 11989919"/>
              <a:gd name="connsiteY8105" fmla="*/ 423413 h 6634795"/>
              <a:gd name="connsiteX8106" fmla="*/ 5810848 w 11989919"/>
              <a:gd name="connsiteY8106" fmla="*/ 459989 h 6634795"/>
              <a:gd name="connsiteX8107" fmla="*/ 5774272 w 11989919"/>
              <a:gd name="connsiteY8107" fmla="*/ 496564 h 6634795"/>
              <a:gd name="connsiteX8108" fmla="*/ 5737697 w 11989919"/>
              <a:gd name="connsiteY8108" fmla="*/ 459989 h 6634795"/>
              <a:gd name="connsiteX8109" fmla="*/ 5774272 w 11989919"/>
              <a:gd name="connsiteY8109" fmla="*/ 423413 h 6634795"/>
              <a:gd name="connsiteX8110" fmla="*/ 5553593 w 11989919"/>
              <a:gd name="connsiteY8110" fmla="*/ 423410 h 6634795"/>
              <a:gd name="connsiteX8111" fmla="*/ 5590169 w 11989919"/>
              <a:gd name="connsiteY8111" fmla="*/ 459986 h 6634795"/>
              <a:gd name="connsiteX8112" fmla="*/ 5553593 w 11989919"/>
              <a:gd name="connsiteY8112" fmla="*/ 496561 h 6634795"/>
              <a:gd name="connsiteX8113" fmla="*/ 5517018 w 11989919"/>
              <a:gd name="connsiteY8113" fmla="*/ 459986 h 6634795"/>
              <a:gd name="connsiteX8114" fmla="*/ 5553593 w 11989919"/>
              <a:gd name="connsiteY8114" fmla="*/ 423410 h 6634795"/>
              <a:gd name="connsiteX8115" fmla="*/ 5332913 w 11989919"/>
              <a:gd name="connsiteY8115" fmla="*/ 423407 h 6634795"/>
              <a:gd name="connsiteX8116" fmla="*/ 5369490 w 11989919"/>
              <a:gd name="connsiteY8116" fmla="*/ 459983 h 6634795"/>
              <a:gd name="connsiteX8117" fmla="*/ 5332913 w 11989919"/>
              <a:gd name="connsiteY8117" fmla="*/ 496558 h 6634795"/>
              <a:gd name="connsiteX8118" fmla="*/ 5296337 w 11989919"/>
              <a:gd name="connsiteY8118" fmla="*/ 459983 h 6634795"/>
              <a:gd name="connsiteX8119" fmla="*/ 5332913 w 11989919"/>
              <a:gd name="connsiteY8119" fmla="*/ 423407 h 6634795"/>
              <a:gd name="connsiteX8120" fmla="*/ 5112230 w 11989919"/>
              <a:gd name="connsiteY8120" fmla="*/ 423405 h 6634795"/>
              <a:gd name="connsiteX8121" fmla="*/ 5148807 w 11989919"/>
              <a:gd name="connsiteY8121" fmla="*/ 459980 h 6634795"/>
              <a:gd name="connsiteX8122" fmla="*/ 5112230 w 11989919"/>
              <a:gd name="connsiteY8122" fmla="*/ 496556 h 6634795"/>
              <a:gd name="connsiteX8123" fmla="*/ 5075655 w 11989919"/>
              <a:gd name="connsiteY8123" fmla="*/ 459980 h 6634795"/>
              <a:gd name="connsiteX8124" fmla="*/ 5112230 w 11989919"/>
              <a:gd name="connsiteY8124" fmla="*/ 423405 h 6634795"/>
              <a:gd name="connsiteX8125" fmla="*/ 4891552 w 11989919"/>
              <a:gd name="connsiteY8125" fmla="*/ 423402 h 6634795"/>
              <a:gd name="connsiteX8126" fmla="*/ 4928127 w 11989919"/>
              <a:gd name="connsiteY8126" fmla="*/ 459977 h 6634795"/>
              <a:gd name="connsiteX8127" fmla="*/ 4891552 w 11989919"/>
              <a:gd name="connsiteY8127" fmla="*/ 496553 h 6634795"/>
              <a:gd name="connsiteX8128" fmla="*/ 4854975 w 11989919"/>
              <a:gd name="connsiteY8128" fmla="*/ 459977 h 6634795"/>
              <a:gd name="connsiteX8129" fmla="*/ 4891552 w 11989919"/>
              <a:gd name="connsiteY8129" fmla="*/ 423402 h 6634795"/>
              <a:gd name="connsiteX8130" fmla="*/ 4670871 w 11989919"/>
              <a:gd name="connsiteY8130" fmla="*/ 423399 h 6634795"/>
              <a:gd name="connsiteX8131" fmla="*/ 4707447 w 11989919"/>
              <a:gd name="connsiteY8131" fmla="*/ 459974 h 6634795"/>
              <a:gd name="connsiteX8132" fmla="*/ 4670871 w 11989919"/>
              <a:gd name="connsiteY8132" fmla="*/ 496550 h 6634795"/>
              <a:gd name="connsiteX8133" fmla="*/ 4634295 w 11989919"/>
              <a:gd name="connsiteY8133" fmla="*/ 459974 h 6634795"/>
              <a:gd name="connsiteX8134" fmla="*/ 4670871 w 11989919"/>
              <a:gd name="connsiteY8134" fmla="*/ 423399 h 6634795"/>
              <a:gd name="connsiteX8135" fmla="*/ 4450188 w 11989919"/>
              <a:gd name="connsiteY8135" fmla="*/ 423396 h 6634795"/>
              <a:gd name="connsiteX8136" fmla="*/ 4486764 w 11989919"/>
              <a:gd name="connsiteY8136" fmla="*/ 459971 h 6634795"/>
              <a:gd name="connsiteX8137" fmla="*/ 4450188 w 11989919"/>
              <a:gd name="connsiteY8137" fmla="*/ 496547 h 6634795"/>
              <a:gd name="connsiteX8138" fmla="*/ 4413613 w 11989919"/>
              <a:gd name="connsiteY8138" fmla="*/ 459971 h 6634795"/>
              <a:gd name="connsiteX8139" fmla="*/ 4450188 w 11989919"/>
              <a:gd name="connsiteY8139" fmla="*/ 423396 h 6634795"/>
              <a:gd name="connsiteX8140" fmla="*/ 4229507 w 11989919"/>
              <a:gd name="connsiteY8140" fmla="*/ 423393 h 6634795"/>
              <a:gd name="connsiteX8141" fmla="*/ 4266084 w 11989919"/>
              <a:gd name="connsiteY8141" fmla="*/ 459968 h 6634795"/>
              <a:gd name="connsiteX8142" fmla="*/ 4229507 w 11989919"/>
              <a:gd name="connsiteY8142" fmla="*/ 496544 h 6634795"/>
              <a:gd name="connsiteX8143" fmla="*/ 4192931 w 11989919"/>
              <a:gd name="connsiteY8143" fmla="*/ 459968 h 6634795"/>
              <a:gd name="connsiteX8144" fmla="*/ 4229507 w 11989919"/>
              <a:gd name="connsiteY8144" fmla="*/ 423393 h 6634795"/>
              <a:gd name="connsiteX8145" fmla="*/ 4008847 w 11989919"/>
              <a:gd name="connsiteY8145" fmla="*/ 423390 h 6634795"/>
              <a:gd name="connsiteX8146" fmla="*/ 4045426 w 11989919"/>
              <a:gd name="connsiteY8146" fmla="*/ 459965 h 6634795"/>
              <a:gd name="connsiteX8147" fmla="*/ 4008847 w 11989919"/>
              <a:gd name="connsiteY8147" fmla="*/ 496541 h 6634795"/>
              <a:gd name="connsiteX8148" fmla="*/ 3972267 w 11989919"/>
              <a:gd name="connsiteY8148" fmla="*/ 459965 h 6634795"/>
              <a:gd name="connsiteX8149" fmla="*/ 4008847 w 11989919"/>
              <a:gd name="connsiteY8149" fmla="*/ 423390 h 6634795"/>
              <a:gd name="connsiteX8150" fmla="*/ 3788165 w 11989919"/>
              <a:gd name="connsiteY8150" fmla="*/ 423387 h 6634795"/>
              <a:gd name="connsiteX8151" fmla="*/ 3824738 w 11989919"/>
              <a:gd name="connsiteY8151" fmla="*/ 459963 h 6634795"/>
              <a:gd name="connsiteX8152" fmla="*/ 3788165 w 11989919"/>
              <a:gd name="connsiteY8152" fmla="*/ 496538 h 6634795"/>
              <a:gd name="connsiteX8153" fmla="*/ 3751588 w 11989919"/>
              <a:gd name="connsiteY8153" fmla="*/ 459963 h 6634795"/>
              <a:gd name="connsiteX8154" fmla="*/ 3788165 w 11989919"/>
              <a:gd name="connsiteY8154" fmla="*/ 423387 h 6634795"/>
              <a:gd name="connsiteX8155" fmla="*/ 3567479 w 11989919"/>
              <a:gd name="connsiteY8155" fmla="*/ 423384 h 6634795"/>
              <a:gd name="connsiteX8156" fmla="*/ 3604051 w 11989919"/>
              <a:gd name="connsiteY8156" fmla="*/ 459960 h 6634795"/>
              <a:gd name="connsiteX8157" fmla="*/ 3567479 w 11989919"/>
              <a:gd name="connsiteY8157" fmla="*/ 496535 h 6634795"/>
              <a:gd name="connsiteX8158" fmla="*/ 3530908 w 11989919"/>
              <a:gd name="connsiteY8158" fmla="*/ 459960 h 6634795"/>
              <a:gd name="connsiteX8159" fmla="*/ 3567479 w 11989919"/>
              <a:gd name="connsiteY8159" fmla="*/ 423384 h 6634795"/>
              <a:gd name="connsiteX8160" fmla="*/ 3346801 w 11989919"/>
              <a:gd name="connsiteY8160" fmla="*/ 423381 h 6634795"/>
              <a:gd name="connsiteX8161" fmla="*/ 3383375 w 11989919"/>
              <a:gd name="connsiteY8161" fmla="*/ 459957 h 6634795"/>
              <a:gd name="connsiteX8162" fmla="*/ 3346801 w 11989919"/>
              <a:gd name="connsiteY8162" fmla="*/ 496533 h 6634795"/>
              <a:gd name="connsiteX8163" fmla="*/ 3310228 w 11989919"/>
              <a:gd name="connsiteY8163" fmla="*/ 459957 h 6634795"/>
              <a:gd name="connsiteX8164" fmla="*/ 3346801 w 11989919"/>
              <a:gd name="connsiteY8164" fmla="*/ 423381 h 6634795"/>
              <a:gd name="connsiteX8165" fmla="*/ 3126126 w 11989919"/>
              <a:gd name="connsiteY8165" fmla="*/ 423378 h 6634795"/>
              <a:gd name="connsiteX8166" fmla="*/ 3162696 w 11989919"/>
              <a:gd name="connsiteY8166" fmla="*/ 459954 h 6634795"/>
              <a:gd name="connsiteX8167" fmla="*/ 3126126 w 11989919"/>
              <a:gd name="connsiteY8167" fmla="*/ 496530 h 6634795"/>
              <a:gd name="connsiteX8168" fmla="*/ 3089541 w 11989919"/>
              <a:gd name="connsiteY8168" fmla="*/ 459954 h 6634795"/>
              <a:gd name="connsiteX8169" fmla="*/ 3126126 w 11989919"/>
              <a:gd name="connsiteY8169" fmla="*/ 423378 h 6634795"/>
              <a:gd name="connsiteX8170" fmla="*/ 2905436 w 11989919"/>
              <a:gd name="connsiteY8170" fmla="*/ 423375 h 6634795"/>
              <a:gd name="connsiteX8171" fmla="*/ 2942013 w 11989919"/>
              <a:gd name="connsiteY8171" fmla="*/ 459951 h 6634795"/>
              <a:gd name="connsiteX8172" fmla="*/ 2905436 w 11989919"/>
              <a:gd name="connsiteY8172" fmla="*/ 496527 h 6634795"/>
              <a:gd name="connsiteX8173" fmla="*/ 2868866 w 11989919"/>
              <a:gd name="connsiteY8173" fmla="*/ 459951 h 6634795"/>
              <a:gd name="connsiteX8174" fmla="*/ 2905436 w 11989919"/>
              <a:gd name="connsiteY8174" fmla="*/ 423375 h 6634795"/>
              <a:gd name="connsiteX8175" fmla="*/ 2684758 w 11989919"/>
              <a:gd name="connsiteY8175" fmla="*/ 423373 h 6634795"/>
              <a:gd name="connsiteX8176" fmla="*/ 2721329 w 11989919"/>
              <a:gd name="connsiteY8176" fmla="*/ 459948 h 6634795"/>
              <a:gd name="connsiteX8177" fmla="*/ 2684758 w 11989919"/>
              <a:gd name="connsiteY8177" fmla="*/ 496524 h 6634795"/>
              <a:gd name="connsiteX8178" fmla="*/ 2648177 w 11989919"/>
              <a:gd name="connsiteY8178" fmla="*/ 459948 h 6634795"/>
              <a:gd name="connsiteX8179" fmla="*/ 2684758 w 11989919"/>
              <a:gd name="connsiteY8179" fmla="*/ 423373 h 6634795"/>
              <a:gd name="connsiteX8180" fmla="*/ 2464071 w 11989919"/>
              <a:gd name="connsiteY8180" fmla="*/ 423370 h 6634795"/>
              <a:gd name="connsiteX8181" fmla="*/ 2500650 w 11989919"/>
              <a:gd name="connsiteY8181" fmla="*/ 459945 h 6634795"/>
              <a:gd name="connsiteX8182" fmla="*/ 2464071 w 11989919"/>
              <a:gd name="connsiteY8182" fmla="*/ 496521 h 6634795"/>
              <a:gd name="connsiteX8183" fmla="*/ 2427500 w 11989919"/>
              <a:gd name="connsiteY8183" fmla="*/ 459945 h 6634795"/>
              <a:gd name="connsiteX8184" fmla="*/ 2464071 w 11989919"/>
              <a:gd name="connsiteY8184" fmla="*/ 423370 h 6634795"/>
              <a:gd name="connsiteX8185" fmla="*/ 2243393 w 11989919"/>
              <a:gd name="connsiteY8185" fmla="*/ 423367 h 6634795"/>
              <a:gd name="connsiteX8186" fmla="*/ 2279972 w 11989919"/>
              <a:gd name="connsiteY8186" fmla="*/ 459942 h 6634795"/>
              <a:gd name="connsiteX8187" fmla="*/ 2243393 w 11989919"/>
              <a:gd name="connsiteY8187" fmla="*/ 496518 h 6634795"/>
              <a:gd name="connsiteX8188" fmla="*/ 2206817 w 11989919"/>
              <a:gd name="connsiteY8188" fmla="*/ 459942 h 6634795"/>
              <a:gd name="connsiteX8189" fmla="*/ 2243393 w 11989919"/>
              <a:gd name="connsiteY8189" fmla="*/ 423367 h 6634795"/>
              <a:gd name="connsiteX8190" fmla="*/ 2022713 w 11989919"/>
              <a:gd name="connsiteY8190" fmla="*/ 423364 h 6634795"/>
              <a:gd name="connsiteX8191" fmla="*/ 2059288 w 11989919"/>
              <a:gd name="connsiteY8191" fmla="*/ 459939 h 6634795"/>
              <a:gd name="connsiteX8192" fmla="*/ 2022713 w 11989919"/>
              <a:gd name="connsiteY8192" fmla="*/ 496515 h 6634795"/>
              <a:gd name="connsiteX8193" fmla="*/ 1986179 w 11989919"/>
              <a:gd name="connsiteY8193" fmla="*/ 459939 h 6634795"/>
              <a:gd name="connsiteX8194" fmla="*/ 2022713 w 11989919"/>
              <a:gd name="connsiteY8194" fmla="*/ 423364 h 6634795"/>
              <a:gd name="connsiteX8195" fmla="*/ 1802070 w 11989919"/>
              <a:gd name="connsiteY8195" fmla="*/ 423361 h 6634795"/>
              <a:gd name="connsiteX8196" fmla="*/ 1838646 w 11989919"/>
              <a:gd name="connsiteY8196" fmla="*/ 459937 h 6634795"/>
              <a:gd name="connsiteX8197" fmla="*/ 1802070 w 11989919"/>
              <a:gd name="connsiteY8197" fmla="*/ 496512 h 6634795"/>
              <a:gd name="connsiteX8198" fmla="*/ 1765494 w 11989919"/>
              <a:gd name="connsiteY8198" fmla="*/ 459937 h 6634795"/>
              <a:gd name="connsiteX8199" fmla="*/ 1802070 w 11989919"/>
              <a:gd name="connsiteY8199" fmla="*/ 423361 h 6634795"/>
              <a:gd name="connsiteX8200" fmla="*/ 1581384 w 11989919"/>
              <a:gd name="connsiteY8200" fmla="*/ 423358 h 6634795"/>
              <a:gd name="connsiteX8201" fmla="*/ 1617960 w 11989919"/>
              <a:gd name="connsiteY8201" fmla="*/ 459934 h 6634795"/>
              <a:gd name="connsiteX8202" fmla="*/ 1581384 w 11989919"/>
              <a:gd name="connsiteY8202" fmla="*/ 496510 h 6634795"/>
              <a:gd name="connsiteX8203" fmla="*/ 1544808 w 11989919"/>
              <a:gd name="connsiteY8203" fmla="*/ 459934 h 6634795"/>
              <a:gd name="connsiteX8204" fmla="*/ 1581384 w 11989919"/>
              <a:gd name="connsiteY8204" fmla="*/ 423358 h 6634795"/>
              <a:gd name="connsiteX8205" fmla="*/ 1360699 w 11989919"/>
              <a:gd name="connsiteY8205" fmla="*/ 423355 h 6634795"/>
              <a:gd name="connsiteX8206" fmla="*/ 1397275 w 11989919"/>
              <a:gd name="connsiteY8206" fmla="*/ 459931 h 6634795"/>
              <a:gd name="connsiteX8207" fmla="*/ 1360699 w 11989919"/>
              <a:gd name="connsiteY8207" fmla="*/ 496507 h 6634795"/>
              <a:gd name="connsiteX8208" fmla="*/ 1324123 w 11989919"/>
              <a:gd name="connsiteY8208" fmla="*/ 459931 h 6634795"/>
              <a:gd name="connsiteX8209" fmla="*/ 1360699 w 11989919"/>
              <a:gd name="connsiteY8209" fmla="*/ 423355 h 6634795"/>
              <a:gd name="connsiteX8210" fmla="*/ 1140012 w 11989919"/>
              <a:gd name="connsiteY8210" fmla="*/ 423352 h 6634795"/>
              <a:gd name="connsiteX8211" fmla="*/ 1176589 w 11989919"/>
              <a:gd name="connsiteY8211" fmla="*/ 459928 h 6634795"/>
              <a:gd name="connsiteX8212" fmla="*/ 1140012 w 11989919"/>
              <a:gd name="connsiteY8212" fmla="*/ 496504 h 6634795"/>
              <a:gd name="connsiteX8213" fmla="*/ 1103437 w 11989919"/>
              <a:gd name="connsiteY8213" fmla="*/ 459928 h 6634795"/>
              <a:gd name="connsiteX8214" fmla="*/ 1140012 w 11989919"/>
              <a:gd name="connsiteY8214" fmla="*/ 423352 h 6634795"/>
              <a:gd name="connsiteX8215" fmla="*/ 919326 w 11989919"/>
              <a:gd name="connsiteY8215" fmla="*/ 423349 h 6634795"/>
              <a:gd name="connsiteX8216" fmla="*/ 955902 w 11989919"/>
              <a:gd name="connsiteY8216" fmla="*/ 459925 h 6634795"/>
              <a:gd name="connsiteX8217" fmla="*/ 919326 w 11989919"/>
              <a:gd name="connsiteY8217" fmla="*/ 496501 h 6634795"/>
              <a:gd name="connsiteX8218" fmla="*/ 882751 w 11989919"/>
              <a:gd name="connsiteY8218" fmla="*/ 459925 h 6634795"/>
              <a:gd name="connsiteX8219" fmla="*/ 919326 w 11989919"/>
              <a:gd name="connsiteY8219" fmla="*/ 423349 h 6634795"/>
              <a:gd name="connsiteX8220" fmla="*/ 698640 w 11989919"/>
              <a:gd name="connsiteY8220" fmla="*/ 423346 h 6634795"/>
              <a:gd name="connsiteX8221" fmla="*/ 735216 w 11989919"/>
              <a:gd name="connsiteY8221" fmla="*/ 459922 h 6634795"/>
              <a:gd name="connsiteX8222" fmla="*/ 698640 w 11989919"/>
              <a:gd name="connsiteY8222" fmla="*/ 496498 h 6634795"/>
              <a:gd name="connsiteX8223" fmla="*/ 662065 w 11989919"/>
              <a:gd name="connsiteY8223" fmla="*/ 459922 h 6634795"/>
              <a:gd name="connsiteX8224" fmla="*/ 698640 w 11989919"/>
              <a:gd name="connsiteY8224" fmla="*/ 423346 h 6634795"/>
              <a:gd name="connsiteX8225" fmla="*/ 477954 w 11989919"/>
              <a:gd name="connsiteY8225" fmla="*/ 423343 h 6634795"/>
              <a:gd name="connsiteX8226" fmla="*/ 514530 w 11989919"/>
              <a:gd name="connsiteY8226" fmla="*/ 459919 h 6634795"/>
              <a:gd name="connsiteX8227" fmla="*/ 477954 w 11989919"/>
              <a:gd name="connsiteY8227" fmla="*/ 496495 h 6634795"/>
              <a:gd name="connsiteX8228" fmla="*/ 441378 w 11989919"/>
              <a:gd name="connsiteY8228" fmla="*/ 459919 h 6634795"/>
              <a:gd name="connsiteX8229" fmla="*/ 477954 w 11989919"/>
              <a:gd name="connsiteY8229" fmla="*/ 423343 h 6634795"/>
              <a:gd name="connsiteX8230" fmla="*/ 257268 w 11989919"/>
              <a:gd name="connsiteY8230" fmla="*/ 423340 h 6634795"/>
              <a:gd name="connsiteX8231" fmla="*/ 293844 w 11989919"/>
              <a:gd name="connsiteY8231" fmla="*/ 459916 h 6634795"/>
              <a:gd name="connsiteX8232" fmla="*/ 257268 w 11989919"/>
              <a:gd name="connsiteY8232" fmla="*/ 496492 h 6634795"/>
              <a:gd name="connsiteX8233" fmla="*/ 220692 w 11989919"/>
              <a:gd name="connsiteY8233" fmla="*/ 459916 h 6634795"/>
              <a:gd name="connsiteX8234" fmla="*/ 257268 w 11989919"/>
              <a:gd name="connsiteY8234" fmla="*/ 423340 h 6634795"/>
              <a:gd name="connsiteX8235" fmla="*/ 36582 w 11989919"/>
              <a:gd name="connsiteY8235" fmla="*/ 423338 h 6634795"/>
              <a:gd name="connsiteX8236" fmla="*/ 73157 w 11989919"/>
              <a:gd name="connsiteY8236" fmla="*/ 459913 h 6634795"/>
              <a:gd name="connsiteX8237" fmla="*/ 36582 w 11989919"/>
              <a:gd name="connsiteY8237" fmla="*/ 496489 h 6634795"/>
              <a:gd name="connsiteX8238" fmla="*/ 5 w 11989919"/>
              <a:gd name="connsiteY8238" fmla="*/ 459913 h 6634795"/>
              <a:gd name="connsiteX8239" fmla="*/ 36582 w 11989919"/>
              <a:gd name="connsiteY8239" fmla="*/ 423338 h 6634795"/>
              <a:gd name="connsiteX8240" fmla="*/ 11732658 w 11989919"/>
              <a:gd name="connsiteY8240" fmla="*/ 423335 h 6634795"/>
              <a:gd name="connsiteX8241" fmla="*/ 11769234 w 11989919"/>
              <a:gd name="connsiteY8241" fmla="*/ 459911 h 6634795"/>
              <a:gd name="connsiteX8242" fmla="*/ 11732658 w 11989919"/>
              <a:gd name="connsiteY8242" fmla="*/ 496486 h 6634795"/>
              <a:gd name="connsiteX8243" fmla="*/ 11696082 w 11989919"/>
              <a:gd name="connsiteY8243" fmla="*/ 459911 h 6634795"/>
              <a:gd name="connsiteX8244" fmla="*/ 11732658 w 11989919"/>
              <a:gd name="connsiteY8244" fmla="*/ 423335 h 6634795"/>
              <a:gd name="connsiteX8245" fmla="*/ 11953343 w 11989919"/>
              <a:gd name="connsiteY8245" fmla="*/ 423332 h 6634795"/>
              <a:gd name="connsiteX8246" fmla="*/ 11989919 w 11989919"/>
              <a:gd name="connsiteY8246" fmla="*/ 459908 h 6634795"/>
              <a:gd name="connsiteX8247" fmla="*/ 11953343 w 11989919"/>
              <a:gd name="connsiteY8247" fmla="*/ 496484 h 6634795"/>
              <a:gd name="connsiteX8248" fmla="*/ 11916767 w 11989919"/>
              <a:gd name="connsiteY8248" fmla="*/ 459908 h 6634795"/>
              <a:gd name="connsiteX8249" fmla="*/ 11953343 w 11989919"/>
              <a:gd name="connsiteY8249" fmla="*/ 423332 h 6634795"/>
              <a:gd name="connsiteX8250" fmla="*/ 11511977 w 11989919"/>
              <a:gd name="connsiteY8250" fmla="*/ 211829 h 6634795"/>
              <a:gd name="connsiteX8251" fmla="*/ 11548553 w 11989919"/>
              <a:gd name="connsiteY8251" fmla="*/ 248403 h 6634795"/>
              <a:gd name="connsiteX8252" fmla="*/ 11511977 w 11989919"/>
              <a:gd name="connsiteY8252" fmla="*/ 284978 h 6634795"/>
              <a:gd name="connsiteX8253" fmla="*/ 11475401 w 11989919"/>
              <a:gd name="connsiteY8253" fmla="*/ 248403 h 6634795"/>
              <a:gd name="connsiteX8254" fmla="*/ 11511977 w 11989919"/>
              <a:gd name="connsiteY8254" fmla="*/ 211829 h 6634795"/>
              <a:gd name="connsiteX8255" fmla="*/ 11291296 w 11989919"/>
              <a:gd name="connsiteY8255" fmla="*/ 211826 h 6634795"/>
              <a:gd name="connsiteX8256" fmla="*/ 11327872 w 11989919"/>
              <a:gd name="connsiteY8256" fmla="*/ 248400 h 6634795"/>
              <a:gd name="connsiteX8257" fmla="*/ 11291296 w 11989919"/>
              <a:gd name="connsiteY8257" fmla="*/ 284975 h 6634795"/>
              <a:gd name="connsiteX8258" fmla="*/ 11254720 w 11989919"/>
              <a:gd name="connsiteY8258" fmla="*/ 248400 h 6634795"/>
              <a:gd name="connsiteX8259" fmla="*/ 11291296 w 11989919"/>
              <a:gd name="connsiteY8259" fmla="*/ 211826 h 6634795"/>
              <a:gd name="connsiteX8260" fmla="*/ 11070615 w 11989919"/>
              <a:gd name="connsiteY8260" fmla="*/ 211823 h 6634795"/>
              <a:gd name="connsiteX8261" fmla="*/ 11107191 w 11989919"/>
              <a:gd name="connsiteY8261" fmla="*/ 248397 h 6634795"/>
              <a:gd name="connsiteX8262" fmla="*/ 11070615 w 11989919"/>
              <a:gd name="connsiteY8262" fmla="*/ 284972 h 6634795"/>
              <a:gd name="connsiteX8263" fmla="*/ 11034039 w 11989919"/>
              <a:gd name="connsiteY8263" fmla="*/ 248397 h 6634795"/>
              <a:gd name="connsiteX8264" fmla="*/ 11070615 w 11989919"/>
              <a:gd name="connsiteY8264" fmla="*/ 211823 h 6634795"/>
              <a:gd name="connsiteX8265" fmla="*/ 10849934 w 11989919"/>
              <a:gd name="connsiteY8265" fmla="*/ 211820 h 6634795"/>
              <a:gd name="connsiteX8266" fmla="*/ 10886510 w 11989919"/>
              <a:gd name="connsiteY8266" fmla="*/ 248394 h 6634795"/>
              <a:gd name="connsiteX8267" fmla="*/ 10849934 w 11989919"/>
              <a:gd name="connsiteY8267" fmla="*/ 284969 h 6634795"/>
              <a:gd name="connsiteX8268" fmla="*/ 10813358 w 11989919"/>
              <a:gd name="connsiteY8268" fmla="*/ 248394 h 6634795"/>
              <a:gd name="connsiteX8269" fmla="*/ 10849934 w 11989919"/>
              <a:gd name="connsiteY8269" fmla="*/ 211820 h 6634795"/>
              <a:gd name="connsiteX8270" fmla="*/ 10629253 w 11989919"/>
              <a:gd name="connsiteY8270" fmla="*/ 211817 h 6634795"/>
              <a:gd name="connsiteX8271" fmla="*/ 10665829 w 11989919"/>
              <a:gd name="connsiteY8271" fmla="*/ 248391 h 6634795"/>
              <a:gd name="connsiteX8272" fmla="*/ 10629253 w 11989919"/>
              <a:gd name="connsiteY8272" fmla="*/ 284966 h 6634795"/>
              <a:gd name="connsiteX8273" fmla="*/ 10592677 w 11989919"/>
              <a:gd name="connsiteY8273" fmla="*/ 248391 h 6634795"/>
              <a:gd name="connsiteX8274" fmla="*/ 10629253 w 11989919"/>
              <a:gd name="connsiteY8274" fmla="*/ 211817 h 6634795"/>
              <a:gd name="connsiteX8275" fmla="*/ 10408572 w 11989919"/>
              <a:gd name="connsiteY8275" fmla="*/ 211813 h 6634795"/>
              <a:gd name="connsiteX8276" fmla="*/ 10445148 w 11989919"/>
              <a:gd name="connsiteY8276" fmla="*/ 248388 h 6634795"/>
              <a:gd name="connsiteX8277" fmla="*/ 10408572 w 11989919"/>
              <a:gd name="connsiteY8277" fmla="*/ 284963 h 6634795"/>
              <a:gd name="connsiteX8278" fmla="*/ 10371996 w 11989919"/>
              <a:gd name="connsiteY8278" fmla="*/ 248388 h 6634795"/>
              <a:gd name="connsiteX8279" fmla="*/ 10408572 w 11989919"/>
              <a:gd name="connsiteY8279" fmla="*/ 211813 h 6634795"/>
              <a:gd name="connsiteX8280" fmla="*/ 10187891 w 11989919"/>
              <a:gd name="connsiteY8280" fmla="*/ 211810 h 6634795"/>
              <a:gd name="connsiteX8281" fmla="*/ 10224467 w 11989919"/>
              <a:gd name="connsiteY8281" fmla="*/ 248385 h 6634795"/>
              <a:gd name="connsiteX8282" fmla="*/ 10187891 w 11989919"/>
              <a:gd name="connsiteY8282" fmla="*/ 284960 h 6634795"/>
              <a:gd name="connsiteX8283" fmla="*/ 10151315 w 11989919"/>
              <a:gd name="connsiteY8283" fmla="*/ 248385 h 6634795"/>
              <a:gd name="connsiteX8284" fmla="*/ 10187891 w 11989919"/>
              <a:gd name="connsiteY8284" fmla="*/ 211810 h 6634795"/>
              <a:gd name="connsiteX8285" fmla="*/ 9967210 w 11989919"/>
              <a:gd name="connsiteY8285" fmla="*/ 211807 h 6634795"/>
              <a:gd name="connsiteX8286" fmla="*/ 10003786 w 11989919"/>
              <a:gd name="connsiteY8286" fmla="*/ 248382 h 6634795"/>
              <a:gd name="connsiteX8287" fmla="*/ 9967210 w 11989919"/>
              <a:gd name="connsiteY8287" fmla="*/ 284957 h 6634795"/>
              <a:gd name="connsiteX8288" fmla="*/ 9930634 w 11989919"/>
              <a:gd name="connsiteY8288" fmla="*/ 248382 h 6634795"/>
              <a:gd name="connsiteX8289" fmla="*/ 9967210 w 11989919"/>
              <a:gd name="connsiteY8289" fmla="*/ 211807 h 6634795"/>
              <a:gd name="connsiteX8290" fmla="*/ 9746529 w 11989919"/>
              <a:gd name="connsiteY8290" fmla="*/ 211804 h 6634795"/>
              <a:gd name="connsiteX8291" fmla="*/ 9783105 w 11989919"/>
              <a:gd name="connsiteY8291" fmla="*/ 248379 h 6634795"/>
              <a:gd name="connsiteX8292" fmla="*/ 9746529 w 11989919"/>
              <a:gd name="connsiteY8292" fmla="*/ 284954 h 6634795"/>
              <a:gd name="connsiteX8293" fmla="*/ 9709953 w 11989919"/>
              <a:gd name="connsiteY8293" fmla="*/ 248379 h 6634795"/>
              <a:gd name="connsiteX8294" fmla="*/ 9746529 w 11989919"/>
              <a:gd name="connsiteY8294" fmla="*/ 211804 h 6634795"/>
              <a:gd name="connsiteX8295" fmla="*/ 9525848 w 11989919"/>
              <a:gd name="connsiteY8295" fmla="*/ 211801 h 6634795"/>
              <a:gd name="connsiteX8296" fmla="*/ 9562424 w 11989919"/>
              <a:gd name="connsiteY8296" fmla="*/ 248376 h 6634795"/>
              <a:gd name="connsiteX8297" fmla="*/ 9525848 w 11989919"/>
              <a:gd name="connsiteY8297" fmla="*/ 284951 h 6634795"/>
              <a:gd name="connsiteX8298" fmla="*/ 9489272 w 11989919"/>
              <a:gd name="connsiteY8298" fmla="*/ 248376 h 6634795"/>
              <a:gd name="connsiteX8299" fmla="*/ 9525848 w 11989919"/>
              <a:gd name="connsiteY8299" fmla="*/ 211801 h 6634795"/>
              <a:gd name="connsiteX8300" fmla="*/ 9305167 w 11989919"/>
              <a:gd name="connsiteY8300" fmla="*/ 211798 h 6634795"/>
              <a:gd name="connsiteX8301" fmla="*/ 9341743 w 11989919"/>
              <a:gd name="connsiteY8301" fmla="*/ 248373 h 6634795"/>
              <a:gd name="connsiteX8302" fmla="*/ 9305167 w 11989919"/>
              <a:gd name="connsiteY8302" fmla="*/ 284948 h 6634795"/>
              <a:gd name="connsiteX8303" fmla="*/ 9268591 w 11989919"/>
              <a:gd name="connsiteY8303" fmla="*/ 248373 h 6634795"/>
              <a:gd name="connsiteX8304" fmla="*/ 9305167 w 11989919"/>
              <a:gd name="connsiteY8304" fmla="*/ 211798 h 6634795"/>
              <a:gd name="connsiteX8305" fmla="*/ 9084486 w 11989919"/>
              <a:gd name="connsiteY8305" fmla="*/ 211795 h 6634795"/>
              <a:gd name="connsiteX8306" fmla="*/ 9121062 w 11989919"/>
              <a:gd name="connsiteY8306" fmla="*/ 248370 h 6634795"/>
              <a:gd name="connsiteX8307" fmla="*/ 9084486 w 11989919"/>
              <a:gd name="connsiteY8307" fmla="*/ 284945 h 6634795"/>
              <a:gd name="connsiteX8308" fmla="*/ 9047910 w 11989919"/>
              <a:gd name="connsiteY8308" fmla="*/ 248370 h 6634795"/>
              <a:gd name="connsiteX8309" fmla="*/ 9084486 w 11989919"/>
              <a:gd name="connsiteY8309" fmla="*/ 211795 h 6634795"/>
              <a:gd name="connsiteX8310" fmla="*/ 8863805 w 11989919"/>
              <a:gd name="connsiteY8310" fmla="*/ 211792 h 6634795"/>
              <a:gd name="connsiteX8311" fmla="*/ 8900381 w 11989919"/>
              <a:gd name="connsiteY8311" fmla="*/ 248367 h 6634795"/>
              <a:gd name="connsiteX8312" fmla="*/ 8863805 w 11989919"/>
              <a:gd name="connsiteY8312" fmla="*/ 284942 h 6634795"/>
              <a:gd name="connsiteX8313" fmla="*/ 8827229 w 11989919"/>
              <a:gd name="connsiteY8313" fmla="*/ 248367 h 6634795"/>
              <a:gd name="connsiteX8314" fmla="*/ 8863805 w 11989919"/>
              <a:gd name="connsiteY8314" fmla="*/ 211792 h 6634795"/>
              <a:gd name="connsiteX8315" fmla="*/ 8643124 w 11989919"/>
              <a:gd name="connsiteY8315" fmla="*/ 211789 h 6634795"/>
              <a:gd name="connsiteX8316" fmla="*/ 8679700 w 11989919"/>
              <a:gd name="connsiteY8316" fmla="*/ 248364 h 6634795"/>
              <a:gd name="connsiteX8317" fmla="*/ 8643124 w 11989919"/>
              <a:gd name="connsiteY8317" fmla="*/ 284939 h 6634795"/>
              <a:gd name="connsiteX8318" fmla="*/ 8606548 w 11989919"/>
              <a:gd name="connsiteY8318" fmla="*/ 248364 h 6634795"/>
              <a:gd name="connsiteX8319" fmla="*/ 8643124 w 11989919"/>
              <a:gd name="connsiteY8319" fmla="*/ 211789 h 6634795"/>
              <a:gd name="connsiteX8320" fmla="*/ 8422443 w 11989919"/>
              <a:gd name="connsiteY8320" fmla="*/ 211786 h 6634795"/>
              <a:gd name="connsiteX8321" fmla="*/ 8459019 w 11989919"/>
              <a:gd name="connsiteY8321" fmla="*/ 248361 h 6634795"/>
              <a:gd name="connsiteX8322" fmla="*/ 8422443 w 11989919"/>
              <a:gd name="connsiteY8322" fmla="*/ 284936 h 6634795"/>
              <a:gd name="connsiteX8323" fmla="*/ 8385867 w 11989919"/>
              <a:gd name="connsiteY8323" fmla="*/ 248361 h 6634795"/>
              <a:gd name="connsiteX8324" fmla="*/ 8422443 w 11989919"/>
              <a:gd name="connsiteY8324" fmla="*/ 211786 h 6634795"/>
              <a:gd name="connsiteX8325" fmla="*/ 8201762 w 11989919"/>
              <a:gd name="connsiteY8325" fmla="*/ 211783 h 6634795"/>
              <a:gd name="connsiteX8326" fmla="*/ 8238338 w 11989919"/>
              <a:gd name="connsiteY8326" fmla="*/ 248358 h 6634795"/>
              <a:gd name="connsiteX8327" fmla="*/ 8201762 w 11989919"/>
              <a:gd name="connsiteY8327" fmla="*/ 284933 h 6634795"/>
              <a:gd name="connsiteX8328" fmla="*/ 8165186 w 11989919"/>
              <a:gd name="connsiteY8328" fmla="*/ 248358 h 6634795"/>
              <a:gd name="connsiteX8329" fmla="*/ 8201762 w 11989919"/>
              <a:gd name="connsiteY8329" fmla="*/ 211783 h 6634795"/>
              <a:gd name="connsiteX8330" fmla="*/ 7981081 w 11989919"/>
              <a:gd name="connsiteY8330" fmla="*/ 211780 h 6634795"/>
              <a:gd name="connsiteX8331" fmla="*/ 8017657 w 11989919"/>
              <a:gd name="connsiteY8331" fmla="*/ 248355 h 6634795"/>
              <a:gd name="connsiteX8332" fmla="*/ 7981081 w 11989919"/>
              <a:gd name="connsiteY8332" fmla="*/ 284930 h 6634795"/>
              <a:gd name="connsiteX8333" fmla="*/ 7944505 w 11989919"/>
              <a:gd name="connsiteY8333" fmla="*/ 248355 h 6634795"/>
              <a:gd name="connsiteX8334" fmla="*/ 7981081 w 11989919"/>
              <a:gd name="connsiteY8334" fmla="*/ 211780 h 6634795"/>
              <a:gd name="connsiteX8335" fmla="*/ 7760400 w 11989919"/>
              <a:gd name="connsiteY8335" fmla="*/ 211777 h 6634795"/>
              <a:gd name="connsiteX8336" fmla="*/ 7796976 w 11989919"/>
              <a:gd name="connsiteY8336" fmla="*/ 248352 h 6634795"/>
              <a:gd name="connsiteX8337" fmla="*/ 7760400 w 11989919"/>
              <a:gd name="connsiteY8337" fmla="*/ 284927 h 6634795"/>
              <a:gd name="connsiteX8338" fmla="*/ 7723824 w 11989919"/>
              <a:gd name="connsiteY8338" fmla="*/ 248352 h 6634795"/>
              <a:gd name="connsiteX8339" fmla="*/ 7760400 w 11989919"/>
              <a:gd name="connsiteY8339" fmla="*/ 211777 h 6634795"/>
              <a:gd name="connsiteX8340" fmla="*/ 7539719 w 11989919"/>
              <a:gd name="connsiteY8340" fmla="*/ 211774 h 6634795"/>
              <a:gd name="connsiteX8341" fmla="*/ 7576295 w 11989919"/>
              <a:gd name="connsiteY8341" fmla="*/ 248349 h 6634795"/>
              <a:gd name="connsiteX8342" fmla="*/ 7539719 w 11989919"/>
              <a:gd name="connsiteY8342" fmla="*/ 284925 h 6634795"/>
              <a:gd name="connsiteX8343" fmla="*/ 7503143 w 11989919"/>
              <a:gd name="connsiteY8343" fmla="*/ 248349 h 6634795"/>
              <a:gd name="connsiteX8344" fmla="*/ 7539719 w 11989919"/>
              <a:gd name="connsiteY8344" fmla="*/ 211774 h 6634795"/>
              <a:gd name="connsiteX8345" fmla="*/ 7319038 w 11989919"/>
              <a:gd name="connsiteY8345" fmla="*/ 211771 h 6634795"/>
              <a:gd name="connsiteX8346" fmla="*/ 7355614 w 11989919"/>
              <a:gd name="connsiteY8346" fmla="*/ 248346 h 6634795"/>
              <a:gd name="connsiteX8347" fmla="*/ 7319038 w 11989919"/>
              <a:gd name="connsiteY8347" fmla="*/ 284922 h 6634795"/>
              <a:gd name="connsiteX8348" fmla="*/ 7282462 w 11989919"/>
              <a:gd name="connsiteY8348" fmla="*/ 248346 h 6634795"/>
              <a:gd name="connsiteX8349" fmla="*/ 7319038 w 11989919"/>
              <a:gd name="connsiteY8349" fmla="*/ 211771 h 6634795"/>
              <a:gd name="connsiteX8350" fmla="*/ 7098357 w 11989919"/>
              <a:gd name="connsiteY8350" fmla="*/ 211768 h 6634795"/>
              <a:gd name="connsiteX8351" fmla="*/ 7134933 w 11989919"/>
              <a:gd name="connsiteY8351" fmla="*/ 248343 h 6634795"/>
              <a:gd name="connsiteX8352" fmla="*/ 7098357 w 11989919"/>
              <a:gd name="connsiteY8352" fmla="*/ 284919 h 6634795"/>
              <a:gd name="connsiteX8353" fmla="*/ 7061781 w 11989919"/>
              <a:gd name="connsiteY8353" fmla="*/ 248343 h 6634795"/>
              <a:gd name="connsiteX8354" fmla="*/ 7098357 w 11989919"/>
              <a:gd name="connsiteY8354" fmla="*/ 211768 h 6634795"/>
              <a:gd name="connsiteX8355" fmla="*/ 6877676 w 11989919"/>
              <a:gd name="connsiteY8355" fmla="*/ 211765 h 6634795"/>
              <a:gd name="connsiteX8356" fmla="*/ 6914252 w 11989919"/>
              <a:gd name="connsiteY8356" fmla="*/ 248340 h 6634795"/>
              <a:gd name="connsiteX8357" fmla="*/ 6877676 w 11989919"/>
              <a:gd name="connsiteY8357" fmla="*/ 284916 h 6634795"/>
              <a:gd name="connsiteX8358" fmla="*/ 6841100 w 11989919"/>
              <a:gd name="connsiteY8358" fmla="*/ 248340 h 6634795"/>
              <a:gd name="connsiteX8359" fmla="*/ 6877676 w 11989919"/>
              <a:gd name="connsiteY8359" fmla="*/ 211765 h 6634795"/>
              <a:gd name="connsiteX8360" fmla="*/ 6656995 w 11989919"/>
              <a:gd name="connsiteY8360" fmla="*/ 211762 h 6634795"/>
              <a:gd name="connsiteX8361" fmla="*/ 6693571 w 11989919"/>
              <a:gd name="connsiteY8361" fmla="*/ 248337 h 6634795"/>
              <a:gd name="connsiteX8362" fmla="*/ 6656995 w 11989919"/>
              <a:gd name="connsiteY8362" fmla="*/ 284913 h 6634795"/>
              <a:gd name="connsiteX8363" fmla="*/ 6620419 w 11989919"/>
              <a:gd name="connsiteY8363" fmla="*/ 248337 h 6634795"/>
              <a:gd name="connsiteX8364" fmla="*/ 6656995 w 11989919"/>
              <a:gd name="connsiteY8364" fmla="*/ 211762 h 6634795"/>
              <a:gd name="connsiteX8365" fmla="*/ 6436314 w 11989919"/>
              <a:gd name="connsiteY8365" fmla="*/ 211759 h 6634795"/>
              <a:gd name="connsiteX8366" fmla="*/ 6472890 w 11989919"/>
              <a:gd name="connsiteY8366" fmla="*/ 248334 h 6634795"/>
              <a:gd name="connsiteX8367" fmla="*/ 6436314 w 11989919"/>
              <a:gd name="connsiteY8367" fmla="*/ 284910 h 6634795"/>
              <a:gd name="connsiteX8368" fmla="*/ 6399738 w 11989919"/>
              <a:gd name="connsiteY8368" fmla="*/ 248334 h 6634795"/>
              <a:gd name="connsiteX8369" fmla="*/ 6436314 w 11989919"/>
              <a:gd name="connsiteY8369" fmla="*/ 211759 h 6634795"/>
              <a:gd name="connsiteX8370" fmla="*/ 6215633 w 11989919"/>
              <a:gd name="connsiteY8370" fmla="*/ 211756 h 6634795"/>
              <a:gd name="connsiteX8371" fmla="*/ 6252209 w 11989919"/>
              <a:gd name="connsiteY8371" fmla="*/ 248331 h 6634795"/>
              <a:gd name="connsiteX8372" fmla="*/ 6215633 w 11989919"/>
              <a:gd name="connsiteY8372" fmla="*/ 284907 h 6634795"/>
              <a:gd name="connsiteX8373" fmla="*/ 6179057 w 11989919"/>
              <a:gd name="connsiteY8373" fmla="*/ 248331 h 6634795"/>
              <a:gd name="connsiteX8374" fmla="*/ 6215633 w 11989919"/>
              <a:gd name="connsiteY8374" fmla="*/ 211756 h 6634795"/>
              <a:gd name="connsiteX8375" fmla="*/ 5994952 w 11989919"/>
              <a:gd name="connsiteY8375" fmla="*/ 211753 h 6634795"/>
              <a:gd name="connsiteX8376" fmla="*/ 6031528 w 11989919"/>
              <a:gd name="connsiteY8376" fmla="*/ 248328 h 6634795"/>
              <a:gd name="connsiteX8377" fmla="*/ 5994952 w 11989919"/>
              <a:gd name="connsiteY8377" fmla="*/ 284904 h 6634795"/>
              <a:gd name="connsiteX8378" fmla="*/ 5958376 w 11989919"/>
              <a:gd name="connsiteY8378" fmla="*/ 248328 h 6634795"/>
              <a:gd name="connsiteX8379" fmla="*/ 5994952 w 11989919"/>
              <a:gd name="connsiteY8379" fmla="*/ 211753 h 6634795"/>
              <a:gd name="connsiteX8380" fmla="*/ 5774272 w 11989919"/>
              <a:gd name="connsiteY8380" fmla="*/ 211750 h 6634795"/>
              <a:gd name="connsiteX8381" fmla="*/ 5810848 w 11989919"/>
              <a:gd name="connsiteY8381" fmla="*/ 248325 h 6634795"/>
              <a:gd name="connsiteX8382" fmla="*/ 5774272 w 11989919"/>
              <a:gd name="connsiteY8382" fmla="*/ 284901 h 6634795"/>
              <a:gd name="connsiteX8383" fmla="*/ 5737697 w 11989919"/>
              <a:gd name="connsiteY8383" fmla="*/ 248325 h 6634795"/>
              <a:gd name="connsiteX8384" fmla="*/ 5774272 w 11989919"/>
              <a:gd name="connsiteY8384" fmla="*/ 211750 h 6634795"/>
              <a:gd name="connsiteX8385" fmla="*/ 5553593 w 11989919"/>
              <a:gd name="connsiteY8385" fmla="*/ 211747 h 6634795"/>
              <a:gd name="connsiteX8386" fmla="*/ 5590169 w 11989919"/>
              <a:gd name="connsiteY8386" fmla="*/ 248322 h 6634795"/>
              <a:gd name="connsiteX8387" fmla="*/ 5553593 w 11989919"/>
              <a:gd name="connsiteY8387" fmla="*/ 284898 h 6634795"/>
              <a:gd name="connsiteX8388" fmla="*/ 5517018 w 11989919"/>
              <a:gd name="connsiteY8388" fmla="*/ 248322 h 6634795"/>
              <a:gd name="connsiteX8389" fmla="*/ 5553593 w 11989919"/>
              <a:gd name="connsiteY8389" fmla="*/ 211747 h 6634795"/>
              <a:gd name="connsiteX8390" fmla="*/ 5332913 w 11989919"/>
              <a:gd name="connsiteY8390" fmla="*/ 211744 h 6634795"/>
              <a:gd name="connsiteX8391" fmla="*/ 5369490 w 11989919"/>
              <a:gd name="connsiteY8391" fmla="*/ 248319 h 6634795"/>
              <a:gd name="connsiteX8392" fmla="*/ 5332913 w 11989919"/>
              <a:gd name="connsiteY8392" fmla="*/ 284895 h 6634795"/>
              <a:gd name="connsiteX8393" fmla="*/ 5296337 w 11989919"/>
              <a:gd name="connsiteY8393" fmla="*/ 248319 h 6634795"/>
              <a:gd name="connsiteX8394" fmla="*/ 5332913 w 11989919"/>
              <a:gd name="connsiteY8394" fmla="*/ 211744 h 6634795"/>
              <a:gd name="connsiteX8395" fmla="*/ 5112230 w 11989919"/>
              <a:gd name="connsiteY8395" fmla="*/ 211741 h 6634795"/>
              <a:gd name="connsiteX8396" fmla="*/ 5148807 w 11989919"/>
              <a:gd name="connsiteY8396" fmla="*/ 248316 h 6634795"/>
              <a:gd name="connsiteX8397" fmla="*/ 5112230 w 11989919"/>
              <a:gd name="connsiteY8397" fmla="*/ 284892 h 6634795"/>
              <a:gd name="connsiteX8398" fmla="*/ 5075655 w 11989919"/>
              <a:gd name="connsiteY8398" fmla="*/ 248316 h 6634795"/>
              <a:gd name="connsiteX8399" fmla="*/ 5112230 w 11989919"/>
              <a:gd name="connsiteY8399" fmla="*/ 211741 h 6634795"/>
              <a:gd name="connsiteX8400" fmla="*/ 4891552 w 11989919"/>
              <a:gd name="connsiteY8400" fmla="*/ 211738 h 6634795"/>
              <a:gd name="connsiteX8401" fmla="*/ 4928127 w 11989919"/>
              <a:gd name="connsiteY8401" fmla="*/ 248313 h 6634795"/>
              <a:gd name="connsiteX8402" fmla="*/ 4891552 w 11989919"/>
              <a:gd name="connsiteY8402" fmla="*/ 284889 h 6634795"/>
              <a:gd name="connsiteX8403" fmla="*/ 4854975 w 11989919"/>
              <a:gd name="connsiteY8403" fmla="*/ 248313 h 6634795"/>
              <a:gd name="connsiteX8404" fmla="*/ 4891552 w 11989919"/>
              <a:gd name="connsiteY8404" fmla="*/ 211738 h 6634795"/>
              <a:gd name="connsiteX8405" fmla="*/ 4670871 w 11989919"/>
              <a:gd name="connsiteY8405" fmla="*/ 211735 h 6634795"/>
              <a:gd name="connsiteX8406" fmla="*/ 4707447 w 11989919"/>
              <a:gd name="connsiteY8406" fmla="*/ 248310 h 6634795"/>
              <a:gd name="connsiteX8407" fmla="*/ 4670871 w 11989919"/>
              <a:gd name="connsiteY8407" fmla="*/ 284886 h 6634795"/>
              <a:gd name="connsiteX8408" fmla="*/ 4634295 w 11989919"/>
              <a:gd name="connsiteY8408" fmla="*/ 248310 h 6634795"/>
              <a:gd name="connsiteX8409" fmla="*/ 4670871 w 11989919"/>
              <a:gd name="connsiteY8409" fmla="*/ 211735 h 6634795"/>
              <a:gd name="connsiteX8410" fmla="*/ 4450188 w 11989919"/>
              <a:gd name="connsiteY8410" fmla="*/ 211732 h 6634795"/>
              <a:gd name="connsiteX8411" fmla="*/ 4486764 w 11989919"/>
              <a:gd name="connsiteY8411" fmla="*/ 248307 h 6634795"/>
              <a:gd name="connsiteX8412" fmla="*/ 4450188 w 11989919"/>
              <a:gd name="connsiteY8412" fmla="*/ 284883 h 6634795"/>
              <a:gd name="connsiteX8413" fmla="*/ 4413613 w 11989919"/>
              <a:gd name="connsiteY8413" fmla="*/ 248307 h 6634795"/>
              <a:gd name="connsiteX8414" fmla="*/ 4450188 w 11989919"/>
              <a:gd name="connsiteY8414" fmla="*/ 211732 h 6634795"/>
              <a:gd name="connsiteX8415" fmla="*/ 4229507 w 11989919"/>
              <a:gd name="connsiteY8415" fmla="*/ 211729 h 6634795"/>
              <a:gd name="connsiteX8416" fmla="*/ 4266084 w 11989919"/>
              <a:gd name="connsiteY8416" fmla="*/ 248304 h 6634795"/>
              <a:gd name="connsiteX8417" fmla="*/ 4229507 w 11989919"/>
              <a:gd name="connsiteY8417" fmla="*/ 284880 h 6634795"/>
              <a:gd name="connsiteX8418" fmla="*/ 4192931 w 11989919"/>
              <a:gd name="connsiteY8418" fmla="*/ 248304 h 6634795"/>
              <a:gd name="connsiteX8419" fmla="*/ 4229507 w 11989919"/>
              <a:gd name="connsiteY8419" fmla="*/ 211729 h 6634795"/>
              <a:gd name="connsiteX8420" fmla="*/ 4008847 w 11989919"/>
              <a:gd name="connsiteY8420" fmla="*/ 211726 h 6634795"/>
              <a:gd name="connsiteX8421" fmla="*/ 4045426 w 11989919"/>
              <a:gd name="connsiteY8421" fmla="*/ 248301 h 6634795"/>
              <a:gd name="connsiteX8422" fmla="*/ 4008847 w 11989919"/>
              <a:gd name="connsiteY8422" fmla="*/ 284877 h 6634795"/>
              <a:gd name="connsiteX8423" fmla="*/ 3972267 w 11989919"/>
              <a:gd name="connsiteY8423" fmla="*/ 248301 h 6634795"/>
              <a:gd name="connsiteX8424" fmla="*/ 4008847 w 11989919"/>
              <a:gd name="connsiteY8424" fmla="*/ 211726 h 6634795"/>
              <a:gd name="connsiteX8425" fmla="*/ 3788165 w 11989919"/>
              <a:gd name="connsiteY8425" fmla="*/ 211723 h 6634795"/>
              <a:gd name="connsiteX8426" fmla="*/ 3824738 w 11989919"/>
              <a:gd name="connsiteY8426" fmla="*/ 248298 h 6634795"/>
              <a:gd name="connsiteX8427" fmla="*/ 3788165 w 11989919"/>
              <a:gd name="connsiteY8427" fmla="*/ 284874 h 6634795"/>
              <a:gd name="connsiteX8428" fmla="*/ 3751588 w 11989919"/>
              <a:gd name="connsiteY8428" fmla="*/ 248298 h 6634795"/>
              <a:gd name="connsiteX8429" fmla="*/ 3788165 w 11989919"/>
              <a:gd name="connsiteY8429" fmla="*/ 211723 h 6634795"/>
              <a:gd name="connsiteX8430" fmla="*/ 3567479 w 11989919"/>
              <a:gd name="connsiteY8430" fmla="*/ 211720 h 6634795"/>
              <a:gd name="connsiteX8431" fmla="*/ 3604051 w 11989919"/>
              <a:gd name="connsiteY8431" fmla="*/ 248295 h 6634795"/>
              <a:gd name="connsiteX8432" fmla="*/ 3567479 w 11989919"/>
              <a:gd name="connsiteY8432" fmla="*/ 284871 h 6634795"/>
              <a:gd name="connsiteX8433" fmla="*/ 3530908 w 11989919"/>
              <a:gd name="connsiteY8433" fmla="*/ 248295 h 6634795"/>
              <a:gd name="connsiteX8434" fmla="*/ 3567479 w 11989919"/>
              <a:gd name="connsiteY8434" fmla="*/ 211720 h 6634795"/>
              <a:gd name="connsiteX8435" fmla="*/ 3346801 w 11989919"/>
              <a:gd name="connsiteY8435" fmla="*/ 211717 h 6634795"/>
              <a:gd name="connsiteX8436" fmla="*/ 3383375 w 11989919"/>
              <a:gd name="connsiteY8436" fmla="*/ 248292 h 6634795"/>
              <a:gd name="connsiteX8437" fmla="*/ 3346801 w 11989919"/>
              <a:gd name="connsiteY8437" fmla="*/ 284868 h 6634795"/>
              <a:gd name="connsiteX8438" fmla="*/ 3310228 w 11989919"/>
              <a:gd name="connsiteY8438" fmla="*/ 248292 h 6634795"/>
              <a:gd name="connsiteX8439" fmla="*/ 3346801 w 11989919"/>
              <a:gd name="connsiteY8439" fmla="*/ 211717 h 6634795"/>
              <a:gd name="connsiteX8440" fmla="*/ 3126126 w 11989919"/>
              <a:gd name="connsiteY8440" fmla="*/ 211714 h 6634795"/>
              <a:gd name="connsiteX8441" fmla="*/ 3162696 w 11989919"/>
              <a:gd name="connsiteY8441" fmla="*/ 248289 h 6634795"/>
              <a:gd name="connsiteX8442" fmla="*/ 3126126 w 11989919"/>
              <a:gd name="connsiteY8442" fmla="*/ 284865 h 6634795"/>
              <a:gd name="connsiteX8443" fmla="*/ 3089541 w 11989919"/>
              <a:gd name="connsiteY8443" fmla="*/ 248289 h 6634795"/>
              <a:gd name="connsiteX8444" fmla="*/ 3126126 w 11989919"/>
              <a:gd name="connsiteY8444" fmla="*/ 211714 h 6634795"/>
              <a:gd name="connsiteX8445" fmla="*/ 2905436 w 11989919"/>
              <a:gd name="connsiteY8445" fmla="*/ 211711 h 6634795"/>
              <a:gd name="connsiteX8446" fmla="*/ 2942013 w 11989919"/>
              <a:gd name="connsiteY8446" fmla="*/ 248286 h 6634795"/>
              <a:gd name="connsiteX8447" fmla="*/ 2905436 w 11989919"/>
              <a:gd name="connsiteY8447" fmla="*/ 284862 h 6634795"/>
              <a:gd name="connsiteX8448" fmla="*/ 2868866 w 11989919"/>
              <a:gd name="connsiteY8448" fmla="*/ 248286 h 6634795"/>
              <a:gd name="connsiteX8449" fmla="*/ 2905436 w 11989919"/>
              <a:gd name="connsiteY8449" fmla="*/ 211711 h 6634795"/>
              <a:gd name="connsiteX8450" fmla="*/ 2684758 w 11989919"/>
              <a:gd name="connsiteY8450" fmla="*/ 211708 h 6634795"/>
              <a:gd name="connsiteX8451" fmla="*/ 2721329 w 11989919"/>
              <a:gd name="connsiteY8451" fmla="*/ 248284 h 6634795"/>
              <a:gd name="connsiteX8452" fmla="*/ 2684758 w 11989919"/>
              <a:gd name="connsiteY8452" fmla="*/ 284859 h 6634795"/>
              <a:gd name="connsiteX8453" fmla="*/ 2648177 w 11989919"/>
              <a:gd name="connsiteY8453" fmla="*/ 248284 h 6634795"/>
              <a:gd name="connsiteX8454" fmla="*/ 2684758 w 11989919"/>
              <a:gd name="connsiteY8454" fmla="*/ 211708 h 6634795"/>
              <a:gd name="connsiteX8455" fmla="*/ 2464071 w 11989919"/>
              <a:gd name="connsiteY8455" fmla="*/ 211705 h 6634795"/>
              <a:gd name="connsiteX8456" fmla="*/ 2500650 w 11989919"/>
              <a:gd name="connsiteY8456" fmla="*/ 248281 h 6634795"/>
              <a:gd name="connsiteX8457" fmla="*/ 2464071 w 11989919"/>
              <a:gd name="connsiteY8457" fmla="*/ 284856 h 6634795"/>
              <a:gd name="connsiteX8458" fmla="*/ 2427500 w 11989919"/>
              <a:gd name="connsiteY8458" fmla="*/ 248281 h 6634795"/>
              <a:gd name="connsiteX8459" fmla="*/ 2464071 w 11989919"/>
              <a:gd name="connsiteY8459" fmla="*/ 211705 h 6634795"/>
              <a:gd name="connsiteX8460" fmla="*/ 2243393 w 11989919"/>
              <a:gd name="connsiteY8460" fmla="*/ 211702 h 6634795"/>
              <a:gd name="connsiteX8461" fmla="*/ 2279972 w 11989919"/>
              <a:gd name="connsiteY8461" fmla="*/ 248278 h 6634795"/>
              <a:gd name="connsiteX8462" fmla="*/ 2243393 w 11989919"/>
              <a:gd name="connsiteY8462" fmla="*/ 284853 h 6634795"/>
              <a:gd name="connsiteX8463" fmla="*/ 2206817 w 11989919"/>
              <a:gd name="connsiteY8463" fmla="*/ 248278 h 6634795"/>
              <a:gd name="connsiteX8464" fmla="*/ 2243393 w 11989919"/>
              <a:gd name="connsiteY8464" fmla="*/ 211702 h 6634795"/>
              <a:gd name="connsiteX8465" fmla="*/ 2022713 w 11989919"/>
              <a:gd name="connsiteY8465" fmla="*/ 211699 h 6634795"/>
              <a:gd name="connsiteX8466" fmla="*/ 2059288 w 11989919"/>
              <a:gd name="connsiteY8466" fmla="*/ 248275 h 6634795"/>
              <a:gd name="connsiteX8467" fmla="*/ 2022713 w 11989919"/>
              <a:gd name="connsiteY8467" fmla="*/ 284850 h 6634795"/>
              <a:gd name="connsiteX8468" fmla="*/ 1986180 w 11989919"/>
              <a:gd name="connsiteY8468" fmla="*/ 248275 h 6634795"/>
              <a:gd name="connsiteX8469" fmla="*/ 2022713 w 11989919"/>
              <a:gd name="connsiteY8469" fmla="*/ 211699 h 6634795"/>
              <a:gd name="connsiteX8470" fmla="*/ 1802070 w 11989919"/>
              <a:gd name="connsiteY8470" fmla="*/ 211696 h 6634795"/>
              <a:gd name="connsiteX8471" fmla="*/ 1838646 w 11989919"/>
              <a:gd name="connsiteY8471" fmla="*/ 248272 h 6634795"/>
              <a:gd name="connsiteX8472" fmla="*/ 1802070 w 11989919"/>
              <a:gd name="connsiteY8472" fmla="*/ 284847 h 6634795"/>
              <a:gd name="connsiteX8473" fmla="*/ 1765494 w 11989919"/>
              <a:gd name="connsiteY8473" fmla="*/ 248272 h 6634795"/>
              <a:gd name="connsiteX8474" fmla="*/ 1802070 w 11989919"/>
              <a:gd name="connsiteY8474" fmla="*/ 211696 h 6634795"/>
              <a:gd name="connsiteX8475" fmla="*/ 1581384 w 11989919"/>
              <a:gd name="connsiteY8475" fmla="*/ 211693 h 6634795"/>
              <a:gd name="connsiteX8476" fmla="*/ 1617960 w 11989919"/>
              <a:gd name="connsiteY8476" fmla="*/ 248269 h 6634795"/>
              <a:gd name="connsiteX8477" fmla="*/ 1581384 w 11989919"/>
              <a:gd name="connsiteY8477" fmla="*/ 284844 h 6634795"/>
              <a:gd name="connsiteX8478" fmla="*/ 1544808 w 11989919"/>
              <a:gd name="connsiteY8478" fmla="*/ 248269 h 6634795"/>
              <a:gd name="connsiteX8479" fmla="*/ 1581384 w 11989919"/>
              <a:gd name="connsiteY8479" fmla="*/ 211693 h 6634795"/>
              <a:gd name="connsiteX8480" fmla="*/ 1360699 w 11989919"/>
              <a:gd name="connsiteY8480" fmla="*/ 211690 h 6634795"/>
              <a:gd name="connsiteX8481" fmla="*/ 1397275 w 11989919"/>
              <a:gd name="connsiteY8481" fmla="*/ 248266 h 6634795"/>
              <a:gd name="connsiteX8482" fmla="*/ 1360699 w 11989919"/>
              <a:gd name="connsiteY8482" fmla="*/ 284841 h 6634795"/>
              <a:gd name="connsiteX8483" fmla="*/ 1324123 w 11989919"/>
              <a:gd name="connsiteY8483" fmla="*/ 248266 h 6634795"/>
              <a:gd name="connsiteX8484" fmla="*/ 1360699 w 11989919"/>
              <a:gd name="connsiteY8484" fmla="*/ 211690 h 6634795"/>
              <a:gd name="connsiteX8485" fmla="*/ 1140012 w 11989919"/>
              <a:gd name="connsiteY8485" fmla="*/ 211687 h 6634795"/>
              <a:gd name="connsiteX8486" fmla="*/ 1176589 w 11989919"/>
              <a:gd name="connsiteY8486" fmla="*/ 248263 h 6634795"/>
              <a:gd name="connsiteX8487" fmla="*/ 1140012 w 11989919"/>
              <a:gd name="connsiteY8487" fmla="*/ 284838 h 6634795"/>
              <a:gd name="connsiteX8488" fmla="*/ 1103437 w 11989919"/>
              <a:gd name="connsiteY8488" fmla="*/ 248263 h 6634795"/>
              <a:gd name="connsiteX8489" fmla="*/ 1140012 w 11989919"/>
              <a:gd name="connsiteY8489" fmla="*/ 211687 h 6634795"/>
              <a:gd name="connsiteX8490" fmla="*/ 919327 w 11989919"/>
              <a:gd name="connsiteY8490" fmla="*/ 211684 h 6634795"/>
              <a:gd name="connsiteX8491" fmla="*/ 955903 w 11989919"/>
              <a:gd name="connsiteY8491" fmla="*/ 248260 h 6634795"/>
              <a:gd name="connsiteX8492" fmla="*/ 919327 w 11989919"/>
              <a:gd name="connsiteY8492" fmla="*/ 284836 h 6634795"/>
              <a:gd name="connsiteX8493" fmla="*/ 882751 w 11989919"/>
              <a:gd name="connsiteY8493" fmla="*/ 248260 h 6634795"/>
              <a:gd name="connsiteX8494" fmla="*/ 919327 w 11989919"/>
              <a:gd name="connsiteY8494" fmla="*/ 211684 h 6634795"/>
              <a:gd name="connsiteX8495" fmla="*/ 698640 w 11989919"/>
              <a:gd name="connsiteY8495" fmla="*/ 211681 h 6634795"/>
              <a:gd name="connsiteX8496" fmla="*/ 735216 w 11989919"/>
              <a:gd name="connsiteY8496" fmla="*/ 248257 h 6634795"/>
              <a:gd name="connsiteX8497" fmla="*/ 698640 w 11989919"/>
              <a:gd name="connsiteY8497" fmla="*/ 284833 h 6634795"/>
              <a:gd name="connsiteX8498" fmla="*/ 662065 w 11989919"/>
              <a:gd name="connsiteY8498" fmla="*/ 248257 h 6634795"/>
              <a:gd name="connsiteX8499" fmla="*/ 698640 w 11989919"/>
              <a:gd name="connsiteY8499" fmla="*/ 211681 h 6634795"/>
              <a:gd name="connsiteX8500" fmla="*/ 477954 w 11989919"/>
              <a:gd name="connsiteY8500" fmla="*/ 211678 h 6634795"/>
              <a:gd name="connsiteX8501" fmla="*/ 514530 w 11989919"/>
              <a:gd name="connsiteY8501" fmla="*/ 248254 h 6634795"/>
              <a:gd name="connsiteX8502" fmla="*/ 477954 w 11989919"/>
              <a:gd name="connsiteY8502" fmla="*/ 284830 h 6634795"/>
              <a:gd name="connsiteX8503" fmla="*/ 441378 w 11989919"/>
              <a:gd name="connsiteY8503" fmla="*/ 248254 h 6634795"/>
              <a:gd name="connsiteX8504" fmla="*/ 477954 w 11989919"/>
              <a:gd name="connsiteY8504" fmla="*/ 211678 h 6634795"/>
              <a:gd name="connsiteX8505" fmla="*/ 257268 w 11989919"/>
              <a:gd name="connsiteY8505" fmla="*/ 211675 h 6634795"/>
              <a:gd name="connsiteX8506" fmla="*/ 293844 w 11989919"/>
              <a:gd name="connsiteY8506" fmla="*/ 248251 h 6634795"/>
              <a:gd name="connsiteX8507" fmla="*/ 257268 w 11989919"/>
              <a:gd name="connsiteY8507" fmla="*/ 284827 h 6634795"/>
              <a:gd name="connsiteX8508" fmla="*/ 220692 w 11989919"/>
              <a:gd name="connsiteY8508" fmla="*/ 248251 h 6634795"/>
              <a:gd name="connsiteX8509" fmla="*/ 257268 w 11989919"/>
              <a:gd name="connsiteY8509" fmla="*/ 211675 h 6634795"/>
              <a:gd name="connsiteX8510" fmla="*/ 36582 w 11989919"/>
              <a:gd name="connsiteY8510" fmla="*/ 211672 h 6634795"/>
              <a:gd name="connsiteX8511" fmla="*/ 73158 w 11989919"/>
              <a:gd name="connsiteY8511" fmla="*/ 248248 h 6634795"/>
              <a:gd name="connsiteX8512" fmla="*/ 36582 w 11989919"/>
              <a:gd name="connsiteY8512" fmla="*/ 284824 h 6634795"/>
              <a:gd name="connsiteX8513" fmla="*/ 6 w 11989919"/>
              <a:gd name="connsiteY8513" fmla="*/ 248248 h 6634795"/>
              <a:gd name="connsiteX8514" fmla="*/ 36582 w 11989919"/>
              <a:gd name="connsiteY8514" fmla="*/ 211672 h 6634795"/>
              <a:gd name="connsiteX8515" fmla="*/ 11732658 w 11989919"/>
              <a:gd name="connsiteY8515" fmla="*/ 211669 h 6634795"/>
              <a:gd name="connsiteX8516" fmla="*/ 11769234 w 11989919"/>
              <a:gd name="connsiteY8516" fmla="*/ 248245 h 6634795"/>
              <a:gd name="connsiteX8517" fmla="*/ 11732658 w 11989919"/>
              <a:gd name="connsiteY8517" fmla="*/ 284821 h 6634795"/>
              <a:gd name="connsiteX8518" fmla="*/ 11696082 w 11989919"/>
              <a:gd name="connsiteY8518" fmla="*/ 248245 h 6634795"/>
              <a:gd name="connsiteX8519" fmla="*/ 11732658 w 11989919"/>
              <a:gd name="connsiteY8519" fmla="*/ 211669 h 6634795"/>
              <a:gd name="connsiteX8520" fmla="*/ 11953343 w 11989919"/>
              <a:gd name="connsiteY8520" fmla="*/ 211666 h 6634795"/>
              <a:gd name="connsiteX8521" fmla="*/ 11989919 w 11989919"/>
              <a:gd name="connsiteY8521" fmla="*/ 248242 h 6634795"/>
              <a:gd name="connsiteX8522" fmla="*/ 11953343 w 11989919"/>
              <a:gd name="connsiteY8522" fmla="*/ 284818 h 6634795"/>
              <a:gd name="connsiteX8523" fmla="*/ 11916767 w 11989919"/>
              <a:gd name="connsiteY8523" fmla="*/ 248242 h 6634795"/>
              <a:gd name="connsiteX8524" fmla="*/ 11953343 w 11989919"/>
              <a:gd name="connsiteY8524" fmla="*/ 211666 h 6634795"/>
              <a:gd name="connsiteX8525" fmla="*/ 11511977 w 11989919"/>
              <a:gd name="connsiteY8525" fmla="*/ 170 h 6634795"/>
              <a:gd name="connsiteX8526" fmla="*/ 11548553 w 11989919"/>
              <a:gd name="connsiteY8526" fmla="*/ 36742 h 6634795"/>
              <a:gd name="connsiteX8527" fmla="*/ 11511977 w 11989919"/>
              <a:gd name="connsiteY8527" fmla="*/ 73317 h 6634795"/>
              <a:gd name="connsiteX8528" fmla="*/ 11475401 w 11989919"/>
              <a:gd name="connsiteY8528" fmla="*/ 36742 h 6634795"/>
              <a:gd name="connsiteX8529" fmla="*/ 11511977 w 11989919"/>
              <a:gd name="connsiteY8529" fmla="*/ 170 h 6634795"/>
              <a:gd name="connsiteX8530" fmla="*/ 11291296 w 11989919"/>
              <a:gd name="connsiteY8530" fmla="*/ 167 h 6634795"/>
              <a:gd name="connsiteX8531" fmla="*/ 11327872 w 11989919"/>
              <a:gd name="connsiteY8531" fmla="*/ 36738 h 6634795"/>
              <a:gd name="connsiteX8532" fmla="*/ 11291296 w 11989919"/>
              <a:gd name="connsiteY8532" fmla="*/ 73314 h 6634795"/>
              <a:gd name="connsiteX8533" fmla="*/ 11254720 w 11989919"/>
              <a:gd name="connsiteY8533" fmla="*/ 36738 h 6634795"/>
              <a:gd name="connsiteX8534" fmla="*/ 11291296 w 11989919"/>
              <a:gd name="connsiteY8534" fmla="*/ 167 h 6634795"/>
              <a:gd name="connsiteX8535" fmla="*/ 11070615 w 11989919"/>
              <a:gd name="connsiteY8535" fmla="*/ 164 h 6634795"/>
              <a:gd name="connsiteX8536" fmla="*/ 11107191 w 11989919"/>
              <a:gd name="connsiteY8536" fmla="*/ 36735 h 6634795"/>
              <a:gd name="connsiteX8537" fmla="*/ 11070615 w 11989919"/>
              <a:gd name="connsiteY8537" fmla="*/ 73311 h 6634795"/>
              <a:gd name="connsiteX8538" fmla="*/ 11034039 w 11989919"/>
              <a:gd name="connsiteY8538" fmla="*/ 36735 h 6634795"/>
              <a:gd name="connsiteX8539" fmla="*/ 11070615 w 11989919"/>
              <a:gd name="connsiteY8539" fmla="*/ 164 h 6634795"/>
              <a:gd name="connsiteX8540" fmla="*/ 10849934 w 11989919"/>
              <a:gd name="connsiteY8540" fmla="*/ 161 h 6634795"/>
              <a:gd name="connsiteX8541" fmla="*/ 10886510 w 11989919"/>
              <a:gd name="connsiteY8541" fmla="*/ 36732 h 6634795"/>
              <a:gd name="connsiteX8542" fmla="*/ 10849934 w 11989919"/>
              <a:gd name="connsiteY8542" fmla="*/ 73308 h 6634795"/>
              <a:gd name="connsiteX8543" fmla="*/ 10813358 w 11989919"/>
              <a:gd name="connsiteY8543" fmla="*/ 36732 h 6634795"/>
              <a:gd name="connsiteX8544" fmla="*/ 10849934 w 11989919"/>
              <a:gd name="connsiteY8544" fmla="*/ 161 h 6634795"/>
              <a:gd name="connsiteX8545" fmla="*/ 10629253 w 11989919"/>
              <a:gd name="connsiteY8545" fmla="*/ 157 h 6634795"/>
              <a:gd name="connsiteX8546" fmla="*/ 10665829 w 11989919"/>
              <a:gd name="connsiteY8546" fmla="*/ 36729 h 6634795"/>
              <a:gd name="connsiteX8547" fmla="*/ 10629253 w 11989919"/>
              <a:gd name="connsiteY8547" fmla="*/ 73305 h 6634795"/>
              <a:gd name="connsiteX8548" fmla="*/ 10592677 w 11989919"/>
              <a:gd name="connsiteY8548" fmla="*/ 36729 h 6634795"/>
              <a:gd name="connsiteX8549" fmla="*/ 10629253 w 11989919"/>
              <a:gd name="connsiteY8549" fmla="*/ 157 h 6634795"/>
              <a:gd name="connsiteX8550" fmla="*/ 10408572 w 11989919"/>
              <a:gd name="connsiteY8550" fmla="*/ 154 h 6634795"/>
              <a:gd name="connsiteX8551" fmla="*/ 10445148 w 11989919"/>
              <a:gd name="connsiteY8551" fmla="*/ 36726 h 6634795"/>
              <a:gd name="connsiteX8552" fmla="*/ 10408572 w 11989919"/>
              <a:gd name="connsiteY8552" fmla="*/ 73302 h 6634795"/>
              <a:gd name="connsiteX8553" fmla="*/ 10371996 w 11989919"/>
              <a:gd name="connsiteY8553" fmla="*/ 36726 h 6634795"/>
              <a:gd name="connsiteX8554" fmla="*/ 10408572 w 11989919"/>
              <a:gd name="connsiteY8554" fmla="*/ 154 h 6634795"/>
              <a:gd name="connsiteX8555" fmla="*/ 10187891 w 11989919"/>
              <a:gd name="connsiteY8555" fmla="*/ 151 h 6634795"/>
              <a:gd name="connsiteX8556" fmla="*/ 10224467 w 11989919"/>
              <a:gd name="connsiteY8556" fmla="*/ 36723 h 6634795"/>
              <a:gd name="connsiteX8557" fmla="*/ 10187891 w 11989919"/>
              <a:gd name="connsiteY8557" fmla="*/ 73299 h 6634795"/>
              <a:gd name="connsiteX8558" fmla="*/ 10151315 w 11989919"/>
              <a:gd name="connsiteY8558" fmla="*/ 36723 h 6634795"/>
              <a:gd name="connsiteX8559" fmla="*/ 10187891 w 11989919"/>
              <a:gd name="connsiteY8559" fmla="*/ 151 h 6634795"/>
              <a:gd name="connsiteX8560" fmla="*/ 9967210 w 11989919"/>
              <a:gd name="connsiteY8560" fmla="*/ 148 h 6634795"/>
              <a:gd name="connsiteX8561" fmla="*/ 10003786 w 11989919"/>
              <a:gd name="connsiteY8561" fmla="*/ 36720 h 6634795"/>
              <a:gd name="connsiteX8562" fmla="*/ 9967210 w 11989919"/>
              <a:gd name="connsiteY8562" fmla="*/ 73296 h 6634795"/>
              <a:gd name="connsiteX8563" fmla="*/ 9930634 w 11989919"/>
              <a:gd name="connsiteY8563" fmla="*/ 36720 h 6634795"/>
              <a:gd name="connsiteX8564" fmla="*/ 9967210 w 11989919"/>
              <a:gd name="connsiteY8564" fmla="*/ 148 h 6634795"/>
              <a:gd name="connsiteX8565" fmla="*/ 9746529 w 11989919"/>
              <a:gd name="connsiteY8565" fmla="*/ 145 h 6634795"/>
              <a:gd name="connsiteX8566" fmla="*/ 9783105 w 11989919"/>
              <a:gd name="connsiteY8566" fmla="*/ 36717 h 6634795"/>
              <a:gd name="connsiteX8567" fmla="*/ 9746529 w 11989919"/>
              <a:gd name="connsiteY8567" fmla="*/ 73293 h 6634795"/>
              <a:gd name="connsiteX8568" fmla="*/ 9709953 w 11989919"/>
              <a:gd name="connsiteY8568" fmla="*/ 36717 h 6634795"/>
              <a:gd name="connsiteX8569" fmla="*/ 9746529 w 11989919"/>
              <a:gd name="connsiteY8569" fmla="*/ 145 h 6634795"/>
              <a:gd name="connsiteX8570" fmla="*/ 9525848 w 11989919"/>
              <a:gd name="connsiteY8570" fmla="*/ 142 h 6634795"/>
              <a:gd name="connsiteX8571" fmla="*/ 9562424 w 11989919"/>
              <a:gd name="connsiteY8571" fmla="*/ 36714 h 6634795"/>
              <a:gd name="connsiteX8572" fmla="*/ 9525848 w 11989919"/>
              <a:gd name="connsiteY8572" fmla="*/ 73290 h 6634795"/>
              <a:gd name="connsiteX8573" fmla="*/ 9489272 w 11989919"/>
              <a:gd name="connsiteY8573" fmla="*/ 36714 h 6634795"/>
              <a:gd name="connsiteX8574" fmla="*/ 9525848 w 11989919"/>
              <a:gd name="connsiteY8574" fmla="*/ 142 h 6634795"/>
              <a:gd name="connsiteX8575" fmla="*/ 9305167 w 11989919"/>
              <a:gd name="connsiteY8575" fmla="*/ 138 h 6634795"/>
              <a:gd name="connsiteX8576" fmla="*/ 9341743 w 11989919"/>
              <a:gd name="connsiteY8576" fmla="*/ 36711 h 6634795"/>
              <a:gd name="connsiteX8577" fmla="*/ 9305167 w 11989919"/>
              <a:gd name="connsiteY8577" fmla="*/ 73287 h 6634795"/>
              <a:gd name="connsiteX8578" fmla="*/ 9268591 w 11989919"/>
              <a:gd name="connsiteY8578" fmla="*/ 36711 h 6634795"/>
              <a:gd name="connsiteX8579" fmla="*/ 9305167 w 11989919"/>
              <a:gd name="connsiteY8579" fmla="*/ 138 h 6634795"/>
              <a:gd name="connsiteX8580" fmla="*/ 9084486 w 11989919"/>
              <a:gd name="connsiteY8580" fmla="*/ 135 h 6634795"/>
              <a:gd name="connsiteX8581" fmla="*/ 9121062 w 11989919"/>
              <a:gd name="connsiteY8581" fmla="*/ 36708 h 6634795"/>
              <a:gd name="connsiteX8582" fmla="*/ 9084486 w 11989919"/>
              <a:gd name="connsiteY8582" fmla="*/ 73284 h 6634795"/>
              <a:gd name="connsiteX8583" fmla="*/ 9047910 w 11989919"/>
              <a:gd name="connsiteY8583" fmla="*/ 36708 h 6634795"/>
              <a:gd name="connsiteX8584" fmla="*/ 9084486 w 11989919"/>
              <a:gd name="connsiteY8584" fmla="*/ 135 h 6634795"/>
              <a:gd name="connsiteX8585" fmla="*/ 8863805 w 11989919"/>
              <a:gd name="connsiteY8585" fmla="*/ 132 h 6634795"/>
              <a:gd name="connsiteX8586" fmla="*/ 8900381 w 11989919"/>
              <a:gd name="connsiteY8586" fmla="*/ 36705 h 6634795"/>
              <a:gd name="connsiteX8587" fmla="*/ 8863805 w 11989919"/>
              <a:gd name="connsiteY8587" fmla="*/ 73281 h 6634795"/>
              <a:gd name="connsiteX8588" fmla="*/ 8827229 w 11989919"/>
              <a:gd name="connsiteY8588" fmla="*/ 36705 h 6634795"/>
              <a:gd name="connsiteX8589" fmla="*/ 8863805 w 11989919"/>
              <a:gd name="connsiteY8589" fmla="*/ 132 h 6634795"/>
              <a:gd name="connsiteX8590" fmla="*/ 8643124 w 11989919"/>
              <a:gd name="connsiteY8590" fmla="*/ 129 h 6634795"/>
              <a:gd name="connsiteX8591" fmla="*/ 8679700 w 11989919"/>
              <a:gd name="connsiteY8591" fmla="*/ 36702 h 6634795"/>
              <a:gd name="connsiteX8592" fmla="*/ 8643124 w 11989919"/>
              <a:gd name="connsiteY8592" fmla="*/ 73278 h 6634795"/>
              <a:gd name="connsiteX8593" fmla="*/ 8606548 w 11989919"/>
              <a:gd name="connsiteY8593" fmla="*/ 36702 h 6634795"/>
              <a:gd name="connsiteX8594" fmla="*/ 8643124 w 11989919"/>
              <a:gd name="connsiteY8594" fmla="*/ 129 h 6634795"/>
              <a:gd name="connsiteX8595" fmla="*/ 8422443 w 11989919"/>
              <a:gd name="connsiteY8595" fmla="*/ 126 h 6634795"/>
              <a:gd name="connsiteX8596" fmla="*/ 8459019 w 11989919"/>
              <a:gd name="connsiteY8596" fmla="*/ 36699 h 6634795"/>
              <a:gd name="connsiteX8597" fmla="*/ 8422443 w 11989919"/>
              <a:gd name="connsiteY8597" fmla="*/ 73275 h 6634795"/>
              <a:gd name="connsiteX8598" fmla="*/ 8385867 w 11989919"/>
              <a:gd name="connsiteY8598" fmla="*/ 36699 h 6634795"/>
              <a:gd name="connsiteX8599" fmla="*/ 8422443 w 11989919"/>
              <a:gd name="connsiteY8599" fmla="*/ 126 h 6634795"/>
              <a:gd name="connsiteX8600" fmla="*/ 8201762 w 11989919"/>
              <a:gd name="connsiteY8600" fmla="*/ 123 h 6634795"/>
              <a:gd name="connsiteX8601" fmla="*/ 8238338 w 11989919"/>
              <a:gd name="connsiteY8601" fmla="*/ 36696 h 6634795"/>
              <a:gd name="connsiteX8602" fmla="*/ 8201762 w 11989919"/>
              <a:gd name="connsiteY8602" fmla="*/ 73271 h 6634795"/>
              <a:gd name="connsiteX8603" fmla="*/ 8165186 w 11989919"/>
              <a:gd name="connsiteY8603" fmla="*/ 36696 h 6634795"/>
              <a:gd name="connsiteX8604" fmla="*/ 8201762 w 11989919"/>
              <a:gd name="connsiteY8604" fmla="*/ 123 h 6634795"/>
              <a:gd name="connsiteX8605" fmla="*/ 7981081 w 11989919"/>
              <a:gd name="connsiteY8605" fmla="*/ 120 h 6634795"/>
              <a:gd name="connsiteX8606" fmla="*/ 8017657 w 11989919"/>
              <a:gd name="connsiteY8606" fmla="*/ 36692 h 6634795"/>
              <a:gd name="connsiteX8607" fmla="*/ 7981081 w 11989919"/>
              <a:gd name="connsiteY8607" fmla="*/ 73268 h 6634795"/>
              <a:gd name="connsiteX8608" fmla="*/ 7944505 w 11989919"/>
              <a:gd name="connsiteY8608" fmla="*/ 36692 h 6634795"/>
              <a:gd name="connsiteX8609" fmla="*/ 7981081 w 11989919"/>
              <a:gd name="connsiteY8609" fmla="*/ 120 h 6634795"/>
              <a:gd name="connsiteX8610" fmla="*/ 7760400 w 11989919"/>
              <a:gd name="connsiteY8610" fmla="*/ 116 h 6634795"/>
              <a:gd name="connsiteX8611" fmla="*/ 7796976 w 11989919"/>
              <a:gd name="connsiteY8611" fmla="*/ 36689 h 6634795"/>
              <a:gd name="connsiteX8612" fmla="*/ 7760400 w 11989919"/>
              <a:gd name="connsiteY8612" fmla="*/ 73265 h 6634795"/>
              <a:gd name="connsiteX8613" fmla="*/ 7723824 w 11989919"/>
              <a:gd name="connsiteY8613" fmla="*/ 36689 h 6634795"/>
              <a:gd name="connsiteX8614" fmla="*/ 7760400 w 11989919"/>
              <a:gd name="connsiteY8614" fmla="*/ 116 h 6634795"/>
              <a:gd name="connsiteX8615" fmla="*/ 7539719 w 11989919"/>
              <a:gd name="connsiteY8615" fmla="*/ 113 h 6634795"/>
              <a:gd name="connsiteX8616" fmla="*/ 7576295 w 11989919"/>
              <a:gd name="connsiteY8616" fmla="*/ 36686 h 6634795"/>
              <a:gd name="connsiteX8617" fmla="*/ 7539719 w 11989919"/>
              <a:gd name="connsiteY8617" fmla="*/ 73262 h 6634795"/>
              <a:gd name="connsiteX8618" fmla="*/ 7503143 w 11989919"/>
              <a:gd name="connsiteY8618" fmla="*/ 36686 h 6634795"/>
              <a:gd name="connsiteX8619" fmla="*/ 7539719 w 11989919"/>
              <a:gd name="connsiteY8619" fmla="*/ 113 h 6634795"/>
              <a:gd name="connsiteX8620" fmla="*/ 7319038 w 11989919"/>
              <a:gd name="connsiteY8620" fmla="*/ 110 h 6634795"/>
              <a:gd name="connsiteX8621" fmla="*/ 7355614 w 11989919"/>
              <a:gd name="connsiteY8621" fmla="*/ 36683 h 6634795"/>
              <a:gd name="connsiteX8622" fmla="*/ 7319038 w 11989919"/>
              <a:gd name="connsiteY8622" fmla="*/ 73259 h 6634795"/>
              <a:gd name="connsiteX8623" fmla="*/ 7282462 w 11989919"/>
              <a:gd name="connsiteY8623" fmla="*/ 36683 h 6634795"/>
              <a:gd name="connsiteX8624" fmla="*/ 7319038 w 11989919"/>
              <a:gd name="connsiteY8624" fmla="*/ 110 h 6634795"/>
              <a:gd name="connsiteX8625" fmla="*/ 7098357 w 11989919"/>
              <a:gd name="connsiteY8625" fmla="*/ 107 h 6634795"/>
              <a:gd name="connsiteX8626" fmla="*/ 7134933 w 11989919"/>
              <a:gd name="connsiteY8626" fmla="*/ 36680 h 6634795"/>
              <a:gd name="connsiteX8627" fmla="*/ 7098357 w 11989919"/>
              <a:gd name="connsiteY8627" fmla="*/ 73256 h 6634795"/>
              <a:gd name="connsiteX8628" fmla="*/ 7061781 w 11989919"/>
              <a:gd name="connsiteY8628" fmla="*/ 36680 h 6634795"/>
              <a:gd name="connsiteX8629" fmla="*/ 7098357 w 11989919"/>
              <a:gd name="connsiteY8629" fmla="*/ 107 h 6634795"/>
              <a:gd name="connsiteX8630" fmla="*/ 6877676 w 11989919"/>
              <a:gd name="connsiteY8630" fmla="*/ 104 h 6634795"/>
              <a:gd name="connsiteX8631" fmla="*/ 6914252 w 11989919"/>
              <a:gd name="connsiteY8631" fmla="*/ 36677 h 6634795"/>
              <a:gd name="connsiteX8632" fmla="*/ 6877676 w 11989919"/>
              <a:gd name="connsiteY8632" fmla="*/ 73253 h 6634795"/>
              <a:gd name="connsiteX8633" fmla="*/ 6841100 w 11989919"/>
              <a:gd name="connsiteY8633" fmla="*/ 36677 h 6634795"/>
              <a:gd name="connsiteX8634" fmla="*/ 6877676 w 11989919"/>
              <a:gd name="connsiteY8634" fmla="*/ 104 h 6634795"/>
              <a:gd name="connsiteX8635" fmla="*/ 6656995 w 11989919"/>
              <a:gd name="connsiteY8635" fmla="*/ 101 h 6634795"/>
              <a:gd name="connsiteX8636" fmla="*/ 6693571 w 11989919"/>
              <a:gd name="connsiteY8636" fmla="*/ 36674 h 6634795"/>
              <a:gd name="connsiteX8637" fmla="*/ 6656995 w 11989919"/>
              <a:gd name="connsiteY8637" fmla="*/ 73250 h 6634795"/>
              <a:gd name="connsiteX8638" fmla="*/ 6620419 w 11989919"/>
              <a:gd name="connsiteY8638" fmla="*/ 36674 h 6634795"/>
              <a:gd name="connsiteX8639" fmla="*/ 6656995 w 11989919"/>
              <a:gd name="connsiteY8639" fmla="*/ 101 h 6634795"/>
              <a:gd name="connsiteX8640" fmla="*/ 6436314 w 11989919"/>
              <a:gd name="connsiteY8640" fmla="*/ 98 h 6634795"/>
              <a:gd name="connsiteX8641" fmla="*/ 6472890 w 11989919"/>
              <a:gd name="connsiteY8641" fmla="*/ 36671 h 6634795"/>
              <a:gd name="connsiteX8642" fmla="*/ 6436314 w 11989919"/>
              <a:gd name="connsiteY8642" fmla="*/ 73247 h 6634795"/>
              <a:gd name="connsiteX8643" fmla="*/ 6399738 w 11989919"/>
              <a:gd name="connsiteY8643" fmla="*/ 36671 h 6634795"/>
              <a:gd name="connsiteX8644" fmla="*/ 6436314 w 11989919"/>
              <a:gd name="connsiteY8644" fmla="*/ 98 h 6634795"/>
              <a:gd name="connsiteX8645" fmla="*/ 6215633 w 11989919"/>
              <a:gd name="connsiteY8645" fmla="*/ 94 h 6634795"/>
              <a:gd name="connsiteX8646" fmla="*/ 6252209 w 11989919"/>
              <a:gd name="connsiteY8646" fmla="*/ 36668 h 6634795"/>
              <a:gd name="connsiteX8647" fmla="*/ 6215633 w 11989919"/>
              <a:gd name="connsiteY8647" fmla="*/ 73244 h 6634795"/>
              <a:gd name="connsiteX8648" fmla="*/ 6179057 w 11989919"/>
              <a:gd name="connsiteY8648" fmla="*/ 36668 h 6634795"/>
              <a:gd name="connsiteX8649" fmla="*/ 6215633 w 11989919"/>
              <a:gd name="connsiteY8649" fmla="*/ 94 h 6634795"/>
              <a:gd name="connsiteX8650" fmla="*/ 5994952 w 11989919"/>
              <a:gd name="connsiteY8650" fmla="*/ 91 h 6634795"/>
              <a:gd name="connsiteX8651" fmla="*/ 6031528 w 11989919"/>
              <a:gd name="connsiteY8651" fmla="*/ 36665 h 6634795"/>
              <a:gd name="connsiteX8652" fmla="*/ 5994952 w 11989919"/>
              <a:gd name="connsiteY8652" fmla="*/ 73241 h 6634795"/>
              <a:gd name="connsiteX8653" fmla="*/ 5958376 w 11989919"/>
              <a:gd name="connsiteY8653" fmla="*/ 36665 h 6634795"/>
              <a:gd name="connsiteX8654" fmla="*/ 5994952 w 11989919"/>
              <a:gd name="connsiteY8654" fmla="*/ 91 h 6634795"/>
              <a:gd name="connsiteX8655" fmla="*/ 5774272 w 11989919"/>
              <a:gd name="connsiteY8655" fmla="*/ 88 h 6634795"/>
              <a:gd name="connsiteX8656" fmla="*/ 5810848 w 11989919"/>
              <a:gd name="connsiteY8656" fmla="*/ 36662 h 6634795"/>
              <a:gd name="connsiteX8657" fmla="*/ 5774272 w 11989919"/>
              <a:gd name="connsiteY8657" fmla="*/ 73238 h 6634795"/>
              <a:gd name="connsiteX8658" fmla="*/ 5737697 w 11989919"/>
              <a:gd name="connsiteY8658" fmla="*/ 36662 h 6634795"/>
              <a:gd name="connsiteX8659" fmla="*/ 5774272 w 11989919"/>
              <a:gd name="connsiteY8659" fmla="*/ 88 h 6634795"/>
              <a:gd name="connsiteX8660" fmla="*/ 5553593 w 11989919"/>
              <a:gd name="connsiteY8660" fmla="*/ 85 h 6634795"/>
              <a:gd name="connsiteX8661" fmla="*/ 5590169 w 11989919"/>
              <a:gd name="connsiteY8661" fmla="*/ 36659 h 6634795"/>
              <a:gd name="connsiteX8662" fmla="*/ 5553593 w 11989919"/>
              <a:gd name="connsiteY8662" fmla="*/ 73235 h 6634795"/>
              <a:gd name="connsiteX8663" fmla="*/ 5517018 w 11989919"/>
              <a:gd name="connsiteY8663" fmla="*/ 36659 h 6634795"/>
              <a:gd name="connsiteX8664" fmla="*/ 5553593 w 11989919"/>
              <a:gd name="connsiteY8664" fmla="*/ 85 h 6634795"/>
              <a:gd name="connsiteX8665" fmla="*/ 5332913 w 11989919"/>
              <a:gd name="connsiteY8665" fmla="*/ 82 h 6634795"/>
              <a:gd name="connsiteX8666" fmla="*/ 5369490 w 11989919"/>
              <a:gd name="connsiteY8666" fmla="*/ 36656 h 6634795"/>
              <a:gd name="connsiteX8667" fmla="*/ 5332913 w 11989919"/>
              <a:gd name="connsiteY8667" fmla="*/ 73232 h 6634795"/>
              <a:gd name="connsiteX8668" fmla="*/ 5296337 w 11989919"/>
              <a:gd name="connsiteY8668" fmla="*/ 36656 h 6634795"/>
              <a:gd name="connsiteX8669" fmla="*/ 5332913 w 11989919"/>
              <a:gd name="connsiteY8669" fmla="*/ 82 h 6634795"/>
              <a:gd name="connsiteX8670" fmla="*/ 5112230 w 11989919"/>
              <a:gd name="connsiteY8670" fmla="*/ 79 h 6634795"/>
              <a:gd name="connsiteX8671" fmla="*/ 5148807 w 11989919"/>
              <a:gd name="connsiteY8671" fmla="*/ 36653 h 6634795"/>
              <a:gd name="connsiteX8672" fmla="*/ 5112230 w 11989919"/>
              <a:gd name="connsiteY8672" fmla="*/ 73229 h 6634795"/>
              <a:gd name="connsiteX8673" fmla="*/ 5075655 w 11989919"/>
              <a:gd name="connsiteY8673" fmla="*/ 36653 h 6634795"/>
              <a:gd name="connsiteX8674" fmla="*/ 5112230 w 11989919"/>
              <a:gd name="connsiteY8674" fmla="*/ 79 h 6634795"/>
              <a:gd name="connsiteX8675" fmla="*/ 4891552 w 11989919"/>
              <a:gd name="connsiteY8675" fmla="*/ 75 h 6634795"/>
              <a:gd name="connsiteX8676" fmla="*/ 4928127 w 11989919"/>
              <a:gd name="connsiteY8676" fmla="*/ 36650 h 6634795"/>
              <a:gd name="connsiteX8677" fmla="*/ 4891552 w 11989919"/>
              <a:gd name="connsiteY8677" fmla="*/ 73225 h 6634795"/>
              <a:gd name="connsiteX8678" fmla="*/ 4854975 w 11989919"/>
              <a:gd name="connsiteY8678" fmla="*/ 36650 h 6634795"/>
              <a:gd name="connsiteX8679" fmla="*/ 4891552 w 11989919"/>
              <a:gd name="connsiteY8679" fmla="*/ 75 h 6634795"/>
              <a:gd name="connsiteX8680" fmla="*/ 4670871 w 11989919"/>
              <a:gd name="connsiteY8680" fmla="*/ 72 h 6634795"/>
              <a:gd name="connsiteX8681" fmla="*/ 4707447 w 11989919"/>
              <a:gd name="connsiteY8681" fmla="*/ 36647 h 6634795"/>
              <a:gd name="connsiteX8682" fmla="*/ 4670871 w 11989919"/>
              <a:gd name="connsiteY8682" fmla="*/ 73222 h 6634795"/>
              <a:gd name="connsiteX8683" fmla="*/ 4634295 w 11989919"/>
              <a:gd name="connsiteY8683" fmla="*/ 36647 h 6634795"/>
              <a:gd name="connsiteX8684" fmla="*/ 4670871 w 11989919"/>
              <a:gd name="connsiteY8684" fmla="*/ 72 h 6634795"/>
              <a:gd name="connsiteX8685" fmla="*/ 4450188 w 11989919"/>
              <a:gd name="connsiteY8685" fmla="*/ 69 h 6634795"/>
              <a:gd name="connsiteX8686" fmla="*/ 4486764 w 11989919"/>
              <a:gd name="connsiteY8686" fmla="*/ 36643 h 6634795"/>
              <a:gd name="connsiteX8687" fmla="*/ 4450188 w 11989919"/>
              <a:gd name="connsiteY8687" fmla="*/ 73219 h 6634795"/>
              <a:gd name="connsiteX8688" fmla="*/ 4413613 w 11989919"/>
              <a:gd name="connsiteY8688" fmla="*/ 36643 h 6634795"/>
              <a:gd name="connsiteX8689" fmla="*/ 4450188 w 11989919"/>
              <a:gd name="connsiteY8689" fmla="*/ 69 h 6634795"/>
              <a:gd name="connsiteX8690" fmla="*/ 4229507 w 11989919"/>
              <a:gd name="connsiteY8690" fmla="*/ 66 h 6634795"/>
              <a:gd name="connsiteX8691" fmla="*/ 4266084 w 11989919"/>
              <a:gd name="connsiteY8691" fmla="*/ 36640 h 6634795"/>
              <a:gd name="connsiteX8692" fmla="*/ 4229507 w 11989919"/>
              <a:gd name="connsiteY8692" fmla="*/ 73216 h 6634795"/>
              <a:gd name="connsiteX8693" fmla="*/ 4192931 w 11989919"/>
              <a:gd name="connsiteY8693" fmla="*/ 36640 h 6634795"/>
              <a:gd name="connsiteX8694" fmla="*/ 4229507 w 11989919"/>
              <a:gd name="connsiteY8694" fmla="*/ 66 h 6634795"/>
              <a:gd name="connsiteX8695" fmla="*/ 4008847 w 11989919"/>
              <a:gd name="connsiteY8695" fmla="*/ 63 h 6634795"/>
              <a:gd name="connsiteX8696" fmla="*/ 4045426 w 11989919"/>
              <a:gd name="connsiteY8696" fmla="*/ 36637 h 6634795"/>
              <a:gd name="connsiteX8697" fmla="*/ 4008847 w 11989919"/>
              <a:gd name="connsiteY8697" fmla="*/ 73213 h 6634795"/>
              <a:gd name="connsiteX8698" fmla="*/ 3972267 w 11989919"/>
              <a:gd name="connsiteY8698" fmla="*/ 36637 h 6634795"/>
              <a:gd name="connsiteX8699" fmla="*/ 4008847 w 11989919"/>
              <a:gd name="connsiteY8699" fmla="*/ 63 h 6634795"/>
              <a:gd name="connsiteX8700" fmla="*/ 3788165 w 11989919"/>
              <a:gd name="connsiteY8700" fmla="*/ 60 h 6634795"/>
              <a:gd name="connsiteX8701" fmla="*/ 3824738 w 11989919"/>
              <a:gd name="connsiteY8701" fmla="*/ 36634 h 6634795"/>
              <a:gd name="connsiteX8702" fmla="*/ 3788165 w 11989919"/>
              <a:gd name="connsiteY8702" fmla="*/ 73210 h 6634795"/>
              <a:gd name="connsiteX8703" fmla="*/ 3751588 w 11989919"/>
              <a:gd name="connsiteY8703" fmla="*/ 36634 h 6634795"/>
              <a:gd name="connsiteX8704" fmla="*/ 3788165 w 11989919"/>
              <a:gd name="connsiteY8704" fmla="*/ 60 h 6634795"/>
              <a:gd name="connsiteX8705" fmla="*/ 3567479 w 11989919"/>
              <a:gd name="connsiteY8705" fmla="*/ 57 h 6634795"/>
              <a:gd name="connsiteX8706" fmla="*/ 3604051 w 11989919"/>
              <a:gd name="connsiteY8706" fmla="*/ 36631 h 6634795"/>
              <a:gd name="connsiteX8707" fmla="*/ 3567479 w 11989919"/>
              <a:gd name="connsiteY8707" fmla="*/ 73207 h 6634795"/>
              <a:gd name="connsiteX8708" fmla="*/ 3530908 w 11989919"/>
              <a:gd name="connsiteY8708" fmla="*/ 36631 h 6634795"/>
              <a:gd name="connsiteX8709" fmla="*/ 3567479 w 11989919"/>
              <a:gd name="connsiteY8709" fmla="*/ 57 h 6634795"/>
              <a:gd name="connsiteX8710" fmla="*/ 3346801 w 11989919"/>
              <a:gd name="connsiteY8710" fmla="*/ 53 h 6634795"/>
              <a:gd name="connsiteX8711" fmla="*/ 3383375 w 11989919"/>
              <a:gd name="connsiteY8711" fmla="*/ 36628 h 6634795"/>
              <a:gd name="connsiteX8712" fmla="*/ 3346801 w 11989919"/>
              <a:gd name="connsiteY8712" fmla="*/ 73204 h 6634795"/>
              <a:gd name="connsiteX8713" fmla="*/ 3310228 w 11989919"/>
              <a:gd name="connsiteY8713" fmla="*/ 36628 h 6634795"/>
              <a:gd name="connsiteX8714" fmla="*/ 3346801 w 11989919"/>
              <a:gd name="connsiteY8714" fmla="*/ 53 h 6634795"/>
              <a:gd name="connsiteX8715" fmla="*/ 3126126 w 11989919"/>
              <a:gd name="connsiteY8715" fmla="*/ 50 h 6634795"/>
              <a:gd name="connsiteX8716" fmla="*/ 3162696 w 11989919"/>
              <a:gd name="connsiteY8716" fmla="*/ 36625 h 6634795"/>
              <a:gd name="connsiteX8717" fmla="*/ 3126126 w 11989919"/>
              <a:gd name="connsiteY8717" fmla="*/ 73201 h 6634795"/>
              <a:gd name="connsiteX8718" fmla="*/ 3089541 w 11989919"/>
              <a:gd name="connsiteY8718" fmla="*/ 36625 h 6634795"/>
              <a:gd name="connsiteX8719" fmla="*/ 3126126 w 11989919"/>
              <a:gd name="connsiteY8719" fmla="*/ 50 h 6634795"/>
              <a:gd name="connsiteX8720" fmla="*/ 2905436 w 11989919"/>
              <a:gd name="connsiteY8720" fmla="*/ 47 h 6634795"/>
              <a:gd name="connsiteX8721" fmla="*/ 2942013 w 11989919"/>
              <a:gd name="connsiteY8721" fmla="*/ 36622 h 6634795"/>
              <a:gd name="connsiteX8722" fmla="*/ 2905436 w 11989919"/>
              <a:gd name="connsiteY8722" fmla="*/ 73198 h 6634795"/>
              <a:gd name="connsiteX8723" fmla="*/ 2868866 w 11989919"/>
              <a:gd name="connsiteY8723" fmla="*/ 36622 h 6634795"/>
              <a:gd name="connsiteX8724" fmla="*/ 2905436 w 11989919"/>
              <a:gd name="connsiteY8724" fmla="*/ 47 h 6634795"/>
              <a:gd name="connsiteX8725" fmla="*/ 2684758 w 11989919"/>
              <a:gd name="connsiteY8725" fmla="*/ 44 h 6634795"/>
              <a:gd name="connsiteX8726" fmla="*/ 2721329 w 11989919"/>
              <a:gd name="connsiteY8726" fmla="*/ 36619 h 6634795"/>
              <a:gd name="connsiteX8727" fmla="*/ 2684758 w 11989919"/>
              <a:gd name="connsiteY8727" fmla="*/ 73195 h 6634795"/>
              <a:gd name="connsiteX8728" fmla="*/ 2648177 w 11989919"/>
              <a:gd name="connsiteY8728" fmla="*/ 36619 h 6634795"/>
              <a:gd name="connsiteX8729" fmla="*/ 2684758 w 11989919"/>
              <a:gd name="connsiteY8729" fmla="*/ 44 h 6634795"/>
              <a:gd name="connsiteX8730" fmla="*/ 2464071 w 11989919"/>
              <a:gd name="connsiteY8730" fmla="*/ 41 h 6634795"/>
              <a:gd name="connsiteX8731" fmla="*/ 2500650 w 11989919"/>
              <a:gd name="connsiteY8731" fmla="*/ 36616 h 6634795"/>
              <a:gd name="connsiteX8732" fmla="*/ 2464071 w 11989919"/>
              <a:gd name="connsiteY8732" fmla="*/ 73192 h 6634795"/>
              <a:gd name="connsiteX8733" fmla="*/ 2427500 w 11989919"/>
              <a:gd name="connsiteY8733" fmla="*/ 36616 h 6634795"/>
              <a:gd name="connsiteX8734" fmla="*/ 2464071 w 11989919"/>
              <a:gd name="connsiteY8734" fmla="*/ 41 h 6634795"/>
              <a:gd name="connsiteX8735" fmla="*/ 2243393 w 11989919"/>
              <a:gd name="connsiteY8735" fmla="*/ 38 h 6634795"/>
              <a:gd name="connsiteX8736" fmla="*/ 2279972 w 11989919"/>
              <a:gd name="connsiteY8736" fmla="*/ 36613 h 6634795"/>
              <a:gd name="connsiteX8737" fmla="*/ 2243393 w 11989919"/>
              <a:gd name="connsiteY8737" fmla="*/ 73189 h 6634795"/>
              <a:gd name="connsiteX8738" fmla="*/ 2206817 w 11989919"/>
              <a:gd name="connsiteY8738" fmla="*/ 36613 h 6634795"/>
              <a:gd name="connsiteX8739" fmla="*/ 2243393 w 11989919"/>
              <a:gd name="connsiteY8739" fmla="*/ 38 h 6634795"/>
              <a:gd name="connsiteX8740" fmla="*/ 2022713 w 11989919"/>
              <a:gd name="connsiteY8740" fmla="*/ 34 h 6634795"/>
              <a:gd name="connsiteX8741" fmla="*/ 2059288 w 11989919"/>
              <a:gd name="connsiteY8741" fmla="*/ 36610 h 6634795"/>
              <a:gd name="connsiteX8742" fmla="*/ 2022713 w 11989919"/>
              <a:gd name="connsiteY8742" fmla="*/ 73186 h 6634795"/>
              <a:gd name="connsiteX8743" fmla="*/ 1986180 w 11989919"/>
              <a:gd name="connsiteY8743" fmla="*/ 36610 h 6634795"/>
              <a:gd name="connsiteX8744" fmla="*/ 2022713 w 11989919"/>
              <a:gd name="connsiteY8744" fmla="*/ 34 h 6634795"/>
              <a:gd name="connsiteX8745" fmla="*/ 1802070 w 11989919"/>
              <a:gd name="connsiteY8745" fmla="*/ 31 h 6634795"/>
              <a:gd name="connsiteX8746" fmla="*/ 1838646 w 11989919"/>
              <a:gd name="connsiteY8746" fmla="*/ 36607 h 6634795"/>
              <a:gd name="connsiteX8747" fmla="*/ 1802070 w 11989919"/>
              <a:gd name="connsiteY8747" fmla="*/ 73183 h 6634795"/>
              <a:gd name="connsiteX8748" fmla="*/ 1765494 w 11989919"/>
              <a:gd name="connsiteY8748" fmla="*/ 36607 h 6634795"/>
              <a:gd name="connsiteX8749" fmla="*/ 1802070 w 11989919"/>
              <a:gd name="connsiteY8749" fmla="*/ 31 h 6634795"/>
              <a:gd name="connsiteX8750" fmla="*/ 1581384 w 11989919"/>
              <a:gd name="connsiteY8750" fmla="*/ 28 h 6634795"/>
              <a:gd name="connsiteX8751" fmla="*/ 1617961 w 11989919"/>
              <a:gd name="connsiteY8751" fmla="*/ 36604 h 6634795"/>
              <a:gd name="connsiteX8752" fmla="*/ 1581384 w 11989919"/>
              <a:gd name="connsiteY8752" fmla="*/ 73180 h 6634795"/>
              <a:gd name="connsiteX8753" fmla="*/ 1544808 w 11989919"/>
              <a:gd name="connsiteY8753" fmla="*/ 36604 h 6634795"/>
              <a:gd name="connsiteX8754" fmla="*/ 1581384 w 11989919"/>
              <a:gd name="connsiteY8754" fmla="*/ 28 h 6634795"/>
              <a:gd name="connsiteX8755" fmla="*/ 1360699 w 11989919"/>
              <a:gd name="connsiteY8755" fmla="*/ 25 h 6634795"/>
              <a:gd name="connsiteX8756" fmla="*/ 1397275 w 11989919"/>
              <a:gd name="connsiteY8756" fmla="*/ 36601 h 6634795"/>
              <a:gd name="connsiteX8757" fmla="*/ 1360699 w 11989919"/>
              <a:gd name="connsiteY8757" fmla="*/ 73176 h 6634795"/>
              <a:gd name="connsiteX8758" fmla="*/ 1324123 w 11989919"/>
              <a:gd name="connsiteY8758" fmla="*/ 36601 h 6634795"/>
              <a:gd name="connsiteX8759" fmla="*/ 1360699 w 11989919"/>
              <a:gd name="connsiteY8759" fmla="*/ 25 h 6634795"/>
              <a:gd name="connsiteX8760" fmla="*/ 1140013 w 11989919"/>
              <a:gd name="connsiteY8760" fmla="*/ 22 h 6634795"/>
              <a:gd name="connsiteX8761" fmla="*/ 1176589 w 11989919"/>
              <a:gd name="connsiteY8761" fmla="*/ 36597 h 6634795"/>
              <a:gd name="connsiteX8762" fmla="*/ 1140013 w 11989919"/>
              <a:gd name="connsiteY8762" fmla="*/ 73173 h 6634795"/>
              <a:gd name="connsiteX8763" fmla="*/ 1103437 w 11989919"/>
              <a:gd name="connsiteY8763" fmla="*/ 36597 h 6634795"/>
              <a:gd name="connsiteX8764" fmla="*/ 1140013 w 11989919"/>
              <a:gd name="connsiteY8764" fmla="*/ 22 h 6634795"/>
              <a:gd name="connsiteX8765" fmla="*/ 919327 w 11989919"/>
              <a:gd name="connsiteY8765" fmla="*/ 19 h 6634795"/>
              <a:gd name="connsiteX8766" fmla="*/ 955903 w 11989919"/>
              <a:gd name="connsiteY8766" fmla="*/ 36594 h 6634795"/>
              <a:gd name="connsiteX8767" fmla="*/ 919327 w 11989919"/>
              <a:gd name="connsiteY8767" fmla="*/ 73170 h 6634795"/>
              <a:gd name="connsiteX8768" fmla="*/ 882751 w 11989919"/>
              <a:gd name="connsiteY8768" fmla="*/ 36594 h 6634795"/>
              <a:gd name="connsiteX8769" fmla="*/ 919327 w 11989919"/>
              <a:gd name="connsiteY8769" fmla="*/ 19 h 6634795"/>
              <a:gd name="connsiteX8770" fmla="*/ 698641 w 11989919"/>
              <a:gd name="connsiteY8770" fmla="*/ 16 h 6634795"/>
              <a:gd name="connsiteX8771" fmla="*/ 735217 w 11989919"/>
              <a:gd name="connsiteY8771" fmla="*/ 36591 h 6634795"/>
              <a:gd name="connsiteX8772" fmla="*/ 698641 w 11989919"/>
              <a:gd name="connsiteY8772" fmla="*/ 73167 h 6634795"/>
              <a:gd name="connsiteX8773" fmla="*/ 662065 w 11989919"/>
              <a:gd name="connsiteY8773" fmla="*/ 36591 h 6634795"/>
              <a:gd name="connsiteX8774" fmla="*/ 698641 w 11989919"/>
              <a:gd name="connsiteY8774" fmla="*/ 16 h 6634795"/>
              <a:gd name="connsiteX8775" fmla="*/ 477954 w 11989919"/>
              <a:gd name="connsiteY8775" fmla="*/ 12 h 6634795"/>
              <a:gd name="connsiteX8776" fmla="*/ 514530 w 11989919"/>
              <a:gd name="connsiteY8776" fmla="*/ 36588 h 6634795"/>
              <a:gd name="connsiteX8777" fmla="*/ 477954 w 11989919"/>
              <a:gd name="connsiteY8777" fmla="*/ 73164 h 6634795"/>
              <a:gd name="connsiteX8778" fmla="*/ 441379 w 11989919"/>
              <a:gd name="connsiteY8778" fmla="*/ 36588 h 6634795"/>
              <a:gd name="connsiteX8779" fmla="*/ 477954 w 11989919"/>
              <a:gd name="connsiteY8779" fmla="*/ 12 h 6634795"/>
              <a:gd name="connsiteX8780" fmla="*/ 257268 w 11989919"/>
              <a:gd name="connsiteY8780" fmla="*/ 9 h 6634795"/>
              <a:gd name="connsiteX8781" fmla="*/ 293844 w 11989919"/>
              <a:gd name="connsiteY8781" fmla="*/ 36585 h 6634795"/>
              <a:gd name="connsiteX8782" fmla="*/ 257268 w 11989919"/>
              <a:gd name="connsiteY8782" fmla="*/ 73161 h 6634795"/>
              <a:gd name="connsiteX8783" fmla="*/ 220692 w 11989919"/>
              <a:gd name="connsiteY8783" fmla="*/ 36585 h 6634795"/>
              <a:gd name="connsiteX8784" fmla="*/ 257268 w 11989919"/>
              <a:gd name="connsiteY8784" fmla="*/ 9 h 6634795"/>
              <a:gd name="connsiteX8785" fmla="*/ 36582 w 11989919"/>
              <a:gd name="connsiteY8785" fmla="*/ 6 h 6634795"/>
              <a:gd name="connsiteX8786" fmla="*/ 73158 w 11989919"/>
              <a:gd name="connsiteY8786" fmla="*/ 36582 h 6634795"/>
              <a:gd name="connsiteX8787" fmla="*/ 36582 w 11989919"/>
              <a:gd name="connsiteY8787" fmla="*/ 73158 h 6634795"/>
              <a:gd name="connsiteX8788" fmla="*/ 6 w 11989919"/>
              <a:gd name="connsiteY8788" fmla="*/ 36582 h 6634795"/>
              <a:gd name="connsiteX8789" fmla="*/ 36582 w 11989919"/>
              <a:gd name="connsiteY8789" fmla="*/ 6 h 6634795"/>
              <a:gd name="connsiteX8790" fmla="*/ 11732658 w 11989919"/>
              <a:gd name="connsiteY8790" fmla="*/ 3 h 6634795"/>
              <a:gd name="connsiteX8791" fmla="*/ 11769234 w 11989919"/>
              <a:gd name="connsiteY8791" fmla="*/ 36579 h 6634795"/>
              <a:gd name="connsiteX8792" fmla="*/ 11732658 w 11989919"/>
              <a:gd name="connsiteY8792" fmla="*/ 73155 h 6634795"/>
              <a:gd name="connsiteX8793" fmla="*/ 11696082 w 11989919"/>
              <a:gd name="connsiteY8793" fmla="*/ 36579 h 6634795"/>
              <a:gd name="connsiteX8794" fmla="*/ 11732658 w 11989919"/>
              <a:gd name="connsiteY8794" fmla="*/ 3 h 6634795"/>
              <a:gd name="connsiteX8795" fmla="*/ 11953343 w 11989919"/>
              <a:gd name="connsiteY8795" fmla="*/ 0 h 6634795"/>
              <a:gd name="connsiteX8796" fmla="*/ 11989919 w 11989919"/>
              <a:gd name="connsiteY8796" fmla="*/ 36576 h 6634795"/>
              <a:gd name="connsiteX8797" fmla="*/ 11953343 w 11989919"/>
              <a:gd name="connsiteY8797" fmla="*/ 73152 h 6634795"/>
              <a:gd name="connsiteX8798" fmla="*/ 11916767 w 11989919"/>
              <a:gd name="connsiteY8798" fmla="*/ 36576 h 6634795"/>
              <a:gd name="connsiteX8799" fmla="*/ 11953343 w 11989919"/>
              <a:gd name="connsiteY8799" fmla="*/ 0 h 663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</a:cxnLst>
            <a:rect l="l" t="t" r="r" b="b"/>
            <a:pathLst>
              <a:path w="11989919" h="6634795">
                <a:moveTo>
                  <a:pt x="11953343" y="6561643"/>
                </a:moveTo>
                <a:cubicBezTo>
                  <a:pt x="11973543" y="6561643"/>
                  <a:pt x="11989919" y="6578019"/>
                  <a:pt x="11989919" y="6598219"/>
                </a:cubicBezTo>
                <a:cubicBezTo>
                  <a:pt x="11989919" y="6618419"/>
                  <a:pt x="11973543" y="6634795"/>
                  <a:pt x="11953343" y="6634795"/>
                </a:cubicBezTo>
                <a:cubicBezTo>
                  <a:pt x="11933143" y="6634795"/>
                  <a:pt x="11916767" y="6618419"/>
                  <a:pt x="11916767" y="6598219"/>
                </a:cubicBezTo>
                <a:cubicBezTo>
                  <a:pt x="11916767" y="6578019"/>
                  <a:pt x="11933143" y="6561643"/>
                  <a:pt x="11953343" y="6561643"/>
                </a:cubicBezTo>
                <a:close/>
                <a:moveTo>
                  <a:pt x="11732658" y="6561643"/>
                </a:moveTo>
                <a:cubicBezTo>
                  <a:pt x="11752858" y="6561643"/>
                  <a:pt x="11769234" y="6578019"/>
                  <a:pt x="11769234" y="6598219"/>
                </a:cubicBezTo>
                <a:cubicBezTo>
                  <a:pt x="11769234" y="6618419"/>
                  <a:pt x="11752858" y="6634795"/>
                  <a:pt x="11732658" y="6634795"/>
                </a:cubicBezTo>
                <a:cubicBezTo>
                  <a:pt x="11712458" y="6634795"/>
                  <a:pt x="11696082" y="6618419"/>
                  <a:pt x="11696082" y="6598219"/>
                </a:cubicBezTo>
                <a:cubicBezTo>
                  <a:pt x="11696082" y="6578019"/>
                  <a:pt x="11712458" y="6561643"/>
                  <a:pt x="11732658" y="6561643"/>
                </a:cubicBezTo>
                <a:close/>
                <a:moveTo>
                  <a:pt x="11511977" y="6561643"/>
                </a:moveTo>
                <a:cubicBezTo>
                  <a:pt x="11532177" y="6561643"/>
                  <a:pt x="11548553" y="6578019"/>
                  <a:pt x="11548553" y="6598219"/>
                </a:cubicBezTo>
                <a:cubicBezTo>
                  <a:pt x="11548553" y="6618419"/>
                  <a:pt x="11532177" y="6634795"/>
                  <a:pt x="11511977" y="6634795"/>
                </a:cubicBezTo>
                <a:cubicBezTo>
                  <a:pt x="11491777" y="6634795"/>
                  <a:pt x="11475401" y="6618419"/>
                  <a:pt x="11475401" y="6598219"/>
                </a:cubicBezTo>
                <a:cubicBezTo>
                  <a:pt x="11475401" y="6578019"/>
                  <a:pt x="11491777" y="6561643"/>
                  <a:pt x="11511977" y="6561643"/>
                </a:cubicBezTo>
                <a:close/>
                <a:moveTo>
                  <a:pt x="11291296" y="6561643"/>
                </a:moveTo>
                <a:cubicBezTo>
                  <a:pt x="11311496" y="6561643"/>
                  <a:pt x="11327872" y="6578019"/>
                  <a:pt x="11327872" y="6598219"/>
                </a:cubicBezTo>
                <a:cubicBezTo>
                  <a:pt x="11327872" y="6618419"/>
                  <a:pt x="11311496" y="6634795"/>
                  <a:pt x="11291296" y="6634795"/>
                </a:cubicBezTo>
                <a:cubicBezTo>
                  <a:pt x="11271096" y="6634795"/>
                  <a:pt x="11254720" y="6618419"/>
                  <a:pt x="11254720" y="6598219"/>
                </a:cubicBezTo>
                <a:cubicBezTo>
                  <a:pt x="11254720" y="6578019"/>
                  <a:pt x="11271096" y="6561643"/>
                  <a:pt x="11291296" y="6561643"/>
                </a:cubicBezTo>
                <a:close/>
                <a:moveTo>
                  <a:pt x="11070615" y="6561643"/>
                </a:moveTo>
                <a:cubicBezTo>
                  <a:pt x="11090815" y="6561643"/>
                  <a:pt x="11107191" y="6578019"/>
                  <a:pt x="11107191" y="6598219"/>
                </a:cubicBezTo>
                <a:cubicBezTo>
                  <a:pt x="11107191" y="6618419"/>
                  <a:pt x="11090815" y="6634795"/>
                  <a:pt x="11070615" y="6634795"/>
                </a:cubicBezTo>
                <a:cubicBezTo>
                  <a:pt x="11050415" y="6634795"/>
                  <a:pt x="11034039" y="6618419"/>
                  <a:pt x="11034039" y="6598219"/>
                </a:cubicBezTo>
                <a:cubicBezTo>
                  <a:pt x="11034039" y="6578019"/>
                  <a:pt x="11050415" y="6561643"/>
                  <a:pt x="11070615" y="6561643"/>
                </a:cubicBezTo>
                <a:close/>
                <a:moveTo>
                  <a:pt x="10849934" y="6561643"/>
                </a:moveTo>
                <a:cubicBezTo>
                  <a:pt x="10870134" y="6561643"/>
                  <a:pt x="10886510" y="6578019"/>
                  <a:pt x="10886510" y="6598219"/>
                </a:cubicBezTo>
                <a:cubicBezTo>
                  <a:pt x="10886510" y="6618419"/>
                  <a:pt x="10870134" y="6634795"/>
                  <a:pt x="10849934" y="6634795"/>
                </a:cubicBezTo>
                <a:cubicBezTo>
                  <a:pt x="10829734" y="6634795"/>
                  <a:pt x="10813358" y="6618419"/>
                  <a:pt x="10813358" y="6598219"/>
                </a:cubicBezTo>
                <a:cubicBezTo>
                  <a:pt x="10813358" y="6578019"/>
                  <a:pt x="10829734" y="6561643"/>
                  <a:pt x="10849934" y="6561643"/>
                </a:cubicBezTo>
                <a:close/>
                <a:moveTo>
                  <a:pt x="10629253" y="6561643"/>
                </a:moveTo>
                <a:cubicBezTo>
                  <a:pt x="10649453" y="6561643"/>
                  <a:pt x="10665829" y="6578019"/>
                  <a:pt x="10665829" y="6598219"/>
                </a:cubicBezTo>
                <a:cubicBezTo>
                  <a:pt x="10665829" y="6618419"/>
                  <a:pt x="10649453" y="6634795"/>
                  <a:pt x="10629253" y="6634795"/>
                </a:cubicBezTo>
                <a:cubicBezTo>
                  <a:pt x="10609053" y="6634795"/>
                  <a:pt x="10592677" y="6618419"/>
                  <a:pt x="10592677" y="6598219"/>
                </a:cubicBezTo>
                <a:cubicBezTo>
                  <a:pt x="10592677" y="6578019"/>
                  <a:pt x="10609053" y="6561643"/>
                  <a:pt x="10629253" y="6561643"/>
                </a:cubicBezTo>
                <a:close/>
                <a:moveTo>
                  <a:pt x="10408572" y="6561643"/>
                </a:moveTo>
                <a:cubicBezTo>
                  <a:pt x="10428772" y="6561643"/>
                  <a:pt x="10445148" y="6578019"/>
                  <a:pt x="10445148" y="6598219"/>
                </a:cubicBezTo>
                <a:cubicBezTo>
                  <a:pt x="10445148" y="6618419"/>
                  <a:pt x="10428772" y="6634795"/>
                  <a:pt x="10408572" y="6634795"/>
                </a:cubicBezTo>
                <a:cubicBezTo>
                  <a:pt x="10388372" y="6634795"/>
                  <a:pt x="10371996" y="6618419"/>
                  <a:pt x="10371996" y="6598219"/>
                </a:cubicBezTo>
                <a:cubicBezTo>
                  <a:pt x="10371996" y="6578019"/>
                  <a:pt x="10388372" y="6561643"/>
                  <a:pt x="10408572" y="6561643"/>
                </a:cubicBezTo>
                <a:close/>
                <a:moveTo>
                  <a:pt x="10187891" y="6561643"/>
                </a:moveTo>
                <a:cubicBezTo>
                  <a:pt x="10208091" y="6561643"/>
                  <a:pt x="10224467" y="6578019"/>
                  <a:pt x="10224467" y="6598219"/>
                </a:cubicBezTo>
                <a:cubicBezTo>
                  <a:pt x="10224467" y="6618419"/>
                  <a:pt x="10208091" y="6634795"/>
                  <a:pt x="10187891" y="6634795"/>
                </a:cubicBezTo>
                <a:cubicBezTo>
                  <a:pt x="10167691" y="6634795"/>
                  <a:pt x="10151315" y="6618419"/>
                  <a:pt x="10151315" y="6598219"/>
                </a:cubicBezTo>
                <a:cubicBezTo>
                  <a:pt x="10151315" y="6578019"/>
                  <a:pt x="10167691" y="6561643"/>
                  <a:pt x="10187891" y="6561643"/>
                </a:cubicBezTo>
                <a:close/>
                <a:moveTo>
                  <a:pt x="9967210" y="6561643"/>
                </a:moveTo>
                <a:cubicBezTo>
                  <a:pt x="9987410" y="6561643"/>
                  <a:pt x="10003786" y="6578019"/>
                  <a:pt x="10003786" y="6598219"/>
                </a:cubicBezTo>
                <a:cubicBezTo>
                  <a:pt x="10003786" y="6618419"/>
                  <a:pt x="9987410" y="6634795"/>
                  <a:pt x="9967210" y="6634795"/>
                </a:cubicBezTo>
                <a:cubicBezTo>
                  <a:pt x="9947010" y="6634795"/>
                  <a:pt x="9930634" y="6618419"/>
                  <a:pt x="9930634" y="6598219"/>
                </a:cubicBezTo>
                <a:cubicBezTo>
                  <a:pt x="9930634" y="6578019"/>
                  <a:pt x="9947010" y="6561643"/>
                  <a:pt x="9967210" y="6561643"/>
                </a:cubicBezTo>
                <a:close/>
                <a:moveTo>
                  <a:pt x="9746529" y="6561643"/>
                </a:moveTo>
                <a:cubicBezTo>
                  <a:pt x="9766729" y="6561643"/>
                  <a:pt x="9783105" y="6578019"/>
                  <a:pt x="9783105" y="6598219"/>
                </a:cubicBezTo>
                <a:cubicBezTo>
                  <a:pt x="9783105" y="6618419"/>
                  <a:pt x="9766729" y="6634795"/>
                  <a:pt x="9746529" y="6634795"/>
                </a:cubicBezTo>
                <a:cubicBezTo>
                  <a:pt x="9726329" y="6634795"/>
                  <a:pt x="9709953" y="6618419"/>
                  <a:pt x="9709953" y="6598219"/>
                </a:cubicBezTo>
                <a:cubicBezTo>
                  <a:pt x="9709953" y="6578019"/>
                  <a:pt x="9726329" y="6561643"/>
                  <a:pt x="9746529" y="6561643"/>
                </a:cubicBezTo>
                <a:close/>
                <a:moveTo>
                  <a:pt x="9525848" y="6561643"/>
                </a:moveTo>
                <a:cubicBezTo>
                  <a:pt x="9546048" y="6561643"/>
                  <a:pt x="9562424" y="6578019"/>
                  <a:pt x="9562424" y="6598219"/>
                </a:cubicBezTo>
                <a:cubicBezTo>
                  <a:pt x="9562424" y="6618419"/>
                  <a:pt x="9546048" y="6634795"/>
                  <a:pt x="9525848" y="6634795"/>
                </a:cubicBezTo>
                <a:cubicBezTo>
                  <a:pt x="9505648" y="6634795"/>
                  <a:pt x="9489272" y="6618419"/>
                  <a:pt x="9489272" y="6598219"/>
                </a:cubicBezTo>
                <a:cubicBezTo>
                  <a:pt x="9489272" y="6578019"/>
                  <a:pt x="9505648" y="6561643"/>
                  <a:pt x="9525848" y="6561643"/>
                </a:cubicBezTo>
                <a:close/>
                <a:moveTo>
                  <a:pt x="9305167" y="6561643"/>
                </a:moveTo>
                <a:cubicBezTo>
                  <a:pt x="9325367" y="6561643"/>
                  <a:pt x="9341743" y="6578019"/>
                  <a:pt x="9341743" y="6598219"/>
                </a:cubicBezTo>
                <a:cubicBezTo>
                  <a:pt x="9341743" y="6618419"/>
                  <a:pt x="9325367" y="6634795"/>
                  <a:pt x="9305167" y="6634795"/>
                </a:cubicBezTo>
                <a:cubicBezTo>
                  <a:pt x="9284967" y="6634795"/>
                  <a:pt x="9268591" y="6618419"/>
                  <a:pt x="9268591" y="6598219"/>
                </a:cubicBezTo>
                <a:cubicBezTo>
                  <a:pt x="9268591" y="6578019"/>
                  <a:pt x="9284967" y="6561643"/>
                  <a:pt x="9305167" y="6561643"/>
                </a:cubicBezTo>
                <a:close/>
                <a:moveTo>
                  <a:pt x="9084486" y="6561643"/>
                </a:moveTo>
                <a:cubicBezTo>
                  <a:pt x="9104686" y="6561643"/>
                  <a:pt x="9121062" y="6578019"/>
                  <a:pt x="9121062" y="6598219"/>
                </a:cubicBezTo>
                <a:cubicBezTo>
                  <a:pt x="9121062" y="6618419"/>
                  <a:pt x="9104686" y="6634795"/>
                  <a:pt x="9084486" y="6634795"/>
                </a:cubicBezTo>
                <a:cubicBezTo>
                  <a:pt x="9064286" y="6634795"/>
                  <a:pt x="9047910" y="6618419"/>
                  <a:pt x="9047910" y="6598219"/>
                </a:cubicBezTo>
                <a:cubicBezTo>
                  <a:pt x="9047910" y="6578019"/>
                  <a:pt x="9064286" y="6561643"/>
                  <a:pt x="9084486" y="6561643"/>
                </a:cubicBezTo>
                <a:close/>
                <a:moveTo>
                  <a:pt x="8863805" y="6561643"/>
                </a:moveTo>
                <a:cubicBezTo>
                  <a:pt x="8884005" y="6561643"/>
                  <a:pt x="8900381" y="6578019"/>
                  <a:pt x="8900381" y="6598219"/>
                </a:cubicBezTo>
                <a:cubicBezTo>
                  <a:pt x="8900381" y="6618419"/>
                  <a:pt x="8884005" y="6634795"/>
                  <a:pt x="8863805" y="6634795"/>
                </a:cubicBezTo>
                <a:cubicBezTo>
                  <a:pt x="8843605" y="6634795"/>
                  <a:pt x="8827229" y="6618419"/>
                  <a:pt x="8827229" y="6598219"/>
                </a:cubicBezTo>
                <a:cubicBezTo>
                  <a:pt x="8827229" y="6578019"/>
                  <a:pt x="8843605" y="6561643"/>
                  <a:pt x="8863805" y="6561643"/>
                </a:cubicBezTo>
                <a:close/>
                <a:moveTo>
                  <a:pt x="8643124" y="6561643"/>
                </a:moveTo>
                <a:cubicBezTo>
                  <a:pt x="8663324" y="6561643"/>
                  <a:pt x="8679700" y="6578019"/>
                  <a:pt x="8679700" y="6598219"/>
                </a:cubicBezTo>
                <a:cubicBezTo>
                  <a:pt x="8679700" y="6618419"/>
                  <a:pt x="8663324" y="6634795"/>
                  <a:pt x="8643124" y="6634795"/>
                </a:cubicBezTo>
                <a:cubicBezTo>
                  <a:pt x="8622924" y="6634795"/>
                  <a:pt x="8606548" y="6618419"/>
                  <a:pt x="8606548" y="6598219"/>
                </a:cubicBezTo>
                <a:cubicBezTo>
                  <a:pt x="8606548" y="6578019"/>
                  <a:pt x="8622924" y="6561643"/>
                  <a:pt x="8643124" y="6561643"/>
                </a:cubicBezTo>
                <a:close/>
                <a:moveTo>
                  <a:pt x="8422443" y="6561643"/>
                </a:moveTo>
                <a:cubicBezTo>
                  <a:pt x="8442643" y="6561643"/>
                  <a:pt x="8459019" y="6578019"/>
                  <a:pt x="8459019" y="6598219"/>
                </a:cubicBezTo>
                <a:cubicBezTo>
                  <a:pt x="8459019" y="6618419"/>
                  <a:pt x="8442643" y="6634795"/>
                  <a:pt x="8422443" y="6634795"/>
                </a:cubicBezTo>
                <a:cubicBezTo>
                  <a:pt x="8402243" y="6634795"/>
                  <a:pt x="8385867" y="6618419"/>
                  <a:pt x="8385867" y="6598219"/>
                </a:cubicBezTo>
                <a:cubicBezTo>
                  <a:pt x="8385867" y="6578019"/>
                  <a:pt x="8402243" y="6561643"/>
                  <a:pt x="8422443" y="6561643"/>
                </a:cubicBezTo>
                <a:close/>
                <a:moveTo>
                  <a:pt x="8201762" y="6561643"/>
                </a:moveTo>
                <a:cubicBezTo>
                  <a:pt x="8221962" y="6561643"/>
                  <a:pt x="8238338" y="6578019"/>
                  <a:pt x="8238338" y="6598219"/>
                </a:cubicBezTo>
                <a:cubicBezTo>
                  <a:pt x="8238338" y="6618419"/>
                  <a:pt x="8221962" y="6634795"/>
                  <a:pt x="8201762" y="6634795"/>
                </a:cubicBezTo>
                <a:cubicBezTo>
                  <a:pt x="8181562" y="6634795"/>
                  <a:pt x="8165186" y="6618419"/>
                  <a:pt x="8165186" y="6598219"/>
                </a:cubicBezTo>
                <a:cubicBezTo>
                  <a:pt x="8165186" y="6578019"/>
                  <a:pt x="8181562" y="6561643"/>
                  <a:pt x="8201762" y="6561643"/>
                </a:cubicBezTo>
                <a:close/>
                <a:moveTo>
                  <a:pt x="7981081" y="6561643"/>
                </a:moveTo>
                <a:cubicBezTo>
                  <a:pt x="8001281" y="6561643"/>
                  <a:pt x="8017657" y="6578019"/>
                  <a:pt x="8017657" y="6598219"/>
                </a:cubicBezTo>
                <a:cubicBezTo>
                  <a:pt x="8017657" y="6618419"/>
                  <a:pt x="8001281" y="6634795"/>
                  <a:pt x="7981081" y="6634795"/>
                </a:cubicBezTo>
                <a:cubicBezTo>
                  <a:pt x="7960881" y="6634795"/>
                  <a:pt x="7944505" y="6618419"/>
                  <a:pt x="7944505" y="6598219"/>
                </a:cubicBezTo>
                <a:cubicBezTo>
                  <a:pt x="7944505" y="6578019"/>
                  <a:pt x="7960881" y="6561643"/>
                  <a:pt x="7981081" y="6561643"/>
                </a:cubicBezTo>
                <a:close/>
                <a:moveTo>
                  <a:pt x="7760400" y="6561643"/>
                </a:moveTo>
                <a:cubicBezTo>
                  <a:pt x="7780600" y="6561643"/>
                  <a:pt x="7796976" y="6578019"/>
                  <a:pt x="7796976" y="6598219"/>
                </a:cubicBezTo>
                <a:cubicBezTo>
                  <a:pt x="7796976" y="6618419"/>
                  <a:pt x="7780600" y="6634795"/>
                  <a:pt x="7760400" y="6634795"/>
                </a:cubicBezTo>
                <a:cubicBezTo>
                  <a:pt x="7740200" y="6634795"/>
                  <a:pt x="7723824" y="6618419"/>
                  <a:pt x="7723824" y="6598219"/>
                </a:cubicBezTo>
                <a:cubicBezTo>
                  <a:pt x="7723824" y="6578019"/>
                  <a:pt x="7740200" y="6561643"/>
                  <a:pt x="7760400" y="6561643"/>
                </a:cubicBezTo>
                <a:close/>
                <a:moveTo>
                  <a:pt x="7539719" y="6561643"/>
                </a:moveTo>
                <a:cubicBezTo>
                  <a:pt x="7559919" y="6561643"/>
                  <a:pt x="7576295" y="6578019"/>
                  <a:pt x="7576295" y="6598219"/>
                </a:cubicBezTo>
                <a:cubicBezTo>
                  <a:pt x="7576295" y="6618419"/>
                  <a:pt x="7559919" y="6634795"/>
                  <a:pt x="7539719" y="6634795"/>
                </a:cubicBezTo>
                <a:cubicBezTo>
                  <a:pt x="7519519" y="6634795"/>
                  <a:pt x="7503143" y="6618419"/>
                  <a:pt x="7503143" y="6598219"/>
                </a:cubicBezTo>
                <a:cubicBezTo>
                  <a:pt x="7503143" y="6578019"/>
                  <a:pt x="7519519" y="6561643"/>
                  <a:pt x="7539719" y="6561643"/>
                </a:cubicBezTo>
                <a:close/>
                <a:moveTo>
                  <a:pt x="7319038" y="6561643"/>
                </a:moveTo>
                <a:cubicBezTo>
                  <a:pt x="7339238" y="6561643"/>
                  <a:pt x="7355614" y="6578019"/>
                  <a:pt x="7355614" y="6598219"/>
                </a:cubicBezTo>
                <a:cubicBezTo>
                  <a:pt x="7355614" y="6618419"/>
                  <a:pt x="7339238" y="6634795"/>
                  <a:pt x="7319038" y="6634795"/>
                </a:cubicBezTo>
                <a:cubicBezTo>
                  <a:pt x="7298838" y="6634795"/>
                  <a:pt x="7282462" y="6618419"/>
                  <a:pt x="7282462" y="6598219"/>
                </a:cubicBezTo>
                <a:cubicBezTo>
                  <a:pt x="7282462" y="6578019"/>
                  <a:pt x="7298838" y="6561643"/>
                  <a:pt x="7319038" y="6561643"/>
                </a:cubicBezTo>
                <a:close/>
                <a:moveTo>
                  <a:pt x="7098357" y="6561643"/>
                </a:moveTo>
                <a:cubicBezTo>
                  <a:pt x="7118557" y="6561643"/>
                  <a:pt x="7134933" y="6578019"/>
                  <a:pt x="7134933" y="6598219"/>
                </a:cubicBezTo>
                <a:cubicBezTo>
                  <a:pt x="7134933" y="6618419"/>
                  <a:pt x="7118557" y="6634795"/>
                  <a:pt x="7098357" y="6634795"/>
                </a:cubicBezTo>
                <a:cubicBezTo>
                  <a:pt x="7078157" y="6634795"/>
                  <a:pt x="7061781" y="6618419"/>
                  <a:pt x="7061781" y="6598219"/>
                </a:cubicBezTo>
                <a:cubicBezTo>
                  <a:pt x="7061781" y="6578019"/>
                  <a:pt x="7078157" y="6561643"/>
                  <a:pt x="7098357" y="6561643"/>
                </a:cubicBezTo>
                <a:close/>
                <a:moveTo>
                  <a:pt x="6877676" y="6561643"/>
                </a:moveTo>
                <a:cubicBezTo>
                  <a:pt x="6897876" y="6561643"/>
                  <a:pt x="6914252" y="6578019"/>
                  <a:pt x="6914252" y="6598219"/>
                </a:cubicBezTo>
                <a:cubicBezTo>
                  <a:pt x="6914252" y="6618419"/>
                  <a:pt x="6897876" y="6634795"/>
                  <a:pt x="6877676" y="6634795"/>
                </a:cubicBezTo>
                <a:cubicBezTo>
                  <a:pt x="6857476" y="6634795"/>
                  <a:pt x="6841100" y="6618419"/>
                  <a:pt x="6841100" y="6598219"/>
                </a:cubicBezTo>
                <a:cubicBezTo>
                  <a:pt x="6841100" y="6578019"/>
                  <a:pt x="6857476" y="6561643"/>
                  <a:pt x="6877676" y="6561643"/>
                </a:cubicBezTo>
                <a:close/>
                <a:moveTo>
                  <a:pt x="6656995" y="6561643"/>
                </a:moveTo>
                <a:cubicBezTo>
                  <a:pt x="6677195" y="6561643"/>
                  <a:pt x="6693571" y="6578019"/>
                  <a:pt x="6693571" y="6598219"/>
                </a:cubicBezTo>
                <a:cubicBezTo>
                  <a:pt x="6693571" y="6618419"/>
                  <a:pt x="6677195" y="6634795"/>
                  <a:pt x="6656995" y="6634795"/>
                </a:cubicBezTo>
                <a:cubicBezTo>
                  <a:pt x="6636795" y="6634795"/>
                  <a:pt x="6620419" y="6618419"/>
                  <a:pt x="6620419" y="6598219"/>
                </a:cubicBezTo>
                <a:cubicBezTo>
                  <a:pt x="6620419" y="6578019"/>
                  <a:pt x="6636795" y="6561643"/>
                  <a:pt x="6656995" y="6561643"/>
                </a:cubicBezTo>
                <a:close/>
                <a:moveTo>
                  <a:pt x="6436314" y="6561643"/>
                </a:moveTo>
                <a:cubicBezTo>
                  <a:pt x="6456514" y="6561643"/>
                  <a:pt x="6472890" y="6578019"/>
                  <a:pt x="6472890" y="6598219"/>
                </a:cubicBezTo>
                <a:cubicBezTo>
                  <a:pt x="6472890" y="6618419"/>
                  <a:pt x="6456514" y="6634795"/>
                  <a:pt x="6436314" y="6634795"/>
                </a:cubicBezTo>
                <a:cubicBezTo>
                  <a:pt x="6416114" y="6634795"/>
                  <a:pt x="6399738" y="6618419"/>
                  <a:pt x="6399738" y="6598219"/>
                </a:cubicBezTo>
                <a:cubicBezTo>
                  <a:pt x="6399738" y="6578019"/>
                  <a:pt x="6416114" y="6561643"/>
                  <a:pt x="6436314" y="6561643"/>
                </a:cubicBezTo>
                <a:close/>
                <a:moveTo>
                  <a:pt x="6215633" y="6561643"/>
                </a:moveTo>
                <a:cubicBezTo>
                  <a:pt x="6235833" y="6561643"/>
                  <a:pt x="6252209" y="6578019"/>
                  <a:pt x="6252209" y="6598219"/>
                </a:cubicBezTo>
                <a:cubicBezTo>
                  <a:pt x="6252209" y="6618419"/>
                  <a:pt x="6235833" y="6634795"/>
                  <a:pt x="6215633" y="6634795"/>
                </a:cubicBezTo>
                <a:cubicBezTo>
                  <a:pt x="6195433" y="6634795"/>
                  <a:pt x="6179057" y="6618419"/>
                  <a:pt x="6179057" y="6598219"/>
                </a:cubicBezTo>
                <a:cubicBezTo>
                  <a:pt x="6179057" y="6578019"/>
                  <a:pt x="6195433" y="6561643"/>
                  <a:pt x="6215633" y="6561643"/>
                </a:cubicBezTo>
                <a:close/>
                <a:moveTo>
                  <a:pt x="5994952" y="6561643"/>
                </a:moveTo>
                <a:cubicBezTo>
                  <a:pt x="6015152" y="6561643"/>
                  <a:pt x="6031528" y="6578019"/>
                  <a:pt x="6031528" y="6598219"/>
                </a:cubicBezTo>
                <a:cubicBezTo>
                  <a:pt x="6031528" y="6618419"/>
                  <a:pt x="6015152" y="6634795"/>
                  <a:pt x="5994952" y="6634795"/>
                </a:cubicBezTo>
                <a:cubicBezTo>
                  <a:pt x="5974752" y="6634795"/>
                  <a:pt x="5958376" y="6618419"/>
                  <a:pt x="5958376" y="6598219"/>
                </a:cubicBezTo>
                <a:cubicBezTo>
                  <a:pt x="5958376" y="6578019"/>
                  <a:pt x="5974752" y="6561643"/>
                  <a:pt x="5994952" y="6561643"/>
                </a:cubicBezTo>
                <a:close/>
                <a:moveTo>
                  <a:pt x="5774272" y="6561643"/>
                </a:moveTo>
                <a:cubicBezTo>
                  <a:pt x="5794472" y="6561643"/>
                  <a:pt x="5810848" y="6578019"/>
                  <a:pt x="5810848" y="6598219"/>
                </a:cubicBezTo>
                <a:cubicBezTo>
                  <a:pt x="5810848" y="6618419"/>
                  <a:pt x="5794472" y="6634795"/>
                  <a:pt x="5774272" y="6634795"/>
                </a:cubicBezTo>
                <a:cubicBezTo>
                  <a:pt x="5754073" y="6634795"/>
                  <a:pt x="5737697" y="6618419"/>
                  <a:pt x="5737697" y="6598219"/>
                </a:cubicBezTo>
                <a:cubicBezTo>
                  <a:pt x="5737697" y="6578019"/>
                  <a:pt x="5754073" y="6561643"/>
                  <a:pt x="5774272" y="6561643"/>
                </a:cubicBezTo>
                <a:close/>
                <a:moveTo>
                  <a:pt x="5553593" y="6561643"/>
                </a:moveTo>
                <a:cubicBezTo>
                  <a:pt x="5573793" y="6561643"/>
                  <a:pt x="5590169" y="6578019"/>
                  <a:pt x="5590169" y="6598219"/>
                </a:cubicBezTo>
                <a:cubicBezTo>
                  <a:pt x="5590169" y="6618419"/>
                  <a:pt x="5573793" y="6634795"/>
                  <a:pt x="5553593" y="6634795"/>
                </a:cubicBezTo>
                <a:cubicBezTo>
                  <a:pt x="5533393" y="6634795"/>
                  <a:pt x="5517018" y="6618419"/>
                  <a:pt x="5517018" y="6598219"/>
                </a:cubicBezTo>
                <a:cubicBezTo>
                  <a:pt x="5517018" y="6578019"/>
                  <a:pt x="5533393" y="6561643"/>
                  <a:pt x="5553593" y="6561643"/>
                </a:cubicBezTo>
                <a:close/>
                <a:moveTo>
                  <a:pt x="5332913" y="6561643"/>
                </a:moveTo>
                <a:cubicBezTo>
                  <a:pt x="5353113" y="6561643"/>
                  <a:pt x="5369490" y="6578019"/>
                  <a:pt x="5369490" y="6598219"/>
                </a:cubicBezTo>
                <a:cubicBezTo>
                  <a:pt x="5369490" y="6618419"/>
                  <a:pt x="5353113" y="6634795"/>
                  <a:pt x="5332913" y="6634795"/>
                </a:cubicBezTo>
                <a:cubicBezTo>
                  <a:pt x="5312714" y="6634795"/>
                  <a:pt x="5296337" y="6618419"/>
                  <a:pt x="5296337" y="6598219"/>
                </a:cubicBezTo>
                <a:cubicBezTo>
                  <a:pt x="5296337" y="6578019"/>
                  <a:pt x="5312714" y="6561643"/>
                  <a:pt x="5332913" y="6561643"/>
                </a:cubicBezTo>
                <a:close/>
                <a:moveTo>
                  <a:pt x="5112230" y="6561643"/>
                </a:moveTo>
                <a:cubicBezTo>
                  <a:pt x="5132433" y="6561643"/>
                  <a:pt x="5148807" y="6578019"/>
                  <a:pt x="5148807" y="6598219"/>
                </a:cubicBezTo>
                <a:cubicBezTo>
                  <a:pt x="5148807" y="6618419"/>
                  <a:pt x="5132433" y="6634795"/>
                  <a:pt x="5112230" y="6634795"/>
                </a:cubicBezTo>
                <a:cubicBezTo>
                  <a:pt x="5092030" y="6634795"/>
                  <a:pt x="5075655" y="6618419"/>
                  <a:pt x="5075655" y="6598219"/>
                </a:cubicBezTo>
                <a:cubicBezTo>
                  <a:pt x="5075655" y="6578019"/>
                  <a:pt x="5092030" y="6561643"/>
                  <a:pt x="5112230" y="6561643"/>
                </a:cubicBezTo>
                <a:close/>
                <a:moveTo>
                  <a:pt x="4891552" y="6561643"/>
                </a:moveTo>
                <a:cubicBezTo>
                  <a:pt x="4911751" y="6561643"/>
                  <a:pt x="4928127" y="6578019"/>
                  <a:pt x="4928127" y="6598219"/>
                </a:cubicBezTo>
                <a:cubicBezTo>
                  <a:pt x="4928127" y="6618419"/>
                  <a:pt x="4911751" y="6634795"/>
                  <a:pt x="4891552" y="6634795"/>
                </a:cubicBezTo>
                <a:cubicBezTo>
                  <a:pt x="4871352" y="6634795"/>
                  <a:pt x="4854975" y="6618419"/>
                  <a:pt x="4854975" y="6598219"/>
                </a:cubicBezTo>
                <a:cubicBezTo>
                  <a:pt x="4854975" y="6578019"/>
                  <a:pt x="4871352" y="6561643"/>
                  <a:pt x="4891552" y="6561643"/>
                </a:cubicBezTo>
                <a:close/>
                <a:moveTo>
                  <a:pt x="4670871" y="6561643"/>
                </a:moveTo>
                <a:cubicBezTo>
                  <a:pt x="4691070" y="6561643"/>
                  <a:pt x="4707447" y="6578019"/>
                  <a:pt x="4707447" y="6598219"/>
                </a:cubicBezTo>
                <a:cubicBezTo>
                  <a:pt x="4707447" y="6618419"/>
                  <a:pt x="4691070" y="6634795"/>
                  <a:pt x="4670871" y="6634795"/>
                </a:cubicBezTo>
                <a:cubicBezTo>
                  <a:pt x="4650672" y="6634795"/>
                  <a:pt x="4634295" y="6618419"/>
                  <a:pt x="4634295" y="6598219"/>
                </a:cubicBezTo>
                <a:cubicBezTo>
                  <a:pt x="4634295" y="6578019"/>
                  <a:pt x="4650672" y="6561643"/>
                  <a:pt x="4670871" y="6561643"/>
                </a:cubicBezTo>
                <a:close/>
                <a:moveTo>
                  <a:pt x="4450188" y="6561643"/>
                </a:moveTo>
                <a:cubicBezTo>
                  <a:pt x="4470390" y="6561643"/>
                  <a:pt x="4486764" y="6578019"/>
                  <a:pt x="4486764" y="6598219"/>
                </a:cubicBezTo>
                <a:cubicBezTo>
                  <a:pt x="4486764" y="6618419"/>
                  <a:pt x="4470390" y="6634795"/>
                  <a:pt x="4450188" y="6634795"/>
                </a:cubicBezTo>
                <a:cubicBezTo>
                  <a:pt x="4429988" y="6634795"/>
                  <a:pt x="4413613" y="6618419"/>
                  <a:pt x="4413613" y="6598219"/>
                </a:cubicBezTo>
                <a:cubicBezTo>
                  <a:pt x="4413613" y="6578019"/>
                  <a:pt x="4429988" y="6561643"/>
                  <a:pt x="4450188" y="6561643"/>
                </a:cubicBezTo>
                <a:close/>
                <a:moveTo>
                  <a:pt x="4229507" y="6561643"/>
                </a:moveTo>
                <a:cubicBezTo>
                  <a:pt x="4249708" y="6561643"/>
                  <a:pt x="4266084" y="6578019"/>
                  <a:pt x="4266084" y="6598219"/>
                </a:cubicBezTo>
                <a:cubicBezTo>
                  <a:pt x="4266084" y="6618419"/>
                  <a:pt x="4249708" y="6634795"/>
                  <a:pt x="4229507" y="6634795"/>
                </a:cubicBezTo>
                <a:cubicBezTo>
                  <a:pt x="4209307" y="6634795"/>
                  <a:pt x="4192931" y="6618419"/>
                  <a:pt x="4192931" y="6598219"/>
                </a:cubicBezTo>
                <a:cubicBezTo>
                  <a:pt x="4192931" y="6578019"/>
                  <a:pt x="4209307" y="6561643"/>
                  <a:pt x="4229507" y="6561643"/>
                </a:cubicBezTo>
                <a:close/>
                <a:moveTo>
                  <a:pt x="4008847" y="6561643"/>
                </a:moveTo>
                <a:cubicBezTo>
                  <a:pt x="4029045" y="6561643"/>
                  <a:pt x="4045426" y="6578019"/>
                  <a:pt x="4045426" y="6598219"/>
                </a:cubicBezTo>
                <a:cubicBezTo>
                  <a:pt x="4045426" y="6618419"/>
                  <a:pt x="4029045" y="6634795"/>
                  <a:pt x="4008847" y="6634795"/>
                </a:cubicBezTo>
                <a:cubicBezTo>
                  <a:pt x="3988642" y="6634795"/>
                  <a:pt x="3972267" y="6618419"/>
                  <a:pt x="3972267" y="6598219"/>
                </a:cubicBezTo>
                <a:cubicBezTo>
                  <a:pt x="3972267" y="6578019"/>
                  <a:pt x="3988642" y="6561643"/>
                  <a:pt x="4008847" y="6561643"/>
                </a:cubicBezTo>
                <a:close/>
                <a:moveTo>
                  <a:pt x="3788160" y="6561643"/>
                </a:moveTo>
                <a:cubicBezTo>
                  <a:pt x="3808367" y="6561643"/>
                  <a:pt x="3824738" y="6578019"/>
                  <a:pt x="3824738" y="6598219"/>
                </a:cubicBezTo>
                <a:cubicBezTo>
                  <a:pt x="3824738" y="6618419"/>
                  <a:pt x="3808367" y="6634795"/>
                  <a:pt x="3788160" y="6634795"/>
                </a:cubicBezTo>
                <a:cubicBezTo>
                  <a:pt x="3767965" y="6634795"/>
                  <a:pt x="3751588" y="6618419"/>
                  <a:pt x="3751588" y="6598219"/>
                </a:cubicBezTo>
                <a:cubicBezTo>
                  <a:pt x="3751588" y="6578019"/>
                  <a:pt x="3767965" y="6561643"/>
                  <a:pt x="3788160" y="6561643"/>
                </a:cubicBezTo>
                <a:close/>
                <a:moveTo>
                  <a:pt x="3567479" y="6561643"/>
                </a:moveTo>
                <a:cubicBezTo>
                  <a:pt x="3587675" y="6561643"/>
                  <a:pt x="3604051" y="6578019"/>
                  <a:pt x="3604051" y="6598219"/>
                </a:cubicBezTo>
                <a:cubicBezTo>
                  <a:pt x="3604051" y="6618419"/>
                  <a:pt x="3587675" y="6634795"/>
                  <a:pt x="3567479" y="6634795"/>
                </a:cubicBezTo>
                <a:cubicBezTo>
                  <a:pt x="3547276" y="6634795"/>
                  <a:pt x="3530901" y="6618419"/>
                  <a:pt x="3530901" y="6598219"/>
                </a:cubicBezTo>
                <a:cubicBezTo>
                  <a:pt x="3530901" y="6578019"/>
                  <a:pt x="3547276" y="6561643"/>
                  <a:pt x="3567479" y="6561643"/>
                </a:cubicBezTo>
                <a:close/>
                <a:moveTo>
                  <a:pt x="3346801" y="6561643"/>
                </a:moveTo>
                <a:cubicBezTo>
                  <a:pt x="3367001" y="6561643"/>
                  <a:pt x="3383375" y="6578019"/>
                  <a:pt x="3383375" y="6598219"/>
                </a:cubicBezTo>
                <a:cubicBezTo>
                  <a:pt x="3383375" y="6618419"/>
                  <a:pt x="3367001" y="6634795"/>
                  <a:pt x="3346801" y="6634795"/>
                </a:cubicBezTo>
                <a:cubicBezTo>
                  <a:pt x="3326603" y="6634795"/>
                  <a:pt x="3310228" y="6618419"/>
                  <a:pt x="3310228" y="6598219"/>
                </a:cubicBezTo>
                <a:cubicBezTo>
                  <a:pt x="3310228" y="6578019"/>
                  <a:pt x="3326603" y="6561643"/>
                  <a:pt x="3346801" y="6561643"/>
                </a:cubicBezTo>
                <a:close/>
                <a:moveTo>
                  <a:pt x="3126126" y="6561643"/>
                </a:moveTo>
                <a:cubicBezTo>
                  <a:pt x="3146320" y="6561643"/>
                  <a:pt x="3162696" y="6578019"/>
                  <a:pt x="3162696" y="6598219"/>
                </a:cubicBezTo>
                <a:cubicBezTo>
                  <a:pt x="3162696" y="6618419"/>
                  <a:pt x="3146320" y="6634795"/>
                  <a:pt x="3126126" y="6634795"/>
                </a:cubicBezTo>
                <a:cubicBezTo>
                  <a:pt x="3105923" y="6634795"/>
                  <a:pt x="3089541" y="6618419"/>
                  <a:pt x="3089541" y="6598219"/>
                </a:cubicBezTo>
                <a:cubicBezTo>
                  <a:pt x="3089541" y="6578019"/>
                  <a:pt x="3105923" y="6561643"/>
                  <a:pt x="3126126" y="6561643"/>
                </a:cubicBezTo>
                <a:close/>
                <a:moveTo>
                  <a:pt x="2905436" y="6561643"/>
                </a:moveTo>
                <a:cubicBezTo>
                  <a:pt x="2925637" y="6561643"/>
                  <a:pt x="2942013" y="6578019"/>
                  <a:pt x="2942013" y="6598219"/>
                </a:cubicBezTo>
                <a:cubicBezTo>
                  <a:pt x="2942013" y="6618419"/>
                  <a:pt x="2925637" y="6634795"/>
                  <a:pt x="2905436" y="6634795"/>
                </a:cubicBezTo>
                <a:cubicBezTo>
                  <a:pt x="2885243" y="6634795"/>
                  <a:pt x="2868866" y="6618419"/>
                  <a:pt x="2868866" y="6598219"/>
                </a:cubicBezTo>
                <a:cubicBezTo>
                  <a:pt x="2868866" y="6578019"/>
                  <a:pt x="2885243" y="6561643"/>
                  <a:pt x="2905436" y="6561643"/>
                </a:cubicBezTo>
                <a:close/>
                <a:moveTo>
                  <a:pt x="2684758" y="6561643"/>
                </a:moveTo>
                <a:cubicBezTo>
                  <a:pt x="2704958" y="6561643"/>
                  <a:pt x="2721329" y="6578019"/>
                  <a:pt x="2721329" y="6598219"/>
                </a:cubicBezTo>
                <a:cubicBezTo>
                  <a:pt x="2721329" y="6618419"/>
                  <a:pt x="2704958" y="6634795"/>
                  <a:pt x="2684758" y="6634795"/>
                </a:cubicBezTo>
                <a:cubicBezTo>
                  <a:pt x="2664554" y="6634795"/>
                  <a:pt x="2648177" y="6618419"/>
                  <a:pt x="2648177" y="6598219"/>
                </a:cubicBezTo>
                <a:cubicBezTo>
                  <a:pt x="2648177" y="6578019"/>
                  <a:pt x="2664554" y="6561643"/>
                  <a:pt x="2684758" y="6561643"/>
                </a:cubicBezTo>
                <a:close/>
                <a:moveTo>
                  <a:pt x="2464071" y="6561643"/>
                </a:moveTo>
                <a:cubicBezTo>
                  <a:pt x="2484272" y="6561643"/>
                  <a:pt x="2500650" y="6578019"/>
                  <a:pt x="2500650" y="6598219"/>
                </a:cubicBezTo>
                <a:cubicBezTo>
                  <a:pt x="2500650" y="6618419"/>
                  <a:pt x="2484272" y="6634795"/>
                  <a:pt x="2464071" y="6634795"/>
                </a:cubicBezTo>
                <a:cubicBezTo>
                  <a:pt x="2443875" y="6634795"/>
                  <a:pt x="2427500" y="6618419"/>
                  <a:pt x="2427500" y="6598219"/>
                </a:cubicBezTo>
                <a:cubicBezTo>
                  <a:pt x="2427500" y="6578019"/>
                  <a:pt x="2443875" y="6561643"/>
                  <a:pt x="2464071" y="6561643"/>
                </a:cubicBezTo>
                <a:close/>
                <a:moveTo>
                  <a:pt x="2243393" y="6561643"/>
                </a:moveTo>
                <a:cubicBezTo>
                  <a:pt x="2263591" y="6561643"/>
                  <a:pt x="2279972" y="6578019"/>
                  <a:pt x="2279972" y="6598219"/>
                </a:cubicBezTo>
                <a:cubicBezTo>
                  <a:pt x="2279972" y="6618419"/>
                  <a:pt x="2263591" y="6634795"/>
                  <a:pt x="2243393" y="6634795"/>
                </a:cubicBezTo>
                <a:cubicBezTo>
                  <a:pt x="2223191" y="6634795"/>
                  <a:pt x="2206817" y="6618419"/>
                  <a:pt x="2206817" y="6598219"/>
                </a:cubicBezTo>
                <a:cubicBezTo>
                  <a:pt x="2206817" y="6578019"/>
                  <a:pt x="2223191" y="6561643"/>
                  <a:pt x="2243393" y="6561643"/>
                </a:cubicBezTo>
                <a:close/>
                <a:moveTo>
                  <a:pt x="2022713" y="6561643"/>
                </a:moveTo>
                <a:cubicBezTo>
                  <a:pt x="2042913" y="6561643"/>
                  <a:pt x="2059288" y="6578019"/>
                  <a:pt x="2059288" y="6598219"/>
                </a:cubicBezTo>
                <a:cubicBezTo>
                  <a:pt x="2059288" y="6618419"/>
                  <a:pt x="2042913" y="6634795"/>
                  <a:pt x="2022713" y="6634795"/>
                </a:cubicBezTo>
                <a:cubicBezTo>
                  <a:pt x="2002514" y="6634795"/>
                  <a:pt x="1986176" y="6618419"/>
                  <a:pt x="1986176" y="6598219"/>
                </a:cubicBezTo>
                <a:cubicBezTo>
                  <a:pt x="1986176" y="6578019"/>
                  <a:pt x="2002514" y="6561643"/>
                  <a:pt x="2022713" y="6561643"/>
                </a:cubicBezTo>
                <a:close/>
                <a:moveTo>
                  <a:pt x="1802066" y="6561643"/>
                </a:moveTo>
                <a:cubicBezTo>
                  <a:pt x="1822265" y="6561643"/>
                  <a:pt x="1838642" y="6578019"/>
                  <a:pt x="1838642" y="6598219"/>
                </a:cubicBezTo>
                <a:cubicBezTo>
                  <a:pt x="1838642" y="6618419"/>
                  <a:pt x="1822265" y="6634795"/>
                  <a:pt x="1802066" y="6634795"/>
                </a:cubicBezTo>
                <a:cubicBezTo>
                  <a:pt x="1781865" y="6634795"/>
                  <a:pt x="1765489" y="6618419"/>
                  <a:pt x="1765489" y="6598219"/>
                </a:cubicBezTo>
                <a:cubicBezTo>
                  <a:pt x="1765489" y="6578019"/>
                  <a:pt x="1781865" y="6561643"/>
                  <a:pt x="1802066" y="6561643"/>
                </a:cubicBezTo>
                <a:close/>
                <a:moveTo>
                  <a:pt x="1581379" y="6561643"/>
                </a:moveTo>
                <a:cubicBezTo>
                  <a:pt x="1601580" y="6561643"/>
                  <a:pt x="1617956" y="6578019"/>
                  <a:pt x="1617956" y="6598219"/>
                </a:cubicBezTo>
                <a:cubicBezTo>
                  <a:pt x="1617956" y="6618419"/>
                  <a:pt x="1601580" y="6634795"/>
                  <a:pt x="1581379" y="6634795"/>
                </a:cubicBezTo>
                <a:cubicBezTo>
                  <a:pt x="1561180" y="6634795"/>
                  <a:pt x="1544804" y="6618419"/>
                  <a:pt x="1544804" y="6598219"/>
                </a:cubicBezTo>
                <a:cubicBezTo>
                  <a:pt x="1544804" y="6578019"/>
                  <a:pt x="1561180" y="6561643"/>
                  <a:pt x="1581379" y="6561643"/>
                </a:cubicBezTo>
                <a:close/>
                <a:moveTo>
                  <a:pt x="1360694" y="6561643"/>
                </a:moveTo>
                <a:cubicBezTo>
                  <a:pt x="1380894" y="6561643"/>
                  <a:pt x="1397270" y="6578019"/>
                  <a:pt x="1397270" y="6598219"/>
                </a:cubicBezTo>
                <a:cubicBezTo>
                  <a:pt x="1397270" y="6618419"/>
                  <a:pt x="1380894" y="6634795"/>
                  <a:pt x="1360694" y="6634795"/>
                </a:cubicBezTo>
                <a:cubicBezTo>
                  <a:pt x="1340494" y="6634795"/>
                  <a:pt x="1324118" y="6618419"/>
                  <a:pt x="1324118" y="6598219"/>
                </a:cubicBezTo>
                <a:cubicBezTo>
                  <a:pt x="1324118" y="6578019"/>
                  <a:pt x="1340494" y="6561643"/>
                  <a:pt x="1360694" y="6561643"/>
                </a:cubicBezTo>
                <a:close/>
                <a:moveTo>
                  <a:pt x="1140008" y="6561643"/>
                </a:moveTo>
                <a:cubicBezTo>
                  <a:pt x="1160208" y="6561643"/>
                  <a:pt x="1176584" y="6578019"/>
                  <a:pt x="1176584" y="6598219"/>
                </a:cubicBezTo>
                <a:cubicBezTo>
                  <a:pt x="1176584" y="6618419"/>
                  <a:pt x="1160208" y="6634795"/>
                  <a:pt x="1140008" y="6634795"/>
                </a:cubicBezTo>
                <a:cubicBezTo>
                  <a:pt x="1119808" y="6634795"/>
                  <a:pt x="1103432" y="6618419"/>
                  <a:pt x="1103432" y="6598219"/>
                </a:cubicBezTo>
                <a:cubicBezTo>
                  <a:pt x="1103432" y="6578019"/>
                  <a:pt x="1119808" y="6561643"/>
                  <a:pt x="1140008" y="6561643"/>
                </a:cubicBezTo>
                <a:close/>
                <a:moveTo>
                  <a:pt x="919322" y="6561643"/>
                </a:moveTo>
                <a:cubicBezTo>
                  <a:pt x="939522" y="6561643"/>
                  <a:pt x="955898" y="6578019"/>
                  <a:pt x="955898" y="6598219"/>
                </a:cubicBezTo>
                <a:cubicBezTo>
                  <a:pt x="955898" y="6618419"/>
                  <a:pt x="939522" y="6634795"/>
                  <a:pt x="919322" y="6634795"/>
                </a:cubicBezTo>
                <a:cubicBezTo>
                  <a:pt x="899122" y="6634795"/>
                  <a:pt x="882746" y="6618419"/>
                  <a:pt x="882746" y="6598219"/>
                </a:cubicBezTo>
                <a:cubicBezTo>
                  <a:pt x="882746" y="6578019"/>
                  <a:pt x="899122" y="6561643"/>
                  <a:pt x="919322" y="6561643"/>
                </a:cubicBezTo>
                <a:close/>
                <a:moveTo>
                  <a:pt x="698636" y="6561643"/>
                </a:moveTo>
                <a:cubicBezTo>
                  <a:pt x="718835" y="6561643"/>
                  <a:pt x="735211" y="6578019"/>
                  <a:pt x="735211" y="6598219"/>
                </a:cubicBezTo>
                <a:cubicBezTo>
                  <a:pt x="735211" y="6618419"/>
                  <a:pt x="718835" y="6634795"/>
                  <a:pt x="698636" y="6634795"/>
                </a:cubicBezTo>
                <a:cubicBezTo>
                  <a:pt x="678436" y="6634795"/>
                  <a:pt x="662059" y="6618419"/>
                  <a:pt x="662059" y="6598219"/>
                </a:cubicBezTo>
                <a:cubicBezTo>
                  <a:pt x="662059" y="6578019"/>
                  <a:pt x="678436" y="6561643"/>
                  <a:pt x="698636" y="6561643"/>
                </a:cubicBezTo>
                <a:close/>
                <a:moveTo>
                  <a:pt x="477949" y="6561643"/>
                </a:moveTo>
                <a:cubicBezTo>
                  <a:pt x="498149" y="6561643"/>
                  <a:pt x="514525" y="6578019"/>
                  <a:pt x="514525" y="6598219"/>
                </a:cubicBezTo>
                <a:cubicBezTo>
                  <a:pt x="514525" y="6618419"/>
                  <a:pt x="498149" y="6634795"/>
                  <a:pt x="477949" y="6634795"/>
                </a:cubicBezTo>
                <a:cubicBezTo>
                  <a:pt x="457749" y="6634795"/>
                  <a:pt x="441373" y="6618419"/>
                  <a:pt x="441373" y="6598219"/>
                </a:cubicBezTo>
                <a:cubicBezTo>
                  <a:pt x="441373" y="6578019"/>
                  <a:pt x="457749" y="6561643"/>
                  <a:pt x="477949" y="6561643"/>
                </a:cubicBezTo>
                <a:close/>
                <a:moveTo>
                  <a:pt x="257263" y="6561643"/>
                </a:moveTo>
                <a:cubicBezTo>
                  <a:pt x="277463" y="6561643"/>
                  <a:pt x="293839" y="6578019"/>
                  <a:pt x="293839" y="6598219"/>
                </a:cubicBezTo>
                <a:cubicBezTo>
                  <a:pt x="293839" y="6618419"/>
                  <a:pt x="277463" y="6634795"/>
                  <a:pt x="257263" y="6634795"/>
                </a:cubicBezTo>
                <a:cubicBezTo>
                  <a:pt x="237063" y="6634795"/>
                  <a:pt x="220687" y="6618419"/>
                  <a:pt x="220687" y="6598219"/>
                </a:cubicBezTo>
                <a:cubicBezTo>
                  <a:pt x="220687" y="6578019"/>
                  <a:pt x="237063" y="6561643"/>
                  <a:pt x="257263" y="6561643"/>
                </a:cubicBezTo>
                <a:close/>
                <a:moveTo>
                  <a:pt x="36576" y="6561643"/>
                </a:moveTo>
                <a:cubicBezTo>
                  <a:pt x="56776" y="6561643"/>
                  <a:pt x="73152" y="6578019"/>
                  <a:pt x="73152" y="6598219"/>
                </a:cubicBezTo>
                <a:cubicBezTo>
                  <a:pt x="73152" y="6618419"/>
                  <a:pt x="56776" y="6634795"/>
                  <a:pt x="36576" y="6634795"/>
                </a:cubicBezTo>
                <a:cubicBezTo>
                  <a:pt x="16376" y="6634795"/>
                  <a:pt x="0" y="6618419"/>
                  <a:pt x="0" y="6598219"/>
                </a:cubicBezTo>
                <a:cubicBezTo>
                  <a:pt x="0" y="6578019"/>
                  <a:pt x="16376" y="6561643"/>
                  <a:pt x="36576" y="6561643"/>
                </a:cubicBezTo>
                <a:close/>
                <a:moveTo>
                  <a:pt x="11953343" y="6349977"/>
                </a:moveTo>
                <a:cubicBezTo>
                  <a:pt x="11973543" y="6349977"/>
                  <a:pt x="11989919" y="6366353"/>
                  <a:pt x="11989919" y="6386553"/>
                </a:cubicBezTo>
                <a:cubicBezTo>
                  <a:pt x="11989919" y="6406753"/>
                  <a:pt x="11973543" y="6423129"/>
                  <a:pt x="11953343" y="6423129"/>
                </a:cubicBezTo>
                <a:cubicBezTo>
                  <a:pt x="11933143" y="6423129"/>
                  <a:pt x="11916767" y="6406753"/>
                  <a:pt x="11916767" y="6386553"/>
                </a:cubicBezTo>
                <a:cubicBezTo>
                  <a:pt x="11916767" y="6366353"/>
                  <a:pt x="11933143" y="6349977"/>
                  <a:pt x="11953343" y="6349977"/>
                </a:cubicBezTo>
                <a:close/>
                <a:moveTo>
                  <a:pt x="11732658" y="6349977"/>
                </a:moveTo>
                <a:cubicBezTo>
                  <a:pt x="11752858" y="6349977"/>
                  <a:pt x="11769234" y="6366353"/>
                  <a:pt x="11769234" y="6386553"/>
                </a:cubicBezTo>
                <a:cubicBezTo>
                  <a:pt x="11769234" y="6406753"/>
                  <a:pt x="11752858" y="6423129"/>
                  <a:pt x="11732658" y="6423129"/>
                </a:cubicBezTo>
                <a:cubicBezTo>
                  <a:pt x="11712458" y="6423129"/>
                  <a:pt x="11696082" y="6406753"/>
                  <a:pt x="11696082" y="6386553"/>
                </a:cubicBezTo>
                <a:cubicBezTo>
                  <a:pt x="11696082" y="6366353"/>
                  <a:pt x="11712458" y="6349977"/>
                  <a:pt x="11732658" y="6349977"/>
                </a:cubicBezTo>
                <a:close/>
                <a:moveTo>
                  <a:pt x="11511977" y="6349977"/>
                </a:moveTo>
                <a:cubicBezTo>
                  <a:pt x="11532177" y="6349977"/>
                  <a:pt x="11548553" y="6366353"/>
                  <a:pt x="11548553" y="6386553"/>
                </a:cubicBezTo>
                <a:cubicBezTo>
                  <a:pt x="11548553" y="6406753"/>
                  <a:pt x="11532177" y="6423129"/>
                  <a:pt x="11511977" y="6423129"/>
                </a:cubicBezTo>
                <a:cubicBezTo>
                  <a:pt x="11491777" y="6423129"/>
                  <a:pt x="11475401" y="6406753"/>
                  <a:pt x="11475401" y="6386553"/>
                </a:cubicBezTo>
                <a:cubicBezTo>
                  <a:pt x="11475401" y="6366353"/>
                  <a:pt x="11491777" y="6349977"/>
                  <a:pt x="11511977" y="6349977"/>
                </a:cubicBezTo>
                <a:close/>
                <a:moveTo>
                  <a:pt x="11291296" y="6349977"/>
                </a:moveTo>
                <a:cubicBezTo>
                  <a:pt x="11311496" y="6349977"/>
                  <a:pt x="11327872" y="6366353"/>
                  <a:pt x="11327872" y="6386553"/>
                </a:cubicBezTo>
                <a:cubicBezTo>
                  <a:pt x="11327872" y="6406753"/>
                  <a:pt x="11311496" y="6423129"/>
                  <a:pt x="11291296" y="6423129"/>
                </a:cubicBezTo>
                <a:cubicBezTo>
                  <a:pt x="11271096" y="6423129"/>
                  <a:pt x="11254720" y="6406753"/>
                  <a:pt x="11254720" y="6386553"/>
                </a:cubicBezTo>
                <a:cubicBezTo>
                  <a:pt x="11254720" y="6366353"/>
                  <a:pt x="11271096" y="6349977"/>
                  <a:pt x="11291296" y="6349977"/>
                </a:cubicBezTo>
                <a:close/>
                <a:moveTo>
                  <a:pt x="11070615" y="6349977"/>
                </a:moveTo>
                <a:cubicBezTo>
                  <a:pt x="11090815" y="6349977"/>
                  <a:pt x="11107191" y="6366353"/>
                  <a:pt x="11107191" y="6386553"/>
                </a:cubicBezTo>
                <a:cubicBezTo>
                  <a:pt x="11107191" y="6406753"/>
                  <a:pt x="11090815" y="6423129"/>
                  <a:pt x="11070615" y="6423129"/>
                </a:cubicBezTo>
                <a:cubicBezTo>
                  <a:pt x="11050415" y="6423129"/>
                  <a:pt x="11034039" y="6406753"/>
                  <a:pt x="11034039" y="6386553"/>
                </a:cubicBezTo>
                <a:cubicBezTo>
                  <a:pt x="11034039" y="6366353"/>
                  <a:pt x="11050415" y="6349977"/>
                  <a:pt x="11070615" y="6349977"/>
                </a:cubicBezTo>
                <a:close/>
                <a:moveTo>
                  <a:pt x="10849934" y="6349977"/>
                </a:moveTo>
                <a:cubicBezTo>
                  <a:pt x="10870134" y="6349977"/>
                  <a:pt x="10886510" y="6366353"/>
                  <a:pt x="10886510" y="6386553"/>
                </a:cubicBezTo>
                <a:cubicBezTo>
                  <a:pt x="10886510" y="6406753"/>
                  <a:pt x="10870134" y="6423129"/>
                  <a:pt x="10849934" y="6423129"/>
                </a:cubicBezTo>
                <a:cubicBezTo>
                  <a:pt x="10829734" y="6423129"/>
                  <a:pt x="10813358" y="6406753"/>
                  <a:pt x="10813358" y="6386553"/>
                </a:cubicBezTo>
                <a:cubicBezTo>
                  <a:pt x="10813358" y="6366353"/>
                  <a:pt x="10829734" y="6349977"/>
                  <a:pt x="10849934" y="6349977"/>
                </a:cubicBezTo>
                <a:close/>
                <a:moveTo>
                  <a:pt x="10629253" y="6349977"/>
                </a:moveTo>
                <a:cubicBezTo>
                  <a:pt x="10649453" y="6349977"/>
                  <a:pt x="10665829" y="6366353"/>
                  <a:pt x="10665829" y="6386553"/>
                </a:cubicBezTo>
                <a:cubicBezTo>
                  <a:pt x="10665829" y="6406753"/>
                  <a:pt x="10649453" y="6423129"/>
                  <a:pt x="10629253" y="6423129"/>
                </a:cubicBezTo>
                <a:cubicBezTo>
                  <a:pt x="10609053" y="6423129"/>
                  <a:pt x="10592677" y="6406753"/>
                  <a:pt x="10592677" y="6386553"/>
                </a:cubicBezTo>
                <a:cubicBezTo>
                  <a:pt x="10592677" y="6366353"/>
                  <a:pt x="10609053" y="6349977"/>
                  <a:pt x="10629253" y="6349977"/>
                </a:cubicBezTo>
                <a:close/>
                <a:moveTo>
                  <a:pt x="10408572" y="6349977"/>
                </a:moveTo>
                <a:cubicBezTo>
                  <a:pt x="10428772" y="6349977"/>
                  <a:pt x="10445148" y="6366353"/>
                  <a:pt x="10445148" y="6386553"/>
                </a:cubicBezTo>
                <a:cubicBezTo>
                  <a:pt x="10445148" y="6406753"/>
                  <a:pt x="10428772" y="6423129"/>
                  <a:pt x="10408572" y="6423129"/>
                </a:cubicBezTo>
                <a:cubicBezTo>
                  <a:pt x="10388372" y="6423129"/>
                  <a:pt x="10371996" y="6406753"/>
                  <a:pt x="10371996" y="6386553"/>
                </a:cubicBezTo>
                <a:cubicBezTo>
                  <a:pt x="10371996" y="6366353"/>
                  <a:pt x="10388372" y="6349977"/>
                  <a:pt x="10408572" y="6349977"/>
                </a:cubicBezTo>
                <a:close/>
                <a:moveTo>
                  <a:pt x="10187891" y="6349977"/>
                </a:moveTo>
                <a:cubicBezTo>
                  <a:pt x="10208091" y="6349977"/>
                  <a:pt x="10224467" y="6366353"/>
                  <a:pt x="10224467" y="6386553"/>
                </a:cubicBezTo>
                <a:cubicBezTo>
                  <a:pt x="10224467" y="6406753"/>
                  <a:pt x="10208091" y="6423129"/>
                  <a:pt x="10187891" y="6423129"/>
                </a:cubicBezTo>
                <a:cubicBezTo>
                  <a:pt x="10167691" y="6423129"/>
                  <a:pt x="10151315" y="6406753"/>
                  <a:pt x="10151315" y="6386553"/>
                </a:cubicBezTo>
                <a:cubicBezTo>
                  <a:pt x="10151315" y="6366353"/>
                  <a:pt x="10167691" y="6349977"/>
                  <a:pt x="10187891" y="6349977"/>
                </a:cubicBezTo>
                <a:close/>
                <a:moveTo>
                  <a:pt x="9967210" y="6349977"/>
                </a:moveTo>
                <a:cubicBezTo>
                  <a:pt x="9987410" y="6349977"/>
                  <a:pt x="10003786" y="6366353"/>
                  <a:pt x="10003786" y="6386553"/>
                </a:cubicBezTo>
                <a:cubicBezTo>
                  <a:pt x="10003786" y="6406753"/>
                  <a:pt x="9987410" y="6423129"/>
                  <a:pt x="9967210" y="6423129"/>
                </a:cubicBezTo>
                <a:cubicBezTo>
                  <a:pt x="9947010" y="6423129"/>
                  <a:pt x="9930634" y="6406753"/>
                  <a:pt x="9930634" y="6386553"/>
                </a:cubicBezTo>
                <a:cubicBezTo>
                  <a:pt x="9930634" y="6366353"/>
                  <a:pt x="9947010" y="6349977"/>
                  <a:pt x="9967210" y="6349977"/>
                </a:cubicBezTo>
                <a:close/>
                <a:moveTo>
                  <a:pt x="9746529" y="6349977"/>
                </a:moveTo>
                <a:cubicBezTo>
                  <a:pt x="9766729" y="6349977"/>
                  <a:pt x="9783105" y="6366353"/>
                  <a:pt x="9783105" y="6386553"/>
                </a:cubicBezTo>
                <a:cubicBezTo>
                  <a:pt x="9783105" y="6406753"/>
                  <a:pt x="9766729" y="6423129"/>
                  <a:pt x="9746529" y="6423129"/>
                </a:cubicBezTo>
                <a:cubicBezTo>
                  <a:pt x="9726329" y="6423129"/>
                  <a:pt x="9709953" y="6406753"/>
                  <a:pt x="9709953" y="6386553"/>
                </a:cubicBezTo>
                <a:cubicBezTo>
                  <a:pt x="9709953" y="6366353"/>
                  <a:pt x="9726329" y="6349977"/>
                  <a:pt x="9746529" y="6349977"/>
                </a:cubicBezTo>
                <a:close/>
                <a:moveTo>
                  <a:pt x="9525848" y="6349977"/>
                </a:moveTo>
                <a:cubicBezTo>
                  <a:pt x="9546048" y="6349977"/>
                  <a:pt x="9562424" y="6366353"/>
                  <a:pt x="9562424" y="6386553"/>
                </a:cubicBezTo>
                <a:cubicBezTo>
                  <a:pt x="9562424" y="6406753"/>
                  <a:pt x="9546048" y="6423129"/>
                  <a:pt x="9525848" y="6423129"/>
                </a:cubicBezTo>
                <a:cubicBezTo>
                  <a:pt x="9505648" y="6423129"/>
                  <a:pt x="9489272" y="6406753"/>
                  <a:pt x="9489272" y="6386553"/>
                </a:cubicBezTo>
                <a:cubicBezTo>
                  <a:pt x="9489272" y="6366353"/>
                  <a:pt x="9505648" y="6349977"/>
                  <a:pt x="9525848" y="6349977"/>
                </a:cubicBezTo>
                <a:close/>
                <a:moveTo>
                  <a:pt x="9305167" y="6349977"/>
                </a:moveTo>
                <a:cubicBezTo>
                  <a:pt x="9325367" y="6349977"/>
                  <a:pt x="9341743" y="6366353"/>
                  <a:pt x="9341743" y="6386553"/>
                </a:cubicBezTo>
                <a:cubicBezTo>
                  <a:pt x="9341743" y="6406753"/>
                  <a:pt x="9325367" y="6423129"/>
                  <a:pt x="9305167" y="6423129"/>
                </a:cubicBezTo>
                <a:cubicBezTo>
                  <a:pt x="9284967" y="6423129"/>
                  <a:pt x="9268591" y="6406753"/>
                  <a:pt x="9268591" y="6386553"/>
                </a:cubicBezTo>
                <a:cubicBezTo>
                  <a:pt x="9268591" y="6366353"/>
                  <a:pt x="9284967" y="6349977"/>
                  <a:pt x="9305167" y="6349977"/>
                </a:cubicBezTo>
                <a:close/>
                <a:moveTo>
                  <a:pt x="9084486" y="6349977"/>
                </a:moveTo>
                <a:cubicBezTo>
                  <a:pt x="9104686" y="6349977"/>
                  <a:pt x="9121062" y="6366353"/>
                  <a:pt x="9121062" y="6386553"/>
                </a:cubicBezTo>
                <a:cubicBezTo>
                  <a:pt x="9121062" y="6406753"/>
                  <a:pt x="9104686" y="6423129"/>
                  <a:pt x="9084486" y="6423129"/>
                </a:cubicBezTo>
                <a:cubicBezTo>
                  <a:pt x="9064286" y="6423129"/>
                  <a:pt x="9047910" y="6406753"/>
                  <a:pt x="9047910" y="6386553"/>
                </a:cubicBezTo>
                <a:cubicBezTo>
                  <a:pt x="9047910" y="6366353"/>
                  <a:pt x="9064286" y="6349977"/>
                  <a:pt x="9084486" y="6349977"/>
                </a:cubicBezTo>
                <a:close/>
                <a:moveTo>
                  <a:pt x="8863805" y="6349977"/>
                </a:moveTo>
                <a:cubicBezTo>
                  <a:pt x="8884005" y="6349977"/>
                  <a:pt x="8900381" y="6366353"/>
                  <a:pt x="8900381" y="6386553"/>
                </a:cubicBezTo>
                <a:cubicBezTo>
                  <a:pt x="8900381" y="6406753"/>
                  <a:pt x="8884005" y="6423129"/>
                  <a:pt x="8863805" y="6423129"/>
                </a:cubicBezTo>
                <a:cubicBezTo>
                  <a:pt x="8843605" y="6423129"/>
                  <a:pt x="8827229" y="6406753"/>
                  <a:pt x="8827229" y="6386553"/>
                </a:cubicBezTo>
                <a:cubicBezTo>
                  <a:pt x="8827229" y="6366353"/>
                  <a:pt x="8843605" y="6349977"/>
                  <a:pt x="8863805" y="6349977"/>
                </a:cubicBezTo>
                <a:close/>
                <a:moveTo>
                  <a:pt x="8643124" y="6349977"/>
                </a:moveTo>
                <a:cubicBezTo>
                  <a:pt x="8663324" y="6349977"/>
                  <a:pt x="8679700" y="6366353"/>
                  <a:pt x="8679700" y="6386553"/>
                </a:cubicBezTo>
                <a:cubicBezTo>
                  <a:pt x="8679700" y="6406753"/>
                  <a:pt x="8663324" y="6423129"/>
                  <a:pt x="8643124" y="6423129"/>
                </a:cubicBezTo>
                <a:cubicBezTo>
                  <a:pt x="8622924" y="6423129"/>
                  <a:pt x="8606548" y="6406753"/>
                  <a:pt x="8606548" y="6386553"/>
                </a:cubicBezTo>
                <a:cubicBezTo>
                  <a:pt x="8606548" y="6366353"/>
                  <a:pt x="8622924" y="6349977"/>
                  <a:pt x="8643124" y="6349977"/>
                </a:cubicBezTo>
                <a:close/>
                <a:moveTo>
                  <a:pt x="8422443" y="6349977"/>
                </a:moveTo>
                <a:cubicBezTo>
                  <a:pt x="8442643" y="6349977"/>
                  <a:pt x="8459019" y="6366353"/>
                  <a:pt x="8459019" y="6386553"/>
                </a:cubicBezTo>
                <a:cubicBezTo>
                  <a:pt x="8459019" y="6406753"/>
                  <a:pt x="8442643" y="6423129"/>
                  <a:pt x="8422443" y="6423129"/>
                </a:cubicBezTo>
                <a:cubicBezTo>
                  <a:pt x="8402243" y="6423129"/>
                  <a:pt x="8385867" y="6406753"/>
                  <a:pt x="8385867" y="6386553"/>
                </a:cubicBezTo>
                <a:cubicBezTo>
                  <a:pt x="8385867" y="6366353"/>
                  <a:pt x="8402243" y="6349977"/>
                  <a:pt x="8422443" y="6349977"/>
                </a:cubicBezTo>
                <a:close/>
                <a:moveTo>
                  <a:pt x="8201762" y="6349977"/>
                </a:moveTo>
                <a:cubicBezTo>
                  <a:pt x="8221962" y="6349977"/>
                  <a:pt x="8238338" y="6366353"/>
                  <a:pt x="8238338" y="6386553"/>
                </a:cubicBezTo>
                <a:cubicBezTo>
                  <a:pt x="8238338" y="6406753"/>
                  <a:pt x="8221962" y="6423129"/>
                  <a:pt x="8201762" y="6423129"/>
                </a:cubicBezTo>
                <a:cubicBezTo>
                  <a:pt x="8181562" y="6423129"/>
                  <a:pt x="8165186" y="6406753"/>
                  <a:pt x="8165186" y="6386553"/>
                </a:cubicBezTo>
                <a:cubicBezTo>
                  <a:pt x="8165186" y="6366353"/>
                  <a:pt x="8181562" y="6349977"/>
                  <a:pt x="8201762" y="6349977"/>
                </a:cubicBezTo>
                <a:close/>
                <a:moveTo>
                  <a:pt x="7981081" y="6349977"/>
                </a:moveTo>
                <a:cubicBezTo>
                  <a:pt x="8001281" y="6349977"/>
                  <a:pt x="8017657" y="6366353"/>
                  <a:pt x="8017657" y="6386553"/>
                </a:cubicBezTo>
                <a:cubicBezTo>
                  <a:pt x="8017657" y="6406753"/>
                  <a:pt x="8001281" y="6423129"/>
                  <a:pt x="7981081" y="6423129"/>
                </a:cubicBezTo>
                <a:cubicBezTo>
                  <a:pt x="7960881" y="6423129"/>
                  <a:pt x="7944505" y="6406753"/>
                  <a:pt x="7944505" y="6386553"/>
                </a:cubicBezTo>
                <a:cubicBezTo>
                  <a:pt x="7944505" y="6366353"/>
                  <a:pt x="7960881" y="6349977"/>
                  <a:pt x="7981081" y="6349977"/>
                </a:cubicBezTo>
                <a:close/>
                <a:moveTo>
                  <a:pt x="7760400" y="6349977"/>
                </a:moveTo>
                <a:cubicBezTo>
                  <a:pt x="7780600" y="6349977"/>
                  <a:pt x="7796976" y="6366353"/>
                  <a:pt x="7796976" y="6386553"/>
                </a:cubicBezTo>
                <a:cubicBezTo>
                  <a:pt x="7796976" y="6406753"/>
                  <a:pt x="7780600" y="6423129"/>
                  <a:pt x="7760400" y="6423129"/>
                </a:cubicBezTo>
                <a:cubicBezTo>
                  <a:pt x="7740200" y="6423129"/>
                  <a:pt x="7723824" y="6406753"/>
                  <a:pt x="7723824" y="6386553"/>
                </a:cubicBezTo>
                <a:cubicBezTo>
                  <a:pt x="7723824" y="6366353"/>
                  <a:pt x="7740200" y="6349977"/>
                  <a:pt x="7760400" y="6349977"/>
                </a:cubicBezTo>
                <a:close/>
                <a:moveTo>
                  <a:pt x="7539719" y="6349977"/>
                </a:moveTo>
                <a:cubicBezTo>
                  <a:pt x="7559919" y="6349977"/>
                  <a:pt x="7576295" y="6366353"/>
                  <a:pt x="7576295" y="6386553"/>
                </a:cubicBezTo>
                <a:cubicBezTo>
                  <a:pt x="7576295" y="6406753"/>
                  <a:pt x="7559919" y="6423129"/>
                  <a:pt x="7539719" y="6423129"/>
                </a:cubicBezTo>
                <a:cubicBezTo>
                  <a:pt x="7519519" y="6423129"/>
                  <a:pt x="7503143" y="6406753"/>
                  <a:pt x="7503143" y="6386553"/>
                </a:cubicBezTo>
                <a:cubicBezTo>
                  <a:pt x="7503143" y="6366353"/>
                  <a:pt x="7519519" y="6349977"/>
                  <a:pt x="7539719" y="6349977"/>
                </a:cubicBezTo>
                <a:close/>
                <a:moveTo>
                  <a:pt x="7319038" y="6349977"/>
                </a:moveTo>
                <a:cubicBezTo>
                  <a:pt x="7339238" y="6349977"/>
                  <a:pt x="7355614" y="6366353"/>
                  <a:pt x="7355614" y="6386553"/>
                </a:cubicBezTo>
                <a:cubicBezTo>
                  <a:pt x="7355614" y="6406753"/>
                  <a:pt x="7339238" y="6423129"/>
                  <a:pt x="7319038" y="6423129"/>
                </a:cubicBezTo>
                <a:cubicBezTo>
                  <a:pt x="7298838" y="6423129"/>
                  <a:pt x="7282462" y="6406753"/>
                  <a:pt x="7282462" y="6386553"/>
                </a:cubicBezTo>
                <a:cubicBezTo>
                  <a:pt x="7282462" y="6366353"/>
                  <a:pt x="7298838" y="6349977"/>
                  <a:pt x="7319038" y="6349977"/>
                </a:cubicBezTo>
                <a:close/>
                <a:moveTo>
                  <a:pt x="7098357" y="6349977"/>
                </a:moveTo>
                <a:cubicBezTo>
                  <a:pt x="7118557" y="6349977"/>
                  <a:pt x="7134933" y="6366353"/>
                  <a:pt x="7134933" y="6386553"/>
                </a:cubicBezTo>
                <a:cubicBezTo>
                  <a:pt x="7134933" y="6406753"/>
                  <a:pt x="7118557" y="6423129"/>
                  <a:pt x="7098357" y="6423129"/>
                </a:cubicBezTo>
                <a:cubicBezTo>
                  <a:pt x="7078157" y="6423129"/>
                  <a:pt x="7061781" y="6406753"/>
                  <a:pt x="7061781" y="6386553"/>
                </a:cubicBezTo>
                <a:cubicBezTo>
                  <a:pt x="7061781" y="6366353"/>
                  <a:pt x="7078157" y="6349977"/>
                  <a:pt x="7098357" y="6349977"/>
                </a:cubicBezTo>
                <a:close/>
                <a:moveTo>
                  <a:pt x="6877676" y="6349977"/>
                </a:moveTo>
                <a:cubicBezTo>
                  <a:pt x="6897876" y="6349977"/>
                  <a:pt x="6914252" y="6366353"/>
                  <a:pt x="6914252" y="6386553"/>
                </a:cubicBezTo>
                <a:cubicBezTo>
                  <a:pt x="6914252" y="6406753"/>
                  <a:pt x="6897876" y="6423129"/>
                  <a:pt x="6877676" y="6423129"/>
                </a:cubicBezTo>
                <a:cubicBezTo>
                  <a:pt x="6857476" y="6423129"/>
                  <a:pt x="6841100" y="6406753"/>
                  <a:pt x="6841100" y="6386553"/>
                </a:cubicBezTo>
                <a:cubicBezTo>
                  <a:pt x="6841100" y="6366353"/>
                  <a:pt x="6857476" y="6349977"/>
                  <a:pt x="6877676" y="6349977"/>
                </a:cubicBezTo>
                <a:close/>
                <a:moveTo>
                  <a:pt x="6656995" y="6349977"/>
                </a:moveTo>
                <a:cubicBezTo>
                  <a:pt x="6677195" y="6349977"/>
                  <a:pt x="6693571" y="6366353"/>
                  <a:pt x="6693571" y="6386553"/>
                </a:cubicBezTo>
                <a:cubicBezTo>
                  <a:pt x="6693571" y="6406753"/>
                  <a:pt x="6677195" y="6423129"/>
                  <a:pt x="6656995" y="6423129"/>
                </a:cubicBezTo>
                <a:cubicBezTo>
                  <a:pt x="6636795" y="6423129"/>
                  <a:pt x="6620419" y="6406753"/>
                  <a:pt x="6620419" y="6386553"/>
                </a:cubicBezTo>
                <a:cubicBezTo>
                  <a:pt x="6620419" y="6366353"/>
                  <a:pt x="6636795" y="6349977"/>
                  <a:pt x="6656995" y="6349977"/>
                </a:cubicBezTo>
                <a:close/>
                <a:moveTo>
                  <a:pt x="6436314" y="6349977"/>
                </a:moveTo>
                <a:cubicBezTo>
                  <a:pt x="6456514" y="6349977"/>
                  <a:pt x="6472890" y="6366353"/>
                  <a:pt x="6472890" y="6386553"/>
                </a:cubicBezTo>
                <a:cubicBezTo>
                  <a:pt x="6472890" y="6406753"/>
                  <a:pt x="6456514" y="6423129"/>
                  <a:pt x="6436314" y="6423129"/>
                </a:cubicBezTo>
                <a:cubicBezTo>
                  <a:pt x="6416114" y="6423129"/>
                  <a:pt x="6399738" y="6406753"/>
                  <a:pt x="6399738" y="6386553"/>
                </a:cubicBezTo>
                <a:cubicBezTo>
                  <a:pt x="6399738" y="6366353"/>
                  <a:pt x="6416114" y="6349977"/>
                  <a:pt x="6436314" y="6349977"/>
                </a:cubicBezTo>
                <a:close/>
                <a:moveTo>
                  <a:pt x="6215633" y="6349977"/>
                </a:moveTo>
                <a:cubicBezTo>
                  <a:pt x="6235833" y="6349977"/>
                  <a:pt x="6252209" y="6366353"/>
                  <a:pt x="6252209" y="6386553"/>
                </a:cubicBezTo>
                <a:cubicBezTo>
                  <a:pt x="6252209" y="6406753"/>
                  <a:pt x="6235833" y="6423129"/>
                  <a:pt x="6215633" y="6423129"/>
                </a:cubicBezTo>
                <a:cubicBezTo>
                  <a:pt x="6195433" y="6423129"/>
                  <a:pt x="6179057" y="6406753"/>
                  <a:pt x="6179057" y="6386553"/>
                </a:cubicBezTo>
                <a:cubicBezTo>
                  <a:pt x="6179057" y="6366353"/>
                  <a:pt x="6195433" y="6349977"/>
                  <a:pt x="6215633" y="6349977"/>
                </a:cubicBezTo>
                <a:close/>
                <a:moveTo>
                  <a:pt x="5994952" y="6349977"/>
                </a:moveTo>
                <a:cubicBezTo>
                  <a:pt x="6015152" y="6349977"/>
                  <a:pt x="6031528" y="6366353"/>
                  <a:pt x="6031528" y="6386553"/>
                </a:cubicBezTo>
                <a:cubicBezTo>
                  <a:pt x="6031528" y="6406753"/>
                  <a:pt x="6015152" y="6423129"/>
                  <a:pt x="5994952" y="6423129"/>
                </a:cubicBezTo>
                <a:cubicBezTo>
                  <a:pt x="5974752" y="6423129"/>
                  <a:pt x="5958376" y="6406753"/>
                  <a:pt x="5958376" y="6386553"/>
                </a:cubicBezTo>
                <a:cubicBezTo>
                  <a:pt x="5958376" y="6366353"/>
                  <a:pt x="5974752" y="6349977"/>
                  <a:pt x="5994952" y="6349977"/>
                </a:cubicBezTo>
                <a:close/>
                <a:moveTo>
                  <a:pt x="5774272" y="6349977"/>
                </a:moveTo>
                <a:cubicBezTo>
                  <a:pt x="5794472" y="6349977"/>
                  <a:pt x="5810848" y="6366353"/>
                  <a:pt x="5810848" y="6386553"/>
                </a:cubicBezTo>
                <a:cubicBezTo>
                  <a:pt x="5810848" y="6406753"/>
                  <a:pt x="5794472" y="6423129"/>
                  <a:pt x="5774272" y="6423129"/>
                </a:cubicBezTo>
                <a:cubicBezTo>
                  <a:pt x="5754073" y="6423129"/>
                  <a:pt x="5737697" y="6406753"/>
                  <a:pt x="5737697" y="6386553"/>
                </a:cubicBezTo>
                <a:cubicBezTo>
                  <a:pt x="5737697" y="6366353"/>
                  <a:pt x="5754073" y="6349977"/>
                  <a:pt x="5774272" y="6349977"/>
                </a:cubicBezTo>
                <a:close/>
                <a:moveTo>
                  <a:pt x="5553593" y="6349977"/>
                </a:moveTo>
                <a:cubicBezTo>
                  <a:pt x="5573793" y="6349977"/>
                  <a:pt x="5590169" y="6366353"/>
                  <a:pt x="5590169" y="6386553"/>
                </a:cubicBezTo>
                <a:cubicBezTo>
                  <a:pt x="5590169" y="6406753"/>
                  <a:pt x="5573793" y="6423129"/>
                  <a:pt x="5553593" y="6423129"/>
                </a:cubicBezTo>
                <a:cubicBezTo>
                  <a:pt x="5533393" y="6423129"/>
                  <a:pt x="5517018" y="6406753"/>
                  <a:pt x="5517018" y="6386553"/>
                </a:cubicBezTo>
                <a:cubicBezTo>
                  <a:pt x="5517018" y="6366353"/>
                  <a:pt x="5533393" y="6349977"/>
                  <a:pt x="5553593" y="6349977"/>
                </a:cubicBezTo>
                <a:close/>
                <a:moveTo>
                  <a:pt x="5332913" y="6349977"/>
                </a:moveTo>
                <a:cubicBezTo>
                  <a:pt x="5353113" y="6349977"/>
                  <a:pt x="5369490" y="6366353"/>
                  <a:pt x="5369490" y="6386553"/>
                </a:cubicBezTo>
                <a:cubicBezTo>
                  <a:pt x="5369490" y="6406753"/>
                  <a:pt x="5353113" y="6423129"/>
                  <a:pt x="5332913" y="6423129"/>
                </a:cubicBezTo>
                <a:cubicBezTo>
                  <a:pt x="5312714" y="6423129"/>
                  <a:pt x="5296337" y="6406753"/>
                  <a:pt x="5296337" y="6386553"/>
                </a:cubicBezTo>
                <a:cubicBezTo>
                  <a:pt x="5296337" y="6366353"/>
                  <a:pt x="5312714" y="6349977"/>
                  <a:pt x="5332913" y="6349977"/>
                </a:cubicBezTo>
                <a:close/>
                <a:moveTo>
                  <a:pt x="5112230" y="6349977"/>
                </a:moveTo>
                <a:cubicBezTo>
                  <a:pt x="5132433" y="6349977"/>
                  <a:pt x="5148807" y="6366353"/>
                  <a:pt x="5148807" y="6386553"/>
                </a:cubicBezTo>
                <a:cubicBezTo>
                  <a:pt x="5148807" y="6406753"/>
                  <a:pt x="5132433" y="6423129"/>
                  <a:pt x="5112230" y="6423129"/>
                </a:cubicBezTo>
                <a:cubicBezTo>
                  <a:pt x="5092030" y="6423129"/>
                  <a:pt x="5075655" y="6406753"/>
                  <a:pt x="5075655" y="6386553"/>
                </a:cubicBezTo>
                <a:cubicBezTo>
                  <a:pt x="5075655" y="6366353"/>
                  <a:pt x="5092030" y="6349977"/>
                  <a:pt x="5112230" y="6349977"/>
                </a:cubicBezTo>
                <a:close/>
                <a:moveTo>
                  <a:pt x="4891552" y="6349977"/>
                </a:moveTo>
                <a:cubicBezTo>
                  <a:pt x="4911751" y="6349977"/>
                  <a:pt x="4928127" y="6366353"/>
                  <a:pt x="4928127" y="6386553"/>
                </a:cubicBezTo>
                <a:cubicBezTo>
                  <a:pt x="4928127" y="6406753"/>
                  <a:pt x="4911751" y="6423129"/>
                  <a:pt x="4891552" y="6423129"/>
                </a:cubicBezTo>
                <a:cubicBezTo>
                  <a:pt x="4871352" y="6423129"/>
                  <a:pt x="4854975" y="6406753"/>
                  <a:pt x="4854975" y="6386553"/>
                </a:cubicBezTo>
                <a:cubicBezTo>
                  <a:pt x="4854975" y="6366353"/>
                  <a:pt x="4871352" y="6349977"/>
                  <a:pt x="4891552" y="6349977"/>
                </a:cubicBezTo>
                <a:close/>
                <a:moveTo>
                  <a:pt x="4670871" y="6349977"/>
                </a:moveTo>
                <a:cubicBezTo>
                  <a:pt x="4691070" y="6349977"/>
                  <a:pt x="4707447" y="6366353"/>
                  <a:pt x="4707447" y="6386553"/>
                </a:cubicBezTo>
                <a:cubicBezTo>
                  <a:pt x="4707447" y="6406753"/>
                  <a:pt x="4691070" y="6423129"/>
                  <a:pt x="4670871" y="6423129"/>
                </a:cubicBezTo>
                <a:cubicBezTo>
                  <a:pt x="4650672" y="6423129"/>
                  <a:pt x="4634295" y="6406753"/>
                  <a:pt x="4634295" y="6386553"/>
                </a:cubicBezTo>
                <a:cubicBezTo>
                  <a:pt x="4634295" y="6366353"/>
                  <a:pt x="4650672" y="6349977"/>
                  <a:pt x="4670871" y="6349977"/>
                </a:cubicBezTo>
                <a:close/>
                <a:moveTo>
                  <a:pt x="4450188" y="6349977"/>
                </a:moveTo>
                <a:cubicBezTo>
                  <a:pt x="4470390" y="6349977"/>
                  <a:pt x="4486764" y="6366353"/>
                  <a:pt x="4486764" y="6386553"/>
                </a:cubicBezTo>
                <a:cubicBezTo>
                  <a:pt x="4486764" y="6406753"/>
                  <a:pt x="4470390" y="6423129"/>
                  <a:pt x="4450188" y="6423129"/>
                </a:cubicBezTo>
                <a:cubicBezTo>
                  <a:pt x="4429988" y="6423129"/>
                  <a:pt x="4413613" y="6406753"/>
                  <a:pt x="4413613" y="6386553"/>
                </a:cubicBezTo>
                <a:cubicBezTo>
                  <a:pt x="4413613" y="6366353"/>
                  <a:pt x="4429988" y="6349977"/>
                  <a:pt x="4450188" y="6349977"/>
                </a:cubicBezTo>
                <a:close/>
                <a:moveTo>
                  <a:pt x="4229507" y="6349977"/>
                </a:moveTo>
                <a:cubicBezTo>
                  <a:pt x="4249708" y="6349977"/>
                  <a:pt x="4266084" y="6366353"/>
                  <a:pt x="4266084" y="6386553"/>
                </a:cubicBezTo>
                <a:cubicBezTo>
                  <a:pt x="4266084" y="6406753"/>
                  <a:pt x="4249708" y="6423129"/>
                  <a:pt x="4229507" y="6423129"/>
                </a:cubicBezTo>
                <a:cubicBezTo>
                  <a:pt x="4209307" y="6423129"/>
                  <a:pt x="4192931" y="6406753"/>
                  <a:pt x="4192931" y="6386553"/>
                </a:cubicBezTo>
                <a:cubicBezTo>
                  <a:pt x="4192931" y="6366353"/>
                  <a:pt x="4209307" y="6349977"/>
                  <a:pt x="4229507" y="6349977"/>
                </a:cubicBezTo>
                <a:close/>
                <a:moveTo>
                  <a:pt x="4008847" y="6349977"/>
                </a:moveTo>
                <a:cubicBezTo>
                  <a:pt x="4029045" y="6349977"/>
                  <a:pt x="4045426" y="6366353"/>
                  <a:pt x="4045426" y="6386553"/>
                </a:cubicBezTo>
                <a:cubicBezTo>
                  <a:pt x="4045426" y="6406753"/>
                  <a:pt x="4029045" y="6423129"/>
                  <a:pt x="4008847" y="6423129"/>
                </a:cubicBezTo>
                <a:cubicBezTo>
                  <a:pt x="3988642" y="6423129"/>
                  <a:pt x="3972267" y="6406753"/>
                  <a:pt x="3972267" y="6386553"/>
                </a:cubicBezTo>
                <a:cubicBezTo>
                  <a:pt x="3972267" y="6366353"/>
                  <a:pt x="3988642" y="6349977"/>
                  <a:pt x="4008847" y="6349977"/>
                </a:cubicBezTo>
                <a:close/>
                <a:moveTo>
                  <a:pt x="3788160" y="6349977"/>
                </a:moveTo>
                <a:cubicBezTo>
                  <a:pt x="3808367" y="6349977"/>
                  <a:pt x="3824738" y="6366353"/>
                  <a:pt x="3824738" y="6386553"/>
                </a:cubicBezTo>
                <a:cubicBezTo>
                  <a:pt x="3824738" y="6406753"/>
                  <a:pt x="3808367" y="6423129"/>
                  <a:pt x="3788160" y="6423129"/>
                </a:cubicBezTo>
                <a:cubicBezTo>
                  <a:pt x="3767965" y="6423129"/>
                  <a:pt x="3751588" y="6406753"/>
                  <a:pt x="3751588" y="6386553"/>
                </a:cubicBezTo>
                <a:cubicBezTo>
                  <a:pt x="3751588" y="6366353"/>
                  <a:pt x="3767965" y="6349977"/>
                  <a:pt x="3788160" y="6349977"/>
                </a:cubicBezTo>
                <a:close/>
                <a:moveTo>
                  <a:pt x="3567479" y="6349977"/>
                </a:moveTo>
                <a:cubicBezTo>
                  <a:pt x="3587675" y="6349977"/>
                  <a:pt x="3604051" y="6366353"/>
                  <a:pt x="3604051" y="6386553"/>
                </a:cubicBezTo>
                <a:cubicBezTo>
                  <a:pt x="3604051" y="6406753"/>
                  <a:pt x="3587675" y="6423129"/>
                  <a:pt x="3567479" y="6423129"/>
                </a:cubicBezTo>
                <a:cubicBezTo>
                  <a:pt x="3547276" y="6423129"/>
                  <a:pt x="3530901" y="6406753"/>
                  <a:pt x="3530901" y="6386553"/>
                </a:cubicBezTo>
                <a:cubicBezTo>
                  <a:pt x="3530901" y="6366353"/>
                  <a:pt x="3547276" y="6349977"/>
                  <a:pt x="3567479" y="6349977"/>
                </a:cubicBezTo>
                <a:close/>
                <a:moveTo>
                  <a:pt x="3346801" y="6349977"/>
                </a:moveTo>
                <a:cubicBezTo>
                  <a:pt x="3367001" y="6349977"/>
                  <a:pt x="3383375" y="6366353"/>
                  <a:pt x="3383375" y="6386553"/>
                </a:cubicBezTo>
                <a:cubicBezTo>
                  <a:pt x="3383375" y="6406753"/>
                  <a:pt x="3367001" y="6423129"/>
                  <a:pt x="3346801" y="6423129"/>
                </a:cubicBezTo>
                <a:cubicBezTo>
                  <a:pt x="3326603" y="6423129"/>
                  <a:pt x="3310228" y="6406753"/>
                  <a:pt x="3310228" y="6386553"/>
                </a:cubicBezTo>
                <a:cubicBezTo>
                  <a:pt x="3310228" y="6366353"/>
                  <a:pt x="3326603" y="6349977"/>
                  <a:pt x="3346801" y="6349977"/>
                </a:cubicBezTo>
                <a:close/>
                <a:moveTo>
                  <a:pt x="3126126" y="6349977"/>
                </a:moveTo>
                <a:cubicBezTo>
                  <a:pt x="3146320" y="6349977"/>
                  <a:pt x="3162696" y="6366353"/>
                  <a:pt x="3162696" y="6386553"/>
                </a:cubicBezTo>
                <a:cubicBezTo>
                  <a:pt x="3162696" y="6406753"/>
                  <a:pt x="3146320" y="6423129"/>
                  <a:pt x="3126126" y="6423129"/>
                </a:cubicBezTo>
                <a:cubicBezTo>
                  <a:pt x="3105923" y="6423129"/>
                  <a:pt x="3089541" y="6406753"/>
                  <a:pt x="3089541" y="6386553"/>
                </a:cubicBezTo>
                <a:cubicBezTo>
                  <a:pt x="3089541" y="6366353"/>
                  <a:pt x="3105923" y="6349977"/>
                  <a:pt x="3126126" y="6349977"/>
                </a:cubicBezTo>
                <a:close/>
                <a:moveTo>
                  <a:pt x="2905436" y="6349977"/>
                </a:moveTo>
                <a:cubicBezTo>
                  <a:pt x="2925637" y="6349977"/>
                  <a:pt x="2942013" y="6366353"/>
                  <a:pt x="2942013" y="6386553"/>
                </a:cubicBezTo>
                <a:cubicBezTo>
                  <a:pt x="2942013" y="6406753"/>
                  <a:pt x="2925637" y="6423129"/>
                  <a:pt x="2905436" y="6423129"/>
                </a:cubicBezTo>
                <a:cubicBezTo>
                  <a:pt x="2885243" y="6423129"/>
                  <a:pt x="2868866" y="6406753"/>
                  <a:pt x="2868866" y="6386553"/>
                </a:cubicBezTo>
                <a:cubicBezTo>
                  <a:pt x="2868866" y="6366353"/>
                  <a:pt x="2885243" y="6349977"/>
                  <a:pt x="2905436" y="6349977"/>
                </a:cubicBezTo>
                <a:close/>
                <a:moveTo>
                  <a:pt x="2684758" y="6349977"/>
                </a:moveTo>
                <a:cubicBezTo>
                  <a:pt x="2704958" y="6349977"/>
                  <a:pt x="2721329" y="6366353"/>
                  <a:pt x="2721329" y="6386553"/>
                </a:cubicBezTo>
                <a:cubicBezTo>
                  <a:pt x="2721329" y="6406753"/>
                  <a:pt x="2704958" y="6423129"/>
                  <a:pt x="2684758" y="6423129"/>
                </a:cubicBezTo>
                <a:cubicBezTo>
                  <a:pt x="2664554" y="6423129"/>
                  <a:pt x="2648177" y="6406753"/>
                  <a:pt x="2648177" y="6386553"/>
                </a:cubicBezTo>
                <a:cubicBezTo>
                  <a:pt x="2648177" y="6366353"/>
                  <a:pt x="2664554" y="6349977"/>
                  <a:pt x="2684758" y="6349977"/>
                </a:cubicBezTo>
                <a:close/>
                <a:moveTo>
                  <a:pt x="2464071" y="6349977"/>
                </a:moveTo>
                <a:cubicBezTo>
                  <a:pt x="2484272" y="6349977"/>
                  <a:pt x="2500650" y="6366353"/>
                  <a:pt x="2500650" y="6386553"/>
                </a:cubicBezTo>
                <a:cubicBezTo>
                  <a:pt x="2500650" y="6406753"/>
                  <a:pt x="2484272" y="6423129"/>
                  <a:pt x="2464071" y="6423129"/>
                </a:cubicBezTo>
                <a:cubicBezTo>
                  <a:pt x="2443875" y="6423129"/>
                  <a:pt x="2427500" y="6406753"/>
                  <a:pt x="2427500" y="6386553"/>
                </a:cubicBezTo>
                <a:cubicBezTo>
                  <a:pt x="2427500" y="6366353"/>
                  <a:pt x="2443875" y="6349977"/>
                  <a:pt x="2464071" y="6349977"/>
                </a:cubicBezTo>
                <a:close/>
                <a:moveTo>
                  <a:pt x="2243393" y="6349977"/>
                </a:moveTo>
                <a:cubicBezTo>
                  <a:pt x="2263591" y="6349977"/>
                  <a:pt x="2279972" y="6366353"/>
                  <a:pt x="2279972" y="6386553"/>
                </a:cubicBezTo>
                <a:cubicBezTo>
                  <a:pt x="2279972" y="6406753"/>
                  <a:pt x="2263591" y="6423129"/>
                  <a:pt x="2243393" y="6423129"/>
                </a:cubicBezTo>
                <a:cubicBezTo>
                  <a:pt x="2223191" y="6423129"/>
                  <a:pt x="2206817" y="6406753"/>
                  <a:pt x="2206817" y="6386553"/>
                </a:cubicBezTo>
                <a:cubicBezTo>
                  <a:pt x="2206817" y="6366353"/>
                  <a:pt x="2223191" y="6349977"/>
                  <a:pt x="2243393" y="6349977"/>
                </a:cubicBezTo>
                <a:close/>
                <a:moveTo>
                  <a:pt x="2022713" y="6349977"/>
                </a:moveTo>
                <a:cubicBezTo>
                  <a:pt x="2042913" y="6349977"/>
                  <a:pt x="2059288" y="6366353"/>
                  <a:pt x="2059288" y="6386553"/>
                </a:cubicBezTo>
                <a:cubicBezTo>
                  <a:pt x="2059288" y="6406753"/>
                  <a:pt x="2042913" y="6423129"/>
                  <a:pt x="2022713" y="6423129"/>
                </a:cubicBezTo>
                <a:cubicBezTo>
                  <a:pt x="2002514" y="6423129"/>
                  <a:pt x="1986176" y="6406753"/>
                  <a:pt x="1986176" y="6386553"/>
                </a:cubicBezTo>
                <a:cubicBezTo>
                  <a:pt x="1986176" y="6366353"/>
                  <a:pt x="2002514" y="6349977"/>
                  <a:pt x="2022713" y="6349977"/>
                </a:cubicBezTo>
                <a:close/>
                <a:moveTo>
                  <a:pt x="1802066" y="6349977"/>
                </a:moveTo>
                <a:cubicBezTo>
                  <a:pt x="1822265" y="6349977"/>
                  <a:pt x="1838642" y="6366353"/>
                  <a:pt x="1838642" y="6386553"/>
                </a:cubicBezTo>
                <a:cubicBezTo>
                  <a:pt x="1838642" y="6406753"/>
                  <a:pt x="1822265" y="6423129"/>
                  <a:pt x="1802066" y="6423129"/>
                </a:cubicBezTo>
                <a:cubicBezTo>
                  <a:pt x="1781866" y="6423129"/>
                  <a:pt x="1765489" y="6406753"/>
                  <a:pt x="1765489" y="6386553"/>
                </a:cubicBezTo>
                <a:cubicBezTo>
                  <a:pt x="1765489" y="6366353"/>
                  <a:pt x="1781866" y="6349977"/>
                  <a:pt x="1802066" y="6349977"/>
                </a:cubicBezTo>
                <a:close/>
                <a:moveTo>
                  <a:pt x="1581380" y="6349977"/>
                </a:moveTo>
                <a:cubicBezTo>
                  <a:pt x="1601580" y="6349977"/>
                  <a:pt x="1617956" y="6366353"/>
                  <a:pt x="1617956" y="6386553"/>
                </a:cubicBezTo>
                <a:cubicBezTo>
                  <a:pt x="1617956" y="6406753"/>
                  <a:pt x="1601580" y="6423129"/>
                  <a:pt x="1581380" y="6423129"/>
                </a:cubicBezTo>
                <a:cubicBezTo>
                  <a:pt x="1561180" y="6423129"/>
                  <a:pt x="1544804" y="6406753"/>
                  <a:pt x="1544804" y="6386553"/>
                </a:cubicBezTo>
                <a:cubicBezTo>
                  <a:pt x="1544804" y="6366353"/>
                  <a:pt x="1561180" y="6349977"/>
                  <a:pt x="1581380" y="6349977"/>
                </a:cubicBezTo>
                <a:close/>
                <a:moveTo>
                  <a:pt x="1360694" y="6349977"/>
                </a:moveTo>
                <a:cubicBezTo>
                  <a:pt x="1380894" y="6349977"/>
                  <a:pt x="1397270" y="6366353"/>
                  <a:pt x="1397270" y="6386553"/>
                </a:cubicBezTo>
                <a:cubicBezTo>
                  <a:pt x="1397270" y="6406753"/>
                  <a:pt x="1380894" y="6423129"/>
                  <a:pt x="1360694" y="6423129"/>
                </a:cubicBezTo>
                <a:cubicBezTo>
                  <a:pt x="1340494" y="6423129"/>
                  <a:pt x="1324118" y="6406753"/>
                  <a:pt x="1324118" y="6386553"/>
                </a:cubicBezTo>
                <a:cubicBezTo>
                  <a:pt x="1324118" y="6366353"/>
                  <a:pt x="1340494" y="6349977"/>
                  <a:pt x="1360694" y="6349977"/>
                </a:cubicBezTo>
                <a:close/>
                <a:moveTo>
                  <a:pt x="1140008" y="6349977"/>
                </a:moveTo>
                <a:cubicBezTo>
                  <a:pt x="1160208" y="6349977"/>
                  <a:pt x="1176584" y="6366353"/>
                  <a:pt x="1176584" y="6386553"/>
                </a:cubicBezTo>
                <a:cubicBezTo>
                  <a:pt x="1176584" y="6406753"/>
                  <a:pt x="1160208" y="6423129"/>
                  <a:pt x="1140008" y="6423129"/>
                </a:cubicBezTo>
                <a:cubicBezTo>
                  <a:pt x="1119808" y="6423129"/>
                  <a:pt x="1103432" y="6406753"/>
                  <a:pt x="1103432" y="6386553"/>
                </a:cubicBezTo>
                <a:cubicBezTo>
                  <a:pt x="1103432" y="6366353"/>
                  <a:pt x="1119808" y="6349977"/>
                  <a:pt x="1140008" y="6349977"/>
                </a:cubicBezTo>
                <a:close/>
                <a:moveTo>
                  <a:pt x="919322" y="6349977"/>
                </a:moveTo>
                <a:cubicBezTo>
                  <a:pt x="939522" y="6349977"/>
                  <a:pt x="955898" y="6366353"/>
                  <a:pt x="955898" y="6386553"/>
                </a:cubicBezTo>
                <a:cubicBezTo>
                  <a:pt x="955898" y="6406753"/>
                  <a:pt x="939522" y="6423129"/>
                  <a:pt x="919322" y="6423129"/>
                </a:cubicBezTo>
                <a:cubicBezTo>
                  <a:pt x="899122" y="6423129"/>
                  <a:pt x="882746" y="6406753"/>
                  <a:pt x="882746" y="6386553"/>
                </a:cubicBezTo>
                <a:cubicBezTo>
                  <a:pt x="882746" y="6366353"/>
                  <a:pt x="899122" y="6349977"/>
                  <a:pt x="919322" y="6349977"/>
                </a:cubicBezTo>
                <a:close/>
                <a:moveTo>
                  <a:pt x="698636" y="6349977"/>
                </a:moveTo>
                <a:cubicBezTo>
                  <a:pt x="718836" y="6349977"/>
                  <a:pt x="735212" y="6366353"/>
                  <a:pt x="735212" y="6386553"/>
                </a:cubicBezTo>
                <a:cubicBezTo>
                  <a:pt x="735212" y="6406753"/>
                  <a:pt x="718836" y="6423129"/>
                  <a:pt x="698636" y="6423129"/>
                </a:cubicBezTo>
                <a:cubicBezTo>
                  <a:pt x="678436" y="6423129"/>
                  <a:pt x="662060" y="6406753"/>
                  <a:pt x="662060" y="6386553"/>
                </a:cubicBezTo>
                <a:cubicBezTo>
                  <a:pt x="662060" y="6366353"/>
                  <a:pt x="678436" y="6349977"/>
                  <a:pt x="698636" y="6349977"/>
                </a:cubicBezTo>
                <a:close/>
                <a:moveTo>
                  <a:pt x="477949" y="6349977"/>
                </a:moveTo>
                <a:cubicBezTo>
                  <a:pt x="498149" y="6349977"/>
                  <a:pt x="514525" y="6366353"/>
                  <a:pt x="514525" y="6386553"/>
                </a:cubicBezTo>
                <a:cubicBezTo>
                  <a:pt x="514525" y="6406753"/>
                  <a:pt x="498149" y="6423129"/>
                  <a:pt x="477949" y="6423129"/>
                </a:cubicBezTo>
                <a:cubicBezTo>
                  <a:pt x="457749" y="6423129"/>
                  <a:pt x="441373" y="6406753"/>
                  <a:pt x="441373" y="6386553"/>
                </a:cubicBezTo>
                <a:cubicBezTo>
                  <a:pt x="441373" y="6366353"/>
                  <a:pt x="457749" y="6349977"/>
                  <a:pt x="477949" y="6349977"/>
                </a:cubicBezTo>
                <a:close/>
                <a:moveTo>
                  <a:pt x="257263" y="6349977"/>
                </a:moveTo>
                <a:cubicBezTo>
                  <a:pt x="277463" y="6349977"/>
                  <a:pt x="293839" y="6366353"/>
                  <a:pt x="293839" y="6386553"/>
                </a:cubicBezTo>
                <a:cubicBezTo>
                  <a:pt x="293839" y="6406753"/>
                  <a:pt x="277463" y="6423129"/>
                  <a:pt x="257263" y="6423129"/>
                </a:cubicBezTo>
                <a:cubicBezTo>
                  <a:pt x="237063" y="6423129"/>
                  <a:pt x="220687" y="6406753"/>
                  <a:pt x="220687" y="6386553"/>
                </a:cubicBezTo>
                <a:cubicBezTo>
                  <a:pt x="220687" y="6366353"/>
                  <a:pt x="237063" y="6349977"/>
                  <a:pt x="257263" y="6349977"/>
                </a:cubicBezTo>
                <a:close/>
                <a:moveTo>
                  <a:pt x="36577" y="6349977"/>
                </a:moveTo>
                <a:cubicBezTo>
                  <a:pt x="56776" y="6349977"/>
                  <a:pt x="73152" y="6366353"/>
                  <a:pt x="73152" y="6386553"/>
                </a:cubicBezTo>
                <a:cubicBezTo>
                  <a:pt x="73152" y="6406753"/>
                  <a:pt x="56776" y="6423129"/>
                  <a:pt x="36577" y="6423129"/>
                </a:cubicBezTo>
                <a:cubicBezTo>
                  <a:pt x="16376" y="6423129"/>
                  <a:pt x="0" y="6406753"/>
                  <a:pt x="0" y="6386553"/>
                </a:cubicBezTo>
                <a:cubicBezTo>
                  <a:pt x="0" y="6366353"/>
                  <a:pt x="16376" y="6349977"/>
                  <a:pt x="36577" y="6349977"/>
                </a:cubicBezTo>
                <a:close/>
                <a:moveTo>
                  <a:pt x="11953343" y="6138311"/>
                </a:moveTo>
                <a:cubicBezTo>
                  <a:pt x="11973543" y="6138311"/>
                  <a:pt x="11989919" y="6154687"/>
                  <a:pt x="11989919" y="6174887"/>
                </a:cubicBezTo>
                <a:cubicBezTo>
                  <a:pt x="11989919" y="6195087"/>
                  <a:pt x="11973543" y="6211463"/>
                  <a:pt x="11953343" y="6211463"/>
                </a:cubicBezTo>
                <a:cubicBezTo>
                  <a:pt x="11933143" y="6211463"/>
                  <a:pt x="11916767" y="6195087"/>
                  <a:pt x="11916767" y="6174887"/>
                </a:cubicBezTo>
                <a:cubicBezTo>
                  <a:pt x="11916767" y="6154687"/>
                  <a:pt x="11933143" y="6138311"/>
                  <a:pt x="11953343" y="6138311"/>
                </a:cubicBezTo>
                <a:close/>
                <a:moveTo>
                  <a:pt x="11732658" y="6138311"/>
                </a:moveTo>
                <a:cubicBezTo>
                  <a:pt x="11752858" y="6138311"/>
                  <a:pt x="11769234" y="6154687"/>
                  <a:pt x="11769234" y="6174887"/>
                </a:cubicBezTo>
                <a:cubicBezTo>
                  <a:pt x="11769234" y="6195087"/>
                  <a:pt x="11752858" y="6211463"/>
                  <a:pt x="11732658" y="6211463"/>
                </a:cubicBezTo>
                <a:cubicBezTo>
                  <a:pt x="11712458" y="6211463"/>
                  <a:pt x="11696082" y="6195087"/>
                  <a:pt x="11696082" y="6174887"/>
                </a:cubicBezTo>
                <a:cubicBezTo>
                  <a:pt x="11696082" y="6154687"/>
                  <a:pt x="11712458" y="6138311"/>
                  <a:pt x="11732658" y="6138311"/>
                </a:cubicBezTo>
                <a:close/>
                <a:moveTo>
                  <a:pt x="11511977" y="6138311"/>
                </a:moveTo>
                <a:cubicBezTo>
                  <a:pt x="11532177" y="6138311"/>
                  <a:pt x="11548553" y="6154687"/>
                  <a:pt x="11548553" y="6174887"/>
                </a:cubicBezTo>
                <a:cubicBezTo>
                  <a:pt x="11548553" y="6195087"/>
                  <a:pt x="11532177" y="6211463"/>
                  <a:pt x="11511977" y="6211463"/>
                </a:cubicBezTo>
                <a:cubicBezTo>
                  <a:pt x="11491777" y="6211463"/>
                  <a:pt x="11475401" y="6195087"/>
                  <a:pt x="11475401" y="6174887"/>
                </a:cubicBezTo>
                <a:cubicBezTo>
                  <a:pt x="11475401" y="6154687"/>
                  <a:pt x="11491777" y="6138311"/>
                  <a:pt x="11511977" y="6138311"/>
                </a:cubicBezTo>
                <a:close/>
                <a:moveTo>
                  <a:pt x="11291296" y="6138311"/>
                </a:moveTo>
                <a:cubicBezTo>
                  <a:pt x="11311496" y="6138311"/>
                  <a:pt x="11327872" y="6154687"/>
                  <a:pt x="11327872" y="6174887"/>
                </a:cubicBezTo>
                <a:cubicBezTo>
                  <a:pt x="11327872" y="6195087"/>
                  <a:pt x="11311496" y="6211463"/>
                  <a:pt x="11291296" y="6211463"/>
                </a:cubicBezTo>
                <a:cubicBezTo>
                  <a:pt x="11271096" y="6211463"/>
                  <a:pt x="11254720" y="6195087"/>
                  <a:pt x="11254720" y="6174887"/>
                </a:cubicBezTo>
                <a:cubicBezTo>
                  <a:pt x="11254720" y="6154687"/>
                  <a:pt x="11271096" y="6138311"/>
                  <a:pt x="11291296" y="6138311"/>
                </a:cubicBezTo>
                <a:close/>
                <a:moveTo>
                  <a:pt x="11070615" y="6138311"/>
                </a:moveTo>
                <a:cubicBezTo>
                  <a:pt x="11090815" y="6138311"/>
                  <a:pt x="11107191" y="6154687"/>
                  <a:pt x="11107191" y="6174887"/>
                </a:cubicBezTo>
                <a:cubicBezTo>
                  <a:pt x="11107191" y="6195087"/>
                  <a:pt x="11090815" y="6211463"/>
                  <a:pt x="11070615" y="6211463"/>
                </a:cubicBezTo>
                <a:cubicBezTo>
                  <a:pt x="11050415" y="6211463"/>
                  <a:pt x="11034039" y="6195087"/>
                  <a:pt x="11034039" y="6174887"/>
                </a:cubicBezTo>
                <a:cubicBezTo>
                  <a:pt x="11034039" y="6154687"/>
                  <a:pt x="11050415" y="6138311"/>
                  <a:pt x="11070615" y="6138311"/>
                </a:cubicBezTo>
                <a:close/>
                <a:moveTo>
                  <a:pt x="10849934" y="6138311"/>
                </a:moveTo>
                <a:cubicBezTo>
                  <a:pt x="10870134" y="6138311"/>
                  <a:pt x="10886510" y="6154687"/>
                  <a:pt x="10886510" y="6174887"/>
                </a:cubicBezTo>
                <a:cubicBezTo>
                  <a:pt x="10886510" y="6195087"/>
                  <a:pt x="10870134" y="6211463"/>
                  <a:pt x="10849934" y="6211463"/>
                </a:cubicBezTo>
                <a:cubicBezTo>
                  <a:pt x="10829734" y="6211463"/>
                  <a:pt x="10813358" y="6195087"/>
                  <a:pt x="10813358" y="6174887"/>
                </a:cubicBezTo>
                <a:cubicBezTo>
                  <a:pt x="10813358" y="6154687"/>
                  <a:pt x="10829734" y="6138311"/>
                  <a:pt x="10849934" y="6138311"/>
                </a:cubicBezTo>
                <a:close/>
                <a:moveTo>
                  <a:pt x="10629253" y="6138311"/>
                </a:moveTo>
                <a:cubicBezTo>
                  <a:pt x="10649453" y="6138311"/>
                  <a:pt x="10665829" y="6154687"/>
                  <a:pt x="10665829" y="6174887"/>
                </a:cubicBezTo>
                <a:cubicBezTo>
                  <a:pt x="10665829" y="6195087"/>
                  <a:pt x="10649453" y="6211463"/>
                  <a:pt x="10629253" y="6211463"/>
                </a:cubicBezTo>
                <a:cubicBezTo>
                  <a:pt x="10609053" y="6211463"/>
                  <a:pt x="10592677" y="6195087"/>
                  <a:pt x="10592677" y="6174887"/>
                </a:cubicBezTo>
                <a:cubicBezTo>
                  <a:pt x="10592677" y="6154687"/>
                  <a:pt x="10609053" y="6138311"/>
                  <a:pt x="10629253" y="6138311"/>
                </a:cubicBezTo>
                <a:close/>
                <a:moveTo>
                  <a:pt x="10408572" y="6138311"/>
                </a:moveTo>
                <a:cubicBezTo>
                  <a:pt x="10428772" y="6138311"/>
                  <a:pt x="10445148" y="6154687"/>
                  <a:pt x="10445148" y="6174887"/>
                </a:cubicBezTo>
                <a:cubicBezTo>
                  <a:pt x="10445148" y="6195087"/>
                  <a:pt x="10428772" y="6211463"/>
                  <a:pt x="10408572" y="6211463"/>
                </a:cubicBezTo>
                <a:cubicBezTo>
                  <a:pt x="10388372" y="6211463"/>
                  <a:pt x="10371996" y="6195087"/>
                  <a:pt x="10371996" y="6174887"/>
                </a:cubicBezTo>
                <a:cubicBezTo>
                  <a:pt x="10371996" y="6154687"/>
                  <a:pt x="10388372" y="6138311"/>
                  <a:pt x="10408572" y="6138311"/>
                </a:cubicBezTo>
                <a:close/>
                <a:moveTo>
                  <a:pt x="10187891" y="6138311"/>
                </a:moveTo>
                <a:cubicBezTo>
                  <a:pt x="10208091" y="6138311"/>
                  <a:pt x="10224467" y="6154687"/>
                  <a:pt x="10224467" y="6174887"/>
                </a:cubicBezTo>
                <a:cubicBezTo>
                  <a:pt x="10224467" y="6195087"/>
                  <a:pt x="10208091" y="6211463"/>
                  <a:pt x="10187891" y="6211463"/>
                </a:cubicBezTo>
                <a:cubicBezTo>
                  <a:pt x="10167691" y="6211463"/>
                  <a:pt x="10151315" y="6195087"/>
                  <a:pt x="10151315" y="6174887"/>
                </a:cubicBezTo>
                <a:cubicBezTo>
                  <a:pt x="10151315" y="6154687"/>
                  <a:pt x="10167691" y="6138311"/>
                  <a:pt x="10187891" y="6138311"/>
                </a:cubicBezTo>
                <a:close/>
                <a:moveTo>
                  <a:pt x="9967210" y="6138311"/>
                </a:moveTo>
                <a:cubicBezTo>
                  <a:pt x="9987410" y="6138311"/>
                  <a:pt x="10003786" y="6154687"/>
                  <a:pt x="10003786" y="6174887"/>
                </a:cubicBezTo>
                <a:cubicBezTo>
                  <a:pt x="10003786" y="6195087"/>
                  <a:pt x="9987410" y="6211463"/>
                  <a:pt x="9967210" y="6211463"/>
                </a:cubicBezTo>
                <a:cubicBezTo>
                  <a:pt x="9947010" y="6211463"/>
                  <a:pt x="9930634" y="6195087"/>
                  <a:pt x="9930634" y="6174887"/>
                </a:cubicBezTo>
                <a:cubicBezTo>
                  <a:pt x="9930634" y="6154687"/>
                  <a:pt x="9947010" y="6138311"/>
                  <a:pt x="9967210" y="6138311"/>
                </a:cubicBezTo>
                <a:close/>
                <a:moveTo>
                  <a:pt x="9746529" y="6138311"/>
                </a:moveTo>
                <a:cubicBezTo>
                  <a:pt x="9766729" y="6138311"/>
                  <a:pt x="9783105" y="6154687"/>
                  <a:pt x="9783105" y="6174887"/>
                </a:cubicBezTo>
                <a:cubicBezTo>
                  <a:pt x="9783105" y="6195087"/>
                  <a:pt x="9766729" y="6211463"/>
                  <a:pt x="9746529" y="6211463"/>
                </a:cubicBezTo>
                <a:cubicBezTo>
                  <a:pt x="9726329" y="6211463"/>
                  <a:pt x="9709953" y="6195087"/>
                  <a:pt x="9709953" y="6174887"/>
                </a:cubicBezTo>
                <a:cubicBezTo>
                  <a:pt x="9709953" y="6154687"/>
                  <a:pt x="9726329" y="6138311"/>
                  <a:pt x="9746529" y="6138311"/>
                </a:cubicBezTo>
                <a:close/>
                <a:moveTo>
                  <a:pt x="9525848" y="6138311"/>
                </a:moveTo>
                <a:cubicBezTo>
                  <a:pt x="9546048" y="6138311"/>
                  <a:pt x="9562424" y="6154687"/>
                  <a:pt x="9562424" y="6174887"/>
                </a:cubicBezTo>
                <a:cubicBezTo>
                  <a:pt x="9562424" y="6195087"/>
                  <a:pt x="9546048" y="6211463"/>
                  <a:pt x="9525848" y="6211463"/>
                </a:cubicBezTo>
                <a:cubicBezTo>
                  <a:pt x="9505648" y="6211463"/>
                  <a:pt x="9489272" y="6195087"/>
                  <a:pt x="9489272" y="6174887"/>
                </a:cubicBezTo>
                <a:cubicBezTo>
                  <a:pt x="9489272" y="6154687"/>
                  <a:pt x="9505648" y="6138311"/>
                  <a:pt x="9525848" y="6138311"/>
                </a:cubicBezTo>
                <a:close/>
                <a:moveTo>
                  <a:pt x="9305167" y="6138311"/>
                </a:moveTo>
                <a:cubicBezTo>
                  <a:pt x="9325367" y="6138311"/>
                  <a:pt x="9341743" y="6154687"/>
                  <a:pt x="9341743" y="6174887"/>
                </a:cubicBezTo>
                <a:cubicBezTo>
                  <a:pt x="9341743" y="6195087"/>
                  <a:pt x="9325367" y="6211463"/>
                  <a:pt x="9305167" y="6211463"/>
                </a:cubicBezTo>
                <a:cubicBezTo>
                  <a:pt x="9284967" y="6211463"/>
                  <a:pt x="9268591" y="6195087"/>
                  <a:pt x="9268591" y="6174887"/>
                </a:cubicBezTo>
                <a:cubicBezTo>
                  <a:pt x="9268591" y="6154687"/>
                  <a:pt x="9284967" y="6138311"/>
                  <a:pt x="9305167" y="6138311"/>
                </a:cubicBezTo>
                <a:close/>
                <a:moveTo>
                  <a:pt x="9084486" y="6138311"/>
                </a:moveTo>
                <a:cubicBezTo>
                  <a:pt x="9104686" y="6138311"/>
                  <a:pt x="9121062" y="6154687"/>
                  <a:pt x="9121062" y="6174887"/>
                </a:cubicBezTo>
                <a:cubicBezTo>
                  <a:pt x="9121062" y="6195087"/>
                  <a:pt x="9104686" y="6211463"/>
                  <a:pt x="9084486" y="6211463"/>
                </a:cubicBezTo>
                <a:cubicBezTo>
                  <a:pt x="9064286" y="6211463"/>
                  <a:pt x="9047910" y="6195087"/>
                  <a:pt x="9047910" y="6174887"/>
                </a:cubicBezTo>
                <a:cubicBezTo>
                  <a:pt x="9047910" y="6154687"/>
                  <a:pt x="9064286" y="6138311"/>
                  <a:pt x="9084486" y="6138311"/>
                </a:cubicBezTo>
                <a:close/>
                <a:moveTo>
                  <a:pt x="8863805" y="6138311"/>
                </a:moveTo>
                <a:cubicBezTo>
                  <a:pt x="8884005" y="6138311"/>
                  <a:pt x="8900381" y="6154687"/>
                  <a:pt x="8900381" y="6174887"/>
                </a:cubicBezTo>
                <a:cubicBezTo>
                  <a:pt x="8900381" y="6195087"/>
                  <a:pt x="8884005" y="6211463"/>
                  <a:pt x="8863805" y="6211463"/>
                </a:cubicBezTo>
                <a:cubicBezTo>
                  <a:pt x="8843605" y="6211463"/>
                  <a:pt x="8827229" y="6195087"/>
                  <a:pt x="8827229" y="6174887"/>
                </a:cubicBezTo>
                <a:cubicBezTo>
                  <a:pt x="8827229" y="6154687"/>
                  <a:pt x="8843605" y="6138311"/>
                  <a:pt x="8863805" y="6138311"/>
                </a:cubicBezTo>
                <a:close/>
                <a:moveTo>
                  <a:pt x="8643124" y="6138311"/>
                </a:moveTo>
                <a:cubicBezTo>
                  <a:pt x="8663324" y="6138311"/>
                  <a:pt x="8679700" y="6154687"/>
                  <a:pt x="8679700" y="6174887"/>
                </a:cubicBezTo>
                <a:cubicBezTo>
                  <a:pt x="8679700" y="6195087"/>
                  <a:pt x="8663324" y="6211463"/>
                  <a:pt x="8643124" y="6211463"/>
                </a:cubicBezTo>
                <a:cubicBezTo>
                  <a:pt x="8622924" y="6211463"/>
                  <a:pt x="8606548" y="6195087"/>
                  <a:pt x="8606548" y="6174887"/>
                </a:cubicBezTo>
                <a:cubicBezTo>
                  <a:pt x="8606548" y="6154687"/>
                  <a:pt x="8622924" y="6138311"/>
                  <a:pt x="8643124" y="6138311"/>
                </a:cubicBezTo>
                <a:close/>
                <a:moveTo>
                  <a:pt x="8422443" y="6138311"/>
                </a:moveTo>
                <a:cubicBezTo>
                  <a:pt x="8442643" y="6138311"/>
                  <a:pt x="8459019" y="6154687"/>
                  <a:pt x="8459019" y="6174887"/>
                </a:cubicBezTo>
                <a:cubicBezTo>
                  <a:pt x="8459019" y="6195087"/>
                  <a:pt x="8442643" y="6211463"/>
                  <a:pt x="8422443" y="6211463"/>
                </a:cubicBezTo>
                <a:cubicBezTo>
                  <a:pt x="8402243" y="6211463"/>
                  <a:pt x="8385867" y="6195087"/>
                  <a:pt x="8385867" y="6174887"/>
                </a:cubicBezTo>
                <a:cubicBezTo>
                  <a:pt x="8385867" y="6154687"/>
                  <a:pt x="8402243" y="6138311"/>
                  <a:pt x="8422443" y="6138311"/>
                </a:cubicBezTo>
                <a:close/>
                <a:moveTo>
                  <a:pt x="8201762" y="6138311"/>
                </a:moveTo>
                <a:cubicBezTo>
                  <a:pt x="8221962" y="6138311"/>
                  <a:pt x="8238338" y="6154687"/>
                  <a:pt x="8238338" y="6174887"/>
                </a:cubicBezTo>
                <a:cubicBezTo>
                  <a:pt x="8238338" y="6195087"/>
                  <a:pt x="8221962" y="6211463"/>
                  <a:pt x="8201762" y="6211463"/>
                </a:cubicBezTo>
                <a:cubicBezTo>
                  <a:pt x="8181562" y="6211463"/>
                  <a:pt x="8165186" y="6195087"/>
                  <a:pt x="8165186" y="6174887"/>
                </a:cubicBezTo>
                <a:cubicBezTo>
                  <a:pt x="8165186" y="6154687"/>
                  <a:pt x="8181562" y="6138311"/>
                  <a:pt x="8201762" y="6138311"/>
                </a:cubicBezTo>
                <a:close/>
                <a:moveTo>
                  <a:pt x="7981081" y="6138311"/>
                </a:moveTo>
                <a:cubicBezTo>
                  <a:pt x="8001281" y="6138311"/>
                  <a:pt x="8017657" y="6154687"/>
                  <a:pt x="8017657" y="6174887"/>
                </a:cubicBezTo>
                <a:cubicBezTo>
                  <a:pt x="8017657" y="6195087"/>
                  <a:pt x="8001281" y="6211463"/>
                  <a:pt x="7981081" y="6211463"/>
                </a:cubicBezTo>
                <a:cubicBezTo>
                  <a:pt x="7960881" y="6211463"/>
                  <a:pt x="7944505" y="6195087"/>
                  <a:pt x="7944505" y="6174887"/>
                </a:cubicBezTo>
                <a:cubicBezTo>
                  <a:pt x="7944505" y="6154687"/>
                  <a:pt x="7960881" y="6138311"/>
                  <a:pt x="7981081" y="6138311"/>
                </a:cubicBezTo>
                <a:close/>
                <a:moveTo>
                  <a:pt x="7760400" y="6138311"/>
                </a:moveTo>
                <a:cubicBezTo>
                  <a:pt x="7780600" y="6138311"/>
                  <a:pt x="7796976" y="6154687"/>
                  <a:pt x="7796976" y="6174887"/>
                </a:cubicBezTo>
                <a:cubicBezTo>
                  <a:pt x="7796976" y="6195087"/>
                  <a:pt x="7780600" y="6211463"/>
                  <a:pt x="7760400" y="6211463"/>
                </a:cubicBezTo>
                <a:cubicBezTo>
                  <a:pt x="7740200" y="6211463"/>
                  <a:pt x="7723824" y="6195087"/>
                  <a:pt x="7723824" y="6174887"/>
                </a:cubicBezTo>
                <a:cubicBezTo>
                  <a:pt x="7723824" y="6154687"/>
                  <a:pt x="7740200" y="6138311"/>
                  <a:pt x="7760400" y="6138311"/>
                </a:cubicBezTo>
                <a:close/>
                <a:moveTo>
                  <a:pt x="7539719" y="6138311"/>
                </a:moveTo>
                <a:cubicBezTo>
                  <a:pt x="7559919" y="6138311"/>
                  <a:pt x="7576295" y="6154687"/>
                  <a:pt x="7576295" y="6174887"/>
                </a:cubicBezTo>
                <a:cubicBezTo>
                  <a:pt x="7576295" y="6195087"/>
                  <a:pt x="7559919" y="6211463"/>
                  <a:pt x="7539719" y="6211463"/>
                </a:cubicBezTo>
                <a:cubicBezTo>
                  <a:pt x="7519519" y="6211463"/>
                  <a:pt x="7503143" y="6195087"/>
                  <a:pt x="7503143" y="6174887"/>
                </a:cubicBezTo>
                <a:cubicBezTo>
                  <a:pt x="7503143" y="6154687"/>
                  <a:pt x="7519519" y="6138311"/>
                  <a:pt x="7539719" y="6138311"/>
                </a:cubicBezTo>
                <a:close/>
                <a:moveTo>
                  <a:pt x="7319038" y="6138311"/>
                </a:moveTo>
                <a:cubicBezTo>
                  <a:pt x="7339238" y="6138311"/>
                  <a:pt x="7355614" y="6154687"/>
                  <a:pt x="7355614" y="6174887"/>
                </a:cubicBezTo>
                <a:cubicBezTo>
                  <a:pt x="7355614" y="6195087"/>
                  <a:pt x="7339238" y="6211463"/>
                  <a:pt x="7319038" y="6211463"/>
                </a:cubicBezTo>
                <a:cubicBezTo>
                  <a:pt x="7298838" y="6211463"/>
                  <a:pt x="7282462" y="6195087"/>
                  <a:pt x="7282462" y="6174887"/>
                </a:cubicBezTo>
                <a:cubicBezTo>
                  <a:pt x="7282462" y="6154687"/>
                  <a:pt x="7298838" y="6138311"/>
                  <a:pt x="7319038" y="6138311"/>
                </a:cubicBezTo>
                <a:close/>
                <a:moveTo>
                  <a:pt x="7098357" y="6138311"/>
                </a:moveTo>
                <a:cubicBezTo>
                  <a:pt x="7118557" y="6138311"/>
                  <a:pt x="7134933" y="6154687"/>
                  <a:pt x="7134933" y="6174887"/>
                </a:cubicBezTo>
                <a:cubicBezTo>
                  <a:pt x="7134933" y="6195087"/>
                  <a:pt x="7118557" y="6211463"/>
                  <a:pt x="7098357" y="6211463"/>
                </a:cubicBezTo>
                <a:cubicBezTo>
                  <a:pt x="7078157" y="6211463"/>
                  <a:pt x="7061781" y="6195087"/>
                  <a:pt x="7061781" y="6174887"/>
                </a:cubicBezTo>
                <a:cubicBezTo>
                  <a:pt x="7061781" y="6154687"/>
                  <a:pt x="7078157" y="6138311"/>
                  <a:pt x="7098357" y="6138311"/>
                </a:cubicBezTo>
                <a:close/>
                <a:moveTo>
                  <a:pt x="6877676" y="6138311"/>
                </a:moveTo>
                <a:cubicBezTo>
                  <a:pt x="6897876" y="6138311"/>
                  <a:pt x="6914252" y="6154687"/>
                  <a:pt x="6914252" y="6174887"/>
                </a:cubicBezTo>
                <a:cubicBezTo>
                  <a:pt x="6914252" y="6195087"/>
                  <a:pt x="6897876" y="6211463"/>
                  <a:pt x="6877676" y="6211463"/>
                </a:cubicBezTo>
                <a:cubicBezTo>
                  <a:pt x="6857476" y="6211463"/>
                  <a:pt x="6841100" y="6195087"/>
                  <a:pt x="6841100" y="6174887"/>
                </a:cubicBezTo>
                <a:cubicBezTo>
                  <a:pt x="6841100" y="6154687"/>
                  <a:pt x="6857476" y="6138311"/>
                  <a:pt x="6877676" y="6138311"/>
                </a:cubicBezTo>
                <a:close/>
                <a:moveTo>
                  <a:pt x="6656995" y="6138311"/>
                </a:moveTo>
                <a:cubicBezTo>
                  <a:pt x="6677195" y="6138311"/>
                  <a:pt x="6693571" y="6154687"/>
                  <a:pt x="6693571" y="6174887"/>
                </a:cubicBezTo>
                <a:cubicBezTo>
                  <a:pt x="6693571" y="6195087"/>
                  <a:pt x="6677195" y="6211463"/>
                  <a:pt x="6656995" y="6211463"/>
                </a:cubicBezTo>
                <a:cubicBezTo>
                  <a:pt x="6636795" y="6211463"/>
                  <a:pt x="6620419" y="6195087"/>
                  <a:pt x="6620419" y="6174887"/>
                </a:cubicBezTo>
                <a:cubicBezTo>
                  <a:pt x="6620419" y="6154687"/>
                  <a:pt x="6636795" y="6138311"/>
                  <a:pt x="6656995" y="6138311"/>
                </a:cubicBezTo>
                <a:close/>
                <a:moveTo>
                  <a:pt x="6436314" y="6138311"/>
                </a:moveTo>
                <a:cubicBezTo>
                  <a:pt x="6456514" y="6138311"/>
                  <a:pt x="6472890" y="6154687"/>
                  <a:pt x="6472890" y="6174887"/>
                </a:cubicBezTo>
                <a:cubicBezTo>
                  <a:pt x="6472890" y="6195087"/>
                  <a:pt x="6456514" y="6211463"/>
                  <a:pt x="6436314" y="6211463"/>
                </a:cubicBezTo>
                <a:cubicBezTo>
                  <a:pt x="6416114" y="6211463"/>
                  <a:pt x="6399738" y="6195087"/>
                  <a:pt x="6399738" y="6174887"/>
                </a:cubicBezTo>
                <a:cubicBezTo>
                  <a:pt x="6399738" y="6154687"/>
                  <a:pt x="6416114" y="6138311"/>
                  <a:pt x="6436314" y="6138311"/>
                </a:cubicBezTo>
                <a:close/>
                <a:moveTo>
                  <a:pt x="6215633" y="6138311"/>
                </a:moveTo>
                <a:cubicBezTo>
                  <a:pt x="6235833" y="6138311"/>
                  <a:pt x="6252209" y="6154687"/>
                  <a:pt x="6252209" y="6174887"/>
                </a:cubicBezTo>
                <a:cubicBezTo>
                  <a:pt x="6252209" y="6195087"/>
                  <a:pt x="6235833" y="6211463"/>
                  <a:pt x="6215633" y="6211463"/>
                </a:cubicBezTo>
                <a:cubicBezTo>
                  <a:pt x="6195433" y="6211463"/>
                  <a:pt x="6179057" y="6195087"/>
                  <a:pt x="6179057" y="6174887"/>
                </a:cubicBezTo>
                <a:cubicBezTo>
                  <a:pt x="6179057" y="6154687"/>
                  <a:pt x="6195433" y="6138311"/>
                  <a:pt x="6215633" y="6138311"/>
                </a:cubicBezTo>
                <a:close/>
                <a:moveTo>
                  <a:pt x="5994952" y="6138311"/>
                </a:moveTo>
                <a:cubicBezTo>
                  <a:pt x="6015152" y="6138311"/>
                  <a:pt x="6031528" y="6154687"/>
                  <a:pt x="6031528" y="6174887"/>
                </a:cubicBezTo>
                <a:cubicBezTo>
                  <a:pt x="6031528" y="6195087"/>
                  <a:pt x="6015152" y="6211463"/>
                  <a:pt x="5994952" y="6211463"/>
                </a:cubicBezTo>
                <a:cubicBezTo>
                  <a:pt x="5974752" y="6211463"/>
                  <a:pt x="5958376" y="6195087"/>
                  <a:pt x="5958376" y="6174887"/>
                </a:cubicBezTo>
                <a:cubicBezTo>
                  <a:pt x="5958376" y="6154687"/>
                  <a:pt x="5974752" y="6138311"/>
                  <a:pt x="5994952" y="6138311"/>
                </a:cubicBezTo>
                <a:close/>
                <a:moveTo>
                  <a:pt x="5774272" y="6138311"/>
                </a:moveTo>
                <a:cubicBezTo>
                  <a:pt x="5794472" y="6138311"/>
                  <a:pt x="5810848" y="6154687"/>
                  <a:pt x="5810848" y="6174887"/>
                </a:cubicBezTo>
                <a:cubicBezTo>
                  <a:pt x="5810848" y="6195087"/>
                  <a:pt x="5794472" y="6211463"/>
                  <a:pt x="5774272" y="6211463"/>
                </a:cubicBezTo>
                <a:cubicBezTo>
                  <a:pt x="5754073" y="6211463"/>
                  <a:pt x="5737697" y="6195087"/>
                  <a:pt x="5737697" y="6174887"/>
                </a:cubicBezTo>
                <a:cubicBezTo>
                  <a:pt x="5737697" y="6154687"/>
                  <a:pt x="5754073" y="6138311"/>
                  <a:pt x="5774272" y="6138311"/>
                </a:cubicBezTo>
                <a:close/>
                <a:moveTo>
                  <a:pt x="5553593" y="6138311"/>
                </a:moveTo>
                <a:cubicBezTo>
                  <a:pt x="5573793" y="6138311"/>
                  <a:pt x="5590169" y="6154687"/>
                  <a:pt x="5590169" y="6174887"/>
                </a:cubicBezTo>
                <a:cubicBezTo>
                  <a:pt x="5590169" y="6195087"/>
                  <a:pt x="5573793" y="6211463"/>
                  <a:pt x="5553593" y="6211463"/>
                </a:cubicBezTo>
                <a:cubicBezTo>
                  <a:pt x="5533393" y="6211463"/>
                  <a:pt x="5517018" y="6195087"/>
                  <a:pt x="5517018" y="6174887"/>
                </a:cubicBezTo>
                <a:cubicBezTo>
                  <a:pt x="5517018" y="6154687"/>
                  <a:pt x="5533393" y="6138311"/>
                  <a:pt x="5553593" y="6138311"/>
                </a:cubicBezTo>
                <a:close/>
                <a:moveTo>
                  <a:pt x="5332913" y="6138311"/>
                </a:moveTo>
                <a:cubicBezTo>
                  <a:pt x="5353113" y="6138311"/>
                  <a:pt x="5369490" y="6154687"/>
                  <a:pt x="5369490" y="6174887"/>
                </a:cubicBezTo>
                <a:cubicBezTo>
                  <a:pt x="5369490" y="6195087"/>
                  <a:pt x="5353113" y="6211463"/>
                  <a:pt x="5332913" y="6211463"/>
                </a:cubicBezTo>
                <a:cubicBezTo>
                  <a:pt x="5312714" y="6211463"/>
                  <a:pt x="5296337" y="6195087"/>
                  <a:pt x="5296337" y="6174887"/>
                </a:cubicBezTo>
                <a:cubicBezTo>
                  <a:pt x="5296337" y="6154687"/>
                  <a:pt x="5312714" y="6138311"/>
                  <a:pt x="5332913" y="6138311"/>
                </a:cubicBezTo>
                <a:close/>
                <a:moveTo>
                  <a:pt x="5112230" y="6138311"/>
                </a:moveTo>
                <a:cubicBezTo>
                  <a:pt x="5132433" y="6138311"/>
                  <a:pt x="5148807" y="6154687"/>
                  <a:pt x="5148807" y="6174887"/>
                </a:cubicBezTo>
                <a:cubicBezTo>
                  <a:pt x="5148807" y="6195087"/>
                  <a:pt x="5132433" y="6211463"/>
                  <a:pt x="5112230" y="6211463"/>
                </a:cubicBezTo>
                <a:cubicBezTo>
                  <a:pt x="5092030" y="6211463"/>
                  <a:pt x="5075655" y="6195087"/>
                  <a:pt x="5075655" y="6174887"/>
                </a:cubicBezTo>
                <a:cubicBezTo>
                  <a:pt x="5075655" y="6154687"/>
                  <a:pt x="5092030" y="6138311"/>
                  <a:pt x="5112230" y="6138311"/>
                </a:cubicBezTo>
                <a:close/>
                <a:moveTo>
                  <a:pt x="4891552" y="6138311"/>
                </a:moveTo>
                <a:cubicBezTo>
                  <a:pt x="4911751" y="6138311"/>
                  <a:pt x="4928127" y="6154687"/>
                  <a:pt x="4928127" y="6174887"/>
                </a:cubicBezTo>
                <a:cubicBezTo>
                  <a:pt x="4928127" y="6195087"/>
                  <a:pt x="4911751" y="6211463"/>
                  <a:pt x="4891552" y="6211463"/>
                </a:cubicBezTo>
                <a:cubicBezTo>
                  <a:pt x="4871352" y="6211463"/>
                  <a:pt x="4854975" y="6195087"/>
                  <a:pt x="4854975" y="6174887"/>
                </a:cubicBezTo>
                <a:cubicBezTo>
                  <a:pt x="4854975" y="6154687"/>
                  <a:pt x="4871352" y="6138311"/>
                  <a:pt x="4891552" y="6138311"/>
                </a:cubicBezTo>
                <a:close/>
                <a:moveTo>
                  <a:pt x="4670871" y="6138311"/>
                </a:moveTo>
                <a:cubicBezTo>
                  <a:pt x="4691070" y="6138311"/>
                  <a:pt x="4707447" y="6154687"/>
                  <a:pt x="4707447" y="6174887"/>
                </a:cubicBezTo>
                <a:cubicBezTo>
                  <a:pt x="4707447" y="6195087"/>
                  <a:pt x="4691070" y="6211463"/>
                  <a:pt x="4670871" y="6211463"/>
                </a:cubicBezTo>
                <a:cubicBezTo>
                  <a:pt x="4650672" y="6211463"/>
                  <a:pt x="4634295" y="6195087"/>
                  <a:pt x="4634295" y="6174887"/>
                </a:cubicBezTo>
                <a:cubicBezTo>
                  <a:pt x="4634295" y="6154687"/>
                  <a:pt x="4650672" y="6138311"/>
                  <a:pt x="4670871" y="6138311"/>
                </a:cubicBezTo>
                <a:close/>
                <a:moveTo>
                  <a:pt x="4450188" y="6138311"/>
                </a:moveTo>
                <a:cubicBezTo>
                  <a:pt x="4470390" y="6138311"/>
                  <a:pt x="4486764" y="6154687"/>
                  <a:pt x="4486764" y="6174887"/>
                </a:cubicBezTo>
                <a:cubicBezTo>
                  <a:pt x="4486764" y="6195087"/>
                  <a:pt x="4470390" y="6211463"/>
                  <a:pt x="4450188" y="6211463"/>
                </a:cubicBezTo>
                <a:cubicBezTo>
                  <a:pt x="4429988" y="6211463"/>
                  <a:pt x="4413613" y="6195087"/>
                  <a:pt x="4413613" y="6174887"/>
                </a:cubicBezTo>
                <a:cubicBezTo>
                  <a:pt x="4413613" y="6154687"/>
                  <a:pt x="4429988" y="6138311"/>
                  <a:pt x="4450188" y="6138311"/>
                </a:cubicBezTo>
                <a:close/>
                <a:moveTo>
                  <a:pt x="4229507" y="6138311"/>
                </a:moveTo>
                <a:cubicBezTo>
                  <a:pt x="4249708" y="6138311"/>
                  <a:pt x="4266084" y="6154687"/>
                  <a:pt x="4266084" y="6174887"/>
                </a:cubicBezTo>
                <a:cubicBezTo>
                  <a:pt x="4266084" y="6195087"/>
                  <a:pt x="4249708" y="6211463"/>
                  <a:pt x="4229507" y="6211463"/>
                </a:cubicBezTo>
                <a:cubicBezTo>
                  <a:pt x="4209307" y="6211463"/>
                  <a:pt x="4192931" y="6195087"/>
                  <a:pt x="4192931" y="6174887"/>
                </a:cubicBezTo>
                <a:cubicBezTo>
                  <a:pt x="4192931" y="6154687"/>
                  <a:pt x="4209307" y="6138311"/>
                  <a:pt x="4229507" y="6138311"/>
                </a:cubicBezTo>
                <a:close/>
                <a:moveTo>
                  <a:pt x="4008847" y="6138311"/>
                </a:moveTo>
                <a:cubicBezTo>
                  <a:pt x="4029045" y="6138311"/>
                  <a:pt x="4045426" y="6154687"/>
                  <a:pt x="4045426" y="6174887"/>
                </a:cubicBezTo>
                <a:cubicBezTo>
                  <a:pt x="4045426" y="6195087"/>
                  <a:pt x="4029045" y="6211463"/>
                  <a:pt x="4008847" y="6211463"/>
                </a:cubicBezTo>
                <a:cubicBezTo>
                  <a:pt x="3988642" y="6211463"/>
                  <a:pt x="3972267" y="6195087"/>
                  <a:pt x="3972267" y="6174887"/>
                </a:cubicBezTo>
                <a:cubicBezTo>
                  <a:pt x="3972267" y="6154687"/>
                  <a:pt x="3988642" y="6138311"/>
                  <a:pt x="4008847" y="6138311"/>
                </a:cubicBezTo>
                <a:close/>
                <a:moveTo>
                  <a:pt x="3788165" y="6138311"/>
                </a:moveTo>
                <a:cubicBezTo>
                  <a:pt x="3808367" y="6138311"/>
                  <a:pt x="3824738" y="6154687"/>
                  <a:pt x="3824738" y="6174887"/>
                </a:cubicBezTo>
                <a:cubicBezTo>
                  <a:pt x="3824738" y="6195087"/>
                  <a:pt x="3808367" y="6211463"/>
                  <a:pt x="3788165" y="6211463"/>
                </a:cubicBezTo>
                <a:cubicBezTo>
                  <a:pt x="3767965" y="6211463"/>
                  <a:pt x="3751588" y="6195087"/>
                  <a:pt x="3751588" y="6174887"/>
                </a:cubicBezTo>
                <a:cubicBezTo>
                  <a:pt x="3751588" y="6154687"/>
                  <a:pt x="3767965" y="6138311"/>
                  <a:pt x="3788165" y="6138311"/>
                </a:cubicBezTo>
                <a:close/>
                <a:moveTo>
                  <a:pt x="3567479" y="6138311"/>
                </a:moveTo>
                <a:cubicBezTo>
                  <a:pt x="3587675" y="6138311"/>
                  <a:pt x="3604051" y="6154687"/>
                  <a:pt x="3604051" y="6174887"/>
                </a:cubicBezTo>
                <a:cubicBezTo>
                  <a:pt x="3604051" y="6195087"/>
                  <a:pt x="3587675" y="6211463"/>
                  <a:pt x="3567479" y="6211463"/>
                </a:cubicBezTo>
                <a:cubicBezTo>
                  <a:pt x="3547276" y="6211463"/>
                  <a:pt x="3530901" y="6195087"/>
                  <a:pt x="3530901" y="6174887"/>
                </a:cubicBezTo>
                <a:cubicBezTo>
                  <a:pt x="3530901" y="6154687"/>
                  <a:pt x="3547276" y="6138311"/>
                  <a:pt x="3567479" y="6138311"/>
                </a:cubicBezTo>
                <a:close/>
                <a:moveTo>
                  <a:pt x="3346801" y="6138311"/>
                </a:moveTo>
                <a:cubicBezTo>
                  <a:pt x="3367001" y="6138311"/>
                  <a:pt x="3383375" y="6154687"/>
                  <a:pt x="3383375" y="6174887"/>
                </a:cubicBezTo>
                <a:cubicBezTo>
                  <a:pt x="3383375" y="6195087"/>
                  <a:pt x="3367001" y="6211463"/>
                  <a:pt x="3346801" y="6211463"/>
                </a:cubicBezTo>
                <a:cubicBezTo>
                  <a:pt x="3326603" y="6211463"/>
                  <a:pt x="3310228" y="6195087"/>
                  <a:pt x="3310228" y="6174887"/>
                </a:cubicBezTo>
                <a:cubicBezTo>
                  <a:pt x="3310228" y="6154687"/>
                  <a:pt x="3326603" y="6138311"/>
                  <a:pt x="3346801" y="6138311"/>
                </a:cubicBezTo>
                <a:close/>
                <a:moveTo>
                  <a:pt x="3126126" y="6138311"/>
                </a:moveTo>
                <a:cubicBezTo>
                  <a:pt x="3146320" y="6138311"/>
                  <a:pt x="3162696" y="6154687"/>
                  <a:pt x="3162696" y="6174887"/>
                </a:cubicBezTo>
                <a:cubicBezTo>
                  <a:pt x="3162696" y="6195087"/>
                  <a:pt x="3146320" y="6211463"/>
                  <a:pt x="3126126" y="6211463"/>
                </a:cubicBezTo>
                <a:cubicBezTo>
                  <a:pt x="3105923" y="6211463"/>
                  <a:pt x="3089541" y="6195087"/>
                  <a:pt x="3089541" y="6174887"/>
                </a:cubicBezTo>
                <a:cubicBezTo>
                  <a:pt x="3089541" y="6154687"/>
                  <a:pt x="3105923" y="6138311"/>
                  <a:pt x="3126126" y="6138311"/>
                </a:cubicBezTo>
                <a:close/>
                <a:moveTo>
                  <a:pt x="2905436" y="6138311"/>
                </a:moveTo>
                <a:cubicBezTo>
                  <a:pt x="2925637" y="6138311"/>
                  <a:pt x="2942013" y="6154687"/>
                  <a:pt x="2942013" y="6174887"/>
                </a:cubicBezTo>
                <a:cubicBezTo>
                  <a:pt x="2942013" y="6195087"/>
                  <a:pt x="2925637" y="6211463"/>
                  <a:pt x="2905436" y="6211463"/>
                </a:cubicBezTo>
                <a:cubicBezTo>
                  <a:pt x="2885243" y="6211463"/>
                  <a:pt x="2868866" y="6195087"/>
                  <a:pt x="2868866" y="6174887"/>
                </a:cubicBezTo>
                <a:cubicBezTo>
                  <a:pt x="2868866" y="6154687"/>
                  <a:pt x="2885243" y="6138311"/>
                  <a:pt x="2905436" y="6138311"/>
                </a:cubicBezTo>
                <a:close/>
                <a:moveTo>
                  <a:pt x="2684758" y="6138311"/>
                </a:moveTo>
                <a:cubicBezTo>
                  <a:pt x="2704958" y="6138311"/>
                  <a:pt x="2721329" y="6154687"/>
                  <a:pt x="2721329" y="6174887"/>
                </a:cubicBezTo>
                <a:cubicBezTo>
                  <a:pt x="2721329" y="6195087"/>
                  <a:pt x="2704958" y="6211463"/>
                  <a:pt x="2684758" y="6211463"/>
                </a:cubicBezTo>
                <a:cubicBezTo>
                  <a:pt x="2664554" y="6211463"/>
                  <a:pt x="2648177" y="6195087"/>
                  <a:pt x="2648177" y="6174887"/>
                </a:cubicBezTo>
                <a:cubicBezTo>
                  <a:pt x="2648177" y="6154687"/>
                  <a:pt x="2664554" y="6138311"/>
                  <a:pt x="2684758" y="6138311"/>
                </a:cubicBezTo>
                <a:close/>
                <a:moveTo>
                  <a:pt x="2464071" y="6138311"/>
                </a:moveTo>
                <a:cubicBezTo>
                  <a:pt x="2484272" y="6138311"/>
                  <a:pt x="2500650" y="6154687"/>
                  <a:pt x="2500650" y="6174887"/>
                </a:cubicBezTo>
                <a:cubicBezTo>
                  <a:pt x="2500650" y="6195087"/>
                  <a:pt x="2484272" y="6211463"/>
                  <a:pt x="2464071" y="6211463"/>
                </a:cubicBezTo>
                <a:cubicBezTo>
                  <a:pt x="2443875" y="6211463"/>
                  <a:pt x="2427500" y="6195087"/>
                  <a:pt x="2427500" y="6174887"/>
                </a:cubicBezTo>
                <a:cubicBezTo>
                  <a:pt x="2427500" y="6154687"/>
                  <a:pt x="2443875" y="6138311"/>
                  <a:pt x="2464071" y="6138311"/>
                </a:cubicBezTo>
                <a:close/>
                <a:moveTo>
                  <a:pt x="2243393" y="6138311"/>
                </a:moveTo>
                <a:cubicBezTo>
                  <a:pt x="2263591" y="6138311"/>
                  <a:pt x="2279972" y="6154687"/>
                  <a:pt x="2279972" y="6174887"/>
                </a:cubicBezTo>
                <a:cubicBezTo>
                  <a:pt x="2279972" y="6195087"/>
                  <a:pt x="2263591" y="6211463"/>
                  <a:pt x="2243393" y="6211463"/>
                </a:cubicBezTo>
                <a:cubicBezTo>
                  <a:pt x="2223191" y="6211463"/>
                  <a:pt x="2206817" y="6195087"/>
                  <a:pt x="2206817" y="6174887"/>
                </a:cubicBezTo>
                <a:cubicBezTo>
                  <a:pt x="2206817" y="6154687"/>
                  <a:pt x="2223191" y="6138311"/>
                  <a:pt x="2243393" y="6138311"/>
                </a:cubicBezTo>
                <a:close/>
                <a:moveTo>
                  <a:pt x="2022713" y="6138311"/>
                </a:moveTo>
                <a:cubicBezTo>
                  <a:pt x="2042913" y="6138311"/>
                  <a:pt x="2059288" y="6154687"/>
                  <a:pt x="2059288" y="6174887"/>
                </a:cubicBezTo>
                <a:cubicBezTo>
                  <a:pt x="2059288" y="6195087"/>
                  <a:pt x="2042913" y="6211463"/>
                  <a:pt x="2022713" y="6211463"/>
                </a:cubicBezTo>
                <a:cubicBezTo>
                  <a:pt x="2002514" y="6211463"/>
                  <a:pt x="1986176" y="6195087"/>
                  <a:pt x="1986176" y="6174887"/>
                </a:cubicBezTo>
                <a:cubicBezTo>
                  <a:pt x="1986176" y="6154687"/>
                  <a:pt x="2002514" y="6138311"/>
                  <a:pt x="2022713" y="6138311"/>
                </a:cubicBezTo>
                <a:close/>
                <a:moveTo>
                  <a:pt x="1802066" y="6138311"/>
                </a:moveTo>
                <a:cubicBezTo>
                  <a:pt x="1822265" y="6138311"/>
                  <a:pt x="1838642" y="6154687"/>
                  <a:pt x="1838642" y="6174887"/>
                </a:cubicBezTo>
                <a:cubicBezTo>
                  <a:pt x="1838642" y="6195087"/>
                  <a:pt x="1822265" y="6211463"/>
                  <a:pt x="1802066" y="6211463"/>
                </a:cubicBezTo>
                <a:cubicBezTo>
                  <a:pt x="1781866" y="6211463"/>
                  <a:pt x="1765489" y="6195087"/>
                  <a:pt x="1765489" y="6174887"/>
                </a:cubicBezTo>
                <a:cubicBezTo>
                  <a:pt x="1765489" y="6154687"/>
                  <a:pt x="1781866" y="6138311"/>
                  <a:pt x="1802066" y="6138311"/>
                </a:cubicBezTo>
                <a:close/>
                <a:moveTo>
                  <a:pt x="1581380" y="6138311"/>
                </a:moveTo>
                <a:cubicBezTo>
                  <a:pt x="1601580" y="6138311"/>
                  <a:pt x="1617956" y="6154687"/>
                  <a:pt x="1617956" y="6174887"/>
                </a:cubicBezTo>
                <a:cubicBezTo>
                  <a:pt x="1617956" y="6195087"/>
                  <a:pt x="1601580" y="6211463"/>
                  <a:pt x="1581380" y="6211463"/>
                </a:cubicBezTo>
                <a:cubicBezTo>
                  <a:pt x="1561180" y="6211463"/>
                  <a:pt x="1544804" y="6195087"/>
                  <a:pt x="1544804" y="6174887"/>
                </a:cubicBezTo>
                <a:cubicBezTo>
                  <a:pt x="1544804" y="6154687"/>
                  <a:pt x="1561180" y="6138311"/>
                  <a:pt x="1581380" y="6138311"/>
                </a:cubicBezTo>
                <a:close/>
                <a:moveTo>
                  <a:pt x="1360694" y="6138311"/>
                </a:moveTo>
                <a:cubicBezTo>
                  <a:pt x="1380894" y="6138311"/>
                  <a:pt x="1397270" y="6154687"/>
                  <a:pt x="1397270" y="6174887"/>
                </a:cubicBezTo>
                <a:cubicBezTo>
                  <a:pt x="1397270" y="6195087"/>
                  <a:pt x="1380894" y="6211463"/>
                  <a:pt x="1360694" y="6211463"/>
                </a:cubicBezTo>
                <a:cubicBezTo>
                  <a:pt x="1340494" y="6211463"/>
                  <a:pt x="1324118" y="6195087"/>
                  <a:pt x="1324118" y="6174887"/>
                </a:cubicBezTo>
                <a:cubicBezTo>
                  <a:pt x="1324118" y="6154687"/>
                  <a:pt x="1340494" y="6138311"/>
                  <a:pt x="1360694" y="6138311"/>
                </a:cubicBezTo>
                <a:close/>
                <a:moveTo>
                  <a:pt x="1140008" y="6138311"/>
                </a:moveTo>
                <a:cubicBezTo>
                  <a:pt x="1160208" y="6138311"/>
                  <a:pt x="1176584" y="6154687"/>
                  <a:pt x="1176584" y="6174887"/>
                </a:cubicBezTo>
                <a:cubicBezTo>
                  <a:pt x="1176584" y="6195087"/>
                  <a:pt x="1160208" y="6211463"/>
                  <a:pt x="1140008" y="6211463"/>
                </a:cubicBezTo>
                <a:cubicBezTo>
                  <a:pt x="1119808" y="6211463"/>
                  <a:pt x="1103432" y="6195087"/>
                  <a:pt x="1103432" y="6174887"/>
                </a:cubicBezTo>
                <a:cubicBezTo>
                  <a:pt x="1103432" y="6154687"/>
                  <a:pt x="1119808" y="6138311"/>
                  <a:pt x="1140008" y="6138311"/>
                </a:cubicBezTo>
                <a:close/>
                <a:moveTo>
                  <a:pt x="919322" y="6138311"/>
                </a:moveTo>
                <a:cubicBezTo>
                  <a:pt x="939522" y="6138311"/>
                  <a:pt x="955898" y="6154687"/>
                  <a:pt x="955898" y="6174887"/>
                </a:cubicBezTo>
                <a:cubicBezTo>
                  <a:pt x="955898" y="6195087"/>
                  <a:pt x="939522" y="6211463"/>
                  <a:pt x="919322" y="6211463"/>
                </a:cubicBezTo>
                <a:cubicBezTo>
                  <a:pt x="899122" y="6211463"/>
                  <a:pt x="882746" y="6195087"/>
                  <a:pt x="882746" y="6174887"/>
                </a:cubicBezTo>
                <a:cubicBezTo>
                  <a:pt x="882746" y="6154687"/>
                  <a:pt x="899122" y="6138311"/>
                  <a:pt x="919322" y="6138311"/>
                </a:cubicBezTo>
                <a:close/>
                <a:moveTo>
                  <a:pt x="698636" y="6138311"/>
                </a:moveTo>
                <a:cubicBezTo>
                  <a:pt x="718836" y="6138311"/>
                  <a:pt x="735212" y="6154687"/>
                  <a:pt x="735212" y="6174887"/>
                </a:cubicBezTo>
                <a:cubicBezTo>
                  <a:pt x="735212" y="6195087"/>
                  <a:pt x="718836" y="6211463"/>
                  <a:pt x="698636" y="6211463"/>
                </a:cubicBezTo>
                <a:cubicBezTo>
                  <a:pt x="678436" y="6211463"/>
                  <a:pt x="662060" y="6195087"/>
                  <a:pt x="662060" y="6174887"/>
                </a:cubicBezTo>
                <a:cubicBezTo>
                  <a:pt x="662060" y="6154687"/>
                  <a:pt x="678436" y="6138311"/>
                  <a:pt x="698636" y="6138311"/>
                </a:cubicBezTo>
                <a:close/>
                <a:moveTo>
                  <a:pt x="477950" y="6138311"/>
                </a:moveTo>
                <a:cubicBezTo>
                  <a:pt x="498149" y="6138311"/>
                  <a:pt x="514526" y="6154687"/>
                  <a:pt x="514526" y="6174887"/>
                </a:cubicBezTo>
                <a:cubicBezTo>
                  <a:pt x="514526" y="6195087"/>
                  <a:pt x="498149" y="6211463"/>
                  <a:pt x="477950" y="6211463"/>
                </a:cubicBezTo>
                <a:cubicBezTo>
                  <a:pt x="457750" y="6211463"/>
                  <a:pt x="441373" y="6195087"/>
                  <a:pt x="441373" y="6174887"/>
                </a:cubicBezTo>
                <a:cubicBezTo>
                  <a:pt x="441373" y="6154687"/>
                  <a:pt x="457750" y="6138311"/>
                  <a:pt x="477950" y="6138311"/>
                </a:cubicBezTo>
                <a:close/>
                <a:moveTo>
                  <a:pt x="257263" y="6138311"/>
                </a:moveTo>
                <a:cubicBezTo>
                  <a:pt x="277463" y="6138311"/>
                  <a:pt x="293839" y="6154687"/>
                  <a:pt x="293839" y="6174887"/>
                </a:cubicBezTo>
                <a:cubicBezTo>
                  <a:pt x="293839" y="6195087"/>
                  <a:pt x="277463" y="6211463"/>
                  <a:pt x="257263" y="6211463"/>
                </a:cubicBezTo>
                <a:cubicBezTo>
                  <a:pt x="237063" y="6211463"/>
                  <a:pt x="220687" y="6195087"/>
                  <a:pt x="220687" y="6174887"/>
                </a:cubicBezTo>
                <a:cubicBezTo>
                  <a:pt x="220687" y="6154687"/>
                  <a:pt x="237063" y="6138311"/>
                  <a:pt x="257263" y="6138311"/>
                </a:cubicBezTo>
                <a:close/>
                <a:moveTo>
                  <a:pt x="36577" y="6138311"/>
                </a:moveTo>
                <a:cubicBezTo>
                  <a:pt x="56777" y="6138311"/>
                  <a:pt x="73153" y="6154687"/>
                  <a:pt x="73153" y="6174887"/>
                </a:cubicBezTo>
                <a:cubicBezTo>
                  <a:pt x="73153" y="6195087"/>
                  <a:pt x="56777" y="6211463"/>
                  <a:pt x="36577" y="6211463"/>
                </a:cubicBezTo>
                <a:cubicBezTo>
                  <a:pt x="16377" y="6211463"/>
                  <a:pt x="1" y="6195087"/>
                  <a:pt x="1" y="6174887"/>
                </a:cubicBezTo>
                <a:cubicBezTo>
                  <a:pt x="1" y="6154687"/>
                  <a:pt x="16377" y="6138311"/>
                  <a:pt x="36577" y="6138311"/>
                </a:cubicBezTo>
                <a:close/>
                <a:moveTo>
                  <a:pt x="11953343" y="5926645"/>
                </a:moveTo>
                <a:cubicBezTo>
                  <a:pt x="11973543" y="5926645"/>
                  <a:pt x="11989919" y="5943021"/>
                  <a:pt x="11989919" y="5963221"/>
                </a:cubicBezTo>
                <a:cubicBezTo>
                  <a:pt x="11989919" y="5983421"/>
                  <a:pt x="11973543" y="5999797"/>
                  <a:pt x="11953343" y="5999797"/>
                </a:cubicBezTo>
                <a:cubicBezTo>
                  <a:pt x="11933143" y="5999797"/>
                  <a:pt x="11916767" y="5983421"/>
                  <a:pt x="11916767" y="5963221"/>
                </a:cubicBezTo>
                <a:cubicBezTo>
                  <a:pt x="11916767" y="5943021"/>
                  <a:pt x="11933143" y="5926645"/>
                  <a:pt x="11953343" y="5926645"/>
                </a:cubicBezTo>
                <a:close/>
                <a:moveTo>
                  <a:pt x="11732658" y="5926645"/>
                </a:moveTo>
                <a:cubicBezTo>
                  <a:pt x="11752858" y="5926645"/>
                  <a:pt x="11769234" y="5943021"/>
                  <a:pt x="11769234" y="5963221"/>
                </a:cubicBezTo>
                <a:cubicBezTo>
                  <a:pt x="11769234" y="5983421"/>
                  <a:pt x="11752858" y="5999797"/>
                  <a:pt x="11732658" y="5999797"/>
                </a:cubicBezTo>
                <a:cubicBezTo>
                  <a:pt x="11712458" y="5999797"/>
                  <a:pt x="11696082" y="5983421"/>
                  <a:pt x="11696082" y="5963221"/>
                </a:cubicBezTo>
                <a:cubicBezTo>
                  <a:pt x="11696082" y="5943021"/>
                  <a:pt x="11712458" y="5926645"/>
                  <a:pt x="11732658" y="5926645"/>
                </a:cubicBezTo>
                <a:close/>
                <a:moveTo>
                  <a:pt x="11511977" y="5926645"/>
                </a:moveTo>
                <a:cubicBezTo>
                  <a:pt x="11532177" y="5926645"/>
                  <a:pt x="11548553" y="5943021"/>
                  <a:pt x="11548553" y="5963221"/>
                </a:cubicBezTo>
                <a:cubicBezTo>
                  <a:pt x="11548553" y="5983421"/>
                  <a:pt x="11532177" y="5999797"/>
                  <a:pt x="11511977" y="5999797"/>
                </a:cubicBezTo>
                <a:cubicBezTo>
                  <a:pt x="11491777" y="5999797"/>
                  <a:pt x="11475401" y="5983421"/>
                  <a:pt x="11475401" y="5963221"/>
                </a:cubicBezTo>
                <a:cubicBezTo>
                  <a:pt x="11475401" y="5943021"/>
                  <a:pt x="11491777" y="5926645"/>
                  <a:pt x="11511977" y="5926645"/>
                </a:cubicBezTo>
                <a:close/>
                <a:moveTo>
                  <a:pt x="11291296" y="5926645"/>
                </a:moveTo>
                <a:cubicBezTo>
                  <a:pt x="11311496" y="5926645"/>
                  <a:pt x="11327872" y="5943021"/>
                  <a:pt x="11327872" y="5963221"/>
                </a:cubicBezTo>
                <a:cubicBezTo>
                  <a:pt x="11327872" y="5983421"/>
                  <a:pt x="11311496" y="5999797"/>
                  <a:pt x="11291296" y="5999797"/>
                </a:cubicBezTo>
                <a:cubicBezTo>
                  <a:pt x="11271096" y="5999797"/>
                  <a:pt x="11254720" y="5983421"/>
                  <a:pt x="11254720" y="5963221"/>
                </a:cubicBezTo>
                <a:cubicBezTo>
                  <a:pt x="11254720" y="5943021"/>
                  <a:pt x="11271096" y="5926645"/>
                  <a:pt x="11291296" y="5926645"/>
                </a:cubicBezTo>
                <a:close/>
                <a:moveTo>
                  <a:pt x="11070615" y="5926645"/>
                </a:moveTo>
                <a:cubicBezTo>
                  <a:pt x="11090815" y="5926645"/>
                  <a:pt x="11107191" y="5943021"/>
                  <a:pt x="11107191" y="5963221"/>
                </a:cubicBezTo>
                <a:cubicBezTo>
                  <a:pt x="11107191" y="5983421"/>
                  <a:pt x="11090815" y="5999797"/>
                  <a:pt x="11070615" y="5999797"/>
                </a:cubicBezTo>
                <a:cubicBezTo>
                  <a:pt x="11050415" y="5999797"/>
                  <a:pt x="11034039" y="5983421"/>
                  <a:pt x="11034039" y="5963221"/>
                </a:cubicBezTo>
                <a:cubicBezTo>
                  <a:pt x="11034039" y="5943021"/>
                  <a:pt x="11050415" y="5926645"/>
                  <a:pt x="11070615" y="5926645"/>
                </a:cubicBezTo>
                <a:close/>
                <a:moveTo>
                  <a:pt x="10849934" y="5926645"/>
                </a:moveTo>
                <a:cubicBezTo>
                  <a:pt x="10870134" y="5926645"/>
                  <a:pt x="10886510" y="5943021"/>
                  <a:pt x="10886510" y="5963221"/>
                </a:cubicBezTo>
                <a:cubicBezTo>
                  <a:pt x="10886510" y="5983421"/>
                  <a:pt x="10870134" y="5999797"/>
                  <a:pt x="10849934" y="5999797"/>
                </a:cubicBezTo>
                <a:cubicBezTo>
                  <a:pt x="10829734" y="5999797"/>
                  <a:pt x="10813358" y="5983421"/>
                  <a:pt x="10813358" y="5963221"/>
                </a:cubicBezTo>
                <a:cubicBezTo>
                  <a:pt x="10813358" y="5943021"/>
                  <a:pt x="10829734" y="5926645"/>
                  <a:pt x="10849934" y="5926645"/>
                </a:cubicBezTo>
                <a:close/>
                <a:moveTo>
                  <a:pt x="10629253" y="5926645"/>
                </a:moveTo>
                <a:cubicBezTo>
                  <a:pt x="10649453" y="5926645"/>
                  <a:pt x="10665829" y="5943021"/>
                  <a:pt x="10665829" y="5963221"/>
                </a:cubicBezTo>
                <a:cubicBezTo>
                  <a:pt x="10665829" y="5983421"/>
                  <a:pt x="10649453" y="5999797"/>
                  <a:pt x="10629253" y="5999797"/>
                </a:cubicBezTo>
                <a:cubicBezTo>
                  <a:pt x="10609053" y="5999797"/>
                  <a:pt x="10592677" y="5983421"/>
                  <a:pt x="10592677" y="5963221"/>
                </a:cubicBezTo>
                <a:cubicBezTo>
                  <a:pt x="10592677" y="5943021"/>
                  <a:pt x="10609053" y="5926645"/>
                  <a:pt x="10629253" y="5926645"/>
                </a:cubicBezTo>
                <a:close/>
                <a:moveTo>
                  <a:pt x="10408572" y="5926645"/>
                </a:moveTo>
                <a:cubicBezTo>
                  <a:pt x="10428772" y="5926645"/>
                  <a:pt x="10445148" y="5943021"/>
                  <a:pt x="10445148" y="5963221"/>
                </a:cubicBezTo>
                <a:cubicBezTo>
                  <a:pt x="10445148" y="5983421"/>
                  <a:pt x="10428772" y="5999797"/>
                  <a:pt x="10408572" y="5999797"/>
                </a:cubicBezTo>
                <a:cubicBezTo>
                  <a:pt x="10388372" y="5999797"/>
                  <a:pt x="10371996" y="5983421"/>
                  <a:pt x="10371996" y="5963221"/>
                </a:cubicBezTo>
                <a:cubicBezTo>
                  <a:pt x="10371996" y="5943021"/>
                  <a:pt x="10388372" y="5926645"/>
                  <a:pt x="10408572" y="5926645"/>
                </a:cubicBezTo>
                <a:close/>
                <a:moveTo>
                  <a:pt x="10187891" y="5926645"/>
                </a:moveTo>
                <a:cubicBezTo>
                  <a:pt x="10208091" y="5926645"/>
                  <a:pt x="10224467" y="5943021"/>
                  <a:pt x="10224467" y="5963221"/>
                </a:cubicBezTo>
                <a:cubicBezTo>
                  <a:pt x="10224467" y="5983421"/>
                  <a:pt x="10208091" y="5999797"/>
                  <a:pt x="10187891" y="5999797"/>
                </a:cubicBezTo>
                <a:cubicBezTo>
                  <a:pt x="10167691" y="5999797"/>
                  <a:pt x="10151315" y="5983421"/>
                  <a:pt x="10151315" y="5963221"/>
                </a:cubicBezTo>
                <a:cubicBezTo>
                  <a:pt x="10151315" y="5943021"/>
                  <a:pt x="10167691" y="5926645"/>
                  <a:pt x="10187891" y="5926645"/>
                </a:cubicBezTo>
                <a:close/>
                <a:moveTo>
                  <a:pt x="9967210" y="5926645"/>
                </a:moveTo>
                <a:cubicBezTo>
                  <a:pt x="9987410" y="5926645"/>
                  <a:pt x="10003786" y="5943021"/>
                  <a:pt x="10003786" y="5963221"/>
                </a:cubicBezTo>
                <a:cubicBezTo>
                  <a:pt x="10003786" y="5983421"/>
                  <a:pt x="9987410" y="5999797"/>
                  <a:pt x="9967210" y="5999797"/>
                </a:cubicBezTo>
                <a:cubicBezTo>
                  <a:pt x="9947010" y="5999797"/>
                  <a:pt x="9930634" y="5983421"/>
                  <a:pt x="9930634" y="5963221"/>
                </a:cubicBezTo>
                <a:cubicBezTo>
                  <a:pt x="9930634" y="5943021"/>
                  <a:pt x="9947010" y="5926645"/>
                  <a:pt x="9967210" y="5926645"/>
                </a:cubicBezTo>
                <a:close/>
                <a:moveTo>
                  <a:pt x="9746529" y="5926645"/>
                </a:moveTo>
                <a:cubicBezTo>
                  <a:pt x="9766729" y="5926645"/>
                  <a:pt x="9783105" y="5943021"/>
                  <a:pt x="9783105" y="5963221"/>
                </a:cubicBezTo>
                <a:cubicBezTo>
                  <a:pt x="9783105" y="5983421"/>
                  <a:pt x="9766729" y="5999797"/>
                  <a:pt x="9746529" y="5999797"/>
                </a:cubicBezTo>
                <a:cubicBezTo>
                  <a:pt x="9726329" y="5999797"/>
                  <a:pt x="9709953" y="5983421"/>
                  <a:pt x="9709953" y="5963221"/>
                </a:cubicBezTo>
                <a:cubicBezTo>
                  <a:pt x="9709953" y="5943021"/>
                  <a:pt x="9726329" y="5926645"/>
                  <a:pt x="9746529" y="5926645"/>
                </a:cubicBezTo>
                <a:close/>
                <a:moveTo>
                  <a:pt x="9525848" y="5926645"/>
                </a:moveTo>
                <a:cubicBezTo>
                  <a:pt x="9546048" y="5926645"/>
                  <a:pt x="9562424" y="5943021"/>
                  <a:pt x="9562424" y="5963221"/>
                </a:cubicBezTo>
                <a:cubicBezTo>
                  <a:pt x="9562424" y="5983421"/>
                  <a:pt x="9546048" y="5999797"/>
                  <a:pt x="9525848" y="5999797"/>
                </a:cubicBezTo>
                <a:cubicBezTo>
                  <a:pt x="9505648" y="5999797"/>
                  <a:pt x="9489272" y="5983421"/>
                  <a:pt x="9489272" y="5963221"/>
                </a:cubicBezTo>
                <a:cubicBezTo>
                  <a:pt x="9489272" y="5943021"/>
                  <a:pt x="9505648" y="5926645"/>
                  <a:pt x="9525848" y="5926645"/>
                </a:cubicBezTo>
                <a:close/>
                <a:moveTo>
                  <a:pt x="9305167" y="5926645"/>
                </a:moveTo>
                <a:cubicBezTo>
                  <a:pt x="9325367" y="5926645"/>
                  <a:pt x="9341743" y="5943021"/>
                  <a:pt x="9341743" y="5963221"/>
                </a:cubicBezTo>
                <a:cubicBezTo>
                  <a:pt x="9341743" y="5983421"/>
                  <a:pt x="9325367" y="5999797"/>
                  <a:pt x="9305167" y="5999797"/>
                </a:cubicBezTo>
                <a:cubicBezTo>
                  <a:pt x="9284967" y="5999797"/>
                  <a:pt x="9268591" y="5983421"/>
                  <a:pt x="9268591" y="5963221"/>
                </a:cubicBezTo>
                <a:cubicBezTo>
                  <a:pt x="9268591" y="5943021"/>
                  <a:pt x="9284967" y="5926645"/>
                  <a:pt x="9305167" y="5926645"/>
                </a:cubicBezTo>
                <a:close/>
                <a:moveTo>
                  <a:pt x="9084486" y="5926645"/>
                </a:moveTo>
                <a:cubicBezTo>
                  <a:pt x="9104686" y="5926645"/>
                  <a:pt x="9121062" y="5943021"/>
                  <a:pt x="9121062" y="5963221"/>
                </a:cubicBezTo>
                <a:cubicBezTo>
                  <a:pt x="9121062" y="5983421"/>
                  <a:pt x="9104686" y="5999797"/>
                  <a:pt x="9084486" y="5999797"/>
                </a:cubicBezTo>
                <a:cubicBezTo>
                  <a:pt x="9064286" y="5999797"/>
                  <a:pt x="9047910" y="5983421"/>
                  <a:pt x="9047910" y="5963221"/>
                </a:cubicBezTo>
                <a:cubicBezTo>
                  <a:pt x="9047910" y="5943021"/>
                  <a:pt x="9064286" y="5926645"/>
                  <a:pt x="9084486" y="5926645"/>
                </a:cubicBezTo>
                <a:close/>
                <a:moveTo>
                  <a:pt x="8863805" y="5926645"/>
                </a:moveTo>
                <a:cubicBezTo>
                  <a:pt x="8884005" y="5926645"/>
                  <a:pt x="8900381" y="5943021"/>
                  <a:pt x="8900381" y="5963221"/>
                </a:cubicBezTo>
                <a:cubicBezTo>
                  <a:pt x="8900381" y="5983421"/>
                  <a:pt x="8884005" y="5999797"/>
                  <a:pt x="8863805" y="5999797"/>
                </a:cubicBezTo>
                <a:cubicBezTo>
                  <a:pt x="8843605" y="5999797"/>
                  <a:pt x="8827229" y="5983421"/>
                  <a:pt x="8827229" y="5963221"/>
                </a:cubicBezTo>
                <a:cubicBezTo>
                  <a:pt x="8827229" y="5943021"/>
                  <a:pt x="8843605" y="5926645"/>
                  <a:pt x="8863805" y="5926645"/>
                </a:cubicBezTo>
                <a:close/>
                <a:moveTo>
                  <a:pt x="8643124" y="5926645"/>
                </a:moveTo>
                <a:cubicBezTo>
                  <a:pt x="8663324" y="5926645"/>
                  <a:pt x="8679700" y="5943021"/>
                  <a:pt x="8679700" y="5963221"/>
                </a:cubicBezTo>
                <a:cubicBezTo>
                  <a:pt x="8679700" y="5983421"/>
                  <a:pt x="8663324" y="5999797"/>
                  <a:pt x="8643124" y="5999797"/>
                </a:cubicBezTo>
                <a:cubicBezTo>
                  <a:pt x="8622924" y="5999797"/>
                  <a:pt x="8606548" y="5983421"/>
                  <a:pt x="8606548" y="5963221"/>
                </a:cubicBezTo>
                <a:cubicBezTo>
                  <a:pt x="8606548" y="5943021"/>
                  <a:pt x="8622924" y="5926645"/>
                  <a:pt x="8643124" y="5926645"/>
                </a:cubicBezTo>
                <a:close/>
                <a:moveTo>
                  <a:pt x="8422443" y="5926645"/>
                </a:moveTo>
                <a:cubicBezTo>
                  <a:pt x="8442643" y="5926645"/>
                  <a:pt x="8459019" y="5943021"/>
                  <a:pt x="8459019" y="5963221"/>
                </a:cubicBezTo>
                <a:cubicBezTo>
                  <a:pt x="8459019" y="5983421"/>
                  <a:pt x="8442643" y="5999797"/>
                  <a:pt x="8422443" y="5999797"/>
                </a:cubicBezTo>
                <a:cubicBezTo>
                  <a:pt x="8402243" y="5999797"/>
                  <a:pt x="8385867" y="5983421"/>
                  <a:pt x="8385867" y="5963221"/>
                </a:cubicBezTo>
                <a:cubicBezTo>
                  <a:pt x="8385867" y="5943021"/>
                  <a:pt x="8402243" y="5926645"/>
                  <a:pt x="8422443" y="5926645"/>
                </a:cubicBezTo>
                <a:close/>
                <a:moveTo>
                  <a:pt x="8201762" y="5926645"/>
                </a:moveTo>
                <a:cubicBezTo>
                  <a:pt x="8221962" y="5926645"/>
                  <a:pt x="8238338" y="5943021"/>
                  <a:pt x="8238338" y="5963221"/>
                </a:cubicBezTo>
                <a:cubicBezTo>
                  <a:pt x="8238338" y="5983421"/>
                  <a:pt x="8221962" y="5999797"/>
                  <a:pt x="8201762" y="5999797"/>
                </a:cubicBezTo>
                <a:cubicBezTo>
                  <a:pt x="8181562" y="5999797"/>
                  <a:pt x="8165186" y="5983421"/>
                  <a:pt x="8165186" y="5963221"/>
                </a:cubicBezTo>
                <a:cubicBezTo>
                  <a:pt x="8165186" y="5943021"/>
                  <a:pt x="8181562" y="5926645"/>
                  <a:pt x="8201762" y="5926645"/>
                </a:cubicBezTo>
                <a:close/>
                <a:moveTo>
                  <a:pt x="7981081" y="5926645"/>
                </a:moveTo>
                <a:cubicBezTo>
                  <a:pt x="8001281" y="5926645"/>
                  <a:pt x="8017657" y="5943021"/>
                  <a:pt x="8017657" y="5963221"/>
                </a:cubicBezTo>
                <a:cubicBezTo>
                  <a:pt x="8017657" y="5983421"/>
                  <a:pt x="8001281" y="5999797"/>
                  <a:pt x="7981081" y="5999797"/>
                </a:cubicBezTo>
                <a:cubicBezTo>
                  <a:pt x="7960881" y="5999797"/>
                  <a:pt x="7944505" y="5983421"/>
                  <a:pt x="7944505" y="5963221"/>
                </a:cubicBezTo>
                <a:cubicBezTo>
                  <a:pt x="7944505" y="5943021"/>
                  <a:pt x="7960881" y="5926645"/>
                  <a:pt x="7981081" y="5926645"/>
                </a:cubicBezTo>
                <a:close/>
                <a:moveTo>
                  <a:pt x="7760400" y="5926645"/>
                </a:moveTo>
                <a:cubicBezTo>
                  <a:pt x="7780600" y="5926645"/>
                  <a:pt x="7796976" y="5943021"/>
                  <a:pt x="7796976" y="5963221"/>
                </a:cubicBezTo>
                <a:cubicBezTo>
                  <a:pt x="7796976" y="5983421"/>
                  <a:pt x="7780600" y="5999797"/>
                  <a:pt x="7760400" y="5999797"/>
                </a:cubicBezTo>
                <a:cubicBezTo>
                  <a:pt x="7740200" y="5999797"/>
                  <a:pt x="7723824" y="5983421"/>
                  <a:pt x="7723824" y="5963221"/>
                </a:cubicBezTo>
                <a:cubicBezTo>
                  <a:pt x="7723824" y="5943021"/>
                  <a:pt x="7740200" y="5926645"/>
                  <a:pt x="7760400" y="5926645"/>
                </a:cubicBezTo>
                <a:close/>
                <a:moveTo>
                  <a:pt x="7539719" y="5926645"/>
                </a:moveTo>
                <a:cubicBezTo>
                  <a:pt x="7559919" y="5926645"/>
                  <a:pt x="7576295" y="5943021"/>
                  <a:pt x="7576295" y="5963221"/>
                </a:cubicBezTo>
                <a:cubicBezTo>
                  <a:pt x="7576295" y="5983421"/>
                  <a:pt x="7559919" y="5999797"/>
                  <a:pt x="7539719" y="5999797"/>
                </a:cubicBezTo>
                <a:cubicBezTo>
                  <a:pt x="7519519" y="5999797"/>
                  <a:pt x="7503143" y="5983421"/>
                  <a:pt x="7503143" y="5963221"/>
                </a:cubicBezTo>
                <a:cubicBezTo>
                  <a:pt x="7503143" y="5943021"/>
                  <a:pt x="7519519" y="5926645"/>
                  <a:pt x="7539719" y="5926645"/>
                </a:cubicBezTo>
                <a:close/>
                <a:moveTo>
                  <a:pt x="7319038" y="5926645"/>
                </a:moveTo>
                <a:cubicBezTo>
                  <a:pt x="7339238" y="5926645"/>
                  <a:pt x="7355614" y="5943021"/>
                  <a:pt x="7355614" y="5963221"/>
                </a:cubicBezTo>
                <a:cubicBezTo>
                  <a:pt x="7355614" y="5983421"/>
                  <a:pt x="7339238" y="5999797"/>
                  <a:pt x="7319038" y="5999797"/>
                </a:cubicBezTo>
                <a:cubicBezTo>
                  <a:pt x="7298838" y="5999797"/>
                  <a:pt x="7282462" y="5983421"/>
                  <a:pt x="7282462" y="5963221"/>
                </a:cubicBezTo>
                <a:cubicBezTo>
                  <a:pt x="7282462" y="5943021"/>
                  <a:pt x="7298838" y="5926645"/>
                  <a:pt x="7319038" y="5926645"/>
                </a:cubicBezTo>
                <a:close/>
                <a:moveTo>
                  <a:pt x="7098357" y="5926645"/>
                </a:moveTo>
                <a:cubicBezTo>
                  <a:pt x="7118557" y="5926645"/>
                  <a:pt x="7134933" y="5943021"/>
                  <a:pt x="7134933" y="5963221"/>
                </a:cubicBezTo>
                <a:cubicBezTo>
                  <a:pt x="7134933" y="5983421"/>
                  <a:pt x="7118557" y="5999797"/>
                  <a:pt x="7098357" y="5999797"/>
                </a:cubicBezTo>
                <a:cubicBezTo>
                  <a:pt x="7078157" y="5999797"/>
                  <a:pt x="7061781" y="5983421"/>
                  <a:pt x="7061781" y="5963221"/>
                </a:cubicBezTo>
                <a:cubicBezTo>
                  <a:pt x="7061781" y="5943021"/>
                  <a:pt x="7078157" y="5926645"/>
                  <a:pt x="7098357" y="5926645"/>
                </a:cubicBezTo>
                <a:close/>
                <a:moveTo>
                  <a:pt x="6877676" y="5926645"/>
                </a:moveTo>
                <a:cubicBezTo>
                  <a:pt x="6897876" y="5926645"/>
                  <a:pt x="6914252" y="5943021"/>
                  <a:pt x="6914252" y="5963221"/>
                </a:cubicBezTo>
                <a:cubicBezTo>
                  <a:pt x="6914252" y="5983421"/>
                  <a:pt x="6897876" y="5999797"/>
                  <a:pt x="6877676" y="5999797"/>
                </a:cubicBezTo>
                <a:cubicBezTo>
                  <a:pt x="6857476" y="5999797"/>
                  <a:pt x="6841100" y="5983421"/>
                  <a:pt x="6841100" y="5963221"/>
                </a:cubicBezTo>
                <a:cubicBezTo>
                  <a:pt x="6841100" y="5943021"/>
                  <a:pt x="6857476" y="5926645"/>
                  <a:pt x="6877676" y="5926645"/>
                </a:cubicBezTo>
                <a:close/>
                <a:moveTo>
                  <a:pt x="6656995" y="5926645"/>
                </a:moveTo>
                <a:cubicBezTo>
                  <a:pt x="6677195" y="5926645"/>
                  <a:pt x="6693571" y="5943021"/>
                  <a:pt x="6693571" y="5963221"/>
                </a:cubicBezTo>
                <a:cubicBezTo>
                  <a:pt x="6693571" y="5983421"/>
                  <a:pt x="6677195" y="5999797"/>
                  <a:pt x="6656995" y="5999797"/>
                </a:cubicBezTo>
                <a:cubicBezTo>
                  <a:pt x="6636795" y="5999797"/>
                  <a:pt x="6620419" y="5983421"/>
                  <a:pt x="6620419" y="5963221"/>
                </a:cubicBezTo>
                <a:cubicBezTo>
                  <a:pt x="6620419" y="5943021"/>
                  <a:pt x="6636795" y="5926645"/>
                  <a:pt x="6656995" y="5926645"/>
                </a:cubicBezTo>
                <a:close/>
                <a:moveTo>
                  <a:pt x="6436314" y="5926645"/>
                </a:moveTo>
                <a:cubicBezTo>
                  <a:pt x="6456514" y="5926645"/>
                  <a:pt x="6472890" y="5943021"/>
                  <a:pt x="6472890" y="5963221"/>
                </a:cubicBezTo>
                <a:cubicBezTo>
                  <a:pt x="6472890" y="5983421"/>
                  <a:pt x="6456514" y="5999797"/>
                  <a:pt x="6436314" y="5999797"/>
                </a:cubicBezTo>
                <a:cubicBezTo>
                  <a:pt x="6416114" y="5999797"/>
                  <a:pt x="6399738" y="5983421"/>
                  <a:pt x="6399738" y="5963221"/>
                </a:cubicBezTo>
                <a:cubicBezTo>
                  <a:pt x="6399738" y="5943021"/>
                  <a:pt x="6416114" y="5926645"/>
                  <a:pt x="6436314" y="5926645"/>
                </a:cubicBezTo>
                <a:close/>
                <a:moveTo>
                  <a:pt x="6215633" y="5926645"/>
                </a:moveTo>
                <a:cubicBezTo>
                  <a:pt x="6235833" y="5926645"/>
                  <a:pt x="6252209" y="5943021"/>
                  <a:pt x="6252209" y="5963221"/>
                </a:cubicBezTo>
                <a:cubicBezTo>
                  <a:pt x="6252209" y="5983421"/>
                  <a:pt x="6235833" y="5999797"/>
                  <a:pt x="6215633" y="5999797"/>
                </a:cubicBezTo>
                <a:cubicBezTo>
                  <a:pt x="6195433" y="5999797"/>
                  <a:pt x="6179057" y="5983421"/>
                  <a:pt x="6179057" y="5963221"/>
                </a:cubicBezTo>
                <a:cubicBezTo>
                  <a:pt x="6179057" y="5943021"/>
                  <a:pt x="6195433" y="5926645"/>
                  <a:pt x="6215633" y="5926645"/>
                </a:cubicBezTo>
                <a:close/>
                <a:moveTo>
                  <a:pt x="5994952" y="5926645"/>
                </a:moveTo>
                <a:cubicBezTo>
                  <a:pt x="6015152" y="5926645"/>
                  <a:pt x="6031528" y="5943021"/>
                  <a:pt x="6031528" y="5963221"/>
                </a:cubicBezTo>
                <a:cubicBezTo>
                  <a:pt x="6031528" y="5983421"/>
                  <a:pt x="6015152" y="5999797"/>
                  <a:pt x="5994952" y="5999797"/>
                </a:cubicBezTo>
                <a:cubicBezTo>
                  <a:pt x="5974752" y="5999797"/>
                  <a:pt x="5958376" y="5983421"/>
                  <a:pt x="5958376" y="5963221"/>
                </a:cubicBezTo>
                <a:cubicBezTo>
                  <a:pt x="5958376" y="5943021"/>
                  <a:pt x="5974752" y="5926645"/>
                  <a:pt x="5994952" y="5926645"/>
                </a:cubicBezTo>
                <a:close/>
                <a:moveTo>
                  <a:pt x="5774272" y="5926645"/>
                </a:moveTo>
                <a:cubicBezTo>
                  <a:pt x="5794472" y="5926645"/>
                  <a:pt x="5810848" y="5943021"/>
                  <a:pt x="5810848" y="5963221"/>
                </a:cubicBezTo>
                <a:cubicBezTo>
                  <a:pt x="5810848" y="5983421"/>
                  <a:pt x="5794472" y="5999797"/>
                  <a:pt x="5774272" y="5999797"/>
                </a:cubicBezTo>
                <a:cubicBezTo>
                  <a:pt x="5754073" y="5999797"/>
                  <a:pt x="5737697" y="5983421"/>
                  <a:pt x="5737697" y="5963221"/>
                </a:cubicBezTo>
                <a:cubicBezTo>
                  <a:pt x="5737697" y="5943021"/>
                  <a:pt x="5754073" y="5926645"/>
                  <a:pt x="5774272" y="5926645"/>
                </a:cubicBezTo>
                <a:close/>
                <a:moveTo>
                  <a:pt x="5553593" y="5926645"/>
                </a:moveTo>
                <a:cubicBezTo>
                  <a:pt x="5573793" y="5926645"/>
                  <a:pt x="5590169" y="5943021"/>
                  <a:pt x="5590169" y="5963221"/>
                </a:cubicBezTo>
                <a:cubicBezTo>
                  <a:pt x="5590169" y="5983421"/>
                  <a:pt x="5573793" y="5999797"/>
                  <a:pt x="5553593" y="5999797"/>
                </a:cubicBezTo>
                <a:cubicBezTo>
                  <a:pt x="5533393" y="5999797"/>
                  <a:pt x="5517018" y="5983421"/>
                  <a:pt x="5517018" y="5963221"/>
                </a:cubicBezTo>
                <a:cubicBezTo>
                  <a:pt x="5517018" y="5943021"/>
                  <a:pt x="5533393" y="5926645"/>
                  <a:pt x="5553593" y="5926645"/>
                </a:cubicBezTo>
                <a:close/>
                <a:moveTo>
                  <a:pt x="5332913" y="5926645"/>
                </a:moveTo>
                <a:cubicBezTo>
                  <a:pt x="5353113" y="5926645"/>
                  <a:pt x="5369490" y="5943021"/>
                  <a:pt x="5369490" y="5963221"/>
                </a:cubicBezTo>
                <a:cubicBezTo>
                  <a:pt x="5369490" y="5983421"/>
                  <a:pt x="5353113" y="5999797"/>
                  <a:pt x="5332913" y="5999797"/>
                </a:cubicBezTo>
                <a:cubicBezTo>
                  <a:pt x="5312714" y="5999797"/>
                  <a:pt x="5296337" y="5983421"/>
                  <a:pt x="5296337" y="5963221"/>
                </a:cubicBezTo>
                <a:cubicBezTo>
                  <a:pt x="5296337" y="5943021"/>
                  <a:pt x="5312714" y="5926645"/>
                  <a:pt x="5332913" y="5926645"/>
                </a:cubicBezTo>
                <a:close/>
                <a:moveTo>
                  <a:pt x="5112230" y="5926645"/>
                </a:moveTo>
                <a:cubicBezTo>
                  <a:pt x="5132433" y="5926645"/>
                  <a:pt x="5148807" y="5943021"/>
                  <a:pt x="5148807" y="5963221"/>
                </a:cubicBezTo>
                <a:cubicBezTo>
                  <a:pt x="5148807" y="5983421"/>
                  <a:pt x="5132433" y="5999797"/>
                  <a:pt x="5112230" y="5999797"/>
                </a:cubicBezTo>
                <a:cubicBezTo>
                  <a:pt x="5092030" y="5999797"/>
                  <a:pt x="5075655" y="5983421"/>
                  <a:pt x="5075655" y="5963221"/>
                </a:cubicBezTo>
                <a:cubicBezTo>
                  <a:pt x="5075655" y="5943021"/>
                  <a:pt x="5092030" y="5926645"/>
                  <a:pt x="5112230" y="5926645"/>
                </a:cubicBezTo>
                <a:close/>
                <a:moveTo>
                  <a:pt x="4891552" y="5926645"/>
                </a:moveTo>
                <a:cubicBezTo>
                  <a:pt x="4911751" y="5926645"/>
                  <a:pt x="4928127" y="5943021"/>
                  <a:pt x="4928127" y="5963221"/>
                </a:cubicBezTo>
                <a:cubicBezTo>
                  <a:pt x="4928127" y="5983421"/>
                  <a:pt x="4911751" y="5999797"/>
                  <a:pt x="4891552" y="5999797"/>
                </a:cubicBezTo>
                <a:cubicBezTo>
                  <a:pt x="4871352" y="5999797"/>
                  <a:pt x="4854975" y="5983421"/>
                  <a:pt x="4854975" y="5963221"/>
                </a:cubicBezTo>
                <a:cubicBezTo>
                  <a:pt x="4854975" y="5943021"/>
                  <a:pt x="4871352" y="5926645"/>
                  <a:pt x="4891552" y="5926645"/>
                </a:cubicBezTo>
                <a:close/>
                <a:moveTo>
                  <a:pt x="4670871" y="5926645"/>
                </a:moveTo>
                <a:cubicBezTo>
                  <a:pt x="4691070" y="5926645"/>
                  <a:pt x="4707447" y="5943021"/>
                  <a:pt x="4707447" y="5963221"/>
                </a:cubicBezTo>
                <a:cubicBezTo>
                  <a:pt x="4707447" y="5983421"/>
                  <a:pt x="4691070" y="5999797"/>
                  <a:pt x="4670871" y="5999797"/>
                </a:cubicBezTo>
                <a:cubicBezTo>
                  <a:pt x="4650672" y="5999797"/>
                  <a:pt x="4634295" y="5983421"/>
                  <a:pt x="4634295" y="5963221"/>
                </a:cubicBezTo>
                <a:cubicBezTo>
                  <a:pt x="4634295" y="5943021"/>
                  <a:pt x="4650672" y="5926645"/>
                  <a:pt x="4670871" y="5926645"/>
                </a:cubicBezTo>
                <a:close/>
                <a:moveTo>
                  <a:pt x="4450188" y="5926645"/>
                </a:moveTo>
                <a:cubicBezTo>
                  <a:pt x="4470390" y="5926645"/>
                  <a:pt x="4486764" y="5943021"/>
                  <a:pt x="4486764" y="5963221"/>
                </a:cubicBezTo>
                <a:cubicBezTo>
                  <a:pt x="4486764" y="5983421"/>
                  <a:pt x="4470390" y="5999797"/>
                  <a:pt x="4450188" y="5999797"/>
                </a:cubicBezTo>
                <a:cubicBezTo>
                  <a:pt x="4429988" y="5999797"/>
                  <a:pt x="4413613" y="5983421"/>
                  <a:pt x="4413613" y="5963221"/>
                </a:cubicBezTo>
                <a:cubicBezTo>
                  <a:pt x="4413613" y="5943021"/>
                  <a:pt x="4429988" y="5926645"/>
                  <a:pt x="4450188" y="5926645"/>
                </a:cubicBezTo>
                <a:close/>
                <a:moveTo>
                  <a:pt x="4229507" y="5926645"/>
                </a:moveTo>
                <a:cubicBezTo>
                  <a:pt x="4249708" y="5926645"/>
                  <a:pt x="4266084" y="5943021"/>
                  <a:pt x="4266084" y="5963221"/>
                </a:cubicBezTo>
                <a:cubicBezTo>
                  <a:pt x="4266084" y="5983421"/>
                  <a:pt x="4249708" y="5999797"/>
                  <a:pt x="4229507" y="5999797"/>
                </a:cubicBezTo>
                <a:cubicBezTo>
                  <a:pt x="4209307" y="5999797"/>
                  <a:pt x="4192931" y="5983421"/>
                  <a:pt x="4192931" y="5963221"/>
                </a:cubicBezTo>
                <a:cubicBezTo>
                  <a:pt x="4192931" y="5943021"/>
                  <a:pt x="4209307" y="5926645"/>
                  <a:pt x="4229507" y="5926645"/>
                </a:cubicBezTo>
                <a:close/>
                <a:moveTo>
                  <a:pt x="4008847" y="5926645"/>
                </a:moveTo>
                <a:cubicBezTo>
                  <a:pt x="4029045" y="5926645"/>
                  <a:pt x="4045426" y="5943021"/>
                  <a:pt x="4045426" y="5963221"/>
                </a:cubicBezTo>
                <a:cubicBezTo>
                  <a:pt x="4045426" y="5983421"/>
                  <a:pt x="4029045" y="5999797"/>
                  <a:pt x="4008847" y="5999797"/>
                </a:cubicBezTo>
                <a:cubicBezTo>
                  <a:pt x="3988642" y="5999797"/>
                  <a:pt x="3972267" y="5983421"/>
                  <a:pt x="3972267" y="5963221"/>
                </a:cubicBezTo>
                <a:cubicBezTo>
                  <a:pt x="3972267" y="5943021"/>
                  <a:pt x="3988642" y="5926645"/>
                  <a:pt x="4008847" y="5926645"/>
                </a:cubicBezTo>
                <a:close/>
                <a:moveTo>
                  <a:pt x="3788165" y="5926645"/>
                </a:moveTo>
                <a:cubicBezTo>
                  <a:pt x="3808367" y="5926645"/>
                  <a:pt x="3824738" y="5943021"/>
                  <a:pt x="3824738" y="5963221"/>
                </a:cubicBezTo>
                <a:cubicBezTo>
                  <a:pt x="3824738" y="5983421"/>
                  <a:pt x="3808367" y="5999797"/>
                  <a:pt x="3788165" y="5999797"/>
                </a:cubicBezTo>
                <a:cubicBezTo>
                  <a:pt x="3767965" y="5999797"/>
                  <a:pt x="3751588" y="5983421"/>
                  <a:pt x="3751588" y="5963221"/>
                </a:cubicBezTo>
                <a:cubicBezTo>
                  <a:pt x="3751588" y="5943021"/>
                  <a:pt x="3767965" y="5926645"/>
                  <a:pt x="3788165" y="5926645"/>
                </a:cubicBezTo>
                <a:close/>
                <a:moveTo>
                  <a:pt x="3567479" y="5926645"/>
                </a:moveTo>
                <a:cubicBezTo>
                  <a:pt x="3587675" y="5926645"/>
                  <a:pt x="3604051" y="5943021"/>
                  <a:pt x="3604051" y="5963221"/>
                </a:cubicBezTo>
                <a:cubicBezTo>
                  <a:pt x="3604051" y="5983421"/>
                  <a:pt x="3587675" y="5999797"/>
                  <a:pt x="3567479" y="5999797"/>
                </a:cubicBezTo>
                <a:cubicBezTo>
                  <a:pt x="3547276" y="5999797"/>
                  <a:pt x="3530901" y="5983421"/>
                  <a:pt x="3530901" y="5963221"/>
                </a:cubicBezTo>
                <a:cubicBezTo>
                  <a:pt x="3530901" y="5943021"/>
                  <a:pt x="3547276" y="5926645"/>
                  <a:pt x="3567479" y="5926645"/>
                </a:cubicBezTo>
                <a:close/>
                <a:moveTo>
                  <a:pt x="3346801" y="5926645"/>
                </a:moveTo>
                <a:cubicBezTo>
                  <a:pt x="3367001" y="5926645"/>
                  <a:pt x="3383375" y="5943021"/>
                  <a:pt x="3383375" y="5963221"/>
                </a:cubicBezTo>
                <a:cubicBezTo>
                  <a:pt x="3383375" y="5983421"/>
                  <a:pt x="3367001" y="5999797"/>
                  <a:pt x="3346801" y="5999797"/>
                </a:cubicBezTo>
                <a:cubicBezTo>
                  <a:pt x="3326603" y="5999797"/>
                  <a:pt x="3310228" y="5983421"/>
                  <a:pt x="3310228" y="5963221"/>
                </a:cubicBezTo>
                <a:cubicBezTo>
                  <a:pt x="3310228" y="5943021"/>
                  <a:pt x="3326603" y="5926645"/>
                  <a:pt x="3346801" y="5926645"/>
                </a:cubicBezTo>
                <a:close/>
                <a:moveTo>
                  <a:pt x="3126126" y="5926645"/>
                </a:moveTo>
                <a:cubicBezTo>
                  <a:pt x="3146320" y="5926645"/>
                  <a:pt x="3162696" y="5943021"/>
                  <a:pt x="3162696" y="5963221"/>
                </a:cubicBezTo>
                <a:cubicBezTo>
                  <a:pt x="3162696" y="5983421"/>
                  <a:pt x="3146320" y="5999797"/>
                  <a:pt x="3126126" y="5999797"/>
                </a:cubicBezTo>
                <a:cubicBezTo>
                  <a:pt x="3105923" y="5999797"/>
                  <a:pt x="3089541" y="5983421"/>
                  <a:pt x="3089541" y="5963221"/>
                </a:cubicBezTo>
                <a:cubicBezTo>
                  <a:pt x="3089541" y="5943021"/>
                  <a:pt x="3105923" y="5926645"/>
                  <a:pt x="3126126" y="5926645"/>
                </a:cubicBezTo>
                <a:close/>
                <a:moveTo>
                  <a:pt x="2905436" y="5926645"/>
                </a:moveTo>
                <a:cubicBezTo>
                  <a:pt x="2925637" y="5926645"/>
                  <a:pt x="2942013" y="5943021"/>
                  <a:pt x="2942013" y="5963221"/>
                </a:cubicBezTo>
                <a:cubicBezTo>
                  <a:pt x="2942013" y="5983421"/>
                  <a:pt x="2925637" y="5999797"/>
                  <a:pt x="2905436" y="5999797"/>
                </a:cubicBezTo>
                <a:cubicBezTo>
                  <a:pt x="2885243" y="5999797"/>
                  <a:pt x="2868866" y="5983421"/>
                  <a:pt x="2868866" y="5963221"/>
                </a:cubicBezTo>
                <a:cubicBezTo>
                  <a:pt x="2868866" y="5943021"/>
                  <a:pt x="2885243" y="5926645"/>
                  <a:pt x="2905436" y="5926645"/>
                </a:cubicBezTo>
                <a:close/>
                <a:moveTo>
                  <a:pt x="2684758" y="5926645"/>
                </a:moveTo>
                <a:cubicBezTo>
                  <a:pt x="2704958" y="5926645"/>
                  <a:pt x="2721329" y="5943021"/>
                  <a:pt x="2721329" y="5963221"/>
                </a:cubicBezTo>
                <a:cubicBezTo>
                  <a:pt x="2721329" y="5983421"/>
                  <a:pt x="2704958" y="5999797"/>
                  <a:pt x="2684758" y="5999797"/>
                </a:cubicBezTo>
                <a:cubicBezTo>
                  <a:pt x="2664554" y="5999797"/>
                  <a:pt x="2648177" y="5983421"/>
                  <a:pt x="2648177" y="5963221"/>
                </a:cubicBezTo>
                <a:cubicBezTo>
                  <a:pt x="2648177" y="5943021"/>
                  <a:pt x="2664554" y="5926645"/>
                  <a:pt x="2684758" y="5926645"/>
                </a:cubicBezTo>
                <a:close/>
                <a:moveTo>
                  <a:pt x="2464071" y="5926645"/>
                </a:moveTo>
                <a:cubicBezTo>
                  <a:pt x="2484272" y="5926645"/>
                  <a:pt x="2500650" y="5943021"/>
                  <a:pt x="2500650" y="5963221"/>
                </a:cubicBezTo>
                <a:cubicBezTo>
                  <a:pt x="2500650" y="5983421"/>
                  <a:pt x="2484272" y="5999797"/>
                  <a:pt x="2464071" y="5999797"/>
                </a:cubicBezTo>
                <a:cubicBezTo>
                  <a:pt x="2443875" y="5999797"/>
                  <a:pt x="2427500" y="5983421"/>
                  <a:pt x="2427500" y="5963221"/>
                </a:cubicBezTo>
                <a:cubicBezTo>
                  <a:pt x="2427500" y="5943021"/>
                  <a:pt x="2443875" y="5926645"/>
                  <a:pt x="2464071" y="5926645"/>
                </a:cubicBezTo>
                <a:close/>
                <a:moveTo>
                  <a:pt x="2243393" y="5926645"/>
                </a:moveTo>
                <a:cubicBezTo>
                  <a:pt x="2263591" y="5926645"/>
                  <a:pt x="2279972" y="5943021"/>
                  <a:pt x="2279972" y="5963221"/>
                </a:cubicBezTo>
                <a:cubicBezTo>
                  <a:pt x="2279972" y="5983421"/>
                  <a:pt x="2263591" y="5999797"/>
                  <a:pt x="2243393" y="5999797"/>
                </a:cubicBezTo>
                <a:cubicBezTo>
                  <a:pt x="2223191" y="5999797"/>
                  <a:pt x="2206817" y="5983421"/>
                  <a:pt x="2206817" y="5963221"/>
                </a:cubicBezTo>
                <a:cubicBezTo>
                  <a:pt x="2206817" y="5943021"/>
                  <a:pt x="2223191" y="5926645"/>
                  <a:pt x="2243393" y="5926645"/>
                </a:cubicBezTo>
                <a:close/>
                <a:moveTo>
                  <a:pt x="2022713" y="5926645"/>
                </a:moveTo>
                <a:cubicBezTo>
                  <a:pt x="2042913" y="5926645"/>
                  <a:pt x="2059288" y="5943021"/>
                  <a:pt x="2059288" y="5963221"/>
                </a:cubicBezTo>
                <a:cubicBezTo>
                  <a:pt x="2059288" y="5983421"/>
                  <a:pt x="2042913" y="5999797"/>
                  <a:pt x="2022713" y="5999797"/>
                </a:cubicBezTo>
                <a:cubicBezTo>
                  <a:pt x="2002514" y="5999797"/>
                  <a:pt x="1986176" y="5983421"/>
                  <a:pt x="1986176" y="5963221"/>
                </a:cubicBezTo>
                <a:cubicBezTo>
                  <a:pt x="1986176" y="5943021"/>
                  <a:pt x="2002514" y="5926645"/>
                  <a:pt x="2022713" y="5926645"/>
                </a:cubicBezTo>
                <a:close/>
                <a:moveTo>
                  <a:pt x="1802066" y="5926645"/>
                </a:moveTo>
                <a:cubicBezTo>
                  <a:pt x="1822266" y="5926645"/>
                  <a:pt x="1838642" y="5943021"/>
                  <a:pt x="1838642" y="5963221"/>
                </a:cubicBezTo>
                <a:cubicBezTo>
                  <a:pt x="1838642" y="5983421"/>
                  <a:pt x="1822266" y="5999797"/>
                  <a:pt x="1802066" y="5999797"/>
                </a:cubicBezTo>
                <a:cubicBezTo>
                  <a:pt x="1781866" y="5999797"/>
                  <a:pt x="1765490" y="5983421"/>
                  <a:pt x="1765490" y="5963221"/>
                </a:cubicBezTo>
                <a:cubicBezTo>
                  <a:pt x="1765490" y="5943021"/>
                  <a:pt x="1781866" y="5926645"/>
                  <a:pt x="1802066" y="5926645"/>
                </a:cubicBezTo>
                <a:close/>
                <a:moveTo>
                  <a:pt x="1581380" y="5926645"/>
                </a:moveTo>
                <a:cubicBezTo>
                  <a:pt x="1601580" y="5926645"/>
                  <a:pt x="1617956" y="5943021"/>
                  <a:pt x="1617956" y="5963221"/>
                </a:cubicBezTo>
                <a:cubicBezTo>
                  <a:pt x="1617956" y="5983421"/>
                  <a:pt x="1601580" y="5999797"/>
                  <a:pt x="1581380" y="5999797"/>
                </a:cubicBezTo>
                <a:cubicBezTo>
                  <a:pt x="1561180" y="5999797"/>
                  <a:pt x="1544804" y="5983421"/>
                  <a:pt x="1544804" y="5963221"/>
                </a:cubicBezTo>
                <a:cubicBezTo>
                  <a:pt x="1544804" y="5943021"/>
                  <a:pt x="1561180" y="5926645"/>
                  <a:pt x="1581380" y="5926645"/>
                </a:cubicBezTo>
                <a:close/>
                <a:moveTo>
                  <a:pt x="1360694" y="5926645"/>
                </a:moveTo>
                <a:cubicBezTo>
                  <a:pt x="1380894" y="5926645"/>
                  <a:pt x="1397270" y="5943021"/>
                  <a:pt x="1397270" y="5963221"/>
                </a:cubicBezTo>
                <a:cubicBezTo>
                  <a:pt x="1397270" y="5983421"/>
                  <a:pt x="1380894" y="5999797"/>
                  <a:pt x="1360694" y="5999797"/>
                </a:cubicBezTo>
                <a:cubicBezTo>
                  <a:pt x="1340494" y="5999797"/>
                  <a:pt x="1324118" y="5983421"/>
                  <a:pt x="1324118" y="5963221"/>
                </a:cubicBezTo>
                <a:cubicBezTo>
                  <a:pt x="1324118" y="5943021"/>
                  <a:pt x="1340494" y="5926645"/>
                  <a:pt x="1360694" y="5926645"/>
                </a:cubicBezTo>
                <a:close/>
                <a:moveTo>
                  <a:pt x="1140008" y="5926645"/>
                </a:moveTo>
                <a:cubicBezTo>
                  <a:pt x="1160208" y="5926645"/>
                  <a:pt x="1176584" y="5943021"/>
                  <a:pt x="1176584" y="5963221"/>
                </a:cubicBezTo>
                <a:cubicBezTo>
                  <a:pt x="1176584" y="5983421"/>
                  <a:pt x="1160208" y="5999797"/>
                  <a:pt x="1140008" y="5999797"/>
                </a:cubicBezTo>
                <a:cubicBezTo>
                  <a:pt x="1119809" y="5999797"/>
                  <a:pt x="1103432" y="5983421"/>
                  <a:pt x="1103432" y="5963221"/>
                </a:cubicBezTo>
                <a:cubicBezTo>
                  <a:pt x="1103432" y="5943021"/>
                  <a:pt x="1119809" y="5926645"/>
                  <a:pt x="1140008" y="5926645"/>
                </a:cubicBezTo>
                <a:close/>
                <a:moveTo>
                  <a:pt x="919322" y="5926645"/>
                </a:moveTo>
                <a:cubicBezTo>
                  <a:pt x="939522" y="5926645"/>
                  <a:pt x="955898" y="5943021"/>
                  <a:pt x="955898" y="5963221"/>
                </a:cubicBezTo>
                <a:cubicBezTo>
                  <a:pt x="955898" y="5983421"/>
                  <a:pt x="939522" y="5999797"/>
                  <a:pt x="919322" y="5999797"/>
                </a:cubicBezTo>
                <a:cubicBezTo>
                  <a:pt x="899122" y="5999797"/>
                  <a:pt x="882746" y="5983421"/>
                  <a:pt x="882746" y="5963221"/>
                </a:cubicBezTo>
                <a:cubicBezTo>
                  <a:pt x="882746" y="5943021"/>
                  <a:pt x="899122" y="5926645"/>
                  <a:pt x="919322" y="5926645"/>
                </a:cubicBezTo>
                <a:close/>
                <a:moveTo>
                  <a:pt x="698636" y="5926645"/>
                </a:moveTo>
                <a:cubicBezTo>
                  <a:pt x="718836" y="5926645"/>
                  <a:pt x="735212" y="5943021"/>
                  <a:pt x="735212" y="5963221"/>
                </a:cubicBezTo>
                <a:cubicBezTo>
                  <a:pt x="735212" y="5983421"/>
                  <a:pt x="718836" y="5999797"/>
                  <a:pt x="698636" y="5999797"/>
                </a:cubicBezTo>
                <a:cubicBezTo>
                  <a:pt x="678436" y="5999797"/>
                  <a:pt x="662060" y="5983421"/>
                  <a:pt x="662060" y="5963221"/>
                </a:cubicBezTo>
                <a:cubicBezTo>
                  <a:pt x="662060" y="5943021"/>
                  <a:pt x="678436" y="5926645"/>
                  <a:pt x="698636" y="5926645"/>
                </a:cubicBezTo>
                <a:close/>
                <a:moveTo>
                  <a:pt x="477950" y="5926645"/>
                </a:moveTo>
                <a:cubicBezTo>
                  <a:pt x="498150" y="5926645"/>
                  <a:pt x="514526" y="5943021"/>
                  <a:pt x="514526" y="5963221"/>
                </a:cubicBezTo>
                <a:cubicBezTo>
                  <a:pt x="514526" y="5983421"/>
                  <a:pt x="498150" y="5999797"/>
                  <a:pt x="477950" y="5999797"/>
                </a:cubicBezTo>
                <a:cubicBezTo>
                  <a:pt x="457750" y="5999797"/>
                  <a:pt x="441374" y="5983421"/>
                  <a:pt x="441374" y="5963221"/>
                </a:cubicBezTo>
                <a:cubicBezTo>
                  <a:pt x="441374" y="5943021"/>
                  <a:pt x="457750" y="5926645"/>
                  <a:pt x="477950" y="5926645"/>
                </a:cubicBezTo>
                <a:close/>
                <a:moveTo>
                  <a:pt x="257263" y="5926645"/>
                </a:moveTo>
                <a:cubicBezTo>
                  <a:pt x="277463" y="5926645"/>
                  <a:pt x="293839" y="5943021"/>
                  <a:pt x="293839" y="5963221"/>
                </a:cubicBezTo>
                <a:cubicBezTo>
                  <a:pt x="293839" y="5983421"/>
                  <a:pt x="277463" y="5999797"/>
                  <a:pt x="257263" y="5999797"/>
                </a:cubicBezTo>
                <a:cubicBezTo>
                  <a:pt x="237063" y="5999797"/>
                  <a:pt x="220687" y="5983421"/>
                  <a:pt x="220687" y="5963221"/>
                </a:cubicBezTo>
                <a:cubicBezTo>
                  <a:pt x="220687" y="5943021"/>
                  <a:pt x="237063" y="5926645"/>
                  <a:pt x="257263" y="5926645"/>
                </a:cubicBezTo>
                <a:close/>
                <a:moveTo>
                  <a:pt x="36577" y="5926645"/>
                </a:moveTo>
                <a:cubicBezTo>
                  <a:pt x="56777" y="5926645"/>
                  <a:pt x="73153" y="5943021"/>
                  <a:pt x="73153" y="5963221"/>
                </a:cubicBezTo>
                <a:cubicBezTo>
                  <a:pt x="73153" y="5983421"/>
                  <a:pt x="56777" y="5999797"/>
                  <a:pt x="36577" y="5999797"/>
                </a:cubicBezTo>
                <a:cubicBezTo>
                  <a:pt x="16377" y="5999797"/>
                  <a:pt x="1" y="5983421"/>
                  <a:pt x="1" y="5963221"/>
                </a:cubicBezTo>
                <a:cubicBezTo>
                  <a:pt x="1" y="5943021"/>
                  <a:pt x="16377" y="5926645"/>
                  <a:pt x="36577" y="5926645"/>
                </a:cubicBezTo>
                <a:close/>
                <a:moveTo>
                  <a:pt x="11953343" y="5714979"/>
                </a:moveTo>
                <a:cubicBezTo>
                  <a:pt x="11973543" y="5714979"/>
                  <a:pt x="11989919" y="5731355"/>
                  <a:pt x="11989919" y="5751555"/>
                </a:cubicBezTo>
                <a:cubicBezTo>
                  <a:pt x="11989919" y="5771755"/>
                  <a:pt x="11973543" y="5788131"/>
                  <a:pt x="11953343" y="5788131"/>
                </a:cubicBezTo>
                <a:cubicBezTo>
                  <a:pt x="11933143" y="5788131"/>
                  <a:pt x="11916767" y="5771755"/>
                  <a:pt x="11916767" y="5751555"/>
                </a:cubicBezTo>
                <a:cubicBezTo>
                  <a:pt x="11916767" y="5731355"/>
                  <a:pt x="11933143" y="5714979"/>
                  <a:pt x="11953343" y="5714979"/>
                </a:cubicBezTo>
                <a:close/>
                <a:moveTo>
                  <a:pt x="11732658" y="5714979"/>
                </a:moveTo>
                <a:cubicBezTo>
                  <a:pt x="11752858" y="5714979"/>
                  <a:pt x="11769234" y="5731355"/>
                  <a:pt x="11769234" y="5751555"/>
                </a:cubicBezTo>
                <a:cubicBezTo>
                  <a:pt x="11769234" y="5771755"/>
                  <a:pt x="11752858" y="5788131"/>
                  <a:pt x="11732658" y="5788131"/>
                </a:cubicBezTo>
                <a:cubicBezTo>
                  <a:pt x="11712458" y="5788131"/>
                  <a:pt x="11696082" y="5771755"/>
                  <a:pt x="11696082" y="5751555"/>
                </a:cubicBezTo>
                <a:cubicBezTo>
                  <a:pt x="11696082" y="5731355"/>
                  <a:pt x="11712458" y="5714979"/>
                  <a:pt x="11732658" y="5714979"/>
                </a:cubicBezTo>
                <a:close/>
                <a:moveTo>
                  <a:pt x="11511977" y="5714979"/>
                </a:moveTo>
                <a:cubicBezTo>
                  <a:pt x="11532177" y="5714979"/>
                  <a:pt x="11548553" y="5731355"/>
                  <a:pt x="11548553" y="5751555"/>
                </a:cubicBezTo>
                <a:cubicBezTo>
                  <a:pt x="11548553" y="5771755"/>
                  <a:pt x="11532177" y="5788131"/>
                  <a:pt x="11511977" y="5788131"/>
                </a:cubicBezTo>
                <a:cubicBezTo>
                  <a:pt x="11491777" y="5788131"/>
                  <a:pt x="11475401" y="5771755"/>
                  <a:pt x="11475401" y="5751555"/>
                </a:cubicBezTo>
                <a:cubicBezTo>
                  <a:pt x="11475401" y="5731355"/>
                  <a:pt x="11491777" y="5714979"/>
                  <a:pt x="11511977" y="5714979"/>
                </a:cubicBezTo>
                <a:close/>
                <a:moveTo>
                  <a:pt x="11291296" y="5714979"/>
                </a:moveTo>
                <a:cubicBezTo>
                  <a:pt x="11311496" y="5714979"/>
                  <a:pt x="11327872" y="5731355"/>
                  <a:pt x="11327872" y="5751555"/>
                </a:cubicBezTo>
                <a:cubicBezTo>
                  <a:pt x="11327872" y="5771755"/>
                  <a:pt x="11311496" y="5788131"/>
                  <a:pt x="11291296" y="5788131"/>
                </a:cubicBezTo>
                <a:cubicBezTo>
                  <a:pt x="11271096" y="5788131"/>
                  <a:pt x="11254720" y="5771755"/>
                  <a:pt x="11254720" y="5751555"/>
                </a:cubicBezTo>
                <a:cubicBezTo>
                  <a:pt x="11254720" y="5731355"/>
                  <a:pt x="11271096" y="5714979"/>
                  <a:pt x="11291296" y="5714979"/>
                </a:cubicBezTo>
                <a:close/>
                <a:moveTo>
                  <a:pt x="11070615" y="5714979"/>
                </a:moveTo>
                <a:cubicBezTo>
                  <a:pt x="11090815" y="5714979"/>
                  <a:pt x="11107191" y="5731355"/>
                  <a:pt x="11107191" y="5751555"/>
                </a:cubicBezTo>
                <a:cubicBezTo>
                  <a:pt x="11107191" y="5771755"/>
                  <a:pt x="11090815" y="5788131"/>
                  <a:pt x="11070615" y="5788131"/>
                </a:cubicBezTo>
                <a:cubicBezTo>
                  <a:pt x="11050415" y="5788131"/>
                  <a:pt x="11034039" y="5771755"/>
                  <a:pt x="11034039" y="5751555"/>
                </a:cubicBezTo>
                <a:cubicBezTo>
                  <a:pt x="11034039" y="5731355"/>
                  <a:pt x="11050415" y="5714979"/>
                  <a:pt x="11070615" y="5714979"/>
                </a:cubicBezTo>
                <a:close/>
                <a:moveTo>
                  <a:pt x="10849934" y="5714979"/>
                </a:moveTo>
                <a:cubicBezTo>
                  <a:pt x="10870134" y="5714979"/>
                  <a:pt x="10886510" y="5731355"/>
                  <a:pt x="10886510" y="5751555"/>
                </a:cubicBezTo>
                <a:cubicBezTo>
                  <a:pt x="10886510" y="5771755"/>
                  <a:pt x="10870134" y="5788131"/>
                  <a:pt x="10849934" y="5788131"/>
                </a:cubicBezTo>
                <a:cubicBezTo>
                  <a:pt x="10829734" y="5788131"/>
                  <a:pt x="10813358" y="5771755"/>
                  <a:pt x="10813358" y="5751555"/>
                </a:cubicBezTo>
                <a:cubicBezTo>
                  <a:pt x="10813358" y="5731355"/>
                  <a:pt x="10829734" y="5714979"/>
                  <a:pt x="10849934" y="5714979"/>
                </a:cubicBezTo>
                <a:close/>
                <a:moveTo>
                  <a:pt x="10629253" y="5714979"/>
                </a:moveTo>
                <a:cubicBezTo>
                  <a:pt x="10649453" y="5714979"/>
                  <a:pt x="10665829" y="5731355"/>
                  <a:pt x="10665829" y="5751555"/>
                </a:cubicBezTo>
                <a:cubicBezTo>
                  <a:pt x="10665829" y="5771755"/>
                  <a:pt x="10649453" y="5788131"/>
                  <a:pt x="10629253" y="5788131"/>
                </a:cubicBezTo>
                <a:cubicBezTo>
                  <a:pt x="10609053" y="5788131"/>
                  <a:pt x="10592677" y="5771755"/>
                  <a:pt x="10592677" y="5751555"/>
                </a:cubicBezTo>
                <a:cubicBezTo>
                  <a:pt x="10592677" y="5731355"/>
                  <a:pt x="10609053" y="5714979"/>
                  <a:pt x="10629253" y="5714979"/>
                </a:cubicBezTo>
                <a:close/>
                <a:moveTo>
                  <a:pt x="10408572" y="5714979"/>
                </a:moveTo>
                <a:cubicBezTo>
                  <a:pt x="10428772" y="5714979"/>
                  <a:pt x="10445148" y="5731355"/>
                  <a:pt x="10445148" y="5751555"/>
                </a:cubicBezTo>
                <a:cubicBezTo>
                  <a:pt x="10445148" y="5771755"/>
                  <a:pt x="10428772" y="5788131"/>
                  <a:pt x="10408572" y="5788131"/>
                </a:cubicBezTo>
                <a:cubicBezTo>
                  <a:pt x="10388372" y="5788131"/>
                  <a:pt x="10371996" y="5771755"/>
                  <a:pt x="10371996" y="5751555"/>
                </a:cubicBezTo>
                <a:cubicBezTo>
                  <a:pt x="10371996" y="5731355"/>
                  <a:pt x="10388372" y="5714979"/>
                  <a:pt x="10408572" y="5714979"/>
                </a:cubicBezTo>
                <a:close/>
                <a:moveTo>
                  <a:pt x="10187891" y="5714979"/>
                </a:moveTo>
                <a:cubicBezTo>
                  <a:pt x="10208091" y="5714979"/>
                  <a:pt x="10224467" y="5731355"/>
                  <a:pt x="10224467" y="5751555"/>
                </a:cubicBezTo>
                <a:cubicBezTo>
                  <a:pt x="10224467" y="5771755"/>
                  <a:pt x="10208091" y="5788131"/>
                  <a:pt x="10187891" y="5788131"/>
                </a:cubicBezTo>
                <a:cubicBezTo>
                  <a:pt x="10167691" y="5788131"/>
                  <a:pt x="10151315" y="5771755"/>
                  <a:pt x="10151315" y="5751555"/>
                </a:cubicBezTo>
                <a:cubicBezTo>
                  <a:pt x="10151315" y="5731355"/>
                  <a:pt x="10167691" y="5714979"/>
                  <a:pt x="10187891" y="5714979"/>
                </a:cubicBezTo>
                <a:close/>
                <a:moveTo>
                  <a:pt x="9967210" y="5714979"/>
                </a:moveTo>
                <a:cubicBezTo>
                  <a:pt x="9987410" y="5714979"/>
                  <a:pt x="10003786" y="5731355"/>
                  <a:pt x="10003786" y="5751555"/>
                </a:cubicBezTo>
                <a:cubicBezTo>
                  <a:pt x="10003786" y="5771755"/>
                  <a:pt x="9987410" y="5788131"/>
                  <a:pt x="9967210" y="5788131"/>
                </a:cubicBezTo>
                <a:cubicBezTo>
                  <a:pt x="9947010" y="5788131"/>
                  <a:pt x="9930634" y="5771755"/>
                  <a:pt x="9930634" y="5751555"/>
                </a:cubicBezTo>
                <a:cubicBezTo>
                  <a:pt x="9930634" y="5731355"/>
                  <a:pt x="9947010" y="5714979"/>
                  <a:pt x="9967210" y="5714979"/>
                </a:cubicBezTo>
                <a:close/>
                <a:moveTo>
                  <a:pt x="9746529" y="5714979"/>
                </a:moveTo>
                <a:cubicBezTo>
                  <a:pt x="9766729" y="5714979"/>
                  <a:pt x="9783105" y="5731355"/>
                  <a:pt x="9783105" y="5751555"/>
                </a:cubicBezTo>
                <a:cubicBezTo>
                  <a:pt x="9783105" y="5771755"/>
                  <a:pt x="9766729" y="5788131"/>
                  <a:pt x="9746529" y="5788131"/>
                </a:cubicBezTo>
                <a:cubicBezTo>
                  <a:pt x="9726329" y="5788131"/>
                  <a:pt x="9709953" y="5771755"/>
                  <a:pt x="9709953" y="5751555"/>
                </a:cubicBezTo>
                <a:cubicBezTo>
                  <a:pt x="9709953" y="5731355"/>
                  <a:pt x="9726329" y="5714979"/>
                  <a:pt x="9746529" y="5714979"/>
                </a:cubicBezTo>
                <a:close/>
                <a:moveTo>
                  <a:pt x="9525848" y="5714979"/>
                </a:moveTo>
                <a:cubicBezTo>
                  <a:pt x="9546048" y="5714979"/>
                  <a:pt x="9562424" y="5731355"/>
                  <a:pt x="9562424" y="5751555"/>
                </a:cubicBezTo>
                <a:cubicBezTo>
                  <a:pt x="9562424" y="5771755"/>
                  <a:pt x="9546048" y="5788131"/>
                  <a:pt x="9525848" y="5788131"/>
                </a:cubicBezTo>
                <a:cubicBezTo>
                  <a:pt x="9505648" y="5788131"/>
                  <a:pt x="9489272" y="5771755"/>
                  <a:pt x="9489272" y="5751555"/>
                </a:cubicBezTo>
                <a:cubicBezTo>
                  <a:pt x="9489272" y="5731355"/>
                  <a:pt x="9505648" y="5714979"/>
                  <a:pt x="9525848" y="5714979"/>
                </a:cubicBezTo>
                <a:close/>
                <a:moveTo>
                  <a:pt x="9305167" y="5714979"/>
                </a:moveTo>
                <a:cubicBezTo>
                  <a:pt x="9325367" y="5714979"/>
                  <a:pt x="9341743" y="5731355"/>
                  <a:pt x="9341743" y="5751555"/>
                </a:cubicBezTo>
                <a:cubicBezTo>
                  <a:pt x="9341743" y="5771755"/>
                  <a:pt x="9325367" y="5788131"/>
                  <a:pt x="9305167" y="5788131"/>
                </a:cubicBezTo>
                <a:cubicBezTo>
                  <a:pt x="9284967" y="5788131"/>
                  <a:pt x="9268591" y="5771755"/>
                  <a:pt x="9268591" y="5751555"/>
                </a:cubicBezTo>
                <a:cubicBezTo>
                  <a:pt x="9268591" y="5731355"/>
                  <a:pt x="9284967" y="5714979"/>
                  <a:pt x="9305167" y="5714979"/>
                </a:cubicBezTo>
                <a:close/>
                <a:moveTo>
                  <a:pt x="9084486" y="5714979"/>
                </a:moveTo>
                <a:cubicBezTo>
                  <a:pt x="9104686" y="5714979"/>
                  <a:pt x="9121062" y="5731355"/>
                  <a:pt x="9121062" y="5751555"/>
                </a:cubicBezTo>
                <a:cubicBezTo>
                  <a:pt x="9121062" y="5771755"/>
                  <a:pt x="9104686" y="5788131"/>
                  <a:pt x="9084486" y="5788131"/>
                </a:cubicBezTo>
                <a:cubicBezTo>
                  <a:pt x="9064286" y="5788131"/>
                  <a:pt x="9047910" y="5771755"/>
                  <a:pt x="9047910" y="5751555"/>
                </a:cubicBezTo>
                <a:cubicBezTo>
                  <a:pt x="9047910" y="5731355"/>
                  <a:pt x="9064286" y="5714979"/>
                  <a:pt x="9084486" y="5714979"/>
                </a:cubicBezTo>
                <a:close/>
                <a:moveTo>
                  <a:pt x="8863805" y="5714979"/>
                </a:moveTo>
                <a:cubicBezTo>
                  <a:pt x="8884005" y="5714979"/>
                  <a:pt x="8900381" y="5731355"/>
                  <a:pt x="8900381" y="5751555"/>
                </a:cubicBezTo>
                <a:cubicBezTo>
                  <a:pt x="8900381" y="5771755"/>
                  <a:pt x="8884005" y="5788131"/>
                  <a:pt x="8863805" y="5788131"/>
                </a:cubicBezTo>
                <a:cubicBezTo>
                  <a:pt x="8843605" y="5788131"/>
                  <a:pt x="8827229" y="5771755"/>
                  <a:pt x="8827229" y="5751555"/>
                </a:cubicBezTo>
                <a:cubicBezTo>
                  <a:pt x="8827229" y="5731355"/>
                  <a:pt x="8843605" y="5714979"/>
                  <a:pt x="8863805" y="5714979"/>
                </a:cubicBezTo>
                <a:close/>
                <a:moveTo>
                  <a:pt x="8643124" y="5714979"/>
                </a:moveTo>
                <a:cubicBezTo>
                  <a:pt x="8663324" y="5714979"/>
                  <a:pt x="8679700" y="5731355"/>
                  <a:pt x="8679700" y="5751555"/>
                </a:cubicBezTo>
                <a:cubicBezTo>
                  <a:pt x="8679700" y="5771755"/>
                  <a:pt x="8663324" y="5788131"/>
                  <a:pt x="8643124" y="5788131"/>
                </a:cubicBezTo>
                <a:cubicBezTo>
                  <a:pt x="8622924" y="5788131"/>
                  <a:pt x="8606548" y="5771755"/>
                  <a:pt x="8606548" y="5751555"/>
                </a:cubicBezTo>
                <a:cubicBezTo>
                  <a:pt x="8606548" y="5731355"/>
                  <a:pt x="8622924" y="5714979"/>
                  <a:pt x="8643124" y="5714979"/>
                </a:cubicBezTo>
                <a:close/>
                <a:moveTo>
                  <a:pt x="8422443" y="5714979"/>
                </a:moveTo>
                <a:cubicBezTo>
                  <a:pt x="8442643" y="5714979"/>
                  <a:pt x="8459019" y="5731355"/>
                  <a:pt x="8459019" y="5751555"/>
                </a:cubicBezTo>
                <a:cubicBezTo>
                  <a:pt x="8459019" y="5771755"/>
                  <a:pt x="8442643" y="5788131"/>
                  <a:pt x="8422443" y="5788131"/>
                </a:cubicBezTo>
                <a:cubicBezTo>
                  <a:pt x="8402243" y="5788131"/>
                  <a:pt x="8385867" y="5771755"/>
                  <a:pt x="8385867" y="5751555"/>
                </a:cubicBezTo>
                <a:cubicBezTo>
                  <a:pt x="8385867" y="5731355"/>
                  <a:pt x="8402243" y="5714979"/>
                  <a:pt x="8422443" y="5714979"/>
                </a:cubicBezTo>
                <a:close/>
                <a:moveTo>
                  <a:pt x="8201762" y="5714979"/>
                </a:moveTo>
                <a:cubicBezTo>
                  <a:pt x="8221962" y="5714979"/>
                  <a:pt x="8238338" y="5731355"/>
                  <a:pt x="8238338" y="5751555"/>
                </a:cubicBezTo>
                <a:cubicBezTo>
                  <a:pt x="8238338" y="5771755"/>
                  <a:pt x="8221962" y="5788131"/>
                  <a:pt x="8201762" y="5788131"/>
                </a:cubicBezTo>
                <a:cubicBezTo>
                  <a:pt x="8181562" y="5788131"/>
                  <a:pt x="8165186" y="5771755"/>
                  <a:pt x="8165186" y="5751555"/>
                </a:cubicBezTo>
                <a:cubicBezTo>
                  <a:pt x="8165186" y="5731355"/>
                  <a:pt x="8181562" y="5714979"/>
                  <a:pt x="8201762" y="5714979"/>
                </a:cubicBezTo>
                <a:close/>
                <a:moveTo>
                  <a:pt x="7981081" y="5714979"/>
                </a:moveTo>
                <a:cubicBezTo>
                  <a:pt x="8001281" y="5714979"/>
                  <a:pt x="8017657" y="5731355"/>
                  <a:pt x="8017657" y="5751555"/>
                </a:cubicBezTo>
                <a:cubicBezTo>
                  <a:pt x="8017657" y="5771755"/>
                  <a:pt x="8001281" y="5788131"/>
                  <a:pt x="7981081" y="5788131"/>
                </a:cubicBezTo>
                <a:cubicBezTo>
                  <a:pt x="7960881" y="5788131"/>
                  <a:pt x="7944505" y="5771755"/>
                  <a:pt x="7944505" y="5751555"/>
                </a:cubicBezTo>
                <a:cubicBezTo>
                  <a:pt x="7944505" y="5731355"/>
                  <a:pt x="7960881" y="5714979"/>
                  <a:pt x="7981081" y="5714979"/>
                </a:cubicBezTo>
                <a:close/>
                <a:moveTo>
                  <a:pt x="7760400" y="5714979"/>
                </a:moveTo>
                <a:cubicBezTo>
                  <a:pt x="7780600" y="5714979"/>
                  <a:pt x="7796976" y="5731355"/>
                  <a:pt x="7796976" y="5751555"/>
                </a:cubicBezTo>
                <a:cubicBezTo>
                  <a:pt x="7796976" y="5771755"/>
                  <a:pt x="7780600" y="5788131"/>
                  <a:pt x="7760400" y="5788131"/>
                </a:cubicBezTo>
                <a:cubicBezTo>
                  <a:pt x="7740200" y="5788131"/>
                  <a:pt x="7723824" y="5771755"/>
                  <a:pt x="7723824" y="5751555"/>
                </a:cubicBezTo>
                <a:cubicBezTo>
                  <a:pt x="7723824" y="5731355"/>
                  <a:pt x="7740200" y="5714979"/>
                  <a:pt x="7760400" y="5714979"/>
                </a:cubicBezTo>
                <a:close/>
                <a:moveTo>
                  <a:pt x="7539719" y="5714979"/>
                </a:moveTo>
                <a:cubicBezTo>
                  <a:pt x="7559919" y="5714979"/>
                  <a:pt x="7576295" y="5731355"/>
                  <a:pt x="7576295" y="5751555"/>
                </a:cubicBezTo>
                <a:cubicBezTo>
                  <a:pt x="7576295" y="5771755"/>
                  <a:pt x="7559919" y="5788131"/>
                  <a:pt x="7539719" y="5788131"/>
                </a:cubicBezTo>
                <a:cubicBezTo>
                  <a:pt x="7519519" y="5788131"/>
                  <a:pt x="7503143" y="5771755"/>
                  <a:pt x="7503143" y="5751555"/>
                </a:cubicBezTo>
                <a:cubicBezTo>
                  <a:pt x="7503143" y="5731355"/>
                  <a:pt x="7519519" y="5714979"/>
                  <a:pt x="7539719" y="5714979"/>
                </a:cubicBezTo>
                <a:close/>
                <a:moveTo>
                  <a:pt x="7319038" y="5714979"/>
                </a:moveTo>
                <a:cubicBezTo>
                  <a:pt x="7339238" y="5714979"/>
                  <a:pt x="7355614" y="5731355"/>
                  <a:pt x="7355614" y="5751555"/>
                </a:cubicBezTo>
                <a:cubicBezTo>
                  <a:pt x="7355614" y="5771755"/>
                  <a:pt x="7339238" y="5788131"/>
                  <a:pt x="7319038" y="5788131"/>
                </a:cubicBezTo>
                <a:cubicBezTo>
                  <a:pt x="7298838" y="5788131"/>
                  <a:pt x="7282462" y="5771755"/>
                  <a:pt x="7282462" y="5751555"/>
                </a:cubicBezTo>
                <a:cubicBezTo>
                  <a:pt x="7282462" y="5731355"/>
                  <a:pt x="7298838" y="5714979"/>
                  <a:pt x="7319038" y="5714979"/>
                </a:cubicBezTo>
                <a:close/>
                <a:moveTo>
                  <a:pt x="7098357" y="5714979"/>
                </a:moveTo>
                <a:cubicBezTo>
                  <a:pt x="7118557" y="5714979"/>
                  <a:pt x="7134933" y="5731355"/>
                  <a:pt x="7134933" y="5751555"/>
                </a:cubicBezTo>
                <a:cubicBezTo>
                  <a:pt x="7134933" y="5771755"/>
                  <a:pt x="7118557" y="5788131"/>
                  <a:pt x="7098357" y="5788131"/>
                </a:cubicBezTo>
                <a:cubicBezTo>
                  <a:pt x="7078157" y="5788131"/>
                  <a:pt x="7061781" y="5771755"/>
                  <a:pt x="7061781" y="5751555"/>
                </a:cubicBezTo>
                <a:cubicBezTo>
                  <a:pt x="7061781" y="5731355"/>
                  <a:pt x="7078157" y="5714979"/>
                  <a:pt x="7098357" y="5714979"/>
                </a:cubicBezTo>
                <a:close/>
                <a:moveTo>
                  <a:pt x="6877676" y="5714979"/>
                </a:moveTo>
                <a:cubicBezTo>
                  <a:pt x="6897876" y="5714979"/>
                  <a:pt x="6914252" y="5731355"/>
                  <a:pt x="6914252" y="5751555"/>
                </a:cubicBezTo>
                <a:cubicBezTo>
                  <a:pt x="6914252" y="5771755"/>
                  <a:pt x="6897876" y="5788131"/>
                  <a:pt x="6877676" y="5788131"/>
                </a:cubicBezTo>
                <a:cubicBezTo>
                  <a:pt x="6857476" y="5788131"/>
                  <a:pt x="6841100" y="5771755"/>
                  <a:pt x="6841100" y="5751555"/>
                </a:cubicBezTo>
                <a:cubicBezTo>
                  <a:pt x="6841100" y="5731355"/>
                  <a:pt x="6857476" y="5714979"/>
                  <a:pt x="6877676" y="5714979"/>
                </a:cubicBezTo>
                <a:close/>
                <a:moveTo>
                  <a:pt x="6656995" y="5714979"/>
                </a:moveTo>
                <a:cubicBezTo>
                  <a:pt x="6677195" y="5714979"/>
                  <a:pt x="6693571" y="5731355"/>
                  <a:pt x="6693571" y="5751555"/>
                </a:cubicBezTo>
                <a:cubicBezTo>
                  <a:pt x="6693571" y="5771755"/>
                  <a:pt x="6677195" y="5788131"/>
                  <a:pt x="6656995" y="5788131"/>
                </a:cubicBezTo>
                <a:cubicBezTo>
                  <a:pt x="6636795" y="5788131"/>
                  <a:pt x="6620419" y="5771755"/>
                  <a:pt x="6620419" y="5751555"/>
                </a:cubicBezTo>
                <a:cubicBezTo>
                  <a:pt x="6620419" y="5731355"/>
                  <a:pt x="6636795" y="5714979"/>
                  <a:pt x="6656995" y="5714979"/>
                </a:cubicBezTo>
                <a:close/>
                <a:moveTo>
                  <a:pt x="6436314" y="5714979"/>
                </a:moveTo>
                <a:cubicBezTo>
                  <a:pt x="6456514" y="5714979"/>
                  <a:pt x="6472890" y="5731355"/>
                  <a:pt x="6472890" y="5751555"/>
                </a:cubicBezTo>
                <a:cubicBezTo>
                  <a:pt x="6472890" y="5771755"/>
                  <a:pt x="6456514" y="5788131"/>
                  <a:pt x="6436314" y="5788131"/>
                </a:cubicBezTo>
                <a:cubicBezTo>
                  <a:pt x="6416114" y="5788131"/>
                  <a:pt x="6399738" y="5771755"/>
                  <a:pt x="6399738" y="5751555"/>
                </a:cubicBezTo>
                <a:cubicBezTo>
                  <a:pt x="6399738" y="5731355"/>
                  <a:pt x="6416114" y="5714979"/>
                  <a:pt x="6436314" y="5714979"/>
                </a:cubicBezTo>
                <a:close/>
                <a:moveTo>
                  <a:pt x="6215633" y="5714979"/>
                </a:moveTo>
                <a:cubicBezTo>
                  <a:pt x="6235833" y="5714979"/>
                  <a:pt x="6252209" y="5731355"/>
                  <a:pt x="6252209" y="5751555"/>
                </a:cubicBezTo>
                <a:cubicBezTo>
                  <a:pt x="6252209" y="5771755"/>
                  <a:pt x="6235833" y="5788131"/>
                  <a:pt x="6215633" y="5788131"/>
                </a:cubicBezTo>
                <a:cubicBezTo>
                  <a:pt x="6195433" y="5788131"/>
                  <a:pt x="6179057" y="5771755"/>
                  <a:pt x="6179057" y="5751555"/>
                </a:cubicBezTo>
                <a:cubicBezTo>
                  <a:pt x="6179057" y="5731355"/>
                  <a:pt x="6195433" y="5714979"/>
                  <a:pt x="6215633" y="5714979"/>
                </a:cubicBezTo>
                <a:close/>
                <a:moveTo>
                  <a:pt x="5994952" y="5714979"/>
                </a:moveTo>
                <a:cubicBezTo>
                  <a:pt x="6015152" y="5714979"/>
                  <a:pt x="6031528" y="5731355"/>
                  <a:pt x="6031528" y="5751555"/>
                </a:cubicBezTo>
                <a:cubicBezTo>
                  <a:pt x="6031528" y="5771755"/>
                  <a:pt x="6015152" y="5788131"/>
                  <a:pt x="5994952" y="5788131"/>
                </a:cubicBezTo>
                <a:cubicBezTo>
                  <a:pt x="5974752" y="5788131"/>
                  <a:pt x="5958376" y="5771755"/>
                  <a:pt x="5958376" y="5751555"/>
                </a:cubicBezTo>
                <a:cubicBezTo>
                  <a:pt x="5958376" y="5731355"/>
                  <a:pt x="5974752" y="5714979"/>
                  <a:pt x="5994952" y="5714979"/>
                </a:cubicBezTo>
                <a:close/>
                <a:moveTo>
                  <a:pt x="5774272" y="5714979"/>
                </a:moveTo>
                <a:cubicBezTo>
                  <a:pt x="5794472" y="5714979"/>
                  <a:pt x="5810848" y="5731355"/>
                  <a:pt x="5810848" y="5751555"/>
                </a:cubicBezTo>
                <a:cubicBezTo>
                  <a:pt x="5810848" y="5771755"/>
                  <a:pt x="5794472" y="5788131"/>
                  <a:pt x="5774272" y="5788131"/>
                </a:cubicBezTo>
                <a:cubicBezTo>
                  <a:pt x="5754073" y="5788131"/>
                  <a:pt x="5737697" y="5771755"/>
                  <a:pt x="5737697" y="5751555"/>
                </a:cubicBezTo>
                <a:cubicBezTo>
                  <a:pt x="5737697" y="5731355"/>
                  <a:pt x="5754073" y="5714979"/>
                  <a:pt x="5774272" y="5714979"/>
                </a:cubicBezTo>
                <a:close/>
                <a:moveTo>
                  <a:pt x="5553593" y="5714979"/>
                </a:moveTo>
                <a:cubicBezTo>
                  <a:pt x="5573793" y="5714979"/>
                  <a:pt x="5590169" y="5731355"/>
                  <a:pt x="5590169" y="5751555"/>
                </a:cubicBezTo>
                <a:cubicBezTo>
                  <a:pt x="5590169" y="5771755"/>
                  <a:pt x="5573793" y="5788131"/>
                  <a:pt x="5553593" y="5788131"/>
                </a:cubicBezTo>
                <a:cubicBezTo>
                  <a:pt x="5533393" y="5788131"/>
                  <a:pt x="5517018" y="5771755"/>
                  <a:pt x="5517018" y="5751555"/>
                </a:cubicBezTo>
                <a:cubicBezTo>
                  <a:pt x="5517018" y="5731355"/>
                  <a:pt x="5533393" y="5714979"/>
                  <a:pt x="5553593" y="5714979"/>
                </a:cubicBezTo>
                <a:close/>
                <a:moveTo>
                  <a:pt x="5332913" y="5714979"/>
                </a:moveTo>
                <a:cubicBezTo>
                  <a:pt x="5353113" y="5714979"/>
                  <a:pt x="5369490" y="5731355"/>
                  <a:pt x="5369490" y="5751555"/>
                </a:cubicBezTo>
                <a:cubicBezTo>
                  <a:pt x="5369490" y="5771755"/>
                  <a:pt x="5353113" y="5788131"/>
                  <a:pt x="5332913" y="5788131"/>
                </a:cubicBezTo>
                <a:cubicBezTo>
                  <a:pt x="5312714" y="5788131"/>
                  <a:pt x="5296337" y="5771755"/>
                  <a:pt x="5296337" y="5751555"/>
                </a:cubicBezTo>
                <a:cubicBezTo>
                  <a:pt x="5296337" y="5731355"/>
                  <a:pt x="5312714" y="5714979"/>
                  <a:pt x="5332913" y="5714979"/>
                </a:cubicBezTo>
                <a:close/>
                <a:moveTo>
                  <a:pt x="5112230" y="5714979"/>
                </a:moveTo>
                <a:cubicBezTo>
                  <a:pt x="5132433" y="5714979"/>
                  <a:pt x="5148807" y="5731355"/>
                  <a:pt x="5148807" y="5751555"/>
                </a:cubicBezTo>
                <a:cubicBezTo>
                  <a:pt x="5148807" y="5771755"/>
                  <a:pt x="5132433" y="5788131"/>
                  <a:pt x="5112230" y="5788131"/>
                </a:cubicBezTo>
                <a:cubicBezTo>
                  <a:pt x="5092030" y="5788131"/>
                  <a:pt x="5075655" y="5771755"/>
                  <a:pt x="5075655" y="5751555"/>
                </a:cubicBezTo>
                <a:cubicBezTo>
                  <a:pt x="5075655" y="5731355"/>
                  <a:pt x="5092030" y="5714979"/>
                  <a:pt x="5112230" y="5714979"/>
                </a:cubicBezTo>
                <a:close/>
                <a:moveTo>
                  <a:pt x="4891552" y="5714979"/>
                </a:moveTo>
                <a:cubicBezTo>
                  <a:pt x="4911751" y="5714979"/>
                  <a:pt x="4928127" y="5731355"/>
                  <a:pt x="4928127" y="5751555"/>
                </a:cubicBezTo>
                <a:cubicBezTo>
                  <a:pt x="4928127" y="5771755"/>
                  <a:pt x="4911751" y="5788131"/>
                  <a:pt x="4891552" y="5788131"/>
                </a:cubicBezTo>
                <a:cubicBezTo>
                  <a:pt x="4871352" y="5788131"/>
                  <a:pt x="4854975" y="5771755"/>
                  <a:pt x="4854975" y="5751555"/>
                </a:cubicBezTo>
                <a:cubicBezTo>
                  <a:pt x="4854975" y="5731355"/>
                  <a:pt x="4871352" y="5714979"/>
                  <a:pt x="4891552" y="5714979"/>
                </a:cubicBezTo>
                <a:close/>
                <a:moveTo>
                  <a:pt x="4670871" y="5714979"/>
                </a:moveTo>
                <a:cubicBezTo>
                  <a:pt x="4691070" y="5714979"/>
                  <a:pt x="4707447" y="5731355"/>
                  <a:pt x="4707447" y="5751555"/>
                </a:cubicBezTo>
                <a:cubicBezTo>
                  <a:pt x="4707447" y="5771755"/>
                  <a:pt x="4691070" y="5788131"/>
                  <a:pt x="4670871" y="5788131"/>
                </a:cubicBezTo>
                <a:cubicBezTo>
                  <a:pt x="4650672" y="5788131"/>
                  <a:pt x="4634295" y="5771755"/>
                  <a:pt x="4634295" y="5751555"/>
                </a:cubicBezTo>
                <a:cubicBezTo>
                  <a:pt x="4634295" y="5731355"/>
                  <a:pt x="4650672" y="5714979"/>
                  <a:pt x="4670871" y="5714979"/>
                </a:cubicBezTo>
                <a:close/>
                <a:moveTo>
                  <a:pt x="4450188" y="5714979"/>
                </a:moveTo>
                <a:cubicBezTo>
                  <a:pt x="4470390" y="5714979"/>
                  <a:pt x="4486764" y="5731355"/>
                  <a:pt x="4486764" y="5751555"/>
                </a:cubicBezTo>
                <a:cubicBezTo>
                  <a:pt x="4486764" y="5771755"/>
                  <a:pt x="4470390" y="5788131"/>
                  <a:pt x="4450188" y="5788131"/>
                </a:cubicBezTo>
                <a:cubicBezTo>
                  <a:pt x="4429988" y="5788131"/>
                  <a:pt x="4413613" y="5771755"/>
                  <a:pt x="4413613" y="5751555"/>
                </a:cubicBezTo>
                <a:cubicBezTo>
                  <a:pt x="4413613" y="5731355"/>
                  <a:pt x="4429988" y="5714979"/>
                  <a:pt x="4450188" y="5714979"/>
                </a:cubicBezTo>
                <a:close/>
                <a:moveTo>
                  <a:pt x="4229507" y="5714979"/>
                </a:moveTo>
                <a:cubicBezTo>
                  <a:pt x="4249708" y="5714979"/>
                  <a:pt x="4266084" y="5731355"/>
                  <a:pt x="4266084" y="5751555"/>
                </a:cubicBezTo>
                <a:cubicBezTo>
                  <a:pt x="4266084" y="5771755"/>
                  <a:pt x="4249708" y="5788131"/>
                  <a:pt x="4229507" y="5788131"/>
                </a:cubicBezTo>
                <a:cubicBezTo>
                  <a:pt x="4209307" y="5788131"/>
                  <a:pt x="4192931" y="5771755"/>
                  <a:pt x="4192931" y="5751555"/>
                </a:cubicBezTo>
                <a:cubicBezTo>
                  <a:pt x="4192931" y="5731355"/>
                  <a:pt x="4209307" y="5714979"/>
                  <a:pt x="4229507" y="5714979"/>
                </a:cubicBezTo>
                <a:close/>
                <a:moveTo>
                  <a:pt x="4008847" y="5714979"/>
                </a:moveTo>
                <a:cubicBezTo>
                  <a:pt x="4029045" y="5714979"/>
                  <a:pt x="4045426" y="5731355"/>
                  <a:pt x="4045426" y="5751555"/>
                </a:cubicBezTo>
                <a:cubicBezTo>
                  <a:pt x="4045426" y="5771755"/>
                  <a:pt x="4029045" y="5788131"/>
                  <a:pt x="4008847" y="5788131"/>
                </a:cubicBezTo>
                <a:cubicBezTo>
                  <a:pt x="3988642" y="5788131"/>
                  <a:pt x="3972267" y="5771755"/>
                  <a:pt x="3972267" y="5751555"/>
                </a:cubicBezTo>
                <a:cubicBezTo>
                  <a:pt x="3972267" y="5731355"/>
                  <a:pt x="3988642" y="5714979"/>
                  <a:pt x="4008847" y="5714979"/>
                </a:cubicBezTo>
                <a:close/>
                <a:moveTo>
                  <a:pt x="3788165" y="5714979"/>
                </a:moveTo>
                <a:cubicBezTo>
                  <a:pt x="3808367" y="5714979"/>
                  <a:pt x="3824738" y="5731355"/>
                  <a:pt x="3824738" y="5751555"/>
                </a:cubicBezTo>
                <a:cubicBezTo>
                  <a:pt x="3824738" y="5771755"/>
                  <a:pt x="3808367" y="5788131"/>
                  <a:pt x="3788165" y="5788131"/>
                </a:cubicBezTo>
                <a:cubicBezTo>
                  <a:pt x="3767965" y="5788131"/>
                  <a:pt x="3751588" y="5771755"/>
                  <a:pt x="3751588" y="5751555"/>
                </a:cubicBezTo>
                <a:cubicBezTo>
                  <a:pt x="3751588" y="5731355"/>
                  <a:pt x="3767965" y="5714979"/>
                  <a:pt x="3788165" y="5714979"/>
                </a:cubicBezTo>
                <a:close/>
                <a:moveTo>
                  <a:pt x="3567479" y="5714979"/>
                </a:moveTo>
                <a:cubicBezTo>
                  <a:pt x="3587675" y="5714979"/>
                  <a:pt x="3604051" y="5731355"/>
                  <a:pt x="3604051" y="5751555"/>
                </a:cubicBezTo>
                <a:cubicBezTo>
                  <a:pt x="3604051" y="5771755"/>
                  <a:pt x="3587675" y="5788131"/>
                  <a:pt x="3567479" y="5788131"/>
                </a:cubicBezTo>
                <a:cubicBezTo>
                  <a:pt x="3547276" y="5788131"/>
                  <a:pt x="3530901" y="5771755"/>
                  <a:pt x="3530901" y="5751555"/>
                </a:cubicBezTo>
                <a:cubicBezTo>
                  <a:pt x="3530901" y="5731355"/>
                  <a:pt x="3547276" y="5714979"/>
                  <a:pt x="3567479" y="5714979"/>
                </a:cubicBezTo>
                <a:close/>
                <a:moveTo>
                  <a:pt x="3346801" y="5714979"/>
                </a:moveTo>
                <a:cubicBezTo>
                  <a:pt x="3367001" y="5714979"/>
                  <a:pt x="3383375" y="5731355"/>
                  <a:pt x="3383375" y="5751555"/>
                </a:cubicBezTo>
                <a:cubicBezTo>
                  <a:pt x="3383375" y="5771755"/>
                  <a:pt x="3367001" y="5788131"/>
                  <a:pt x="3346801" y="5788131"/>
                </a:cubicBezTo>
                <a:cubicBezTo>
                  <a:pt x="3326603" y="5788131"/>
                  <a:pt x="3310228" y="5771755"/>
                  <a:pt x="3310228" y="5751555"/>
                </a:cubicBezTo>
                <a:cubicBezTo>
                  <a:pt x="3310228" y="5731355"/>
                  <a:pt x="3326603" y="5714979"/>
                  <a:pt x="3346801" y="5714979"/>
                </a:cubicBezTo>
                <a:close/>
                <a:moveTo>
                  <a:pt x="3126126" y="5714979"/>
                </a:moveTo>
                <a:cubicBezTo>
                  <a:pt x="3146320" y="5714979"/>
                  <a:pt x="3162696" y="5731355"/>
                  <a:pt x="3162696" y="5751555"/>
                </a:cubicBezTo>
                <a:cubicBezTo>
                  <a:pt x="3162696" y="5771755"/>
                  <a:pt x="3146320" y="5788131"/>
                  <a:pt x="3126126" y="5788131"/>
                </a:cubicBezTo>
                <a:cubicBezTo>
                  <a:pt x="3105923" y="5788131"/>
                  <a:pt x="3089541" y="5771755"/>
                  <a:pt x="3089541" y="5751555"/>
                </a:cubicBezTo>
                <a:cubicBezTo>
                  <a:pt x="3089541" y="5731355"/>
                  <a:pt x="3105923" y="5714979"/>
                  <a:pt x="3126126" y="5714979"/>
                </a:cubicBezTo>
                <a:close/>
                <a:moveTo>
                  <a:pt x="2905436" y="5714979"/>
                </a:moveTo>
                <a:cubicBezTo>
                  <a:pt x="2925637" y="5714979"/>
                  <a:pt x="2942013" y="5731355"/>
                  <a:pt x="2942013" y="5751555"/>
                </a:cubicBezTo>
                <a:cubicBezTo>
                  <a:pt x="2942013" y="5771755"/>
                  <a:pt x="2925637" y="5788131"/>
                  <a:pt x="2905436" y="5788131"/>
                </a:cubicBezTo>
                <a:cubicBezTo>
                  <a:pt x="2885243" y="5788131"/>
                  <a:pt x="2868866" y="5771755"/>
                  <a:pt x="2868866" y="5751555"/>
                </a:cubicBezTo>
                <a:cubicBezTo>
                  <a:pt x="2868866" y="5731355"/>
                  <a:pt x="2885243" y="5714979"/>
                  <a:pt x="2905436" y="5714979"/>
                </a:cubicBezTo>
                <a:close/>
                <a:moveTo>
                  <a:pt x="2684758" y="5714979"/>
                </a:moveTo>
                <a:cubicBezTo>
                  <a:pt x="2704958" y="5714979"/>
                  <a:pt x="2721329" y="5731355"/>
                  <a:pt x="2721329" y="5751555"/>
                </a:cubicBezTo>
                <a:cubicBezTo>
                  <a:pt x="2721329" y="5771755"/>
                  <a:pt x="2704958" y="5788131"/>
                  <a:pt x="2684758" y="5788131"/>
                </a:cubicBezTo>
                <a:cubicBezTo>
                  <a:pt x="2664554" y="5788131"/>
                  <a:pt x="2648177" y="5771755"/>
                  <a:pt x="2648177" y="5751555"/>
                </a:cubicBezTo>
                <a:cubicBezTo>
                  <a:pt x="2648177" y="5731355"/>
                  <a:pt x="2664554" y="5714979"/>
                  <a:pt x="2684758" y="5714979"/>
                </a:cubicBezTo>
                <a:close/>
                <a:moveTo>
                  <a:pt x="2464071" y="5714979"/>
                </a:moveTo>
                <a:cubicBezTo>
                  <a:pt x="2484272" y="5714979"/>
                  <a:pt x="2500650" y="5731355"/>
                  <a:pt x="2500650" y="5751555"/>
                </a:cubicBezTo>
                <a:cubicBezTo>
                  <a:pt x="2500650" y="5771755"/>
                  <a:pt x="2484272" y="5788131"/>
                  <a:pt x="2464071" y="5788131"/>
                </a:cubicBezTo>
                <a:cubicBezTo>
                  <a:pt x="2443875" y="5788131"/>
                  <a:pt x="2427500" y="5771755"/>
                  <a:pt x="2427500" y="5751555"/>
                </a:cubicBezTo>
                <a:cubicBezTo>
                  <a:pt x="2427500" y="5731355"/>
                  <a:pt x="2443875" y="5714979"/>
                  <a:pt x="2464071" y="5714979"/>
                </a:cubicBezTo>
                <a:close/>
                <a:moveTo>
                  <a:pt x="2243393" y="5714979"/>
                </a:moveTo>
                <a:cubicBezTo>
                  <a:pt x="2263591" y="5714979"/>
                  <a:pt x="2279972" y="5731355"/>
                  <a:pt x="2279972" y="5751555"/>
                </a:cubicBezTo>
                <a:cubicBezTo>
                  <a:pt x="2279972" y="5771755"/>
                  <a:pt x="2263591" y="5788131"/>
                  <a:pt x="2243393" y="5788131"/>
                </a:cubicBezTo>
                <a:cubicBezTo>
                  <a:pt x="2223191" y="5788131"/>
                  <a:pt x="2206817" y="5771755"/>
                  <a:pt x="2206817" y="5751555"/>
                </a:cubicBezTo>
                <a:cubicBezTo>
                  <a:pt x="2206817" y="5731355"/>
                  <a:pt x="2223191" y="5714979"/>
                  <a:pt x="2243393" y="5714979"/>
                </a:cubicBezTo>
                <a:close/>
                <a:moveTo>
                  <a:pt x="2022713" y="5714979"/>
                </a:moveTo>
                <a:cubicBezTo>
                  <a:pt x="2042913" y="5714979"/>
                  <a:pt x="2059288" y="5731355"/>
                  <a:pt x="2059288" y="5751555"/>
                </a:cubicBezTo>
                <a:cubicBezTo>
                  <a:pt x="2059288" y="5771755"/>
                  <a:pt x="2042913" y="5788131"/>
                  <a:pt x="2022713" y="5788131"/>
                </a:cubicBezTo>
                <a:cubicBezTo>
                  <a:pt x="2002514" y="5788131"/>
                  <a:pt x="1986176" y="5771755"/>
                  <a:pt x="1986176" y="5751555"/>
                </a:cubicBezTo>
                <a:cubicBezTo>
                  <a:pt x="1986176" y="5731355"/>
                  <a:pt x="2002514" y="5714979"/>
                  <a:pt x="2022713" y="5714979"/>
                </a:cubicBezTo>
                <a:close/>
                <a:moveTo>
                  <a:pt x="1802066" y="5714979"/>
                </a:moveTo>
                <a:cubicBezTo>
                  <a:pt x="1822266" y="5714979"/>
                  <a:pt x="1838642" y="5731355"/>
                  <a:pt x="1838642" y="5751555"/>
                </a:cubicBezTo>
                <a:cubicBezTo>
                  <a:pt x="1838642" y="5771755"/>
                  <a:pt x="1822266" y="5788131"/>
                  <a:pt x="1802066" y="5788131"/>
                </a:cubicBezTo>
                <a:cubicBezTo>
                  <a:pt x="1781866" y="5788131"/>
                  <a:pt x="1765490" y="5771755"/>
                  <a:pt x="1765490" y="5751555"/>
                </a:cubicBezTo>
                <a:cubicBezTo>
                  <a:pt x="1765490" y="5731355"/>
                  <a:pt x="1781866" y="5714979"/>
                  <a:pt x="1802066" y="5714979"/>
                </a:cubicBezTo>
                <a:close/>
                <a:moveTo>
                  <a:pt x="1581380" y="5714979"/>
                </a:moveTo>
                <a:cubicBezTo>
                  <a:pt x="1601580" y="5714979"/>
                  <a:pt x="1617956" y="5731355"/>
                  <a:pt x="1617956" y="5751555"/>
                </a:cubicBezTo>
                <a:cubicBezTo>
                  <a:pt x="1617956" y="5771755"/>
                  <a:pt x="1601580" y="5788131"/>
                  <a:pt x="1581380" y="5788131"/>
                </a:cubicBezTo>
                <a:cubicBezTo>
                  <a:pt x="1561180" y="5788131"/>
                  <a:pt x="1544804" y="5771755"/>
                  <a:pt x="1544804" y="5751555"/>
                </a:cubicBezTo>
                <a:cubicBezTo>
                  <a:pt x="1544804" y="5731355"/>
                  <a:pt x="1561180" y="5714979"/>
                  <a:pt x="1581380" y="5714979"/>
                </a:cubicBezTo>
                <a:close/>
                <a:moveTo>
                  <a:pt x="1360694" y="5714979"/>
                </a:moveTo>
                <a:cubicBezTo>
                  <a:pt x="1380894" y="5714979"/>
                  <a:pt x="1397270" y="5731355"/>
                  <a:pt x="1397270" y="5751555"/>
                </a:cubicBezTo>
                <a:cubicBezTo>
                  <a:pt x="1397270" y="5771755"/>
                  <a:pt x="1380894" y="5788131"/>
                  <a:pt x="1360694" y="5788131"/>
                </a:cubicBezTo>
                <a:cubicBezTo>
                  <a:pt x="1340494" y="5788131"/>
                  <a:pt x="1324118" y="5771755"/>
                  <a:pt x="1324118" y="5751555"/>
                </a:cubicBezTo>
                <a:cubicBezTo>
                  <a:pt x="1324118" y="5731355"/>
                  <a:pt x="1340494" y="5714979"/>
                  <a:pt x="1360694" y="5714979"/>
                </a:cubicBezTo>
                <a:close/>
                <a:moveTo>
                  <a:pt x="1140009" y="5714979"/>
                </a:moveTo>
                <a:cubicBezTo>
                  <a:pt x="1160208" y="5714979"/>
                  <a:pt x="1176585" y="5731355"/>
                  <a:pt x="1176585" y="5751555"/>
                </a:cubicBezTo>
                <a:cubicBezTo>
                  <a:pt x="1176585" y="5771755"/>
                  <a:pt x="1160208" y="5788131"/>
                  <a:pt x="1140009" y="5788131"/>
                </a:cubicBezTo>
                <a:cubicBezTo>
                  <a:pt x="1119809" y="5788131"/>
                  <a:pt x="1103433" y="5771755"/>
                  <a:pt x="1103433" y="5751555"/>
                </a:cubicBezTo>
                <a:cubicBezTo>
                  <a:pt x="1103433" y="5731355"/>
                  <a:pt x="1119809" y="5714979"/>
                  <a:pt x="1140009" y="5714979"/>
                </a:cubicBezTo>
                <a:close/>
                <a:moveTo>
                  <a:pt x="919322" y="5714979"/>
                </a:moveTo>
                <a:cubicBezTo>
                  <a:pt x="939523" y="5714979"/>
                  <a:pt x="955898" y="5731355"/>
                  <a:pt x="955898" y="5751555"/>
                </a:cubicBezTo>
                <a:cubicBezTo>
                  <a:pt x="955898" y="5771755"/>
                  <a:pt x="939523" y="5788131"/>
                  <a:pt x="919322" y="5788131"/>
                </a:cubicBezTo>
                <a:cubicBezTo>
                  <a:pt x="899123" y="5788131"/>
                  <a:pt x="882746" y="5771755"/>
                  <a:pt x="882746" y="5751555"/>
                </a:cubicBezTo>
                <a:cubicBezTo>
                  <a:pt x="882746" y="5731355"/>
                  <a:pt x="899123" y="5714979"/>
                  <a:pt x="919322" y="5714979"/>
                </a:cubicBezTo>
                <a:close/>
                <a:moveTo>
                  <a:pt x="698636" y="5714979"/>
                </a:moveTo>
                <a:cubicBezTo>
                  <a:pt x="718836" y="5714979"/>
                  <a:pt x="735212" y="5731355"/>
                  <a:pt x="735212" y="5751555"/>
                </a:cubicBezTo>
                <a:cubicBezTo>
                  <a:pt x="735212" y="5771755"/>
                  <a:pt x="718836" y="5788131"/>
                  <a:pt x="698636" y="5788131"/>
                </a:cubicBezTo>
                <a:cubicBezTo>
                  <a:pt x="678436" y="5788131"/>
                  <a:pt x="662060" y="5771755"/>
                  <a:pt x="662060" y="5751555"/>
                </a:cubicBezTo>
                <a:cubicBezTo>
                  <a:pt x="662060" y="5731355"/>
                  <a:pt x="678436" y="5714979"/>
                  <a:pt x="698636" y="5714979"/>
                </a:cubicBezTo>
                <a:close/>
                <a:moveTo>
                  <a:pt x="477950" y="5714979"/>
                </a:moveTo>
                <a:cubicBezTo>
                  <a:pt x="498150" y="5714979"/>
                  <a:pt x="514526" y="5731355"/>
                  <a:pt x="514526" y="5751555"/>
                </a:cubicBezTo>
                <a:cubicBezTo>
                  <a:pt x="514526" y="5771755"/>
                  <a:pt x="498150" y="5788131"/>
                  <a:pt x="477950" y="5788131"/>
                </a:cubicBezTo>
                <a:cubicBezTo>
                  <a:pt x="457750" y="5788131"/>
                  <a:pt x="441374" y="5771755"/>
                  <a:pt x="441374" y="5751555"/>
                </a:cubicBezTo>
                <a:cubicBezTo>
                  <a:pt x="441374" y="5731355"/>
                  <a:pt x="457750" y="5714979"/>
                  <a:pt x="477950" y="5714979"/>
                </a:cubicBezTo>
                <a:close/>
                <a:moveTo>
                  <a:pt x="257264" y="5714979"/>
                </a:moveTo>
                <a:cubicBezTo>
                  <a:pt x="277463" y="5714979"/>
                  <a:pt x="293840" y="5731355"/>
                  <a:pt x="293840" y="5751555"/>
                </a:cubicBezTo>
                <a:cubicBezTo>
                  <a:pt x="293840" y="5771755"/>
                  <a:pt x="277463" y="5788131"/>
                  <a:pt x="257264" y="5788131"/>
                </a:cubicBezTo>
                <a:cubicBezTo>
                  <a:pt x="237063" y="5788131"/>
                  <a:pt x="220687" y="5771755"/>
                  <a:pt x="220687" y="5751555"/>
                </a:cubicBezTo>
                <a:cubicBezTo>
                  <a:pt x="220687" y="5731355"/>
                  <a:pt x="237063" y="5714979"/>
                  <a:pt x="257264" y="5714979"/>
                </a:cubicBezTo>
                <a:close/>
                <a:moveTo>
                  <a:pt x="36577" y="5714979"/>
                </a:moveTo>
                <a:cubicBezTo>
                  <a:pt x="56777" y="5714979"/>
                  <a:pt x="73153" y="5731355"/>
                  <a:pt x="73153" y="5751555"/>
                </a:cubicBezTo>
                <a:cubicBezTo>
                  <a:pt x="73153" y="5771755"/>
                  <a:pt x="56777" y="5788131"/>
                  <a:pt x="36577" y="5788131"/>
                </a:cubicBezTo>
                <a:cubicBezTo>
                  <a:pt x="16377" y="5788131"/>
                  <a:pt x="1" y="5771755"/>
                  <a:pt x="1" y="5751555"/>
                </a:cubicBezTo>
                <a:cubicBezTo>
                  <a:pt x="1" y="5731355"/>
                  <a:pt x="16377" y="5714979"/>
                  <a:pt x="36577" y="5714979"/>
                </a:cubicBezTo>
                <a:close/>
                <a:moveTo>
                  <a:pt x="11953343" y="5503313"/>
                </a:moveTo>
                <a:cubicBezTo>
                  <a:pt x="11973543" y="5503313"/>
                  <a:pt x="11989919" y="5519689"/>
                  <a:pt x="11989919" y="5539889"/>
                </a:cubicBezTo>
                <a:cubicBezTo>
                  <a:pt x="11989919" y="5560089"/>
                  <a:pt x="11973543" y="5576465"/>
                  <a:pt x="11953343" y="5576465"/>
                </a:cubicBezTo>
                <a:cubicBezTo>
                  <a:pt x="11933143" y="5576465"/>
                  <a:pt x="11916767" y="5560089"/>
                  <a:pt x="11916767" y="5539889"/>
                </a:cubicBezTo>
                <a:cubicBezTo>
                  <a:pt x="11916767" y="5519689"/>
                  <a:pt x="11933143" y="5503313"/>
                  <a:pt x="11953343" y="5503313"/>
                </a:cubicBezTo>
                <a:close/>
                <a:moveTo>
                  <a:pt x="11732658" y="5503313"/>
                </a:moveTo>
                <a:cubicBezTo>
                  <a:pt x="11752858" y="5503313"/>
                  <a:pt x="11769234" y="5519689"/>
                  <a:pt x="11769234" y="5539889"/>
                </a:cubicBezTo>
                <a:cubicBezTo>
                  <a:pt x="11769234" y="5560089"/>
                  <a:pt x="11752858" y="5576465"/>
                  <a:pt x="11732658" y="5576465"/>
                </a:cubicBezTo>
                <a:cubicBezTo>
                  <a:pt x="11712458" y="5576465"/>
                  <a:pt x="11696082" y="5560089"/>
                  <a:pt x="11696082" y="5539889"/>
                </a:cubicBezTo>
                <a:cubicBezTo>
                  <a:pt x="11696082" y="5519689"/>
                  <a:pt x="11712458" y="5503313"/>
                  <a:pt x="11732658" y="5503313"/>
                </a:cubicBezTo>
                <a:close/>
                <a:moveTo>
                  <a:pt x="11511977" y="5503313"/>
                </a:moveTo>
                <a:cubicBezTo>
                  <a:pt x="11532177" y="5503313"/>
                  <a:pt x="11548553" y="5519689"/>
                  <a:pt x="11548553" y="5539889"/>
                </a:cubicBezTo>
                <a:cubicBezTo>
                  <a:pt x="11548553" y="5560089"/>
                  <a:pt x="11532177" y="5576465"/>
                  <a:pt x="11511977" y="5576465"/>
                </a:cubicBezTo>
                <a:cubicBezTo>
                  <a:pt x="11491777" y="5576465"/>
                  <a:pt x="11475401" y="5560089"/>
                  <a:pt x="11475401" y="5539889"/>
                </a:cubicBezTo>
                <a:cubicBezTo>
                  <a:pt x="11475401" y="5519689"/>
                  <a:pt x="11491777" y="5503313"/>
                  <a:pt x="11511977" y="5503313"/>
                </a:cubicBezTo>
                <a:close/>
                <a:moveTo>
                  <a:pt x="11291296" y="5503313"/>
                </a:moveTo>
                <a:cubicBezTo>
                  <a:pt x="11311496" y="5503313"/>
                  <a:pt x="11327872" y="5519689"/>
                  <a:pt x="11327872" y="5539889"/>
                </a:cubicBezTo>
                <a:cubicBezTo>
                  <a:pt x="11327872" y="5560089"/>
                  <a:pt x="11311496" y="5576465"/>
                  <a:pt x="11291296" y="5576465"/>
                </a:cubicBezTo>
                <a:cubicBezTo>
                  <a:pt x="11271096" y="5576465"/>
                  <a:pt x="11254720" y="5560089"/>
                  <a:pt x="11254720" y="5539889"/>
                </a:cubicBezTo>
                <a:cubicBezTo>
                  <a:pt x="11254720" y="5519689"/>
                  <a:pt x="11271096" y="5503313"/>
                  <a:pt x="11291296" y="5503313"/>
                </a:cubicBezTo>
                <a:close/>
                <a:moveTo>
                  <a:pt x="11070615" y="5503313"/>
                </a:moveTo>
                <a:cubicBezTo>
                  <a:pt x="11090815" y="5503313"/>
                  <a:pt x="11107191" y="5519689"/>
                  <a:pt x="11107191" y="5539889"/>
                </a:cubicBezTo>
                <a:cubicBezTo>
                  <a:pt x="11107191" y="5560089"/>
                  <a:pt x="11090815" y="5576465"/>
                  <a:pt x="11070615" y="5576465"/>
                </a:cubicBezTo>
                <a:cubicBezTo>
                  <a:pt x="11050415" y="5576465"/>
                  <a:pt x="11034039" y="5560089"/>
                  <a:pt x="11034039" y="5539889"/>
                </a:cubicBezTo>
                <a:cubicBezTo>
                  <a:pt x="11034039" y="5519689"/>
                  <a:pt x="11050415" y="5503313"/>
                  <a:pt x="11070615" y="5503313"/>
                </a:cubicBezTo>
                <a:close/>
                <a:moveTo>
                  <a:pt x="10849934" y="5503313"/>
                </a:moveTo>
                <a:cubicBezTo>
                  <a:pt x="10870134" y="5503313"/>
                  <a:pt x="10886510" y="5519689"/>
                  <a:pt x="10886510" y="5539889"/>
                </a:cubicBezTo>
                <a:cubicBezTo>
                  <a:pt x="10886510" y="5560089"/>
                  <a:pt x="10870134" y="5576465"/>
                  <a:pt x="10849934" y="5576465"/>
                </a:cubicBezTo>
                <a:cubicBezTo>
                  <a:pt x="10829734" y="5576465"/>
                  <a:pt x="10813358" y="5560089"/>
                  <a:pt x="10813358" y="5539889"/>
                </a:cubicBezTo>
                <a:cubicBezTo>
                  <a:pt x="10813358" y="5519689"/>
                  <a:pt x="10829734" y="5503313"/>
                  <a:pt x="10849934" y="5503313"/>
                </a:cubicBezTo>
                <a:close/>
                <a:moveTo>
                  <a:pt x="10629253" y="5503313"/>
                </a:moveTo>
                <a:cubicBezTo>
                  <a:pt x="10649453" y="5503313"/>
                  <a:pt x="10665829" y="5519689"/>
                  <a:pt x="10665829" y="5539889"/>
                </a:cubicBezTo>
                <a:cubicBezTo>
                  <a:pt x="10665829" y="5560089"/>
                  <a:pt x="10649453" y="5576465"/>
                  <a:pt x="10629253" y="5576465"/>
                </a:cubicBezTo>
                <a:cubicBezTo>
                  <a:pt x="10609053" y="5576465"/>
                  <a:pt x="10592677" y="5560089"/>
                  <a:pt x="10592677" y="5539889"/>
                </a:cubicBezTo>
                <a:cubicBezTo>
                  <a:pt x="10592677" y="5519689"/>
                  <a:pt x="10609053" y="5503313"/>
                  <a:pt x="10629253" y="5503313"/>
                </a:cubicBezTo>
                <a:close/>
                <a:moveTo>
                  <a:pt x="10408572" y="5503313"/>
                </a:moveTo>
                <a:cubicBezTo>
                  <a:pt x="10428772" y="5503313"/>
                  <a:pt x="10445148" y="5519689"/>
                  <a:pt x="10445148" y="5539889"/>
                </a:cubicBezTo>
                <a:cubicBezTo>
                  <a:pt x="10445148" y="5560089"/>
                  <a:pt x="10428772" y="5576465"/>
                  <a:pt x="10408572" y="5576465"/>
                </a:cubicBezTo>
                <a:cubicBezTo>
                  <a:pt x="10388372" y="5576465"/>
                  <a:pt x="10371996" y="5560089"/>
                  <a:pt x="10371996" y="5539889"/>
                </a:cubicBezTo>
                <a:cubicBezTo>
                  <a:pt x="10371996" y="5519689"/>
                  <a:pt x="10388372" y="5503313"/>
                  <a:pt x="10408572" y="5503313"/>
                </a:cubicBezTo>
                <a:close/>
                <a:moveTo>
                  <a:pt x="10187891" y="5503313"/>
                </a:moveTo>
                <a:cubicBezTo>
                  <a:pt x="10208091" y="5503313"/>
                  <a:pt x="10224467" y="5519689"/>
                  <a:pt x="10224467" y="5539889"/>
                </a:cubicBezTo>
                <a:cubicBezTo>
                  <a:pt x="10224467" y="5560089"/>
                  <a:pt x="10208091" y="5576465"/>
                  <a:pt x="10187891" y="5576465"/>
                </a:cubicBezTo>
                <a:cubicBezTo>
                  <a:pt x="10167691" y="5576465"/>
                  <a:pt x="10151315" y="5560089"/>
                  <a:pt x="10151315" y="5539889"/>
                </a:cubicBezTo>
                <a:cubicBezTo>
                  <a:pt x="10151315" y="5519689"/>
                  <a:pt x="10167691" y="5503313"/>
                  <a:pt x="10187891" y="5503313"/>
                </a:cubicBezTo>
                <a:close/>
                <a:moveTo>
                  <a:pt x="9967210" y="5503313"/>
                </a:moveTo>
                <a:cubicBezTo>
                  <a:pt x="9987410" y="5503313"/>
                  <a:pt x="10003786" y="5519689"/>
                  <a:pt x="10003786" y="5539889"/>
                </a:cubicBezTo>
                <a:cubicBezTo>
                  <a:pt x="10003786" y="5560089"/>
                  <a:pt x="9987410" y="5576465"/>
                  <a:pt x="9967210" y="5576465"/>
                </a:cubicBezTo>
                <a:cubicBezTo>
                  <a:pt x="9947010" y="5576465"/>
                  <a:pt x="9930634" y="5560089"/>
                  <a:pt x="9930634" y="5539889"/>
                </a:cubicBezTo>
                <a:cubicBezTo>
                  <a:pt x="9930634" y="5519689"/>
                  <a:pt x="9947010" y="5503313"/>
                  <a:pt x="9967210" y="5503313"/>
                </a:cubicBezTo>
                <a:close/>
                <a:moveTo>
                  <a:pt x="9746529" y="5503313"/>
                </a:moveTo>
                <a:cubicBezTo>
                  <a:pt x="9766729" y="5503313"/>
                  <a:pt x="9783105" y="5519689"/>
                  <a:pt x="9783105" y="5539889"/>
                </a:cubicBezTo>
                <a:cubicBezTo>
                  <a:pt x="9783105" y="5560089"/>
                  <a:pt x="9766729" y="5576465"/>
                  <a:pt x="9746529" y="5576465"/>
                </a:cubicBezTo>
                <a:cubicBezTo>
                  <a:pt x="9726329" y="5576465"/>
                  <a:pt x="9709953" y="5560089"/>
                  <a:pt x="9709953" y="5539889"/>
                </a:cubicBezTo>
                <a:cubicBezTo>
                  <a:pt x="9709953" y="5519689"/>
                  <a:pt x="9726329" y="5503313"/>
                  <a:pt x="9746529" y="5503313"/>
                </a:cubicBezTo>
                <a:close/>
                <a:moveTo>
                  <a:pt x="9525848" y="5503313"/>
                </a:moveTo>
                <a:cubicBezTo>
                  <a:pt x="9546048" y="5503313"/>
                  <a:pt x="9562424" y="5519689"/>
                  <a:pt x="9562424" y="5539889"/>
                </a:cubicBezTo>
                <a:cubicBezTo>
                  <a:pt x="9562424" y="5560089"/>
                  <a:pt x="9546048" y="5576465"/>
                  <a:pt x="9525848" y="5576465"/>
                </a:cubicBezTo>
                <a:cubicBezTo>
                  <a:pt x="9505648" y="5576465"/>
                  <a:pt x="9489272" y="5560089"/>
                  <a:pt x="9489272" y="5539889"/>
                </a:cubicBezTo>
                <a:cubicBezTo>
                  <a:pt x="9489272" y="5519689"/>
                  <a:pt x="9505648" y="5503313"/>
                  <a:pt x="9525848" y="5503313"/>
                </a:cubicBezTo>
                <a:close/>
                <a:moveTo>
                  <a:pt x="9305167" y="5503313"/>
                </a:moveTo>
                <a:cubicBezTo>
                  <a:pt x="9325367" y="5503313"/>
                  <a:pt x="9341743" y="5519689"/>
                  <a:pt x="9341743" y="5539889"/>
                </a:cubicBezTo>
                <a:cubicBezTo>
                  <a:pt x="9341743" y="5560089"/>
                  <a:pt x="9325367" y="5576465"/>
                  <a:pt x="9305167" y="5576465"/>
                </a:cubicBezTo>
                <a:cubicBezTo>
                  <a:pt x="9284967" y="5576465"/>
                  <a:pt x="9268591" y="5560089"/>
                  <a:pt x="9268591" y="5539889"/>
                </a:cubicBezTo>
                <a:cubicBezTo>
                  <a:pt x="9268591" y="5519689"/>
                  <a:pt x="9284967" y="5503313"/>
                  <a:pt x="9305167" y="5503313"/>
                </a:cubicBezTo>
                <a:close/>
                <a:moveTo>
                  <a:pt x="9084486" y="5503313"/>
                </a:moveTo>
                <a:cubicBezTo>
                  <a:pt x="9104686" y="5503313"/>
                  <a:pt x="9121062" y="5519689"/>
                  <a:pt x="9121062" y="5539889"/>
                </a:cubicBezTo>
                <a:cubicBezTo>
                  <a:pt x="9121062" y="5560089"/>
                  <a:pt x="9104686" y="5576465"/>
                  <a:pt x="9084486" y="5576465"/>
                </a:cubicBezTo>
                <a:cubicBezTo>
                  <a:pt x="9064286" y="5576465"/>
                  <a:pt x="9047910" y="5560089"/>
                  <a:pt x="9047910" y="5539889"/>
                </a:cubicBezTo>
                <a:cubicBezTo>
                  <a:pt x="9047910" y="5519689"/>
                  <a:pt x="9064286" y="5503313"/>
                  <a:pt x="9084486" y="5503313"/>
                </a:cubicBezTo>
                <a:close/>
                <a:moveTo>
                  <a:pt x="8863805" y="5503313"/>
                </a:moveTo>
                <a:cubicBezTo>
                  <a:pt x="8884005" y="5503313"/>
                  <a:pt x="8900381" y="5519689"/>
                  <a:pt x="8900381" y="5539889"/>
                </a:cubicBezTo>
                <a:cubicBezTo>
                  <a:pt x="8900381" y="5560089"/>
                  <a:pt x="8884005" y="5576465"/>
                  <a:pt x="8863805" y="5576465"/>
                </a:cubicBezTo>
                <a:cubicBezTo>
                  <a:pt x="8843605" y="5576465"/>
                  <a:pt x="8827229" y="5560089"/>
                  <a:pt x="8827229" y="5539889"/>
                </a:cubicBezTo>
                <a:cubicBezTo>
                  <a:pt x="8827229" y="5519689"/>
                  <a:pt x="8843605" y="5503313"/>
                  <a:pt x="8863805" y="5503313"/>
                </a:cubicBezTo>
                <a:close/>
                <a:moveTo>
                  <a:pt x="8643124" y="5503313"/>
                </a:moveTo>
                <a:cubicBezTo>
                  <a:pt x="8663324" y="5503313"/>
                  <a:pt x="8679700" y="5519689"/>
                  <a:pt x="8679700" y="5539889"/>
                </a:cubicBezTo>
                <a:cubicBezTo>
                  <a:pt x="8679700" y="5560089"/>
                  <a:pt x="8663324" y="5576465"/>
                  <a:pt x="8643124" y="5576465"/>
                </a:cubicBezTo>
                <a:cubicBezTo>
                  <a:pt x="8622924" y="5576465"/>
                  <a:pt x="8606548" y="5560089"/>
                  <a:pt x="8606548" y="5539889"/>
                </a:cubicBezTo>
                <a:cubicBezTo>
                  <a:pt x="8606548" y="5519689"/>
                  <a:pt x="8622924" y="5503313"/>
                  <a:pt x="8643124" y="5503313"/>
                </a:cubicBezTo>
                <a:close/>
                <a:moveTo>
                  <a:pt x="8422443" y="5503313"/>
                </a:moveTo>
                <a:cubicBezTo>
                  <a:pt x="8442643" y="5503313"/>
                  <a:pt x="8459019" y="5519689"/>
                  <a:pt x="8459019" y="5539889"/>
                </a:cubicBezTo>
                <a:cubicBezTo>
                  <a:pt x="8459019" y="5560089"/>
                  <a:pt x="8442643" y="5576465"/>
                  <a:pt x="8422443" y="5576465"/>
                </a:cubicBezTo>
                <a:cubicBezTo>
                  <a:pt x="8402243" y="5576465"/>
                  <a:pt x="8385867" y="5560089"/>
                  <a:pt x="8385867" y="5539889"/>
                </a:cubicBezTo>
                <a:cubicBezTo>
                  <a:pt x="8385867" y="5519689"/>
                  <a:pt x="8402243" y="5503313"/>
                  <a:pt x="8422443" y="5503313"/>
                </a:cubicBezTo>
                <a:close/>
                <a:moveTo>
                  <a:pt x="8201762" y="5503313"/>
                </a:moveTo>
                <a:cubicBezTo>
                  <a:pt x="8221962" y="5503313"/>
                  <a:pt x="8238338" y="5519689"/>
                  <a:pt x="8238338" y="5539889"/>
                </a:cubicBezTo>
                <a:cubicBezTo>
                  <a:pt x="8238338" y="5560089"/>
                  <a:pt x="8221962" y="5576465"/>
                  <a:pt x="8201762" y="5576465"/>
                </a:cubicBezTo>
                <a:cubicBezTo>
                  <a:pt x="8181562" y="5576465"/>
                  <a:pt x="8165186" y="5560089"/>
                  <a:pt x="8165186" y="5539889"/>
                </a:cubicBezTo>
                <a:cubicBezTo>
                  <a:pt x="8165186" y="5519689"/>
                  <a:pt x="8181562" y="5503313"/>
                  <a:pt x="8201762" y="5503313"/>
                </a:cubicBezTo>
                <a:close/>
                <a:moveTo>
                  <a:pt x="7981081" y="5503313"/>
                </a:moveTo>
                <a:cubicBezTo>
                  <a:pt x="8001281" y="5503313"/>
                  <a:pt x="8017657" y="5519689"/>
                  <a:pt x="8017657" y="5539889"/>
                </a:cubicBezTo>
                <a:cubicBezTo>
                  <a:pt x="8017657" y="5560089"/>
                  <a:pt x="8001281" y="5576465"/>
                  <a:pt x="7981081" y="5576465"/>
                </a:cubicBezTo>
                <a:cubicBezTo>
                  <a:pt x="7960881" y="5576465"/>
                  <a:pt x="7944505" y="5560089"/>
                  <a:pt x="7944505" y="5539889"/>
                </a:cubicBezTo>
                <a:cubicBezTo>
                  <a:pt x="7944505" y="5519689"/>
                  <a:pt x="7960881" y="5503313"/>
                  <a:pt x="7981081" y="5503313"/>
                </a:cubicBezTo>
                <a:close/>
                <a:moveTo>
                  <a:pt x="7760400" y="5503313"/>
                </a:moveTo>
                <a:cubicBezTo>
                  <a:pt x="7780600" y="5503313"/>
                  <a:pt x="7796976" y="5519689"/>
                  <a:pt x="7796976" y="5539889"/>
                </a:cubicBezTo>
                <a:cubicBezTo>
                  <a:pt x="7796976" y="5560089"/>
                  <a:pt x="7780600" y="5576465"/>
                  <a:pt x="7760400" y="5576465"/>
                </a:cubicBezTo>
                <a:cubicBezTo>
                  <a:pt x="7740200" y="5576465"/>
                  <a:pt x="7723824" y="5560089"/>
                  <a:pt x="7723824" y="5539889"/>
                </a:cubicBezTo>
                <a:cubicBezTo>
                  <a:pt x="7723824" y="5519689"/>
                  <a:pt x="7740200" y="5503313"/>
                  <a:pt x="7760400" y="5503313"/>
                </a:cubicBezTo>
                <a:close/>
                <a:moveTo>
                  <a:pt x="7539719" y="5503313"/>
                </a:moveTo>
                <a:cubicBezTo>
                  <a:pt x="7559919" y="5503313"/>
                  <a:pt x="7576295" y="5519689"/>
                  <a:pt x="7576295" y="5539889"/>
                </a:cubicBezTo>
                <a:cubicBezTo>
                  <a:pt x="7576295" y="5560089"/>
                  <a:pt x="7559919" y="5576465"/>
                  <a:pt x="7539719" y="5576465"/>
                </a:cubicBezTo>
                <a:cubicBezTo>
                  <a:pt x="7519519" y="5576465"/>
                  <a:pt x="7503143" y="5560089"/>
                  <a:pt x="7503143" y="5539889"/>
                </a:cubicBezTo>
                <a:cubicBezTo>
                  <a:pt x="7503143" y="5519689"/>
                  <a:pt x="7519519" y="5503313"/>
                  <a:pt x="7539719" y="5503313"/>
                </a:cubicBezTo>
                <a:close/>
                <a:moveTo>
                  <a:pt x="7319038" y="5503313"/>
                </a:moveTo>
                <a:cubicBezTo>
                  <a:pt x="7339238" y="5503313"/>
                  <a:pt x="7355614" y="5519689"/>
                  <a:pt x="7355614" y="5539889"/>
                </a:cubicBezTo>
                <a:cubicBezTo>
                  <a:pt x="7355614" y="5560089"/>
                  <a:pt x="7339238" y="5576465"/>
                  <a:pt x="7319038" y="5576465"/>
                </a:cubicBezTo>
                <a:cubicBezTo>
                  <a:pt x="7298838" y="5576465"/>
                  <a:pt x="7282462" y="5560089"/>
                  <a:pt x="7282462" y="5539889"/>
                </a:cubicBezTo>
                <a:cubicBezTo>
                  <a:pt x="7282462" y="5519689"/>
                  <a:pt x="7298838" y="5503313"/>
                  <a:pt x="7319038" y="5503313"/>
                </a:cubicBezTo>
                <a:close/>
                <a:moveTo>
                  <a:pt x="7098357" y="5503313"/>
                </a:moveTo>
                <a:cubicBezTo>
                  <a:pt x="7118557" y="5503313"/>
                  <a:pt x="7134933" y="5519689"/>
                  <a:pt x="7134933" y="5539889"/>
                </a:cubicBezTo>
                <a:cubicBezTo>
                  <a:pt x="7134933" y="5560089"/>
                  <a:pt x="7118557" y="5576465"/>
                  <a:pt x="7098357" y="5576465"/>
                </a:cubicBezTo>
                <a:cubicBezTo>
                  <a:pt x="7078157" y="5576465"/>
                  <a:pt x="7061781" y="5560089"/>
                  <a:pt x="7061781" y="5539889"/>
                </a:cubicBezTo>
                <a:cubicBezTo>
                  <a:pt x="7061781" y="5519689"/>
                  <a:pt x="7078157" y="5503313"/>
                  <a:pt x="7098357" y="5503313"/>
                </a:cubicBezTo>
                <a:close/>
                <a:moveTo>
                  <a:pt x="6877676" y="5503313"/>
                </a:moveTo>
                <a:cubicBezTo>
                  <a:pt x="6897876" y="5503313"/>
                  <a:pt x="6914252" y="5519689"/>
                  <a:pt x="6914252" y="5539889"/>
                </a:cubicBezTo>
                <a:cubicBezTo>
                  <a:pt x="6914252" y="5560089"/>
                  <a:pt x="6897876" y="5576465"/>
                  <a:pt x="6877676" y="5576465"/>
                </a:cubicBezTo>
                <a:cubicBezTo>
                  <a:pt x="6857476" y="5576465"/>
                  <a:pt x="6841100" y="5560089"/>
                  <a:pt x="6841100" y="5539889"/>
                </a:cubicBezTo>
                <a:cubicBezTo>
                  <a:pt x="6841100" y="5519689"/>
                  <a:pt x="6857476" y="5503313"/>
                  <a:pt x="6877676" y="5503313"/>
                </a:cubicBezTo>
                <a:close/>
                <a:moveTo>
                  <a:pt x="6656995" y="5503313"/>
                </a:moveTo>
                <a:cubicBezTo>
                  <a:pt x="6677195" y="5503313"/>
                  <a:pt x="6693571" y="5519689"/>
                  <a:pt x="6693571" y="5539889"/>
                </a:cubicBezTo>
                <a:cubicBezTo>
                  <a:pt x="6693571" y="5560089"/>
                  <a:pt x="6677195" y="5576465"/>
                  <a:pt x="6656995" y="5576465"/>
                </a:cubicBezTo>
                <a:cubicBezTo>
                  <a:pt x="6636795" y="5576465"/>
                  <a:pt x="6620419" y="5560089"/>
                  <a:pt x="6620419" y="5539889"/>
                </a:cubicBezTo>
                <a:cubicBezTo>
                  <a:pt x="6620419" y="5519689"/>
                  <a:pt x="6636795" y="5503313"/>
                  <a:pt x="6656995" y="5503313"/>
                </a:cubicBezTo>
                <a:close/>
                <a:moveTo>
                  <a:pt x="6436314" y="5503313"/>
                </a:moveTo>
                <a:cubicBezTo>
                  <a:pt x="6456514" y="5503313"/>
                  <a:pt x="6472890" y="5519689"/>
                  <a:pt x="6472890" y="5539889"/>
                </a:cubicBezTo>
                <a:cubicBezTo>
                  <a:pt x="6472890" y="5560089"/>
                  <a:pt x="6456514" y="5576465"/>
                  <a:pt x="6436314" y="5576465"/>
                </a:cubicBezTo>
                <a:cubicBezTo>
                  <a:pt x="6416114" y="5576465"/>
                  <a:pt x="6399738" y="5560089"/>
                  <a:pt x="6399738" y="5539889"/>
                </a:cubicBezTo>
                <a:cubicBezTo>
                  <a:pt x="6399738" y="5519689"/>
                  <a:pt x="6416114" y="5503313"/>
                  <a:pt x="6436314" y="5503313"/>
                </a:cubicBezTo>
                <a:close/>
                <a:moveTo>
                  <a:pt x="6215633" y="5503313"/>
                </a:moveTo>
                <a:cubicBezTo>
                  <a:pt x="6235833" y="5503313"/>
                  <a:pt x="6252209" y="5519689"/>
                  <a:pt x="6252209" y="5539889"/>
                </a:cubicBezTo>
                <a:cubicBezTo>
                  <a:pt x="6252209" y="5560089"/>
                  <a:pt x="6235833" y="5576465"/>
                  <a:pt x="6215633" y="5576465"/>
                </a:cubicBezTo>
                <a:cubicBezTo>
                  <a:pt x="6195433" y="5576465"/>
                  <a:pt x="6179057" y="5560089"/>
                  <a:pt x="6179057" y="5539889"/>
                </a:cubicBezTo>
                <a:cubicBezTo>
                  <a:pt x="6179057" y="5519689"/>
                  <a:pt x="6195433" y="5503313"/>
                  <a:pt x="6215633" y="5503313"/>
                </a:cubicBezTo>
                <a:close/>
                <a:moveTo>
                  <a:pt x="5994952" y="5503313"/>
                </a:moveTo>
                <a:cubicBezTo>
                  <a:pt x="6015152" y="5503313"/>
                  <a:pt x="6031528" y="5519689"/>
                  <a:pt x="6031528" y="5539889"/>
                </a:cubicBezTo>
                <a:cubicBezTo>
                  <a:pt x="6031528" y="5560089"/>
                  <a:pt x="6015152" y="5576465"/>
                  <a:pt x="5994952" y="5576465"/>
                </a:cubicBezTo>
                <a:cubicBezTo>
                  <a:pt x="5974752" y="5576465"/>
                  <a:pt x="5958376" y="5560089"/>
                  <a:pt x="5958376" y="5539889"/>
                </a:cubicBezTo>
                <a:cubicBezTo>
                  <a:pt x="5958376" y="5519689"/>
                  <a:pt x="5974752" y="5503313"/>
                  <a:pt x="5994952" y="5503313"/>
                </a:cubicBezTo>
                <a:close/>
                <a:moveTo>
                  <a:pt x="5774272" y="5503313"/>
                </a:moveTo>
                <a:cubicBezTo>
                  <a:pt x="5794472" y="5503313"/>
                  <a:pt x="5810848" y="5519689"/>
                  <a:pt x="5810848" y="5539889"/>
                </a:cubicBezTo>
                <a:cubicBezTo>
                  <a:pt x="5810848" y="5560089"/>
                  <a:pt x="5794472" y="5576465"/>
                  <a:pt x="5774272" y="5576465"/>
                </a:cubicBezTo>
                <a:cubicBezTo>
                  <a:pt x="5754073" y="5576465"/>
                  <a:pt x="5737697" y="5560089"/>
                  <a:pt x="5737697" y="5539889"/>
                </a:cubicBezTo>
                <a:cubicBezTo>
                  <a:pt x="5737697" y="5519689"/>
                  <a:pt x="5754073" y="5503313"/>
                  <a:pt x="5774272" y="5503313"/>
                </a:cubicBezTo>
                <a:close/>
                <a:moveTo>
                  <a:pt x="5553593" y="5503313"/>
                </a:moveTo>
                <a:cubicBezTo>
                  <a:pt x="5573793" y="5503313"/>
                  <a:pt x="5590169" y="5519689"/>
                  <a:pt x="5590169" y="5539889"/>
                </a:cubicBezTo>
                <a:cubicBezTo>
                  <a:pt x="5590169" y="5560089"/>
                  <a:pt x="5573793" y="5576465"/>
                  <a:pt x="5553593" y="5576465"/>
                </a:cubicBezTo>
                <a:cubicBezTo>
                  <a:pt x="5533393" y="5576465"/>
                  <a:pt x="5517018" y="5560089"/>
                  <a:pt x="5517018" y="5539889"/>
                </a:cubicBezTo>
                <a:cubicBezTo>
                  <a:pt x="5517018" y="5519689"/>
                  <a:pt x="5533393" y="5503313"/>
                  <a:pt x="5553593" y="5503313"/>
                </a:cubicBezTo>
                <a:close/>
                <a:moveTo>
                  <a:pt x="5332913" y="5503313"/>
                </a:moveTo>
                <a:cubicBezTo>
                  <a:pt x="5353113" y="5503313"/>
                  <a:pt x="5369490" y="5519689"/>
                  <a:pt x="5369490" y="5539889"/>
                </a:cubicBezTo>
                <a:cubicBezTo>
                  <a:pt x="5369490" y="5560089"/>
                  <a:pt x="5353113" y="5576465"/>
                  <a:pt x="5332913" y="5576465"/>
                </a:cubicBezTo>
                <a:cubicBezTo>
                  <a:pt x="5312714" y="5576465"/>
                  <a:pt x="5296337" y="5560089"/>
                  <a:pt x="5296337" y="5539889"/>
                </a:cubicBezTo>
                <a:cubicBezTo>
                  <a:pt x="5296337" y="5519689"/>
                  <a:pt x="5312714" y="5503313"/>
                  <a:pt x="5332913" y="5503313"/>
                </a:cubicBezTo>
                <a:close/>
                <a:moveTo>
                  <a:pt x="5112230" y="5503313"/>
                </a:moveTo>
                <a:cubicBezTo>
                  <a:pt x="5132433" y="5503313"/>
                  <a:pt x="5148807" y="5519689"/>
                  <a:pt x="5148807" y="5539889"/>
                </a:cubicBezTo>
                <a:cubicBezTo>
                  <a:pt x="5148807" y="5560089"/>
                  <a:pt x="5132433" y="5576465"/>
                  <a:pt x="5112230" y="5576465"/>
                </a:cubicBezTo>
                <a:cubicBezTo>
                  <a:pt x="5092030" y="5576465"/>
                  <a:pt x="5075655" y="5560089"/>
                  <a:pt x="5075655" y="5539889"/>
                </a:cubicBezTo>
                <a:cubicBezTo>
                  <a:pt x="5075655" y="5519689"/>
                  <a:pt x="5092030" y="5503313"/>
                  <a:pt x="5112230" y="5503313"/>
                </a:cubicBezTo>
                <a:close/>
                <a:moveTo>
                  <a:pt x="4891552" y="5503313"/>
                </a:moveTo>
                <a:cubicBezTo>
                  <a:pt x="4911751" y="5503313"/>
                  <a:pt x="4928127" y="5519689"/>
                  <a:pt x="4928127" y="5539889"/>
                </a:cubicBezTo>
                <a:cubicBezTo>
                  <a:pt x="4928127" y="5560089"/>
                  <a:pt x="4911751" y="5576465"/>
                  <a:pt x="4891552" y="5576465"/>
                </a:cubicBezTo>
                <a:cubicBezTo>
                  <a:pt x="4871352" y="5576465"/>
                  <a:pt x="4854975" y="5560089"/>
                  <a:pt x="4854975" y="5539889"/>
                </a:cubicBezTo>
                <a:cubicBezTo>
                  <a:pt x="4854975" y="5519689"/>
                  <a:pt x="4871352" y="5503313"/>
                  <a:pt x="4891552" y="5503313"/>
                </a:cubicBezTo>
                <a:close/>
                <a:moveTo>
                  <a:pt x="4670871" y="5503313"/>
                </a:moveTo>
                <a:cubicBezTo>
                  <a:pt x="4691070" y="5503313"/>
                  <a:pt x="4707447" y="5519689"/>
                  <a:pt x="4707447" y="5539889"/>
                </a:cubicBezTo>
                <a:cubicBezTo>
                  <a:pt x="4707447" y="5560089"/>
                  <a:pt x="4691070" y="5576465"/>
                  <a:pt x="4670871" y="5576465"/>
                </a:cubicBezTo>
                <a:cubicBezTo>
                  <a:pt x="4650672" y="5576465"/>
                  <a:pt x="4634295" y="5560089"/>
                  <a:pt x="4634295" y="5539889"/>
                </a:cubicBezTo>
                <a:cubicBezTo>
                  <a:pt x="4634295" y="5519689"/>
                  <a:pt x="4650672" y="5503313"/>
                  <a:pt x="4670871" y="5503313"/>
                </a:cubicBezTo>
                <a:close/>
                <a:moveTo>
                  <a:pt x="4450188" y="5503313"/>
                </a:moveTo>
                <a:cubicBezTo>
                  <a:pt x="4470390" y="5503313"/>
                  <a:pt x="4486764" y="5519689"/>
                  <a:pt x="4486764" y="5539889"/>
                </a:cubicBezTo>
                <a:cubicBezTo>
                  <a:pt x="4486764" y="5560089"/>
                  <a:pt x="4470390" y="5576465"/>
                  <a:pt x="4450188" y="5576465"/>
                </a:cubicBezTo>
                <a:cubicBezTo>
                  <a:pt x="4429988" y="5576465"/>
                  <a:pt x="4413613" y="5560089"/>
                  <a:pt x="4413613" y="5539889"/>
                </a:cubicBezTo>
                <a:cubicBezTo>
                  <a:pt x="4413613" y="5519689"/>
                  <a:pt x="4429988" y="5503313"/>
                  <a:pt x="4450188" y="5503313"/>
                </a:cubicBezTo>
                <a:close/>
                <a:moveTo>
                  <a:pt x="4229507" y="5503313"/>
                </a:moveTo>
                <a:cubicBezTo>
                  <a:pt x="4249708" y="5503313"/>
                  <a:pt x="4266084" y="5519689"/>
                  <a:pt x="4266084" y="5539889"/>
                </a:cubicBezTo>
                <a:cubicBezTo>
                  <a:pt x="4266084" y="5560089"/>
                  <a:pt x="4249708" y="5576465"/>
                  <a:pt x="4229507" y="5576465"/>
                </a:cubicBezTo>
                <a:cubicBezTo>
                  <a:pt x="4209307" y="5576465"/>
                  <a:pt x="4192931" y="5560089"/>
                  <a:pt x="4192931" y="5539889"/>
                </a:cubicBezTo>
                <a:cubicBezTo>
                  <a:pt x="4192931" y="5519689"/>
                  <a:pt x="4209307" y="5503313"/>
                  <a:pt x="4229507" y="5503313"/>
                </a:cubicBezTo>
                <a:close/>
                <a:moveTo>
                  <a:pt x="4008847" y="5503313"/>
                </a:moveTo>
                <a:cubicBezTo>
                  <a:pt x="4029045" y="5503313"/>
                  <a:pt x="4045426" y="5519689"/>
                  <a:pt x="4045426" y="5539889"/>
                </a:cubicBezTo>
                <a:cubicBezTo>
                  <a:pt x="4045426" y="5560089"/>
                  <a:pt x="4029045" y="5576465"/>
                  <a:pt x="4008847" y="5576465"/>
                </a:cubicBezTo>
                <a:cubicBezTo>
                  <a:pt x="3988642" y="5576465"/>
                  <a:pt x="3972267" y="5560089"/>
                  <a:pt x="3972267" y="5539889"/>
                </a:cubicBezTo>
                <a:cubicBezTo>
                  <a:pt x="3972267" y="5519689"/>
                  <a:pt x="3988642" y="5503313"/>
                  <a:pt x="4008847" y="5503313"/>
                </a:cubicBezTo>
                <a:close/>
                <a:moveTo>
                  <a:pt x="3788165" y="5503313"/>
                </a:moveTo>
                <a:cubicBezTo>
                  <a:pt x="3808367" y="5503313"/>
                  <a:pt x="3824738" y="5519689"/>
                  <a:pt x="3824738" y="5539889"/>
                </a:cubicBezTo>
                <a:cubicBezTo>
                  <a:pt x="3824738" y="5560089"/>
                  <a:pt x="3808367" y="5576465"/>
                  <a:pt x="3788165" y="5576465"/>
                </a:cubicBezTo>
                <a:cubicBezTo>
                  <a:pt x="3767965" y="5576465"/>
                  <a:pt x="3751588" y="5560089"/>
                  <a:pt x="3751588" y="5539889"/>
                </a:cubicBezTo>
                <a:cubicBezTo>
                  <a:pt x="3751588" y="5519689"/>
                  <a:pt x="3767965" y="5503313"/>
                  <a:pt x="3788165" y="5503313"/>
                </a:cubicBezTo>
                <a:close/>
                <a:moveTo>
                  <a:pt x="3567479" y="5503313"/>
                </a:moveTo>
                <a:cubicBezTo>
                  <a:pt x="3587675" y="5503313"/>
                  <a:pt x="3604051" y="5519689"/>
                  <a:pt x="3604051" y="5539889"/>
                </a:cubicBezTo>
                <a:cubicBezTo>
                  <a:pt x="3604051" y="5560089"/>
                  <a:pt x="3587675" y="5576465"/>
                  <a:pt x="3567479" y="5576465"/>
                </a:cubicBezTo>
                <a:cubicBezTo>
                  <a:pt x="3547276" y="5576465"/>
                  <a:pt x="3530901" y="5560089"/>
                  <a:pt x="3530901" y="5539889"/>
                </a:cubicBezTo>
                <a:cubicBezTo>
                  <a:pt x="3530901" y="5519689"/>
                  <a:pt x="3547276" y="5503313"/>
                  <a:pt x="3567479" y="5503313"/>
                </a:cubicBezTo>
                <a:close/>
                <a:moveTo>
                  <a:pt x="3346801" y="5503313"/>
                </a:moveTo>
                <a:cubicBezTo>
                  <a:pt x="3367001" y="5503313"/>
                  <a:pt x="3383375" y="5519689"/>
                  <a:pt x="3383375" y="5539889"/>
                </a:cubicBezTo>
                <a:cubicBezTo>
                  <a:pt x="3383375" y="5560089"/>
                  <a:pt x="3367001" y="5576465"/>
                  <a:pt x="3346801" y="5576465"/>
                </a:cubicBezTo>
                <a:cubicBezTo>
                  <a:pt x="3326603" y="5576465"/>
                  <a:pt x="3310228" y="5560089"/>
                  <a:pt x="3310228" y="5539889"/>
                </a:cubicBezTo>
                <a:cubicBezTo>
                  <a:pt x="3310228" y="5519689"/>
                  <a:pt x="3326603" y="5503313"/>
                  <a:pt x="3346801" y="5503313"/>
                </a:cubicBezTo>
                <a:close/>
                <a:moveTo>
                  <a:pt x="3126126" y="5503313"/>
                </a:moveTo>
                <a:cubicBezTo>
                  <a:pt x="3146320" y="5503313"/>
                  <a:pt x="3162696" y="5519689"/>
                  <a:pt x="3162696" y="5539889"/>
                </a:cubicBezTo>
                <a:cubicBezTo>
                  <a:pt x="3162696" y="5560089"/>
                  <a:pt x="3146320" y="5576465"/>
                  <a:pt x="3126126" y="5576465"/>
                </a:cubicBezTo>
                <a:cubicBezTo>
                  <a:pt x="3105923" y="5576465"/>
                  <a:pt x="3089541" y="5560089"/>
                  <a:pt x="3089541" y="5539889"/>
                </a:cubicBezTo>
                <a:cubicBezTo>
                  <a:pt x="3089541" y="5519689"/>
                  <a:pt x="3105923" y="5503313"/>
                  <a:pt x="3126126" y="5503313"/>
                </a:cubicBezTo>
                <a:close/>
                <a:moveTo>
                  <a:pt x="2905436" y="5503313"/>
                </a:moveTo>
                <a:cubicBezTo>
                  <a:pt x="2925637" y="5503313"/>
                  <a:pt x="2942013" y="5519689"/>
                  <a:pt x="2942013" y="5539889"/>
                </a:cubicBezTo>
                <a:cubicBezTo>
                  <a:pt x="2942013" y="5560089"/>
                  <a:pt x="2925637" y="5576465"/>
                  <a:pt x="2905436" y="5576465"/>
                </a:cubicBezTo>
                <a:cubicBezTo>
                  <a:pt x="2885243" y="5576465"/>
                  <a:pt x="2868866" y="5560089"/>
                  <a:pt x="2868866" y="5539889"/>
                </a:cubicBezTo>
                <a:cubicBezTo>
                  <a:pt x="2868866" y="5519689"/>
                  <a:pt x="2885243" y="5503313"/>
                  <a:pt x="2905436" y="5503313"/>
                </a:cubicBezTo>
                <a:close/>
                <a:moveTo>
                  <a:pt x="2684758" y="5503313"/>
                </a:moveTo>
                <a:cubicBezTo>
                  <a:pt x="2704958" y="5503313"/>
                  <a:pt x="2721329" y="5519689"/>
                  <a:pt x="2721329" y="5539889"/>
                </a:cubicBezTo>
                <a:cubicBezTo>
                  <a:pt x="2721329" y="5560089"/>
                  <a:pt x="2704958" y="5576465"/>
                  <a:pt x="2684758" y="5576465"/>
                </a:cubicBezTo>
                <a:cubicBezTo>
                  <a:pt x="2664554" y="5576465"/>
                  <a:pt x="2648177" y="5560089"/>
                  <a:pt x="2648177" y="5539889"/>
                </a:cubicBezTo>
                <a:cubicBezTo>
                  <a:pt x="2648177" y="5519689"/>
                  <a:pt x="2664554" y="5503313"/>
                  <a:pt x="2684758" y="5503313"/>
                </a:cubicBezTo>
                <a:close/>
                <a:moveTo>
                  <a:pt x="2464071" y="5503313"/>
                </a:moveTo>
                <a:cubicBezTo>
                  <a:pt x="2484272" y="5503313"/>
                  <a:pt x="2500650" y="5519689"/>
                  <a:pt x="2500650" y="5539889"/>
                </a:cubicBezTo>
                <a:cubicBezTo>
                  <a:pt x="2500650" y="5560089"/>
                  <a:pt x="2484272" y="5576465"/>
                  <a:pt x="2464071" y="5576465"/>
                </a:cubicBezTo>
                <a:cubicBezTo>
                  <a:pt x="2443875" y="5576465"/>
                  <a:pt x="2427500" y="5560089"/>
                  <a:pt x="2427500" y="5539889"/>
                </a:cubicBezTo>
                <a:cubicBezTo>
                  <a:pt x="2427500" y="5519689"/>
                  <a:pt x="2443875" y="5503313"/>
                  <a:pt x="2464071" y="5503313"/>
                </a:cubicBezTo>
                <a:close/>
                <a:moveTo>
                  <a:pt x="2243393" y="5503313"/>
                </a:moveTo>
                <a:cubicBezTo>
                  <a:pt x="2263591" y="5503313"/>
                  <a:pt x="2279972" y="5519689"/>
                  <a:pt x="2279972" y="5539889"/>
                </a:cubicBezTo>
                <a:cubicBezTo>
                  <a:pt x="2279972" y="5560089"/>
                  <a:pt x="2263591" y="5576465"/>
                  <a:pt x="2243393" y="5576465"/>
                </a:cubicBezTo>
                <a:cubicBezTo>
                  <a:pt x="2223191" y="5576465"/>
                  <a:pt x="2206817" y="5560089"/>
                  <a:pt x="2206817" y="5539889"/>
                </a:cubicBezTo>
                <a:cubicBezTo>
                  <a:pt x="2206817" y="5519689"/>
                  <a:pt x="2223191" y="5503313"/>
                  <a:pt x="2243393" y="5503313"/>
                </a:cubicBezTo>
                <a:close/>
                <a:moveTo>
                  <a:pt x="2022713" y="5503313"/>
                </a:moveTo>
                <a:cubicBezTo>
                  <a:pt x="2042913" y="5503313"/>
                  <a:pt x="2059288" y="5519689"/>
                  <a:pt x="2059288" y="5539889"/>
                </a:cubicBezTo>
                <a:cubicBezTo>
                  <a:pt x="2059288" y="5560089"/>
                  <a:pt x="2042913" y="5576465"/>
                  <a:pt x="2022713" y="5576465"/>
                </a:cubicBezTo>
                <a:cubicBezTo>
                  <a:pt x="2002514" y="5576465"/>
                  <a:pt x="1986176" y="5560089"/>
                  <a:pt x="1986176" y="5539889"/>
                </a:cubicBezTo>
                <a:cubicBezTo>
                  <a:pt x="1986176" y="5519689"/>
                  <a:pt x="2002514" y="5503313"/>
                  <a:pt x="2022713" y="5503313"/>
                </a:cubicBezTo>
                <a:close/>
                <a:moveTo>
                  <a:pt x="1802066" y="5503313"/>
                </a:moveTo>
                <a:cubicBezTo>
                  <a:pt x="1822266" y="5503313"/>
                  <a:pt x="1838642" y="5519689"/>
                  <a:pt x="1838642" y="5539889"/>
                </a:cubicBezTo>
                <a:cubicBezTo>
                  <a:pt x="1838642" y="5560089"/>
                  <a:pt x="1822266" y="5576465"/>
                  <a:pt x="1802066" y="5576465"/>
                </a:cubicBezTo>
                <a:cubicBezTo>
                  <a:pt x="1781866" y="5576465"/>
                  <a:pt x="1765490" y="5560089"/>
                  <a:pt x="1765490" y="5539889"/>
                </a:cubicBezTo>
                <a:cubicBezTo>
                  <a:pt x="1765490" y="5519689"/>
                  <a:pt x="1781866" y="5503313"/>
                  <a:pt x="1802066" y="5503313"/>
                </a:cubicBezTo>
                <a:close/>
                <a:moveTo>
                  <a:pt x="1581380" y="5503313"/>
                </a:moveTo>
                <a:cubicBezTo>
                  <a:pt x="1601580" y="5503313"/>
                  <a:pt x="1617956" y="5519689"/>
                  <a:pt x="1617956" y="5539889"/>
                </a:cubicBezTo>
                <a:cubicBezTo>
                  <a:pt x="1617956" y="5560089"/>
                  <a:pt x="1601580" y="5576465"/>
                  <a:pt x="1581380" y="5576465"/>
                </a:cubicBezTo>
                <a:cubicBezTo>
                  <a:pt x="1561180" y="5576465"/>
                  <a:pt x="1544804" y="5560089"/>
                  <a:pt x="1544804" y="5539889"/>
                </a:cubicBezTo>
                <a:cubicBezTo>
                  <a:pt x="1544804" y="5519689"/>
                  <a:pt x="1561180" y="5503313"/>
                  <a:pt x="1581380" y="5503313"/>
                </a:cubicBezTo>
                <a:close/>
                <a:moveTo>
                  <a:pt x="1360694" y="5503313"/>
                </a:moveTo>
                <a:cubicBezTo>
                  <a:pt x="1380895" y="5503313"/>
                  <a:pt x="1397270" y="5519689"/>
                  <a:pt x="1397270" y="5539889"/>
                </a:cubicBezTo>
                <a:cubicBezTo>
                  <a:pt x="1397270" y="5560089"/>
                  <a:pt x="1380895" y="5576465"/>
                  <a:pt x="1360694" y="5576465"/>
                </a:cubicBezTo>
                <a:cubicBezTo>
                  <a:pt x="1340494" y="5576465"/>
                  <a:pt x="1324119" y="5560089"/>
                  <a:pt x="1324119" y="5539889"/>
                </a:cubicBezTo>
                <a:cubicBezTo>
                  <a:pt x="1324119" y="5519689"/>
                  <a:pt x="1340494" y="5503313"/>
                  <a:pt x="1360694" y="5503313"/>
                </a:cubicBezTo>
                <a:close/>
                <a:moveTo>
                  <a:pt x="1140009" y="5503313"/>
                </a:moveTo>
                <a:cubicBezTo>
                  <a:pt x="1160208" y="5503313"/>
                  <a:pt x="1176585" y="5519689"/>
                  <a:pt x="1176585" y="5539889"/>
                </a:cubicBezTo>
                <a:cubicBezTo>
                  <a:pt x="1176585" y="5560089"/>
                  <a:pt x="1160208" y="5576465"/>
                  <a:pt x="1140009" y="5576465"/>
                </a:cubicBezTo>
                <a:cubicBezTo>
                  <a:pt x="1119809" y="5576465"/>
                  <a:pt x="1103433" y="5560089"/>
                  <a:pt x="1103433" y="5539889"/>
                </a:cubicBezTo>
                <a:cubicBezTo>
                  <a:pt x="1103433" y="5519689"/>
                  <a:pt x="1119809" y="5503313"/>
                  <a:pt x="1140009" y="5503313"/>
                </a:cubicBezTo>
                <a:close/>
                <a:moveTo>
                  <a:pt x="919323" y="5503313"/>
                </a:moveTo>
                <a:cubicBezTo>
                  <a:pt x="939523" y="5503313"/>
                  <a:pt x="955898" y="5519689"/>
                  <a:pt x="955898" y="5539889"/>
                </a:cubicBezTo>
                <a:cubicBezTo>
                  <a:pt x="955898" y="5560089"/>
                  <a:pt x="939523" y="5576465"/>
                  <a:pt x="919323" y="5576465"/>
                </a:cubicBezTo>
                <a:cubicBezTo>
                  <a:pt x="899123" y="5576465"/>
                  <a:pt x="882746" y="5560089"/>
                  <a:pt x="882746" y="5539889"/>
                </a:cubicBezTo>
                <a:cubicBezTo>
                  <a:pt x="882746" y="5519689"/>
                  <a:pt x="899123" y="5503313"/>
                  <a:pt x="919323" y="5503313"/>
                </a:cubicBezTo>
                <a:close/>
                <a:moveTo>
                  <a:pt x="698636" y="5503313"/>
                </a:moveTo>
                <a:cubicBezTo>
                  <a:pt x="718836" y="5503313"/>
                  <a:pt x="735212" y="5519689"/>
                  <a:pt x="735212" y="5539889"/>
                </a:cubicBezTo>
                <a:cubicBezTo>
                  <a:pt x="735212" y="5560089"/>
                  <a:pt x="718836" y="5576465"/>
                  <a:pt x="698636" y="5576465"/>
                </a:cubicBezTo>
                <a:cubicBezTo>
                  <a:pt x="678437" y="5576465"/>
                  <a:pt x="662060" y="5560089"/>
                  <a:pt x="662060" y="5539889"/>
                </a:cubicBezTo>
                <a:cubicBezTo>
                  <a:pt x="662060" y="5519689"/>
                  <a:pt x="678437" y="5503313"/>
                  <a:pt x="698636" y="5503313"/>
                </a:cubicBezTo>
                <a:close/>
                <a:moveTo>
                  <a:pt x="477950" y="5503313"/>
                </a:moveTo>
                <a:cubicBezTo>
                  <a:pt x="498150" y="5503313"/>
                  <a:pt x="514526" y="5519689"/>
                  <a:pt x="514526" y="5539889"/>
                </a:cubicBezTo>
                <a:cubicBezTo>
                  <a:pt x="514526" y="5560089"/>
                  <a:pt x="498150" y="5576465"/>
                  <a:pt x="477950" y="5576465"/>
                </a:cubicBezTo>
                <a:cubicBezTo>
                  <a:pt x="457750" y="5576465"/>
                  <a:pt x="441374" y="5560089"/>
                  <a:pt x="441374" y="5539889"/>
                </a:cubicBezTo>
                <a:cubicBezTo>
                  <a:pt x="441374" y="5519689"/>
                  <a:pt x="457750" y="5503313"/>
                  <a:pt x="477950" y="5503313"/>
                </a:cubicBezTo>
                <a:close/>
                <a:moveTo>
                  <a:pt x="257264" y="5503313"/>
                </a:moveTo>
                <a:cubicBezTo>
                  <a:pt x="277464" y="5503313"/>
                  <a:pt x="293840" y="5519689"/>
                  <a:pt x="293840" y="5539889"/>
                </a:cubicBezTo>
                <a:cubicBezTo>
                  <a:pt x="293840" y="5560089"/>
                  <a:pt x="277464" y="5576465"/>
                  <a:pt x="257264" y="5576465"/>
                </a:cubicBezTo>
                <a:cubicBezTo>
                  <a:pt x="237064" y="5576465"/>
                  <a:pt x="220688" y="5560089"/>
                  <a:pt x="220688" y="5539889"/>
                </a:cubicBezTo>
                <a:cubicBezTo>
                  <a:pt x="220688" y="5519689"/>
                  <a:pt x="237064" y="5503313"/>
                  <a:pt x="257264" y="5503313"/>
                </a:cubicBezTo>
                <a:close/>
                <a:moveTo>
                  <a:pt x="36577" y="5503313"/>
                </a:moveTo>
                <a:cubicBezTo>
                  <a:pt x="56777" y="5503313"/>
                  <a:pt x="73153" y="5519689"/>
                  <a:pt x="73153" y="5539889"/>
                </a:cubicBezTo>
                <a:cubicBezTo>
                  <a:pt x="73153" y="5560089"/>
                  <a:pt x="56777" y="5576465"/>
                  <a:pt x="36577" y="5576465"/>
                </a:cubicBezTo>
                <a:cubicBezTo>
                  <a:pt x="16377" y="5576465"/>
                  <a:pt x="1" y="5560089"/>
                  <a:pt x="1" y="5539889"/>
                </a:cubicBezTo>
                <a:cubicBezTo>
                  <a:pt x="1" y="5519689"/>
                  <a:pt x="16377" y="5503313"/>
                  <a:pt x="36577" y="5503313"/>
                </a:cubicBezTo>
                <a:close/>
                <a:moveTo>
                  <a:pt x="11953343" y="5291647"/>
                </a:moveTo>
                <a:cubicBezTo>
                  <a:pt x="11973543" y="5291647"/>
                  <a:pt x="11989919" y="5308023"/>
                  <a:pt x="11989919" y="5328223"/>
                </a:cubicBezTo>
                <a:cubicBezTo>
                  <a:pt x="11989919" y="5348423"/>
                  <a:pt x="11973543" y="5364799"/>
                  <a:pt x="11953343" y="5364799"/>
                </a:cubicBezTo>
                <a:cubicBezTo>
                  <a:pt x="11933143" y="5364799"/>
                  <a:pt x="11916767" y="5348423"/>
                  <a:pt x="11916767" y="5328223"/>
                </a:cubicBezTo>
                <a:cubicBezTo>
                  <a:pt x="11916767" y="5308023"/>
                  <a:pt x="11933143" y="5291647"/>
                  <a:pt x="11953343" y="5291647"/>
                </a:cubicBezTo>
                <a:close/>
                <a:moveTo>
                  <a:pt x="11732658" y="5291647"/>
                </a:moveTo>
                <a:cubicBezTo>
                  <a:pt x="11752858" y="5291647"/>
                  <a:pt x="11769234" y="5308023"/>
                  <a:pt x="11769234" y="5328223"/>
                </a:cubicBezTo>
                <a:cubicBezTo>
                  <a:pt x="11769234" y="5348423"/>
                  <a:pt x="11752858" y="5364799"/>
                  <a:pt x="11732658" y="5364799"/>
                </a:cubicBezTo>
                <a:cubicBezTo>
                  <a:pt x="11712458" y="5364799"/>
                  <a:pt x="11696082" y="5348423"/>
                  <a:pt x="11696082" y="5328223"/>
                </a:cubicBezTo>
                <a:cubicBezTo>
                  <a:pt x="11696082" y="5308023"/>
                  <a:pt x="11712458" y="5291647"/>
                  <a:pt x="11732658" y="5291647"/>
                </a:cubicBezTo>
                <a:close/>
                <a:moveTo>
                  <a:pt x="11511977" y="5291647"/>
                </a:moveTo>
                <a:cubicBezTo>
                  <a:pt x="11532177" y="5291647"/>
                  <a:pt x="11548553" y="5308023"/>
                  <a:pt x="11548553" y="5328223"/>
                </a:cubicBezTo>
                <a:cubicBezTo>
                  <a:pt x="11548553" y="5348423"/>
                  <a:pt x="11532177" y="5364799"/>
                  <a:pt x="11511977" y="5364799"/>
                </a:cubicBezTo>
                <a:cubicBezTo>
                  <a:pt x="11491777" y="5364799"/>
                  <a:pt x="11475401" y="5348423"/>
                  <a:pt x="11475401" y="5328223"/>
                </a:cubicBezTo>
                <a:cubicBezTo>
                  <a:pt x="11475401" y="5308023"/>
                  <a:pt x="11491777" y="5291647"/>
                  <a:pt x="11511977" y="5291647"/>
                </a:cubicBezTo>
                <a:close/>
                <a:moveTo>
                  <a:pt x="11291296" y="5291647"/>
                </a:moveTo>
                <a:cubicBezTo>
                  <a:pt x="11311496" y="5291647"/>
                  <a:pt x="11327872" y="5308023"/>
                  <a:pt x="11327872" y="5328223"/>
                </a:cubicBezTo>
                <a:cubicBezTo>
                  <a:pt x="11327872" y="5348423"/>
                  <a:pt x="11311496" y="5364799"/>
                  <a:pt x="11291296" y="5364799"/>
                </a:cubicBezTo>
                <a:cubicBezTo>
                  <a:pt x="11271096" y="5364799"/>
                  <a:pt x="11254720" y="5348423"/>
                  <a:pt x="11254720" y="5328223"/>
                </a:cubicBezTo>
                <a:cubicBezTo>
                  <a:pt x="11254720" y="5308023"/>
                  <a:pt x="11271096" y="5291647"/>
                  <a:pt x="11291296" y="5291647"/>
                </a:cubicBezTo>
                <a:close/>
                <a:moveTo>
                  <a:pt x="11070615" y="5291647"/>
                </a:moveTo>
                <a:cubicBezTo>
                  <a:pt x="11090815" y="5291647"/>
                  <a:pt x="11107191" y="5308023"/>
                  <a:pt x="11107191" y="5328223"/>
                </a:cubicBezTo>
                <a:cubicBezTo>
                  <a:pt x="11107191" y="5348423"/>
                  <a:pt x="11090815" y="5364799"/>
                  <a:pt x="11070615" y="5364799"/>
                </a:cubicBezTo>
                <a:cubicBezTo>
                  <a:pt x="11050415" y="5364799"/>
                  <a:pt x="11034039" y="5348423"/>
                  <a:pt x="11034039" y="5328223"/>
                </a:cubicBezTo>
                <a:cubicBezTo>
                  <a:pt x="11034039" y="5308023"/>
                  <a:pt x="11050415" y="5291647"/>
                  <a:pt x="11070615" y="5291647"/>
                </a:cubicBezTo>
                <a:close/>
                <a:moveTo>
                  <a:pt x="10849934" y="5291647"/>
                </a:moveTo>
                <a:cubicBezTo>
                  <a:pt x="10870134" y="5291647"/>
                  <a:pt x="10886510" y="5308023"/>
                  <a:pt x="10886510" y="5328223"/>
                </a:cubicBezTo>
                <a:cubicBezTo>
                  <a:pt x="10886510" y="5348423"/>
                  <a:pt x="10870134" y="5364799"/>
                  <a:pt x="10849934" y="5364799"/>
                </a:cubicBezTo>
                <a:cubicBezTo>
                  <a:pt x="10829734" y="5364799"/>
                  <a:pt x="10813358" y="5348423"/>
                  <a:pt x="10813358" y="5328223"/>
                </a:cubicBezTo>
                <a:cubicBezTo>
                  <a:pt x="10813358" y="5308023"/>
                  <a:pt x="10829734" y="5291647"/>
                  <a:pt x="10849934" y="5291647"/>
                </a:cubicBezTo>
                <a:close/>
                <a:moveTo>
                  <a:pt x="10629253" y="5291647"/>
                </a:moveTo>
                <a:cubicBezTo>
                  <a:pt x="10649453" y="5291647"/>
                  <a:pt x="10665829" y="5308023"/>
                  <a:pt x="10665829" y="5328223"/>
                </a:cubicBezTo>
                <a:cubicBezTo>
                  <a:pt x="10665829" y="5348423"/>
                  <a:pt x="10649453" y="5364799"/>
                  <a:pt x="10629253" y="5364799"/>
                </a:cubicBezTo>
                <a:cubicBezTo>
                  <a:pt x="10609053" y="5364799"/>
                  <a:pt x="10592677" y="5348423"/>
                  <a:pt x="10592677" y="5328223"/>
                </a:cubicBezTo>
                <a:cubicBezTo>
                  <a:pt x="10592677" y="5308023"/>
                  <a:pt x="10609053" y="5291647"/>
                  <a:pt x="10629253" y="5291647"/>
                </a:cubicBezTo>
                <a:close/>
                <a:moveTo>
                  <a:pt x="10408572" y="5291647"/>
                </a:moveTo>
                <a:cubicBezTo>
                  <a:pt x="10428772" y="5291647"/>
                  <a:pt x="10445148" y="5308023"/>
                  <a:pt x="10445148" y="5328223"/>
                </a:cubicBezTo>
                <a:cubicBezTo>
                  <a:pt x="10445148" y="5348423"/>
                  <a:pt x="10428772" y="5364799"/>
                  <a:pt x="10408572" y="5364799"/>
                </a:cubicBezTo>
                <a:cubicBezTo>
                  <a:pt x="10388372" y="5364799"/>
                  <a:pt x="10371996" y="5348423"/>
                  <a:pt x="10371996" y="5328223"/>
                </a:cubicBezTo>
                <a:cubicBezTo>
                  <a:pt x="10371996" y="5308023"/>
                  <a:pt x="10388372" y="5291647"/>
                  <a:pt x="10408572" y="5291647"/>
                </a:cubicBezTo>
                <a:close/>
                <a:moveTo>
                  <a:pt x="10187891" y="5291647"/>
                </a:moveTo>
                <a:cubicBezTo>
                  <a:pt x="10208091" y="5291647"/>
                  <a:pt x="10224467" y="5308023"/>
                  <a:pt x="10224467" y="5328223"/>
                </a:cubicBezTo>
                <a:cubicBezTo>
                  <a:pt x="10224467" y="5348423"/>
                  <a:pt x="10208091" y="5364799"/>
                  <a:pt x="10187891" y="5364799"/>
                </a:cubicBezTo>
                <a:cubicBezTo>
                  <a:pt x="10167691" y="5364799"/>
                  <a:pt x="10151315" y="5348423"/>
                  <a:pt x="10151315" y="5328223"/>
                </a:cubicBezTo>
                <a:cubicBezTo>
                  <a:pt x="10151315" y="5308023"/>
                  <a:pt x="10167691" y="5291647"/>
                  <a:pt x="10187891" y="5291647"/>
                </a:cubicBezTo>
                <a:close/>
                <a:moveTo>
                  <a:pt x="9967210" y="5291647"/>
                </a:moveTo>
                <a:cubicBezTo>
                  <a:pt x="9987410" y="5291647"/>
                  <a:pt x="10003786" y="5308023"/>
                  <a:pt x="10003786" y="5328223"/>
                </a:cubicBezTo>
                <a:cubicBezTo>
                  <a:pt x="10003786" y="5348423"/>
                  <a:pt x="9987410" y="5364799"/>
                  <a:pt x="9967210" y="5364799"/>
                </a:cubicBezTo>
                <a:cubicBezTo>
                  <a:pt x="9947010" y="5364799"/>
                  <a:pt x="9930634" y="5348423"/>
                  <a:pt x="9930634" y="5328223"/>
                </a:cubicBezTo>
                <a:cubicBezTo>
                  <a:pt x="9930634" y="5308023"/>
                  <a:pt x="9947010" y="5291647"/>
                  <a:pt x="9967210" y="5291647"/>
                </a:cubicBezTo>
                <a:close/>
                <a:moveTo>
                  <a:pt x="9746529" y="5291647"/>
                </a:moveTo>
                <a:cubicBezTo>
                  <a:pt x="9766729" y="5291647"/>
                  <a:pt x="9783105" y="5308023"/>
                  <a:pt x="9783105" y="5328223"/>
                </a:cubicBezTo>
                <a:cubicBezTo>
                  <a:pt x="9783105" y="5348423"/>
                  <a:pt x="9766729" y="5364799"/>
                  <a:pt x="9746529" y="5364799"/>
                </a:cubicBezTo>
                <a:cubicBezTo>
                  <a:pt x="9726329" y="5364799"/>
                  <a:pt x="9709953" y="5348423"/>
                  <a:pt x="9709953" y="5328223"/>
                </a:cubicBezTo>
                <a:cubicBezTo>
                  <a:pt x="9709953" y="5308023"/>
                  <a:pt x="9726329" y="5291647"/>
                  <a:pt x="9746529" y="5291647"/>
                </a:cubicBezTo>
                <a:close/>
                <a:moveTo>
                  <a:pt x="9525848" y="5291647"/>
                </a:moveTo>
                <a:cubicBezTo>
                  <a:pt x="9546048" y="5291647"/>
                  <a:pt x="9562424" y="5308023"/>
                  <a:pt x="9562424" y="5328223"/>
                </a:cubicBezTo>
                <a:cubicBezTo>
                  <a:pt x="9562424" y="5348423"/>
                  <a:pt x="9546048" y="5364799"/>
                  <a:pt x="9525848" y="5364799"/>
                </a:cubicBezTo>
                <a:cubicBezTo>
                  <a:pt x="9505648" y="5364799"/>
                  <a:pt x="9489272" y="5348423"/>
                  <a:pt x="9489272" y="5328223"/>
                </a:cubicBezTo>
                <a:cubicBezTo>
                  <a:pt x="9489272" y="5308023"/>
                  <a:pt x="9505648" y="5291647"/>
                  <a:pt x="9525848" y="5291647"/>
                </a:cubicBezTo>
                <a:close/>
                <a:moveTo>
                  <a:pt x="9305167" y="5291647"/>
                </a:moveTo>
                <a:cubicBezTo>
                  <a:pt x="9325367" y="5291647"/>
                  <a:pt x="9341743" y="5308023"/>
                  <a:pt x="9341743" y="5328223"/>
                </a:cubicBezTo>
                <a:cubicBezTo>
                  <a:pt x="9341743" y="5348423"/>
                  <a:pt x="9325367" y="5364799"/>
                  <a:pt x="9305167" y="5364799"/>
                </a:cubicBezTo>
                <a:cubicBezTo>
                  <a:pt x="9284967" y="5364799"/>
                  <a:pt x="9268591" y="5348423"/>
                  <a:pt x="9268591" y="5328223"/>
                </a:cubicBezTo>
                <a:cubicBezTo>
                  <a:pt x="9268591" y="5308023"/>
                  <a:pt x="9284967" y="5291647"/>
                  <a:pt x="9305167" y="5291647"/>
                </a:cubicBezTo>
                <a:close/>
                <a:moveTo>
                  <a:pt x="9084486" y="5291647"/>
                </a:moveTo>
                <a:cubicBezTo>
                  <a:pt x="9104686" y="5291647"/>
                  <a:pt x="9121062" y="5308023"/>
                  <a:pt x="9121062" y="5328223"/>
                </a:cubicBezTo>
                <a:cubicBezTo>
                  <a:pt x="9121062" y="5348423"/>
                  <a:pt x="9104686" y="5364799"/>
                  <a:pt x="9084486" y="5364799"/>
                </a:cubicBezTo>
                <a:cubicBezTo>
                  <a:pt x="9064286" y="5364799"/>
                  <a:pt x="9047910" y="5348423"/>
                  <a:pt x="9047910" y="5328223"/>
                </a:cubicBezTo>
                <a:cubicBezTo>
                  <a:pt x="9047910" y="5308023"/>
                  <a:pt x="9064286" y="5291647"/>
                  <a:pt x="9084486" y="5291647"/>
                </a:cubicBezTo>
                <a:close/>
                <a:moveTo>
                  <a:pt x="8863805" y="5291647"/>
                </a:moveTo>
                <a:cubicBezTo>
                  <a:pt x="8884005" y="5291647"/>
                  <a:pt x="8900381" y="5308023"/>
                  <a:pt x="8900381" y="5328223"/>
                </a:cubicBezTo>
                <a:cubicBezTo>
                  <a:pt x="8900381" y="5348423"/>
                  <a:pt x="8884005" y="5364799"/>
                  <a:pt x="8863805" y="5364799"/>
                </a:cubicBezTo>
                <a:cubicBezTo>
                  <a:pt x="8843605" y="5364799"/>
                  <a:pt x="8827229" y="5348423"/>
                  <a:pt x="8827229" y="5328223"/>
                </a:cubicBezTo>
                <a:cubicBezTo>
                  <a:pt x="8827229" y="5308023"/>
                  <a:pt x="8843605" y="5291647"/>
                  <a:pt x="8863805" y="5291647"/>
                </a:cubicBezTo>
                <a:close/>
                <a:moveTo>
                  <a:pt x="8643124" y="5291647"/>
                </a:moveTo>
                <a:cubicBezTo>
                  <a:pt x="8663324" y="5291647"/>
                  <a:pt x="8679700" y="5308023"/>
                  <a:pt x="8679700" y="5328223"/>
                </a:cubicBezTo>
                <a:cubicBezTo>
                  <a:pt x="8679700" y="5348423"/>
                  <a:pt x="8663324" y="5364799"/>
                  <a:pt x="8643124" y="5364799"/>
                </a:cubicBezTo>
                <a:cubicBezTo>
                  <a:pt x="8622924" y="5364799"/>
                  <a:pt x="8606548" y="5348423"/>
                  <a:pt x="8606548" y="5328223"/>
                </a:cubicBezTo>
                <a:cubicBezTo>
                  <a:pt x="8606548" y="5308023"/>
                  <a:pt x="8622924" y="5291647"/>
                  <a:pt x="8643124" y="5291647"/>
                </a:cubicBezTo>
                <a:close/>
                <a:moveTo>
                  <a:pt x="8422443" y="5291647"/>
                </a:moveTo>
                <a:cubicBezTo>
                  <a:pt x="8442643" y="5291647"/>
                  <a:pt x="8459019" y="5308023"/>
                  <a:pt x="8459019" y="5328223"/>
                </a:cubicBezTo>
                <a:cubicBezTo>
                  <a:pt x="8459019" y="5348423"/>
                  <a:pt x="8442643" y="5364799"/>
                  <a:pt x="8422443" y="5364799"/>
                </a:cubicBezTo>
                <a:cubicBezTo>
                  <a:pt x="8402243" y="5364799"/>
                  <a:pt x="8385867" y="5348423"/>
                  <a:pt x="8385867" y="5328223"/>
                </a:cubicBezTo>
                <a:cubicBezTo>
                  <a:pt x="8385867" y="5308023"/>
                  <a:pt x="8402243" y="5291647"/>
                  <a:pt x="8422443" y="5291647"/>
                </a:cubicBezTo>
                <a:close/>
                <a:moveTo>
                  <a:pt x="8201762" y="5291647"/>
                </a:moveTo>
                <a:cubicBezTo>
                  <a:pt x="8221962" y="5291647"/>
                  <a:pt x="8238338" y="5308023"/>
                  <a:pt x="8238338" y="5328223"/>
                </a:cubicBezTo>
                <a:cubicBezTo>
                  <a:pt x="8238338" y="5348423"/>
                  <a:pt x="8221962" y="5364799"/>
                  <a:pt x="8201762" y="5364799"/>
                </a:cubicBezTo>
                <a:cubicBezTo>
                  <a:pt x="8181562" y="5364799"/>
                  <a:pt x="8165186" y="5348423"/>
                  <a:pt x="8165186" y="5328223"/>
                </a:cubicBezTo>
                <a:cubicBezTo>
                  <a:pt x="8165186" y="5308023"/>
                  <a:pt x="8181562" y="5291647"/>
                  <a:pt x="8201762" y="5291647"/>
                </a:cubicBezTo>
                <a:close/>
                <a:moveTo>
                  <a:pt x="7981081" y="5291647"/>
                </a:moveTo>
                <a:cubicBezTo>
                  <a:pt x="8001281" y="5291647"/>
                  <a:pt x="8017657" y="5308023"/>
                  <a:pt x="8017657" y="5328223"/>
                </a:cubicBezTo>
                <a:cubicBezTo>
                  <a:pt x="8017657" y="5348423"/>
                  <a:pt x="8001281" y="5364799"/>
                  <a:pt x="7981081" y="5364799"/>
                </a:cubicBezTo>
                <a:cubicBezTo>
                  <a:pt x="7960881" y="5364799"/>
                  <a:pt x="7944505" y="5348423"/>
                  <a:pt x="7944505" y="5328223"/>
                </a:cubicBezTo>
                <a:cubicBezTo>
                  <a:pt x="7944505" y="5308023"/>
                  <a:pt x="7960881" y="5291647"/>
                  <a:pt x="7981081" y="5291647"/>
                </a:cubicBezTo>
                <a:close/>
                <a:moveTo>
                  <a:pt x="7760400" y="5291647"/>
                </a:moveTo>
                <a:cubicBezTo>
                  <a:pt x="7780600" y="5291647"/>
                  <a:pt x="7796976" y="5308023"/>
                  <a:pt x="7796976" y="5328223"/>
                </a:cubicBezTo>
                <a:cubicBezTo>
                  <a:pt x="7796976" y="5348423"/>
                  <a:pt x="7780600" y="5364799"/>
                  <a:pt x="7760400" y="5364799"/>
                </a:cubicBezTo>
                <a:cubicBezTo>
                  <a:pt x="7740200" y="5364799"/>
                  <a:pt x="7723824" y="5348423"/>
                  <a:pt x="7723824" y="5328223"/>
                </a:cubicBezTo>
                <a:cubicBezTo>
                  <a:pt x="7723824" y="5308023"/>
                  <a:pt x="7740200" y="5291647"/>
                  <a:pt x="7760400" y="5291647"/>
                </a:cubicBezTo>
                <a:close/>
                <a:moveTo>
                  <a:pt x="7539719" y="5291647"/>
                </a:moveTo>
                <a:cubicBezTo>
                  <a:pt x="7559919" y="5291647"/>
                  <a:pt x="7576295" y="5308023"/>
                  <a:pt x="7576295" y="5328223"/>
                </a:cubicBezTo>
                <a:cubicBezTo>
                  <a:pt x="7576295" y="5348423"/>
                  <a:pt x="7559919" y="5364799"/>
                  <a:pt x="7539719" y="5364799"/>
                </a:cubicBezTo>
                <a:cubicBezTo>
                  <a:pt x="7519519" y="5364799"/>
                  <a:pt x="7503143" y="5348423"/>
                  <a:pt x="7503143" y="5328223"/>
                </a:cubicBezTo>
                <a:cubicBezTo>
                  <a:pt x="7503143" y="5308023"/>
                  <a:pt x="7519519" y="5291647"/>
                  <a:pt x="7539719" y="5291647"/>
                </a:cubicBezTo>
                <a:close/>
                <a:moveTo>
                  <a:pt x="7319038" y="5291647"/>
                </a:moveTo>
                <a:cubicBezTo>
                  <a:pt x="7339238" y="5291647"/>
                  <a:pt x="7355614" y="5308023"/>
                  <a:pt x="7355614" y="5328223"/>
                </a:cubicBezTo>
                <a:cubicBezTo>
                  <a:pt x="7355614" y="5348423"/>
                  <a:pt x="7339238" y="5364799"/>
                  <a:pt x="7319038" y="5364799"/>
                </a:cubicBezTo>
                <a:cubicBezTo>
                  <a:pt x="7298838" y="5364799"/>
                  <a:pt x="7282462" y="5348423"/>
                  <a:pt x="7282462" y="5328223"/>
                </a:cubicBezTo>
                <a:cubicBezTo>
                  <a:pt x="7282462" y="5308023"/>
                  <a:pt x="7298838" y="5291647"/>
                  <a:pt x="7319038" y="5291647"/>
                </a:cubicBezTo>
                <a:close/>
                <a:moveTo>
                  <a:pt x="7098357" y="5291647"/>
                </a:moveTo>
                <a:cubicBezTo>
                  <a:pt x="7118557" y="5291647"/>
                  <a:pt x="7134933" y="5308023"/>
                  <a:pt x="7134933" y="5328223"/>
                </a:cubicBezTo>
                <a:cubicBezTo>
                  <a:pt x="7134933" y="5348423"/>
                  <a:pt x="7118557" y="5364799"/>
                  <a:pt x="7098357" y="5364799"/>
                </a:cubicBezTo>
                <a:cubicBezTo>
                  <a:pt x="7078157" y="5364799"/>
                  <a:pt x="7061781" y="5348423"/>
                  <a:pt x="7061781" y="5328223"/>
                </a:cubicBezTo>
                <a:cubicBezTo>
                  <a:pt x="7061781" y="5308023"/>
                  <a:pt x="7078157" y="5291647"/>
                  <a:pt x="7098357" y="5291647"/>
                </a:cubicBezTo>
                <a:close/>
                <a:moveTo>
                  <a:pt x="6877676" y="5291647"/>
                </a:moveTo>
                <a:cubicBezTo>
                  <a:pt x="6897876" y="5291647"/>
                  <a:pt x="6914252" y="5308023"/>
                  <a:pt x="6914252" y="5328223"/>
                </a:cubicBezTo>
                <a:cubicBezTo>
                  <a:pt x="6914252" y="5348423"/>
                  <a:pt x="6897876" y="5364799"/>
                  <a:pt x="6877676" y="5364799"/>
                </a:cubicBezTo>
                <a:cubicBezTo>
                  <a:pt x="6857476" y="5364799"/>
                  <a:pt x="6841100" y="5348423"/>
                  <a:pt x="6841100" y="5328223"/>
                </a:cubicBezTo>
                <a:cubicBezTo>
                  <a:pt x="6841100" y="5308023"/>
                  <a:pt x="6857476" y="5291647"/>
                  <a:pt x="6877676" y="5291647"/>
                </a:cubicBezTo>
                <a:close/>
                <a:moveTo>
                  <a:pt x="6656995" y="5291647"/>
                </a:moveTo>
                <a:cubicBezTo>
                  <a:pt x="6677195" y="5291647"/>
                  <a:pt x="6693571" y="5308023"/>
                  <a:pt x="6693571" y="5328223"/>
                </a:cubicBezTo>
                <a:cubicBezTo>
                  <a:pt x="6693571" y="5348423"/>
                  <a:pt x="6677195" y="5364799"/>
                  <a:pt x="6656995" y="5364799"/>
                </a:cubicBezTo>
                <a:cubicBezTo>
                  <a:pt x="6636795" y="5364799"/>
                  <a:pt x="6620419" y="5348423"/>
                  <a:pt x="6620419" y="5328223"/>
                </a:cubicBezTo>
                <a:cubicBezTo>
                  <a:pt x="6620419" y="5308023"/>
                  <a:pt x="6636795" y="5291647"/>
                  <a:pt x="6656995" y="5291647"/>
                </a:cubicBezTo>
                <a:close/>
                <a:moveTo>
                  <a:pt x="6436314" y="5291647"/>
                </a:moveTo>
                <a:cubicBezTo>
                  <a:pt x="6456514" y="5291647"/>
                  <a:pt x="6472890" y="5308023"/>
                  <a:pt x="6472890" y="5328223"/>
                </a:cubicBezTo>
                <a:cubicBezTo>
                  <a:pt x="6472890" y="5348423"/>
                  <a:pt x="6456514" y="5364799"/>
                  <a:pt x="6436314" y="5364799"/>
                </a:cubicBezTo>
                <a:cubicBezTo>
                  <a:pt x="6416114" y="5364799"/>
                  <a:pt x="6399738" y="5348423"/>
                  <a:pt x="6399738" y="5328223"/>
                </a:cubicBezTo>
                <a:cubicBezTo>
                  <a:pt x="6399738" y="5308023"/>
                  <a:pt x="6416114" y="5291647"/>
                  <a:pt x="6436314" y="5291647"/>
                </a:cubicBezTo>
                <a:close/>
                <a:moveTo>
                  <a:pt x="6215633" y="5291647"/>
                </a:moveTo>
                <a:cubicBezTo>
                  <a:pt x="6235833" y="5291647"/>
                  <a:pt x="6252209" y="5308023"/>
                  <a:pt x="6252209" y="5328223"/>
                </a:cubicBezTo>
                <a:cubicBezTo>
                  <a:pt x="6252209" y="5348423"/>
                  <a:pt x="6235833" y="5364799"/>
                  <a:pt x="6215633" y="5364799"/>
                </a:cubicBezTo>
                <a:cubicBezTo>
                  <a:pt x="6195433" y="5364799"/>
                  <a:pt x="6179057" y="5348423"/>
                  <a:pt x="6179057" y="5328223"/>
                </a:cubicBezTo>
                <a:cubicBezTo>
                  <a:pt x="6179057" y="5308023"/>
                  <a:pt x="6195433" y="5291647"/>
                  <a:pt x="6215633" y="5291647"/>
                </a:cubicBezTo>
                <a:close/>
                <a:moveTo>
                  <a:pt x="5994952" y="5291647"/>
                </a:moveTo>
                <a:cubicBezTo>
                  <a:pt x="6015152" y="5291647"/>
                  <a:pt x="6031528" y="5308023"/>
                  <a:pt x="6031528" y="5328223"/>
                </a:cubicBezTo>
                <a:cubicBezTo>
                  <a:pt x="6031528" y="5348423"/>
                  <a:pt x="6015152" y="5364799"/>
                  <a:pt x="5994952" y="5364799"/>
                </a:cubicBezTo>
                <a:cubicBezTo>
                  <a:pt x="5974752" y="5364799"/>
                  <a:pt x="5958376" y="5348423"/>
                  <a:pt x="5958376" y="5328223"/>
                </a:cubicBezTo>
                <a:cubicBezTo>
                  <a:pt x="5958376" y="5308023"/>
                  <a:pt x="5974752" y="5291647"/>
                  <a:pt x="5994952" y="5291647"/>
                </a:cubicBezTo>
                <a:close/>
                <a:moveTo>
                  <a:pt x="5774272" y="5291647"/>
                </a:moveTo>
                <a:cubicBezTo>
                  <a:pt x="5794472" y="5291647"/>
                  <a:pt x="5810848" y="5308023"/>
                  <a:pt x="5810848" y="5328223"/>
                </a:cubicBezTo>
                <a:cubicBezTo>
                  <a:pt x="5810848" y="5348423"/>
                  <a:pt x="5794472" y="5364799"/>
                  <a:pt x="5774272" y="5364799"/>
                </a:cubicBezTo>
                <a:cubicBezTo>
                  <a:pt x="5754073" y="5364799"/>
                  <a:pt x="5737697" y="5348423"/>
                  <a:pt x="5737697" y="5328223"/>
                </a:cubicBezTo>
                <a:cubicBezTo>
                  <a:pt x="5737697" y="5308023"/>
                  <a:pt x="5754073" y="5291647"/>
                  <a:pt x="5774272" y="5291647"/>
                </a:cubicBezTo>
                <a:close/>
                <a:moveTo>
                  <a:pt x="5553593" y="5291647"/>
                </a:moveTo>
                <a:cubicBezTo>
                  <a:pt x="5573793" y="5291647"/>
                  <a:pt x="5590169" y="5308023"/>
                  <a:pt x="5590169" y="5328223"/>
                </a:cubicBezTo>
                <a:cubicBezTo>
                  <a:pt x="5590169" y="5348423"/>
                  <a:pt x="5573793" y="5364799"/>
                  <a:pt x="5553593" y="5364799"/>
                </a:cubicBezTo>
                <a:cubicBezTo>
                  <a:pt x="5533393" y="5364799"/>
                  <a:pt x="5517018" y="5348423"/>
                  <a:pt x="5517018" y="5328223"/>
                </a:cubicBezTo>
                <a:cubicBezTo>
                  <a:pt x="5517018" y="5308023"/>
                  <a:pt x="5533393" y="5291647"/>
                  <a:pt x="5553593" y="5291647"/>
                </a:cubicBezTo>
                <a:close/>
                <a:moveTo>
                  <a:pt x="5332913" y="5291647"/>
                </a:moveTo>
                <a:cubicBezTo>
                  <a:pt x="5353113" y="5291647"/>
                  <a:pt x="5369490" y="5308023"/>
                  <a:pt x="5369490" y="5328223"/>
                </a:cubicBezTo>
                <a:cubicBezTo>
                  <a:pt x="5369490" y="5348423"/>
                  <a:pt x="5353113" y="5364799"/>
                  <a:pt x="5332913" y="5364799"/>
                </a:cubicBezTo>
                <a:cubicBezTo>
                  <a:pt x="5312714" y="5364799"/>
                  <a:pt x="5296337" y="5348423"/>
                  <a:pt x="5296337" y="5328223"/>
                </a:cubicBezTo>
                <a:cubicBezTo>
                  <a:pt x="5296337" y="5308023"/>
                  <a:pt x="5312714" y="5291647"/>
                  <a:pt x="5332913" y="5291647"/>
                </a:cubicBezTo>
                <a:close/>
                <a:moveTo>
                  <a:pt x="5112230" y="5291647"/>
                </a:moveTo>
                <a:cubicBezTo>
                  <a:pt x="5132433" y="5291647"/>
                  <a:pt x="5148807" y="5308023"/>
                  <a:pt x="5148807" y="5328223"/>
                </a:cubicBezTo>
                <a:cubicBezTo>
                  <a:pt x="5148807" y="5348423"/>
                  <a:pt x="5132433" y="5364799"/>
                  <a:pt x="5112230" y="5364799"/>
                </a:cubicBezTo>
                <a:cubicBezTo>
                  <a:pt x="5092030" y="5364799"/>
                  <a:pt x="5075655" y="5348423"/>
                  <a:pt x="5075655" y="5328223"/>
                </a:cubicBezTo>
                <a:cubicBezTo>
                  <a:pt x="5075655" y="5308023"/>
                  <a:pt x="5092030" y="5291647"/>
                  <a:pt x="5112230" y="5291647"/>
                </a:cubicBezTo>
                <a:close/>
                <a:moveTo>
                  <a:pt x="4891552" y="5291647"/>
                </a:moveTo>
                <a:cubicBezTo>
                  <a:pt x="4911751" y="5291647"/>
                  <a:pt x="4928127" y="5308023"/>
                  <a:pt x="4928127" y="5328223"/>
                </a:cubicBezTo>
                <a:cubicBezTo>
                  <a:pt x="4928127" y="5348423"/>
                  <a:pt x="4911751" y="5364799"/>
                  <a:pt x="4891552" y="5364799"/>
                </a:cubicBezTo>
                <a:cubicBezTo>
                  <a:pt x="4871352" y="5364799"/>
                  <a:pt x="4854975" y="5348423"/>
                  <a:pt x="4854975" y="5328223"/>
                </a:cubicBezTo>
                <a:cubicBezTo>
                  <a:pt x="4854975" y="5308023"/>
                  <a:pt x="4871352" y="5291647"/>
                  <a:pt x="4891552" y="5291647"/>
                </a:cubicBezTo>
                <a:close/>
                <a:moveTo>
                  <a:pt x="4670871" y="5291647"/>
                </a:moveTo>
                <a:cubicBezTo>
                  <a:pt x="4691070" y="5291647"/>
                  <a:pt x="4707447" y="5308023"/>
                  <a:pt x="4707447" y="5328223"/>
                </a:cubicBezTo>
                <a:cubicBezTo>
                  <a:pt x="4707447" y="5348423"/>
                  <a:pt x="4691070" y="5364799"/>
                  <a:pt x="4670871" y="5364799"/>
                </a:cubicBezTo>
                <a:cubicBezTo>
                  <a:pt x="4650672" y="5364799"/>
                  <a:pt x="4634295" y="5348423"/>
                  <a:pt x="4634295" y="5328223"/>
                </a:cubicBezTo>
                <a:cubicBezTo>
                  <a:pt x="4634295" y="5308023"/>
                  <a:pt x="4650672" y="5291647"/>
                  <a:pt x="4670871" y="5291647"/>
                </a:cubicBezTo>
                <a:close/>
                <a:moveTo>
                  <a:pt x="4450188" y="5291647"/>
                </a:moveTo>
                <a:cubicBezTo>
                  <a:pt x="4470390" y="5291647"/>
                  <a:pt x="4486764" y="5308023"/>
                  <a:pt x="4486764" y="5328223"/>
                </a:cubicBezTo>
                <a:cubicBezTo>
                  <a:pt x="4486764" y="5348423"/>
                  <a:pt x="4470390" y="5364799"/>
                  <a:pt x="4450188" y="5364799"/>
                </a:cubicBezTo>
                <a:cubicBezTo>
                  <a:pt x="4429988" y="5364799"/>
                  <a:pt x="4413613" y="5348423"/>
                  <a:pt x="4413613" y="5328223"/>
                </a:cubicBezTo>
                <a:cubicBezTo>
                  <a:pt x="4413613" y="5308023"/>
                  <a:pt x="4429988" y="5291647"/>
                  <a:pt x="4450188" y="5291647"/>
                </a:cubicBezTo>
                <a:close/>
                <a:moveTo>
                  <a:pt x="4229507" y="5291647"/>
                </a:moveTo>
                <a:cubicBezTo>
                  <a:pt x="4249708" y="5291647"/>
                  <a:pt x="4266084" y="5308023"/>
                  <a:pt x="4266084" y="5328223"/>
                </a:cubicBezTo>
                <a:cubicBezTo>
                  <a:pt x="4266084" y="5348423"/>
                  <a:pt x="4249708" y="5364799"/>
                  <a:pt x="4229507" y="5364799"/>
                </a:cubicBezTo>
                <a:cubicBezTo>
                  <a:pt x="4209307" y="5364799"/>
                  <a:pt x="4192931" y="5348423"/>
                  <a:pt x="4192931" y="5328223"/>
                </a:cubicBezTo>
                <a:cubicBezTo>
                  <a:pt x="4192931" y="5308023"/>
                  <a:pt x="4209307" y="5291647"/>
                  <a:pt x="4229507" y="5291647"/>
                </a:cubicBezTo>
                <a:close/>
                <a:moveTo>
                  <a:pt x="4008847" y="5291647"/>
                </a:moveTo>
                <a:cubicBezTo>
                  <a:pt x="4029045" y="5291647"/>
                  <a:pt x="4045426" y="5308023"/>
                  <a:pt x="4045426" y="5328223"/>
                </a:cubicBezTo>
                <a:cubicBezTo>
                  <a:pt x="4045426" y="5348423"/>
                  <a:pt x="4029045" y="5364799"/>
                  <a:pt x="4008847" y="5364799"/>
                </a:cubicBezTo>
                <a:cubicBezTo>
                  <a:pt x="3988642" y="5364799"/>
                  <a:pt x="3972267" y="5348423"/>
                  <a:pt x="3972267" y="5328223"/>
                </a:cubicBezTo>
                <a:cubicBezTo>
                  <a:pt x="3972267" y="5308023"/>
                  <a:pt x="3988642" y="5291647"/>
                  <a:pt x="4008847" y="5291647"/>
                </a:cubicBezTo>
                <a:close/>
                <a:moveTo>
                  <a:pt x="3788165" y="5291647"/>
                </a:moveTo>
                <a:cubicBezTo>
                  <a:pt x="3808367" y="5291647"/>
                  <a:pt x="3824738" y="5308023"/>
                  <a:pt x="3824738" y="5328223"/>
                </a:cubicBezTo>
                <a:cubicBezTo>
                  <a:pt x="3824738" y="5348423"/>
                  <a:pt x="3808367" y="5364799"/>
                  <a:pt x="3788165" y="5364799"/>
                </a:cubicBezTo>
                <a:cubicBezTo>
                  <a:pt x="3767965" y="5364799"/>
                  <a:pt x="3751588" y="5348423"/>
                  <a:pt x="3751588" y="5328223"/>
                </a:cubicBezTo>
                <a:cubicBezTo>
                  <a:pt x="3751588" y="5308023"/>
                  <a:pt x="3767965" y="5291647"/>
                  <a:pt x="3788165" y="5291647"/>
                </a:cubicBezTo>
                <a:close/>
                <a:moveTo>
                  <a:pt x="3567479" y="5291647"/>
                </a:moveTo>
                <a:cubicBezTo>
                  <a:pt x="3587675" y="5291647"/>
                  <a:pt x="3604051" y="5308023"/>
                  <a:pt x="3604051" y="5328223"/>
                </a:cubicBezTo>
                <a:cubicBezTo>
                  <a:pt x="3604051" y="5348423"/>
                  <a:pt x="3587675" y="5364799"/>
                  <a:pt x="3567479" y="5364799"/>
                </a:cubicBezTo>
                <a:cubicBezTo>
                  <a:pt x="3547276" y="5364799"/>
                  <a:pt x="3530901" y="5348423"/>
                  <a:pt x="3530901" y="5328223"/>
                </a:cubicBezTo>
                <a:cubicBezTo>
                  <a:pt x="3530901" y="5308023"/>
                  <a:pt x="3547276" y="5291647"/>
                  <a:pt x="3567479" y="5291647"/>
                </a:cubicBezTo>
                <a:close/>
                <a:moveTo>
                  <a:pt x="3346801" y="5291647"/>
                </a:moveTo>
                <a:cubicBezTo>
                  <a:pt x="3367001" y="5291647"/>
                  <a:pt x="3383375" y="5308023"/>
                  <a:pt x="3383375" y="5328223"/>
                </a:cubicBezTo>
                <a:cubicBezTo>
                  <a:pt x="3383375" y="5348423"/>
                  <a:pt x="3367001" y="5364799"/>
                  <a:pt x="3346801" y="5364799"/>
                </a:cubicBezTo>
                <a:cubicBezTo>
                  <a:pt x="3326603" y="5364799"/>
                  <a:pt x="3310228" y="5348423"/>
                  <a:pt x="3310228" y="5328223"/>
                </a:cubicBezTo>
                <a:cubicBezTo>
                  <a:pt x="3310228" y="5308023"/>
                  <a:pt x="3326603" y="5291647"/>
                  <a:pt x="3346801" y="5291647"/>
                </a:cubicBezTo>
                <a:close/>
                <a:moveTo>
                  <a:pt x="3126126" y="5291647"/>
                </a:moveTo>
                <a:cubicBezTo>
                  <a:pt x="3146320" y="5291647"/>
                  <a:pt x="3162696" y="5308023"/>
                  <a:pt x="3162696" y="5328223"/>
                </a:cubicBezTo>
                <a:cubicBezTo>
                  <a:pt x="3162696" y="5348423"/>
                  <a:pt x="3146320" y="5364799"/>
                  <a:pt x="3126126" y="5364799"/>
                </a:cubicBezTo>
                <a:cubicBezTo>
                  <a:pt x="3105923" y="5364799"/>
                  <a:pt x="3089541" y="5348423"/>
                  <a:pt x="3089541" y="5328223"/>
                </a:cubicBezTo>
                <a:cubicBezTo>
                  <a:pt x="3089541" y="5308023"/>
                  <a:pt x="3105923" y="5291647"/>
                  <a:pt x="3126126" y="5291647"/>
                </a:cubicBezTo>
                <a:close/>
                <a:moveTo>
                  <a:pt x="2905436" y="5291647"/>
                </a:moveTo>
                <a:cubicBezTo>
                  <a:pt x="2925637" y="5291647"/>
                  <a:pt x="2942013" y="5308023"/>
                  <a:pt x="2942013" y="5328223"/>
                </a:cubicBezTo>
                <a:cubicBezTo>
                  <a:pt x="2942013" y="5348423"/>
                  <a:pt x="2925637" y="5364799"/>
                  <a:pt x="2905436" y="5364799"/>
                </a:cubicBezTo>
                <a:cubicBezTo>
                  <a:pt x="2885243" y="5364799"/>
                  <a:pt x="2868866" y="5348423"/>
                  <a:pt x="2868866" y="5328223"/>
                </a:cubicBezTo>
                <a:cubicBezTo>
                  <a:pt x="2868866" y="5308023"/>
                  <a:pt x="2885243" y="5291647"/>
                  <a:pt x="2905436" y="5291647"/>
                </a:cubicBezTo>
                <a:close/>
                <a:moveTo>
                  <a:pt x="2684758" y="5291647"/>
                </a:moveTo>
                <a:cubicBezTo>
                  <a:pt x="2704958" y="5291647"/>
                  <a:pt x="2721329" y="5308023"/>
                  <a:pt x="2721329" y="5328223"/>
                </a:cubicBezTo>
                <a:cubicBezTo>
                  <a:pt x="2721329" y="5348423"/>
                  <a:pt x="2704958" y="5364799"/>
                  <a:pt x="2684758" y="5364799"/>
                </a:cubicBezTo>
                <a:cubicBezTo>
                  <a:pt x="2664554" y="5364799"/>
                  <a:pt x="2648177" y="5348423"/>
                  <a:pt x="2648177" y="5328223"/>
                </a:cubicBezTo>
                <a:cubicBezTo>
                  <a:pt x="2648177" y="5308023"/>
                  <a:pt x="2664554" y="5291647"/>
                  <a:pt x="2684758" y="5291647"/>
                </a:cubicBezTo>
                <a:close/>
                <a:moveTo>
                  <a:pt x="2464071" y="5291647"/>
                </a:moveTo>
                <a:cubicBezTo>
                  <a:pt x="2484272" y="5291647"/>
                  <a:pt x="2500650" y="5308023"/>
                  <a:pt x="2500650" y="5328223"/>
                </a:cubicBezTo>
                <a:cubicBezTo>
                  <a:pt x="2500650" y="5348423"/>
                  <a:pt x="2484272" y="5364799"/>
                  <a:pt x="2464071" y="5364799"/>
                </a:cubicBezTo>
                <a:cubicBezTo>
                  <a:pt x="2443875" y="5364799"/>
                  <a:pt x="2427500" y="5348423"/>
                  <a:pt x="2427500" y="5328223"/>
                </a:cubicBezTo>
                <a:cubicBezTo>
                  <a:pt x="2427500" y="5308023"/>
                  <a:pt x="2443875" y="5291647"/>
                  <a:pt x="2464071" y="5291647"/>
                </a:cubicBezTo>
                <a:close/>
                <a:moveTo>
                  <a:pt x="2243393" y="5291647"/>
                </a:moveTo>
                <a:cubicBezTo>
                  <a:pt x="2263591" y="5291647"/>
                  <a:pt x="2279972" y="5308023"/>
                  <a:pt x="2279972" y="5328223"/>
                </a:cubicBezTo>
                <a:cubicBezTo>
                  <a:pt x="2279972" y="5348423"/>
                  <a:pt x="2263591" y="5364799"/>
                  <a:pt x="2243393" y="5364799"/>
                </a:cubicBezTo>
                <a:cubicBezTo>
                  <a:pt x="2223191" y="5364799"/>
                  <a:pt x="2206817" y="5348423"/>
                  <a:pt x="2206817" y="5328223"/>
                </a:cubicBezTo>
                <a:cubicBezTo>
                  <a:pt x="2206817" y="5308023"/>
                  <a:pt x="2223191" y="5291647"/>
                  <a:pt x="2243393" y="5291647"/>
                </a:cubicBezTo>
                <a:close/>
                <a:moveTo>
                  <a:pt x="2022713" y="5291647"/>
                </a:moveTo>
                <a:cubicBezTo>
                  <a:pt x="2042913" y="5291647"/>
                  <a:pt x="2059288" y="5308023"/>
                  <a:pt x="2059288" y="5328223"/>
                </a:cubicBezTo>
                <a:cubicBezTo>
                  <a:pt x="2059288" y="5348423"/>
                  <a:pt x="2042913" y="5364799"/>
                  <a:pt x="2022713" y="5364799"/>
                </a:cubicBezTo>
                <a:cubicBezTo>
                  <a:pt x="2002514" y="5364799"/>
                  <a:pt x="1986176" y="5348423"/>
                  <a:pt x="1986176" y="5328223"/>
                </a:cubicBezTo>
                <a:cubicBezTo>
                  <a:pt x="1986176" y="5308023"/>
                  <a:pt x="2002514" y="5291647"/>
                  <a:pt x="2022713" y="5291647"/>
                </a:cubicBezTo>
                <a:close/>
                <a:moveTo>
                  <a:pt x="1802066" y="5291647"/>
                </a:moveTo>
                <a:cubicBezTo>
                  <a:pt x="1822266" y="5291647"/>
                  <a:pt x="1838642" y="5308023"/>
                  <a:pt x="1838642" y="5328223"/>
                </a:cubicBezTo>
                <a:cubicBezTo>
                  <a:pt x="1838642" y="5348423"/>
                  <a:pt x="1822266" y="5364799"/>
                  <a:pt x="1802066" y="5364799"/>
                </a:cubicBezTo>
                <a:cubicBezTo>
                  <a:pt x="1781866" y="5364799"/>
                  <a:pt x="1765490" y="5348423"/>
                  <a:pt x="1765490" y="5328223"/>
                </a:cubicBezTo>
                <a:cubicBezTo>
                  <a:pt x="1765490" y="5308023"/>
                  <a:pt x="1781866" y="5291647"/>
                  <a:pt x="1802066" y="5291647"/>
                </a:cubicBezTo>
                <a:close/>
                <a:moveTo>
                  <a:pt x="1581381" y="5291647"/>
                </a:moveTo>
                <a:cubicBezTo>
                  <a:pt x="1601581" y="5291647"/>
                  <a:pt x="1617956" y="5308023"/>
                  <a:pt x="1617956" y="5328223"/>
                </a:cubicBezTo>
                <a:cubicBezTo>
                  <a:pt x="1617956" y="5348423"/>
                  <a:pt x="1601581" y="5364799"/>
                  <a:pt x="1581381" y="5364799"/>
                </a:cubicBezTo>
                <a:cubicBezTo>
                  <a:pt x="1561180" y="5364799"/>
                  <a:pt x="1544805" y="5348423"/>
                  <a:pt x="1544805" y="5328223"/>
                </a:cubicBezTo>
                <a:cubicBezTo>
                  <a:pt x="1544805" y="5308023"/>
                  <a:pt x="1561180" y="5291647"/>
                  <a:pt x="1581381" y="5291647"/>
                </a:cubicBezTo>
                <a:close/>
                <a:moveTo>
                  <a:pt x="1360695" y="5291647"/>
                </a:moveTo>
                <a:cubicBezTo>
                  <a:pt x="1380895" y="5291647"/>
                  <a:pt x="1397271" y="5308023"/>
                  <a:pt x="1397271" y="5328223"/>
                </a:cubicBezTo>
                <a:cubicBezTo>
                  <a:pt x="1397271" y="5348423"/>
                  <a:pt x="1380895" y="5364799"/>
                  <a:pt x="1360695" y="5364799"/>
                </a:cubicBezTo>
                <a:cubicBezTo>
                  <a:pt x="1340494" y="5364799"/>
                  <a:pt x="1324119" y="5348423"/>
                  <a:pt x="1324119" y="5328223"/>
                </a:cubicBezTo>
                <a:cubicBezTo>
                  <a:pt x="1324119" y="5308023"/>
                  <a:pt x="1340494" y="5291647"/>
                  <a:pt x="1360695" y="5291647"/>
                </a:cubicBezTo>
                <a:close/>
                <a:moveTo>
                  <a:pt x="1140009" y="5291647"/>
                </a:moveTo>
                <a:cubicBezTo>
                  <a:pt x="1160209" y="5291647"/>
                  <a:pt x="1176585" y="5308023"/>
                  <a:pt x="1176585" y="5328223"/>
                </a:cubicBezTo>
                <a:cubicBezTo>
                  <a:pt x="1176585" y="5348423"/>
                  <a:pt x="1160209" y="5364799"/>
                  <a:pt x="1140009" y="5364799"/>
                </a:cubicBezTo>
                <a:cubicBezTo>
                  <a:pt x="1119809" y="5364799"/>
                  <a:pt x="1103433" y="5348423"/>
                  <a:pt x="1103433" y="5328223"/>
                </a:cubicBezTo>
                <a:cubicBezTo>
                  <a:pt x="1103433" y="5308023"/>
                  <a:pt x="1119809" y="5291647"/>
                  <a:pt x="1140009" y="5291647"/>
                </a:cubicBezTo>
                <a:close/>
                <a:moveTo>
                  <a:pt x="919323" y="5291647"/>
                </a:moveTo>
                <a:cubicBezTo>
                  <a:pt x="939523" y="5291647"/>
                  <a:pt x="955898" y="5308023"/>
                  <a:pt x="955898" y="5328223"/>
                </a:cubicBezTo>
                <a:cubicBezTo>
                  <a:pt x="955898" y="5348423"/>
                  <a:pt x="939523" y="5364799"/>
                  <a:pt x="919323" y="5364799"/>
                </a:cubicBezTo>
                <a:cubicBezTo>
                  <a:pt x="899123" y="5364799"/>
                  <a:pt x="882746" y="5348423"/>
                  <a:pt x="882746" y="5328223"/>
                </a:cubicBezTo>
                <a:cubicBezTo>
                  <a:pt x="882746" y="5308023"/>
                  <a:pt x="899123" y="5291647"/>
                  <a:pt x="919323" y="5291647"/>
                </a:cubicBezTo>
                <a:close/>
                <a:moveTo>
                  <a:pt x="698636" y="5291647"/>
                </a:moveTo>
                <a:cubicBezTo>
                  <a:pt x="718837" y="5291647"/>
                  <a:pt x="735212" y="5308023"/>
                  <a:pt x="735212" y="5328223"/>
                </a:cubicBezTo>
                <a:cubicBezTo>
                  <a:pt x="735212" y="5348423"/>
                  <a:pt x="718837" y="5364799"/>
                  <a:pt x="698636" y="5364799"/>
                </a:cubicBezTo>
                <a:cubicBezTo>
                  <a:pt x="678437" y="5364799"/>
                  <a:pt x="662060" y="5348423"/>
                  <a:pt x="662060" y="5328223"/>
                </a:cubicBezTo>
                <a:cubicBezTo>
                  <a:pt x="662060" y="5308023"/>
                  <a:pt x="678437" y="5291647"/>
                  <a:pt x="698636" y="5291647"/>
                </a:cubicBezTo>
                <a:close/>
                <a:moveTo>
                  <a:pt x="477950" y="5291647"/>
                </a:moveTo>
                <a:cubicBezTo>
                  <a:pt x="498150" y="5291647"/>
                  <a:pt x="514526" y="5308023"/>
                  <a:pt x="514526" y="5328223"/>
                </a:cubicBezTo>
                <a:cubicBezTo>
                  <a:pt x="514526" y="5348423"/>
                  <a:pt x="498150" y="5364799"/>
                  <a:pt x="477950" y="5364799"/>
                </a:cubicBezTo>
                <a:cubicBezTo>
                  <a:pt x="457750" y="5364799"/>
                  <a:pt x="441374" y="5348423"/>
                  <a:pt x="441374" y="5328223"/>
                </a:cubicBezTo>
                <a:cubicBezTo>
                  <a:pt x="441374" y="5308023"/>
                  <a:pt x="457750" y="5291647"/>
                  <a:pt x="477950" y="5291647"/>
                </a:cubicBezTo>
                <a:close/>
                <a:moveTo>
                  <a:pt x="257264" y="5291647"/>
                </a:moveTo>
                <a:cubicBezTo>
                  <a:pt x="277464" y="5291647"/>
                  <a:pt x="293840" y="5308023"/>
                  <a:pt x="293840" y="5328223"/>
                </a:cubicBezTo>
                <a:cubicBezTo>
                  <a:pt x="293840" y="5348423"/>
                  <a:pt x="277464" y="5364799"/>
                  <a:pt x="257264" y="5364799"/>
                </a:cubicBezTo>
                <a:cubicBezTo>
                  <a:pt x="237064" y="5364799"/>
                  <a:pt x="220688" y="5348423"/>
                  <a:pt x="220688" y="5328223"/>
                </a:cubicBezTo>
                <a:cubicBezTo>
                  <a:pt x="220688" y="5308023"/>
                  <a:pt x="237064" y="5291647"/>
                  <a:pt x="257264" y="5291647"/>
                </a:cubicBezTo>
                <a:close/>
                <a:moveTo>
                  <a:pt x="36577" y="5291647"/>
                </a:moveTo>
                <a:cubicBezTo>
                  <a:pt x="56777" y="5291647"/>
                  <a:pt x="73153" y="5308023"/>
                  <a:pt x="73153" y="5328223"/>
                </a:cubicBezTo>
                <a:cubicBezTo>
                  <a:pt x="73153" y="5348423"/>
                  <a:pt x="56777" y="5364799"/>
                  <a:pt x="36577" y="5364799"/>
                </a:cubicBezTo>
                <a:cubicBezTo>
                  <a:pt x="16377" y="5364799"/>
                  <a:pt x="1" y="5348423"/>
                  <a:pt x="1" y="5328223"/>
                </a:cubicBezTo>
                <a:cubicBezTo>
                  <a:pt x="1" y="5308023"/>
                  <a:pt x="16377" y="5291647"/>
                  <a:pt x="36577" y="5291647"/>
                </a:cubicBezTo>
                <a:close/>
                <a:moveTo>
                  <a:pt x="11953343" y="5079981"/>
                </a:moveTo>
                <a:cubicBezTo>
                  <a:pt x="11973543" y="5079981"/>
                  <a:pt x="11989919" y="5096357"/>
                  <a:pt x="11989919" y="5116557"/>
                </a:cubicBezTo>
                <a:cubicBezTo>
                  <a:pt x="11989919" y="5136757"/>
                  <a:pt x="11973543" y="5153133"/>
                  <a:pt x="11953343" y="5153133"/>
                </a:cubicBezTo>
                <a:cubicBezTo>
                  <a:pt x="11933143" y="5153133"/>
                  <a:pt x="11916767" y="5136757"/>
                  <a:pt x="11916767" y="5116557"/>
                </a:cubicBezTo>
                <a:cubicBezTo>
                  <a:pt x="11916767" y="5096357"/>
                  <a:pt x="11933143" y="5079981"/>
                  <a:pt x="11953343" y="5079981"/>
                </a:cubicBezTo>
                <a:close/>
                <a:moveTo>
                  <a:pt x="11732658" y="5079981"/>
                </a:moveTo>
                <a:cubicBezTo>
                  <a:pt x="11752858" y="5079981"/>
                  <a:pt x="11769234" y="5096357"/>
                  <a:pt x="11769234" y="5116557"/>
                </a:cubicBezTo>
                <a:cubicBezTo>
                  <a:pt x="11769234" y="5136757"/>
                  <a:pt x="11752858" y="5153133"/>
                  <a:pt x="11732658" y="5153133"/>
                </a:cubicBezTo>
                <a:cubicBezTo>
                  <a:pt x="11712458" y="5153133"/>
                  <a:pt x="11696082" y="5136757"/>
                  <a:pt x="11696082" y="5116557"/>
                </a:cubicBezTo>
                <a:cubicBezTo>
                  <a:pt x="11696082" y="5096357"/>
                  <a:pt x="11712458" y="5079981"/>
                  <a:pt x="11732658" y="5079981"/>
                </a:cubicBezTo>
                <a:close/>
                <a:moveTo>
                  <a:pt x="11511977" y="5079981"/>
                </a:moveTo>
                <a:cubicBezTo>
                  <a:pt x="11532177" y="5079981"/>
                  <a:pt x="11548553" y="5096357"/>
                  <a:pt x="11548553" y="5116557"/>
                </a:cubicBezTo>
                <a:cubicBezTo>
                  <a:pt x="11548553" y="5136757"/>
                  <a:pt x="11532177" y="5153133"/>
                  <a:pt x="11511977" y="5153133"/>
                </a:cubicBezTo>
                <a:cubicBezTo>
                  <a:pt x="11491777" y="5153133"/>
                  <a:pt x="11475401" y="5136757"/>
                  <a:pt x="11475401" y="5116557"/>
                </a:cubicBezTo>
                <a:cubicBezTo>
                  <a:pt x="11475401" y="5096357"/>
                  <a:pt x="11491777" y="5079981"/>
                  <a:pt x="11511977" y="5079981"/>
                </a:cubicBezTo>
                <a:close/>
                <a:moveTo>
                  <a:pt x="11291296" y="5079981"/>
                </a:moveTo>
                <a:cubicBezTo>
                  <a:pt x="11311496" y="5079981"/>
                  <a:pt x="11327872" y="5096357"/>
                  <a:pt x="11327872" y="5116557"/>
                </a:cubicBezTo>
                <a:cubicBezTo>
                  <a:pt x="11327872" y="5136757"/>
                  <a:pt x="11311496" y="5153133"/>
                  <a:pt x="11291296" y="5153133"/>
                </a:cubicBezTo>
                <a:cubicBezTo>
                  <a:pt x="11271096" y="5153133"/>
                  <a:pt x="11254720" y="5136757"/>
                  <a:pt x="11254720" y="5116557"/>
                </a:cubicBezTo>
                <a:cubicBezTo>
                  <a:pt x="11254720" y="5096357"/>
                  <a:pt x="11271096" y="5079981"/>
                  <a:pt x="11291296" y="5079981"/>
                </a:cubicBezTo>
                <a:close/>
                <a:moveTo>
                  <a:pt x="11070615" y="5079981"/>
                </a:moveTo>
                <a:cubicBezTo>
                  <a:pt x="11090815" y="5079981"/>
                  <a:pt x="11107191" y="5096357"/>
                  <a:pt x="11107191" y="5116557"/>
                </a:cubicBezTo>
                <a:cubicBezTo>
                  <a:pt x="11107191" y="5136757"/>
                  <a:pt x="11090815" y="5153133"/>
                  <a:pt x="11070615" y="5153133"/>
                </a:cubicBezTo>
                <a:cubicBezTo>
                  <a:pt x="11050415" y="5153133"/>
                  <a:pt x="11034039" y="5136757"/>
                  <a:pt x="11034039" y="5116557"/>
                </a:cubicBezTo>
                <a:cubicBezTo>
                  <a:pt x="11034039" y="5096357"/>
                  <a:pt x="11050415" y="5079981"/>
                  <a:pt x="11070615" y="5079981"/>
                </a:cubicBezTo>
                <a:close/>
                <a:moveTo>
                  <a:pt x="10849934" y="5079981"/>
                </a:moveTo>
                <a:cubicBezTo>
                  <a:pt x="10870134" y="5079981"/>
                  <a:pt x="10886510" y="5096357"/>
                  <a:pt x="10886510" y="5116557"/>
                </a:cubicBezTo>
                <a:cubicBezTo>
                  <a:pt x="10886510" y="5136757"/>
                  <a:pt x="10870134" y="5153133"/>
                  <a:pt x="10849934" y="5153133"/>
                </a:cubicBezTo>
                <a:cubicBezTo>
                  <a:pt x="10829734" y="5153133"/>
                  <a:pt x="10813358" y="5136757"/>
                  <a:pt x="10813358" y="5116557"/>
                </a:cubicBezTo>
                <a:cubicBezTo>
                  <a:pt x="10813358" y="5096357"/>
                  <a:pt x="10829734" y="5079981"/>
                  <a:pt x="10849934" y="5079981"/>
                </a:cubicBezTo>
                <a:close/>
                <a:moveTo>
                  <a:pt x="10629253" y="5079981"/>
                </a:moveTo>
                <a:cubicBezTo>
                  <a:pt x="10649453" y="5079981"/>
                  <a:pt x="10665829" y="5096357"/>
                  <a:pt x="10665829" y="5116557"/>
                </a:cubicBezTo>
                <a:cubicBezTo>
                  <a:pt x="10665829" y="5136757"/>
                  <a:pt x="10649453" y="5153133"/>
                  <a:pt x="10629253" y="5153133"/>
                </a:cubicBezTo>
                <a:cubicBezTo>
                  <a:pt x="10609053" y="5153133"/>
                  <a:pt x="10592677" y="5136757"/>
                  <a:pt x="10592677" y="5116557"/>
                </a:cubicBezTo>
                <a:cubicBezTo>
                  <a:pt x="10592677" y="5096357"/>
                  <a:pt x="10609053" y="5079981"/>
                  <a:pt x="10629253" y="5079981"/>
                </a:cubicBezTo>
                <a:close/>
                <a:moveTo>
                  <a:pt x="10408572" y="5079981"/>
                </a:moveTo>
                <a:cubicBezTo>
                  <a:pt x="10428772" y="5079981"/>
                  <a:pt x="10445148" y="5096357"/>
                  <a:pt x="10445148" y="5116557"/>
                </a:cubicBezTo>
                <a:cubicBezTo>
                  <a:pt x="10445148" y="5136757"/>
                  <a:pt x="10428772" y="5153133"/>
                  <a:pt x="10408572" y="5153133"/>
                </a:cubicBezTo>
                <a:cubicBezTo>
                  <a:pt x="10388372" y="5153133"/>
                  <a:pt x="10371996" y="5136757"/>
                  <a:pt x="10371996" y="5116557"/>
                </a:cubicBezTo>
                <a:cubicBezTo>
                  <a:pt x="10371996" y="5096357"/>
                  <a:pt x="10388372" y="5079981"/>
                  <a:pt x="10408572" y="5079981"/>
                </a:cubicBezTo>
                <a:close/>
                <a:moveTo>
                  <a:pt x="10187891" y="5079981"/>
                </a:moveTo>
                <a:cubicBezTo>
                  <a:pt x="10208091" y="5079981"/>
                  <a:pt x="10224467" y="5096357"/>
                  <a:pt x="10224467" y="5116557"/>
                </a:cubicBezTo>
                <a:cubicBezTo>
                  <a:pt x="10224467" y="5136757"/>
                  <a:pt x="10208091" y="5153133"/>
                  <a:pt x="10187891" y="5153133"/>
                </a:cubicBezTo>
                <a:cubicBezTo>
                  <a:pt x="10167691" y="5153133"/>
                  <a:pt x="10151315" y="5136757"/>
                  <a:pt x="10151315" y="5116557"/>
                </a:cubicBezTo>
                <a:cubicBezTo>
                  <a:pt x="10151315" y="5096357"/>
                  <a:pt x="10167691" y="5079981"/>
                  <a:pt x="10187891" y="5079981"/>
                </a:cubicBezTo>
                <a:close/>
                <a:moveTo>
                  <a:pt x="9967210" y="5079981"/>
                </a:moveTo>
                <a:cubicBezTo>
                  <a:pt x="9987410" y="5079981"/>
                  <a:pt x="10003786" y="5096357"/>
                  <a:pt x="10003786" y="5116557"/>
                </a:cubicBezTo>
                <a:cubicBezTo>
                  <a:pt x="10003786" y="5136757"/>
                  <a:pt x="9987410" y="5153133"/>
                  <a:pt x="9967210" y="5153133"/>
                </a:cubicBezTo>
                <a:cubicBezTo>
                  <a:pt x="9947010" y="5153133"/>
                  <a:pt x="9930634" y="5136757"/>
                  <a:pt x="9930634" y="5116557"/>
                </a:cubicBezTo>
                <a:cubicBezTo>
                  <a:pt x="9930634" y="5096357"/>
                  <a:pt x="9947010" y="5079981"/>
                  <a:pt x="9967210" y="5079981"/>
                </a:cubicBezTo>
                <a:close/>
                <a:moveTo>
                  <a:pt x="9746529" y="5079981"/>
                </a:moveTo>
                <a:cubicBezTo>
                  <a:pt x="9766729" y="5079981"/>
                  <a:pt x="9783105" y="5096357"/>
                  <a:pt x="9783105" y="5116557"/>
                </a:cubicBezTo>
                <a:cubicBezTo>
                  <a:pt x="9783105" y="5136757"/>
                  <a:pt x="9766729" y="5153133"/>
                  <a:pt x="9746529" y="5153133"/>
                </a:cubicBezTo>
                <a:cubicBezTo>
                  <a:pt x="9726329" y="5153133"/>
                  <a:pt x="9709953" y="5136757"/>
                  <a:pt x="9709953" y="5116557"/>
                </a:cubicBezTo>
                <a:cubicBezTo>
                  <a:pt x="9709953" y="5096357"/>
                  <a:pt x="9726329" y="5079981"/>
                  <a:pt x="9746529" y="5079981"/>
                </a:cubicBezTo>
                <a:close/>
                <a:moveTo>
                  <a:pt x="9525848" y="5079981"/>
                </a:moveTo>
                <a:cubicBezTo>
                  <a:pt x="9546048" y="5079981"/>
                  <a:pt x="9562424" y="5096357"/>
                  <a:pt x="9562424" y="5116557"/>
                </a:cubicBezTo>
                <a:cubicBezTo>
                  <a:pt x="9562424" y="5136757"/>
                  <a:pt x="9546048" y="5153133"/>
                  <a:pt x="9525848" y="5153133"/>
                </a:cubicBezTo>
                <a:cubicBezTo>
                  <a:pt x="9505648" y="5153133"/>
                  <a:pt x="9489272" y="5136757"/>
                  <a:pt x="9489272" y="5116557"/>
                </a:cubicBezTo>
                <a:cubicBezTo>
                  <a:pt x="9489272" y="5096357"/>
                  <a:pt x="9505648" y="5079981"/>
                  <a:pt x="9525848" y="5079981"/>
                </a:cubicBezTo>
                <a:close/>
                <a:moveTo>
                  <a:pt x="9305167" y="5079981"/>
                </a:moveTo>
                <a:cubicBezTo>
                  <a:pt x="9325367" y="5079981"/>
                  <a:pt x="9341743" y="5096357"/>
                  <a:pt x="9341743" y="5116557"/>
                </a:cubicBezTo>
                <a:cubicBezTo>
                  <a:pt x="9341743" y="5136757"/>
                  <a:pt x="9325367" y="5153133"/>
                  <a:pt x="9305167" y="5153133"/>
                </a:cubicBezTo>
                <a:cubicBezTo>
                  <a:pt x="9284967" y="5153133"/>
                  <a:pt x="9268591" y="5136757"/>
                  <a:pt x="9268591" y="5116557"/>
                </a:cubicBezTo>
                <a:cubicBezTo>
                  <a:pt x="9268591" y="5096357"/>
                  <a:pt x="9284967" y="5079981"/>
                  <a:pt x="9305167" y="5079981"/>
                </a:cubicBezTo>
                <a:close/>
                <a:moveTo>
                  <a:pt x="9084486" y="5079981"/>
                </a:moveTo>
                <a:cubicBezTo>
                  <a:pt x="9104686" y="5079981"/>
                  <a:pt x="9121062" y="5096357"/>
                  <a:pt x="9121062" y="5116557"/>
                </a:cubicBezTo>
                <a:cubicBezTo>
                  <a:pt x="9121062" y="5136757"/>
                  <a:pt x="9104686" y="5153133"/>
                  <a:pt x="9084486" y="5153133"/>
                </a:cubicBezTo>
                <a:cubicBezTo>
                  <a:pt x="9064286" y="5153133"/>
                  <a:pt x="9047910" y="5136757"/>
                  <a:pt x="9047910" y="5116557"/>
                </a:cubicBezTo>
                <a:cubicBezTo>
                  <a:pt x="9047910" y="5096357"/>
                  <a:pt x="9064286" y="5079981"/>
                  <a:pt x="9084486" y="5079981"/>
                </a:cubicBezTo>
                <a:close/>
                <a:moveTo>
                  <a:pt x="8863805" y="5079981"/>
                </a:moveTo>
                <a:cubicBezTo>
                  <a:pt x="8884005" y="5079981"/>
                  <a:pt x="8900381" y="5096357"/>
                  <a:pt x="8900381" y="5116557"/>
                </a:cubicBezTo>
                <a:cubicBezTo>
                  <a:pt x="8900381" y="5136757"/>
                  <a:pt x="8884005" y="5153133"/>
                  <a:pt x="8863805" y="5153133"/>
                </a:cubicBezTo>
                <a:cubicBezTo>
                  <a:pt x="8843605" y="5153133"/>
                  <a:pt x="8827229" y="5136757"/>
                  <a:pt x="8827229" y="5116557"/>
                </a:cubicBezTo>
                <a:cubicBezTo>
                  <a:pt x="8827229" y="5096357"/>
                  <a:pt x="8843605" y="5079981"/>
                  <a:pt x="8863805" y="5079981"/>
                </a:cubicBezTo>
                <a:close/>
                <a:moveTo>
                  <a:pt x="8643124" y="5079981"/>
                </a:moveTo>
                <a:cubicBezTo>
                  <a:pt x="8663324" y="5079981"/>
                  <a:pt x="8679700" y="5096357"/>
                  <a:pt x="8679700" y="5116557"/>
                </a:cubicBezTo>
                <a:cubicBezTo>
                  <a:pt x="8679700" y="5136757"/>
                  <a:pt x="8663324" y="5153133"/>
                  <a:pt x="8643124" y="5153133"/>
                </a:cubicBezTo>
                <a:cubicBezTo>
                  <a:pt x="8622924" y="5153133"/>
                  <a:pt x="8606548" y="5136757"/>
                  <a:pt x="8606548" y="5116557"/>
                </a:cubicBezTo>
                <a:cubicBezTo>
                  <a:pt x="8606548" y="5096357"/>
                  <a:pt x="8622924" y="5079981"/>
                  <a:pt x="8643124" y="5079981"/>
                </a:cubicBezTo>
                <a:close/>
                <a:moveTo>
                  <a:pt x="8422443" y="5079981"/>
                </a:moveTo>
                <a:cubicBezTo>
                  <a:pt x="8442643" y="5079981"/>
                  <a:pt x="8459019" y="5096357"/>
                  <a:pt x="8459019" y="5116557"/>
                </a:cubicBezTo>
                <a:cubicBezTo>
                  <a:pt x="8459019" y="5136757"/>
                  <a:pt x="8442643" y="5153133"/>
                  <a:pt x="8422443" y="5153133"/>
                </a:cubicBezTo>
                <a:cubicBezTo>
                  <a:pt x="8402243" y="5153133"/>
                  <a:pt x="8385867" y="5136757"/>
                  <a:pt x="8385867" y="5116557"/>
                </a:cubicBezTo>
                <a:cubicBezTo>
                  <a:pt x="8385867" y="5096357"/>
                  <a:pt x="8402243" y="5079981"/>
                  <a:pt x="8422443" y="5079981"/>
                </a:cubicBezTo>
                <a:close/>
                <a:moveTo>
                  <a:pt x="8201762" y="5079981"/>
                </a:moveTo>
                <a:cubicBezTo>
                  <a:pt x="8221962" y="5079981"/>
                  <a:pt x="8238338" y="5096357"/>
                  <a:pt x="8238338" y="5116557"/>
                </a:cubicBezTo>
                <a:cubicBezTo>
                  <a:pt x="8238338" y="5136757"/>
                  <a:pt x="8221962" y="5153133"/>
                  <a:pt x="8201762" y="5153133"/>
                </a:cubicBezTo>
                <a:cubicBezTo>
                  <a:pt x="8181562" y="5153133"/>
                  <a:pt x="8165186" y="5136757"/>
                  <a:pt x="8165186" y="5116557"/>
                </a:cubicBezTo>
                <a:cubicBezTo>
                  <a:pt x="8165186" y="5096357"/>
                  <a:pt x="8181562" y="5079981"/>
                  <a:pt x="8201762" y="5079981"/>
                </a:cubicBezTo>
                <a:close/>
                <a:moveTo>
                  <a:pt x="7981081" y="5079981"/>
                </a:moveTo>
                <a:cubicBezTo>
                  <a:pt x="8001281" y="5079981"/>
                  <a:pt x="8017657" y="5096357"/>
                  <a:pt x="8017657" y="5116557"/>
                </a:cubicBezTo>
                <a:cubicBezTo>
                  <a:pt x="8017657" y="5136757"/>
                  <a:pt x="8001281" y="5153133"/>
                  <a:pt x="7981081" y="5153133"/>
                </a:cubicBezTo>
                <a:cubicBezTo>
                  <a:pt x="7960881" y="5153133"/>
                  <a:pt x="7944505" y="5136757"/>
                  <a:pt x="7944505" y="5116557"/>
                </a:cubicBezTo>
                <a:cubicBezTo>
                  <a:pt x="7944505" y="5096357"/>
                  <a:pt x="7960881" y="5079981"/>
                  <a:pt x="7981081" y="5079981"/>
                </a:cubicBezTo>
                <a:close/>
                <a:moveTo>
                  <a:pt x="7760400" y="5079981"/>
                </a:moveTo>
                <a:cubicBezTo>
                  <a:pt x="7780600" y="5079981"/>
                  <a:pt x="7796976" y="5096357"/>
                  <a:pt x="7796976" y="5116557"/>
                </a:cubicBezTo>
                <a:cubicBezTo>
                  <a:pt x="7796976" y="5136757"/>
                  <a:pt x="7780600" y="5153133"/>
                  <a:pt x="7760400" y="5153133"/>
                </a:cubicBezTo>
                <a:cubicBezTo>
                  <a:pt x="7740200" y="5153133"/>
                  <a:pt x="7723824" y="5136757"/>
                  <a:pt x="7723824" y="5116557"/>
                </a:cubicBezTo>
                <a:cubicBezTo>
                  <a:pt x="7723824" y="5096357"/>
                  <a:pt x="7740200" y="5079981"/>
                  <a:pt x="7760400" y="5079981"/>
                </a:cubicBezTo>
                <a:close/>
                <a:moveTo>
                  <a:pt x="7539719" y="5079981"/>
                </a:moveTo>
                <a:cubicBezTo>
                  <a:pt x="7559919" y="5079981"/>
                  <a:pt x="7576295" y="5096357"/>
                  <a:pt x="7576295" y="5116557"/>
                </a:cubicBezTo>
                <a:cubicBezTo>
                  <a:pt x="7576295" y="5136757"/>
                  <a:pt x="7559919" y="5153133"/>
                  <a:pt x="7539719" y="5153133"/>
                </a:cubicBezTo>
                <a:cubicBezTo>
                  <a:pt x="7519519" y="5153133"/>
                  <a:pt x="7503143" y="5136757"/>
                  <a:pt x="7503143" y="5116557"/>
                </a:cubicBezTo>
                <a:cubicBezTo>
                  <a:pt x="7503143" y="5096357"/>
                  <a:pt x="7519519" y="5079981"/>
                  <a:pt x="7539719" y="5079981"/>
                </a:cubicBezTo>
                <a:close/>
                <a:moveTo>
                  <a:pt x="7319038" y="5079981"/>
                </a:moveTo>
                <a:cubicBezTo>
                  <a:pt x="7339238" y="5079981"/>
                  <a:pt x="7355614" y="5096357"/>
                  <a:pt x="7355614" y="5116557"/>
                </a:cubicBezTo>
                <a:cubicBezTo>
                  <a:pt x="7355614" y="5136757"/>
                  <a:pt x="7339238" y="5153133"/>
                  <a:pt x="7319038" y="5153133"/>
                </a:cubicBezTo>
                <a:cubicBezTo>
                  <a:pt x="7298838" y="5153133"/>
                  <a:pt x="7282462" y="5136757"/>
                  <a:pt x="7282462" y="5116557"/>
                </a:cubicBezTo>
                <a:cubicBezTo>
                  <a:pt x="7282462" y="5096357"/>
                  <a:pt x="7298838" y="5079981"/>
                  <a:pt x="7319038" y="5079981"/>
                </a:cubicBezTo>
                <a:close/>
                <a:moveTo>
                  <a:pt x="7098357" y="5079981"/>
                </a:moveTo>
                <a:cubicBezTo>
                  <a:pt x="7118557" y="5079981"/>
                  <a:pt x="7134933" y="5096357"/>
                  <a:pt x="7134933" y="5116557"/>
                </a:cubicBezTo>
                <a:cubicBezTo>
                  <a:pt x="7134933" y="5136757"/>
                  <a:pt x="7118557" y="5153133"/>
                  <a:pt x="7098357" y="5153133"/>
                </a:cubicBezTo>
                <a:cubicBezTo>
                  <a:pt x="7078157" y="5153133"/>
                  <a:pt x="7061781" y="5136757"/>
                  <a:pt x="7061781" y="5116557"/>
                </a:cubicBezTo>
                <a:cubicBezTo>
                  <a:pt x="7061781" y="5096357"/>
                  <a:pt x="7078157" y="5079981"/>
                  <a:pt x="7098357" y="5079981"/>
                </a:cubicBezTo>
                <a:close/>
                <a:moveTo>
                  <a:pt x="6877676" y="5079981"/>
                </a:moveTo>
                <a:cubicBezTo>
                  <a:pt x="6897876" y="5079981"/>
                  <a:pt x="6914252" y="5096357"/>
                  <a:pt x="6914252" y="5116557"/>
                </a:cubicBezTo>
                <a:cubicBezTo>
                  <a:pt x="6914252" y="5136757"/>
                  <a:pt x="6897876" y="5153133"/>
                  <a:pt x="6877676" y="5153133"/>
                </a:cubicBezTo>
                <a:cubicBezTo>
                  <a:pt x="6857476" y="5153133"/>
                  <a:pt x="6841100" y="5136757"/>
                  <a:pt x="6841100" y="5116557"/>
                </a:cubicBezTo>
                <a:cubicBezTo>
                  <a:pt x="6841100" y="5096357"/>
                  <a:pt x="6857476" y="5079981"/>
                  <a:pt x="6877676" y="5079981"/>
                </a:cubicBezTo>
                <a:close/>
                <a:moveTo>
                  <a:pt x="6656995" y="5079981"/>
                </a:moveTo>
                <a:cubicBezTo>
                  <a:pt x="6677195" y="5079981"/>
                  <a:pt x="6693571" y="5096357"/>
                  <a:pt x="6693571" y="5116557"/>
                </a:cubicBezTo>
                <a:cubicBezTo>
                  <a:pt x="6693571" y="5136757"/>
                  <a:pt x="6677195" y="5153133"/>
                  <a:pt x="6656995" y="5153133"/>
                </a:cubicBezTo>
                <a:cubicBezTo>
                  <a:pt x="6636795" y="5153133"/>
                  <a:pt x="6620419" y="5136757"/>
                  <a:pt x="6620419" y="5116557"/>
                </a:cubicBezTo>
                <a:cubicBezTo>
                  <a:pt x="6620419" y="5096357"/>
                  <a:pt x="6636795" y="5079981"/>
                  <a:pt x="6656995" y="5079981"/>
                </a:cubicBezTo>
                <a:close/>
                <a:moveTo>
                  <a:pt x="6436314" y="5079981"/>
                </a:moveTo>
                <a:cubicBezTo>
                  <a:pt x="6456514" y="5079981"/>
                  <a:pt x="6472890" y="5096357"/>
                  <a:pt x="6472890" y="5116557"/>
                </a:cubicBezTo>
                <a:cubicBezTo>
                  <a:pt x="6472890" y="5136757"/>
                  <a:pt x="6456514" y="5153133"/>
                  <a:pt x="6436314" y="5153133"/>
                </a:cubicBezTo>
                <a:cubicBezTo>
                  <a:pt x="6416114" y="5153133"/>
                  <a:pt x="6399738" y="5136757"/>
                  <a:pt x="6399738" y="5116557"/>
                </a:cubicBezTo>
                <a:cubicBezTo>
                  <a:pt x="6399738" y="5096357"/>
                  <a:pt x="6416114" y="5079981"/>
                  <a:pt x="6436314" y="5079981"/>
                </a:cubicBezTo>
                <a:close/>
                <a:moveTo>
                  <a:pt x="6215633" y="5079981"/>
                </a:moveTo>
                <a:cubicBezTo>
                  <a:pt x="6235833" y="5079981"/>
                  <a:pt x="6252209" y="5096357"/>
                  <a:pt x="6252209" y="5116557"/>
                </a:cubicBezTo>
                <a:cubicBezTo>
                  <a:pt x="6252209" y="5136757"/>
                  <a:pt x="6235833" y="5153133"/>
                  <a:pt x="6215633" y="5153133"/>
                </a:cubicBezTo>
                <a:cubicBezTo>
                  <a:pt x="6195433" y="5153133"/>
                  <a:pt x="6179057" y="5136757"/>
                  <a:pt x="6179057" y="5116557"/>
                </a:cubicBezTo>
                <a:cubicBezTo>
                  <a:pt x="6179057" y="5096357"/>
                  <a:pt x="6195433" y="5079981"/>
                  <a:pt x="6215633" y="5079981"/>
                </a:cubicBezTo>
                <a:close/>
                <a:moveTo>
                  <a:pt x="5994952" y="5079981"/>
                </a:moveTo>
                <a:cubicBezTo>
                  <a:pt x="6015152" y="5079981"/>
                  <a:pt x="6031528" y="5096357"/>
                  <a:pt x="6031528" y="5116557"/>
                </a:cubicBezTo>
                <a:cubicBezTo>
                  <a:pt x="6031528" y="5136757"/>
                  <a:pt x="6015152" y="5153133"/>
                  <a:pt x="5994952" y="5153133"/>
                </a:cubicBezTo>
                <a:cubicBezTo>
                  <a:pt x="5974752" y="5153133"/>
                  <a:pt x="5958376" y="5136757"/>
                  <a:pt x="5958376" y="5116557"/>
                </a:cubicBezTo>
                <a:cubicBezTo>
                  <a:pt x="5958376" y="5096357"/>
                  <a:pt x="5974752" y="5079981"/>
                  <a:pt x="5994952" y="5079981"/>
                </a:cubicBezTo>
                <a:close/>
                <a:moveTo>
                  <a:pt x="5774272" y="5079981"/>
                </a:moveTo>
                <a:cubicBezTo>
                  <a:pt x="5794472" y="5079981"/>
                  <a:pt x="5810848" y="5096357"/>
                  <a:pt x="5810848" y="5116557"/>
                </a:cubicBezTo>
                <a:cubicBezTo>
                  <a:pt x="5810848" y="5136757"/>
                  <a:pt x="5794472" y="5153133"/>
                  <a:pt x="5774272" y="5153133"/>
                </a:cubicBezTo>
                <a:cubicBezTo>
                  <a:pt x="5754073" y="5153133"/>
                  <a:pt x="5737697" y="5136757"/>
                  <a:pt x="5737697" y="5116557"/>
                </a:cubicBezTo>
                <a:cubicBezTo>
                  <a:pt x="5737697" y="5096357"/>
                  <a:pt x="5754073" y="5079981"/>
                  <a:pt x="5774272" y="5079981"/>
                </a:cubicBezTo>
                <a:close/>
                <a:moveTo>
                  <a:pt x="5553593" y="5079981"/>
                </a:moveTo>
                <a:cubicBezTo>
                  <a:pt x="5573793" y="5079981"/>
                  <a:pt x="5590169" y="5096357"/>
                  <a:pt x="5590169" y="5116557"/>
                </a:cubicBezTo>
                <a:cubicBezTo>
                  <a:pt x="5590169" y="5136757"/>
                  <a:pt x="5573793" y="5153133"/>
                  <a:pt x="5553593" y="5153133"/>
                </a:cubicBezTo>
                <a:cubicBezTo>
                  <a:pt x="5533393" y="5153133"/>
                  <a:pt x="5517018" y="5136757"/>
                  <a:pt x="5517018" y="5116557"/>
                </a:cubicBezTo>
                <a:cubicBezTo>
                  <a:pt x="5517018" y="5096357"/>
                  <a:pt x="5533393" y="5079981"/>
                  <a:pt x="5553593" y="5079981"/>
                </a:cubicBezTo>
                <a:close/>
                <a:moveTo>
                  <a:pt x="5332913" y="5079981"/>
                </a:moveTo>
                <a:cubicBezTo>
                  <a:pt x="5353113" y="5079981"/>
                  <a:pt x="5369490" y="5096357"/>
                  <a:pt x="5369490" y="5116557"/>
                </a:cubicBezTo>
                <a:cubicBezTo>
                  <a:pt x="5369490" y="5136757"/>
                  <a:pt x="5353113" y="5153133"/>
                  <a:pt x="5332913" y="5153133"/>
                </a:cubicBezTo>
                <a:cubicBezTo>
                  <a:pt x="5312714" y="5153133"/>
                  <a:pt x="5296337" y="5136757"/>
                  <a:pt x="5296337" y="5116557"/>
                </a:cubicBezTo>
                <a:cubicBezTo>
                  <a:pt x="5296337" y="5096357"/>
                  <a:pt x="5312714" y="5079981"/>
                  <a:pt x="5332913" y="5079981"/>
                </a:cubicBezTo>
                <a:close/>
                <a:moveTo>
                  <a:pt x="5112230" y="5079981"/>
                </a:moveTo>
                <a:cubicBezTo>
                  <a:pt x="5132433" y="5079981"/>
                  <a:pt x="5148807" y="5096357"/>
                  <a:pt x="5148807" y="5116557"/>
                </a:cubicBezTo>
                <a:cubicBezTo>
                  <a:pt x="5148807" y="5136757"/>
                  <a:pt x="5132433" y="5153133"/>
                  <a:pt x="5112230" y="5153133"/>
                </a:cubicBezTo>
                <a:cubicBezTo>
                  <a:pt x="5092030" y="5153133"/>
                  <a:pt x="5075655" y="5136757"/>
                  <a:pt x="5075655" y="5116557"/>
                </a:cubicBezTo>
                <a:cubicBezTo>
                  <a:pt x="5075655" y="5096357"/>
                  <a:pt x="5092030" y="5079981"/>
                  <a:pt x="5112230" y="5079981"/>
                </a:cubicBezTo>
                <a:close/>
                <a:moveTo>
                  <a:pt x="4891552" y="5079981"/>
                </a:moveTo>
                <a:cubicBezTo>
                  <a:pt x="4911751" y="5079981"/>
                  <a:pt x="4928127" y="5096357"/>
                  <a:pt x="4928127" y="5116557"/>
                </a:cubicBezTo>
                <a:cubicBezTo>
                  <a:pt x="4928127" y="5136757"/>
                  <a:pt x="4911751" y="5153133"/>
                  <a:pt x="4891552" y="5153133"/>
                </a:cubicBezTo>
                <a:cubicBezTo>
                  <a:pt x="4871352" y="5153133"/>
                  <a:pt x="4854975" y="5136757"/>
                  <a:pt x="4854975" y="5116557"/>
                </a:cubicBezTo>
                <a:cubicBezTo>
                  <a:pt x="4854975" y="5096357"/>
                  <a:pt x="4871352" y="5079981"/>
                  <a:pt x="4891552" y="5079981"/>
                </a:cubicBezTo>
                <a:close/>
                <a:moveTo>
                  <a:pt x="4670871" y="5079981"/>
                </a:moveTo>
                <a:cubicBezTo>
                  <a:pt x="4691070" y="5079981"/>
                  <a:pt x="4707447" y="5096357"/>
                  <a:pt x="4707447" y="5116557"/>
                </a:cubicBezTo>
                <a:cubicBezTo>
                  <a:pt x="4707447" y="5136757"/>
                  <a:pt x="4691070" y="5153133"/>
                  <a:pt x="4670871" y="5153133"/>
                </a:cubicBezTo>
                <a:cubicBezTo>
                  <a:pt x="4650672" y="5153133"/>
                  <a:pt x="4634295" y="5136757"/>
                  <a:pt x="4634295" y="5116557"/>
                </a:cubicBezTo>
                <a:cubicBezTo>
                  <a:pt x="4634295" y="5096357"/>
                  <a:pt x="4650672" y="5079981"/>
                  <a:pt x="4670871" y="5079981"/>
                </a:cubicBezTo>
                <a:close/>
                <a:moveTo>
                  <a:pt x="4450188" y="5079981"/>
                </a:moveTo>
                <a:cubicBezTo>
                  <a:pt x="4470390" y="5079981"/>
                  <a:pt x="4486764" y="5096357"/>
                  <a:pt x="4486764" y="5116557"/>
                </a:cubicBezTo>
                <a:cubicBezTo>
                  <a:pt x="4486764" y="5136757"/>
                  <a:pt x="4470390" y="5153133"/>
                  <a:pt x="4450188" y="5153133"/>
                </a:cubicBezTo>
                <a:cubicBezTo>
                  <a:pt x="4429988" y="5153133"/>
                  <a:pt x="4413613" y="5136757"/>
                  <a:pt x="4413613" y="5116557"/>
                </a:cubicBezTo>
                <a:cubicBezTo>
                  <a:pt x="4413613" y="5096357"/>
                  <a:pt x="4429988" y="5079981"/>
                  <a:pt x="4450188" y="5079981"/>
                </a:cubicBezTo>
                <a:close/>
                <a:moveTo>
                  <a:pt x="4229507" y="5079981"/>
                </a:moveTo>
                <a:cubicBezTo>
                  <a:pt x="4249708" y="5079981"/>
                  <a:pt x="4266084" y="5096357"/>
                  <a:pt x="4266084" y="5116557"/>
                </a:cubicBezTo>
                <a:cubicBezTo>
                  <a:pt x="4266084" y="5136757"/>
                  <a:pt x="4249708" y="5153133"/>
                  <a:pt x="4229507" y="5153133"/>
                </a:cubicBezTo>
                <a:cubicBezTo>
                  <a:pt x="4209307" y="5153133"/>
                  <a:pt x="4192931" y="5136757"/>
                  <a:pt x="4192931" y="5116557"/>
                </a:cubicBezTo>
                <a:cubicBezTo>
                  <a:pt x="4192931" y="5096357"/>
                  <a:pt x="4209307" y="5079981"/>
                  <a:pt x="4229507" y="5079981"/>
                </a:cubicBezTo>
                <a:close/>
                <a:moveTo>
                  <a:pt x="4008847" y="5079981"/>
                </a:moveTo>
                <a:cubicBezTo>
                  <a:pt x="4029045" y="5079981"/>
                  <a:pt x="4045426" y="5096357"/>
                  <a:pt x="4045426" y="5116557"/>
                </a:cubicBezTo>
                <a:cubicBezTo>
                  <a:pt x="4045426" y="5136757"/>
                  <a:pt x="4029045" y="5153133"/>
                  <a:pt x="4008847" y="5153133"/>
                </a:cubicBezTo>
                <a:cubicBezTo>
                  <a:pt x="3988642" y="5153133"/>
                  <a:pt x="3972267" y="5136757"/>
                  <a:pt x="3972267" y="5116557"/>
                </a:cubicBezTo>
                <a:cubicBezTo>
                  <a:pt x="3972267" y="5096357"/>
                  <a:pt x="3988642" y="5079981"/>
                  <a:pt x="4008847" y="5079981"/>
                </a:cubicBezTo>
                <a:close/>
                <a:moveTo>
                  <a:pt x="3788165" y="5079981"/>
                </a:moveTo>
                <a:cubicBezTo>
                  <a:pt x="3808367" y="5079981"/>
                  <a:pt x="3824738" y="5096357"/>
                  <a:pt x="3824738" y="5116557"/>
                </a:cubicBezTo>
                <a:cubicBezTo>
                  <a:pt x="3824738" y="5136757"/>
                  <a:pt x="3808367" y="5153133"/>
                  <a:pt x="3788165" y="5153133"/>
                </a:cubicBezTo>
                <a:cubicBezTo>
                  <a:pt x="3767965" y="5153133"/>
                  <a:pt x="3751588" y="5136757"/>
                  <a:pt x="3751588" y="5116557"/>
                </a:cubicBezTo>
                <a:cubicBezTo>
                  <a:pt x="3751588" y="5096357"/>
                  <a:pt x="3767965" y="5079981"/>
                  <a:pt x="3788165" y="5079981"/>
                </a:cubicBezTo>
                <a:close/>
                <a:moveTo>
                  <a:pt x="3567479" y="5079981"/>
                </a:moveTo>
                <a:cubicBezTo>
                  <a:pt x="3587675" y="5079981"/>
                  <a:pt x="3604051" y="5096357"/>
                  <a:pt x="3604051" y="5116557"/>
                </a:cubicBezTo>
                <a:cubicBezTo>
                  <a:pt x="3604051" y="5136757"/>
                  <a:pt x="3587675" y="5153133"/>
                  <a:pt x="3567479" y="5153133"/>
                </a:cubicBezTo>
                <a:cubicBezTo>
                  <a:pt x="3547276" y="5153133"/>
                  <a:pt x="3530901" y="5136757"/>
                  <a:pt x="3530901" y="5116557"/>
                </a:cubicBezTo>
                <a:cubicBezTo>
                  <a:pt x="3530901" y="5096357"/>
                  <a:pt x="3547276" y="5079981"/>
                  <a:pt x="3567479" y="5079981"/>
                </a:cubicBezTo>
                <a:close/>
                <a:moveTo>
                  <a:pt x="3346801" y="5079981"/>
                </a:moveTo>
                <a:cubicBezTo>
                  <a:pt x="3367001" y="5079981"/>
                  <a:pt x="3383375" y="5096357"/>
                  <a:pt x="3383375" y="5116557"/>
                </a:cubicBezTo>
                <a:cubicBezTo>
                  <a:pt x="3383375" y="5136757"/>
                  <a:pt x="3367001" y="5153133"/>
                  <a:pt x="3346801" y="5153133"/>
                </a:cubicBezTo>
                <a:cubicBezTo>
                  <a:pt x="3326603" y="5153133"/>
                  <a:pt x="3310228" y="5136757"/>
                  <a:pt x="3310228" y="5116557"/>
                </a:cubicBezTo>
                <a:cubicBezTo>
                  <a:pt x="3310228" y="5096357"/>
                  <a:pt x="3326603" y="5079981"/>
                  <a:pt x="3346801" y="5079981"/>
                </a:cubicBezTo>
                <a:close/>
                <a:moveTo>
                  <a:pt x="3126126" y="5079981"/>
                </a:moveTo>
                <a:cubicBezTo>
                  <a:pt x="3146320" y="5079981"/>
                  <a:pt x="3162696" y="5096357"/>
                  <a:pt x="3162696" y="5116557"/>
                </a:cubicBezTo>
                <a:cubicBezTo>
                  <a:pt x="3162696" y="5136757"/>
                  <a:pt x="3146320" y="5153133"/>
                  <a:pt x="3126126" y="5153133"/>
                </a:cubicBezTo>
                <a:cubicBezTo>
                  <a:pt x="3105923" y="5153133"/>
                  <a:pt x="3089541" y="5136757"/>
                  <a:pt x="3089541" y="5116557"/>
                </a:cubicBezTo>
                <a:cubicBezTo>
                  <a:pt x="3089541" y="5096357"/>
                  <a:pt x="3105923" y="5079981"/>
                  <a:pt x="3126126" y="5079981"/>
                </a:cubicBezTo>
                <a:close/>
                <a:moveTo>
                  <a:pt x="2905436" y="5079981"/>
                </a:moveTo>
                <a:cubicBezTo>
                  <a:pt x="2925637" y="5079981"/>
                  <a:pt x="2942013" y="5096357"/>
                  <a:pt x="2942013" y="5116557"/>
                </a:cubicBezTo>
                <a:cubicBezTo>
                  <a:pt x="2942013" y="5136757"/>
                  <a:pt x="2925637" y="5153133"/>
                  <a:pt x="2905436" y="5153133"/>
                </a:cubicBezTo>
                <a:cubicBezTo>
                  <a:pt x="2885243" y="5153133"/>
                  <a:pt x="2868866" y="5136757"/>
                  <a:pt x="2868866" y="5116557"/>
                </a:cubicBezTo>
                <a:cubicBezTo>
                  <a:pt x="2868866" y="5096357"/>
                  <a:pt x="2885243" y="5079981"/>
                  <a:pt x="2905436" y="5079981"/>
                </a:cubicBezTo>
                <a:close/>
                <a:moveTo>
                  <a:pt x="2684758" y="5079981"/>
                </a:moveTo>
                <a:cubicBezTo>
                  <a:pt x="2704958" y="5079981"/>
                  <a:pt x="2721329" y="5096357"/>
                  <a:pt x="2721329" y="5116557"/>
                </a:cubicBezTo>
                <a:cubicBezTo>
                  <a:pt x="2721329" y="5136757"/>
                  <a:pt x="2704958" y="5153133"/>
                  <a:pt x="2684758" y="5153133"/>
                </a:cubicBezTo>
                <a:cubicBezTo>
                  <a:pt x="2664554" y="5153133"/>
                  <a:pt x="2648177" y="5136757"/>
                  <a:pt x="2648177" y="5116557"/>
                </a:cubicBezTo>
                <a:cubicBezTo>
                  <a:pt x="2648177" y="5096357"/>
                  <a:pt x="2664554" y="5079981"/>
                  <a:pt x="2684758" y="5079981"/>
                </a:cubicBezTo>
                <a:close/>
                <a:moveTo>
                  <a:pt x="2464071" y="5079981"/>
                </a:moveTo>
                <a:cubicBezTo>
                  <a:pt x="2484272" y="5079981"/>
                  <a:pt x="2500650" y="5096357"/>
                  <a:pt x="2500650" y="5116557"/>
                </a:cubicBezTo>
                <a:cubicBezTo>
                  <a:pt x="2500650" y="5136757"/>
                  <a:pt x="2484272" y="5153133"/>
                  <a:pt x="2464071" y="5153133"/>
                </a:cubicBezTo>
                <a:cubicBezTo>
                  <a:pt x="2443875" y="5153133"/>
                  <a:pt x="2427500" y="5136757"/>
                  <a:pt x="2427500" y="5116557"/>
                </a:cubicBezTo>
                <a:cubicBezTo>
                  <a:pt x="2427500" y="5096357"/>
                  <a:pt x="2443875" y="5079981"/>
                  <a:pt x="2464071" y="5079981"/>
                </a:cubicBezTo>
                <a:close/>
                <a:moveTo>
                  <a:pt x="2243393" y="5079981"/>
                </a:moveTo>
                <a:cubicBezTo>
                  <a:pt x="2263591" y="5079981"/>
                  <a:pt x="2279972" y="5096357"/>
                  <a:pt x="2279972" y="5116557"/>
                </a:cubicBezTo>
                <a:cubicBezTo>
                  <a:pt x="2279972" y="5136757"/>
                  <a:pt x="2263591" y="5153133"/>
                  <a:pt x="2243393" y="5153133"/>
                </a:cubicBezTo>
                <a:cubicBezTo>
                  <a:pt x="2223191" y="5153133"/>
                  <a:pt x="2206817" y="5136757"/>
                  <a:pt x="2206817" y="5116557"/>
                </a:cubicBezTo>
                <a:cubicBezTo>
                  <a:pt x="2206817" y="5096357"/>
                  <a:pt x="2223191" y="5079981"/>
                  <a:pt x="2243393" y="5079981"/>
                </a:cubicBezTo>
                <a:close/>
                <a:moveTo>
                  <a:pt x="2022713" y="5079981"/>
                </a:moveTo>
                <a:cubicBezTo>
                  <a:pt x="2042913" y="5079981"/>
                  <a:pt x="2059288" y="5096357"/>
                  <a:pt x="2059288" y="5116557"/>
                </a:cubicBezTo>
                <a:cubicBezTo>
                  <a:pt x="2059288" y="5136757"/>
                  <a:pt x="2042913" y="5153133"/>
                  <a:pt x="2022713" y="5153133"/>
                </a:cubicBezTo>
                <a:cubicBezTo>
                  <a:pt x="2002514" y="5153133"/>
                  <a:pt x="1986176" y="5136757"/>
                  <a:pt x="1986176" y="5116557"/>
                </a:cubicBezTo>
                <a:cubicBezTo>
                  <a:pt x="1986176" y="5096357"/>
                  <a:pt x="2002514" y="5079981"/>
                  <a:pt x="2022713" y="5079981"/>
                </a:cubicBezTo>
                <a:close/>
                <a:moveTo>
                  <a:pt x="1802066" y="5079981"/>
                </a:moveTo>
                <a:cubicBezTo>
                  <a:pt x="1822266" y="5079981"/>
                  <a:pt x="1838642" y="5096357"/>
                  <a:pt x="1838642" y="5116557"/>
                </a:cubicBezTo>
                <a:cubicBezTo>
                  <a:pt x="1838642" y="5136757"/>
                  <a:pt x="1822266" y="5153133"/>
                  <a:pt x="1802066" y="5153133"/>
                </a:cubicBezTo>
                <a:cubicBezTo>
                  <a:pt x="1781867" y="5153133"/>
                  <a:pt x="1765491" y="5136757"/>
                  <a:pt x="1765491" y="5116557"/>
                </a:cubicBezTo>
                <a:cubicBezTo>
                  <a:pt x="1765491" y="5096357"/>
                  <a:pt x="1781867" y="5079981"/>
                  <a:pt x="1802066" y="5079981"/>
                </a:cubicBezTo>
                <a:close/>
                <a:moveTo>
                  <a:pt x="1581381" y="5079981"/>
                </a:moveTo>
                <a:cubicBezTo>
                  <a:pt x="1601581" y="5079981"/>
                  <a:pt x="1617956" y="5096357"/>
                  <a:pt x="1617956" y="5116557"/>
                </a:cubicBezTo>
                <a:cubicBezTo>
                  <a:pt x="1617956" y="5136757"/>
                  <a:pt x="1601581" y="5153133"/>
                  <a:pt x="1581381" y="5153133"/>
                </a:cubicBezTo>
                <a:cubicBezTo>
                  <a:pt x="1561180" y="5153133"/>
                  <a:pt x="1544805" y="5136757"/>
                  <a:pt x="1544805" y="5116557"/>
                </a:cubicBezTo>
                <a:cubicBezTo>
                  <a:pt x="1544805" y="5096357"/>
                  <a:pt x="1561180" y="5079981"/>
                  <a:pt x="1581381" y="5079981"/>
                </a:cubicBezTo>
                <a:close/>
                <a:moveTo>
                  <a:pt x="1360695" y="5079981"/>
                </a:moveTo>
                <a:cubicBezTo>
                  <a:pt x="1380895" y="5079981"/>
                  <a:pt x="1397271" y="5096357"/>
                  <a:pt x="1397271" y="5116557"/>
                </a:cubicBezTo>
                <a:cubicBezTo>
                  <a:pt x="1397271" y="5136757"/>
                  <a:pt x="1380895" y="5153133"/>
                  <a:pt x="1360695" y="5153133"/>
                </a:cubicBezTo>
                <a:cubicBezTo>
                  <a:pt x="1340495" y="5153133"/>
                  <a:pt x="1324119" y="5136757"/>
                  <a:pt x="1324119" y="5116557"/>
                </a:cubicBezTo>
                <a:cubicBezTo>
                  <a:pt x="1324119" y="5096357"/>
                  <a:pt x="1340495" y="5079981"/>
                  <a:pt x="1360695" y="5079981"/>
                </a:cubicBezTo>
                <a:close/>
                <a:moveTo>
                  <a:pt x="1140009" y="5079981"/>
                </a:moveTo>
                <a:cubicBezTo>
                  <a:pt x="1160209" y="5079981"/>
                  <a:pt x="1176585" y="5096357"/>
                  <a:pt x="1176585" y="5116557"/>
                </a:cubicBezTo>
                <a:cubicBezTo>
                  <a:pt x="1176585" y="5136757"/>
                  <a:pt x="1160209" y="5153133"/>
                  <a:pt x="1140009" y="5153133"/>
                </a:cubicBezTo>
                <a:cubicBezTo>
                  <a:pt x="1119809" y="5153133"/>
                  <a:pt x="1103433" y="5136757"/>
                  <a:pt x="1103433" y="5116557"/>
                </a:cubicBezTo>
                <a:cubicBezTo>
                  <a:pt x="1103433" y="5096357"/>
                  <a:pt x="1119809" y="5079981"/>
                  <a:pt x="1140009" y="5079981"/>
                </a:cubicBezTo>
                <a:close/>
                <a:moveTo>
                  <a:pt x="919323" y="5079981"/>
                </a:moveTo>
                <a:cubicBezTo>
                  <a:pt x="939523" y="5079981"/>
                  <a:pt x="955899" y="5096357"/>
                  <a:pt x="955899" y="5116557"/>
                </a:cubicBezTo>
                <a:cubicBezTo>
                  <a:pt x="955899" y="5136757"/>
                  <a:pt x="939523" y="5153133"/>
                  <a:pt x="919323" y="5153133"/>
                </a:cubicBezTo>
                <a:cubicBezTo>
                  <a:pt x="899123" y="5153133"/>
                  <a:pt x="882747" y="5136757"/>
                  <a:pt x="882747" y="5116557"/>
                </a:cubicBezTo>
                <a:cubicBezTo>
                  <a:pt x="882747" y="5096357"/>
                  <a:pt x="899123" y="5079981"/>
                  <a:pt x="919323" y="5079981"/>
                </a:cubicBezTo>
                <a:close/>
                <a:moveTo>
                  <a:pt x="698636" y="5079981"/>
                </a:moveTo>
                <a:cubicBezTo>
                  <a:pt x="718837" y="5079981"/>
                  <a:pt x="735213" y="5096357"/>
                  <a:pt x="735213" y="5116557"/>
                </a:cubicBezTo>
                <a:cubicBezTo>
                  <a:pt x="735213" y="5136757"/>
                  <a:pt x="718837" y="5153133"/>
                  <a:pt x="698636" y="5153133"/>
                </a:cubicBezTo>
                <a:cubicBezTo>
                  <a:pt x="678437" y="5153133"/>
                  <a:pt x="662061" y="5136757"/>
                  <a:pt x="662061" y="5116557"/>
                </a:cubicBezTo>
                <a:cubicBezTo>
                  <a:pt x="662061" y="5096357"/>
                  <a:pt x="678437" y="5079981"/>
                  <a:pt x="698636" y="5079981"/>
                </a:cubicBezTo>
                <a:close/>
                <a:moveTo>
                  <a:pt x="477951" y="5079981"/>
                </a:moveTo>
                <a:cubicBezTo>
                  <a:pt x="498150" y="5079981"/>
                  <a:pt x="514526" y="5096357"/>
                  <a:pt x="514526" y="5116557"/>
                </a:cubicBezTo>
                <a:cubicBezTo>
                  <a:pt x="514526" y="5136757"/>
                  <a:pt x="498150" y="5153133"/>
                  <a:pt x="477951" y="5153133"/>
                </a:cubicBezTo>
                <a:cubicBezTo>
                  <a:pt x="457750" y="5153133"/>
                  <a:pt x="441374" y="5136757"/>
                  <a:pt x="441374" y="5116557"/>
                </a:cubicBezTo>
                <a:cubicBezTo>
                  <a:pt x="441374" y="5096357"/>
                  <a:pt x="457750" y="5079981"/>
                  <a:pt x="477951" y="5079981"/>
                </a:cubicBezTo>
                <a:close/>
                <a:moveTo>
                  <a:pt x="257264" y="5079981"/>
                </a:moveTo>
                <a:cubicBezTo>
                  <a:pt x="277464" y="5079981"/>
                  <a:pt x="293840" y="5096357"/>
                  <a:pt x="293840" y="5116557"/>
                </a:cubicBezTo>
                <a:cubicBezTo>
                  <a:pt x="293840" y="5136757"/>
                  <a:pt x="277464" y="5153133"/>
                  <a:pt x="257264" y="5153133"/>
                </a:cubicBezTo>
                <a:cubicBezTo>
                  <a:pt x="237064" y="5153133"/>
                  <a:pt x="220688" y="5136757"/>
                  <a:pt x="220688" y="5116557"/>
                </a:cubicBezTo>
                <a:cubicBezTo>
                  <a:pt x="220688" y="5096357"/>
                  <a:pt x="237064" y="5079981"/>
                  <a:pt x="257264" y="5079981"/>
                </a:cubicBezTo>
                <a:close/>
                <a:moveTo>
                  <a:pt x="36578" y="5079981"/>
                </a:moveTo>
                <a:cubicBezTo>
                  <a:pt x="56777" y="5079981"/>
                  <a:pt x="73153" y="5096357"/>
                  <a:pt x="73153" y="5116557"/>
                </a:cubicBezTo>
                <a:cubicBezTo>
                  <a:pt x="73153" y="5136757"/>
                  <a:pt x="56777" y="5153133"/>
                  <a:pt x="36578" y="5153133"/>
                </a:cubicBezTo>
                <a:cubicBezTo>
                  <a:pt x="16378" y="5153133"/>
                  <a:pt x="2" y="5136757"/>
                  <a:pt x="2" y="5116557"/>
                </a:cubicBezTo>
                <a:cubicBezTo>
                  <a:pt x="2" y="5096357"/>
                  <a:pt x="16378" y="5079981"/>
                  <a:pt x="36578" y="5079981"/>
                </a:cubicBezTo>
                <a:close/>
                <a:moveTo>
                  <a:pt x="11953343" y="4868315"/>
                </a:moveTo>
                <a:cubicBezTo>
                  <a:pt x="11973543" y="4868315"/>
                  <a:pt x="11989919" y="4884691"/>
                  <a:pt x="11989919" y="4904891"/>
                </a:cubicBezTo>
                <a:cubicBezTo>
                  <a:pt x="11989919" y="4925091"/>
                  <a:pt x="11973543" y="4941467"/>
                  <a:pt x="11953343" y="4941467"/>
                </a:cubicBezTo>
                <a:cubicBezTo>
                  <a:pt x="11933143" y="4941467"/>
                  <a:pt x="11916767" y="4925091"/>
                  <a:pt x="11916767" y="4904891"/>
                </a:cubicBezTo>
                <a:cubicBezTo>
                  <a:pt x="11916767" y="4884691"/>
                  <a:pt x="11933143" y="4868315"/>
                  <a:pt x="11953343" y="4868315"/>
                </a:cubicBezTo>
                <a:close/>
                <a:moveTo>
                  <a:pt x="11732658" y="4868315"/>
                </a:moveTo>
                <a:cubicBezTo>
                  <a:pt x="11752858" y="4868315"/>
                  <a:pt x="11769234" y="4884691"/>
                  <a:pt x="11769234" y="4904891"/>
                </a:cubicBezTo>
                <a:cubicBezTo>
                  <a:pt x="11769234" y="4925091"/>
                  <a:pt x="11752858" y="4941467"/>
                  <a:pt x="11732658" y="4941467"/>
                </a:cubicBezTo>
                <a:cubicBezTo>
                  <a:pt x="11712458" y="4941467"/>
                  <a:pt x="11696082" y="4925091"/>
                  <a:pt x="11696082" y="4904891"/>
                </a:cubicBezTo>
                <a:cubicBezTo>
                  <a:pt x="11696082" y="4884691"/>
                  <a:pt x="11712458" y="4868315"/>
                  <a:pt x="11732658" y="4868315"/>
                </a:cubicBezTo>
                <a:close/>
                <a:moveTo>
                  <a:pt x="11511977" y="4868315"/>
                </a:moveTo>
                <a:cubicBezTo>
                  <a:pt x="11532177" y="4868315"/>
                  <a:pt x="11548553" y="4884691"/>
                  <a:pt x="11548553" y="4904891"/>
                </a:cubicBezTo>
                <a:cubicBezTo>
                  <a:pt x="11548553" y="4925091"/>
                  <a:pt x="11532177" y="4941467"/>
                  <a:pt x="11511977" y="4941467"/>
                </a:cubicBezTo>
                <a:cubicBezTo>
                  <a:pt x="11491777" y="4941467"/>
                  <a:pt x="11475401" y="4925091"/>
                  <a:pt x="11475401" y="4904891"/>
                </a:cubicBezTo>
                <a:cubicBezTo>
                  <a:pt x="11475401" y="4884691"/>
                  <a:pt x="11491777" y="4868315"/>
                  <a:pt x="11511977" y="4868315"/>
                </a:cubicBezTo>
                <a:close/>
                <a:moveTo>
                  <a:pt x="11291296" y="4868315"/>
                </a:moveTo>
                <a:cubicBezTo>
                  <a:pt x="11311496" y="4868315"/>
                  <a:pt x="11327872" y="4884691"/>
                  <a:pt x="11327872" y="4904891"/>
                </a:cubicBezTo>
                <a:cubicBezTo>
                  <a:pt x="11327872" y="4925091"/>
                  <a:pt x="11311496" y="4941467"/>
                  <a:pt x="11291296" y="4941467"/>
                </a:cubicBezTo>
                <a:cubicBezTo>
                  <a:pt x="11271096" y="4941467"/>
                  <a:pt x="11254720" y="4925091"/>
                  <a:pt x="11254720" y="4904891"/>
                </a:cubicBezTo>
                <a:cubicBezTo>
                  <a:pt x="11254720" y="4884691"/>
                  <a:pt x="11271096" y="4868315"/>
                  <a:pt x="11291296" y="4868315"/>
                </a:cubicBezTo>
                <a:close/>
                <a:moveTo>
                  <a:pt x="11070615" y="4868315"/>
                </a:moveTo>
                <a:cubicBezTo>
                  <a:pt x="11090815" y="4868315"/>
                  <a:pt x="11107191" y="4884691"/>
                  <a:pt x="11107191" y="4904891"/>
                </a:cubicBezTo>
                <a:cubicBezTo>
                  <a:pt x="11107191" y="4925091"/>
                  <a:pt x="11090815" y="4941467"/>
                  <a:pt x="11070615" y="4941467"/>
                </a:cubicBezTo>
                <a:cubicBezTo>
                  <a:pt x="11050415" y="4941467"/>
                  <a:pt x="11034039" y="4925091"/>
                  <a:pt x="11034039" y="4904891"/>
                </a:cubicBezTo>
                <a:cubicBezTo>
                  <a:pt x="11034039" y="4884691"/>
                  <a:pt x="11050415" y="4868315"/>
                  <a:pt x="11070615" y="4868315"/>
                </a:cubicBezTo>
                <a:close/>
                <a:moveTo>
                  <a:pt x="10849934" y="4868315"/>
                </a:moveTo>
                <a:cubicBezTo>
                  <a:pt x="10870134" y="4868315"/>
                  <a:pt x="10886510" y="4884691"/>
                  <a:pt x="10886510" y="4904891"/>
                </a:cubicBezTo>
                <a:cubicBezTo>
                  <a:pt x="10886510" y="4925091"/>
                  <a:pt x="10870134" y="4941467"/>
                  <a:pt x="10849934" y="4941467"/>
                </a:cubicBezTo>
                <a:cubicBezTo>
                  <a:pt x="10829734" y="4941467"/>
                  <a:pt x="10813358" y="4925091"/>
                  <a:pt x="10813358" y="4904891"/>
                </a:cubicBezTo>
                <a:cubicBezTo>
                  <a:pt x="10813358" y="4884691"/>
                  <a:pt x="10829734" y="4868315"/>
                  <a:pt x="10849934" y="4868315"/>
                </a:cubicBezTo>
                <a:close/>
                <a:moveTo>
                  <a:pt x="10629253" y="4868315"/>
                </a:moveTo>
                <a:cubicBezTo>
                  <a:pt x="10649453" y="4868315"/>
                  <a:pt x="10665829" y="4884691"/>
                  <a:pt x="10665829" y="4904891"/>
                </a:cubicBezTo>
                <a:cubicBezTo>
                  <a:pt x="10665829" y="4925091"/>
                  <a:pt x="10649453" y="4941467"/>
                  <a:pt x="10629253" y="4941467"/>
                </a:cubicBezTo>
                <a:cubicBezTo>
                  <a:pt x="10609053" y="4941467"/>
                  <a:pt x="10592677" y="4925091"/>
                  <a:pt x="10592677" y="4904891"/>
                </a:cubicBezTo>
                <a:cubicBezTo>
                  <a:pt x="10592677" y="4884691"/>
                  <a:pt x="10609053" y="4868315"/>
                  <a:pt x="10629253" y="4868315"/>
                </a:cubicBezTo>
                <a:close/>
                <a:moveTo>
                  <a:pt x="10408572" y="4868315"/>
                </a:moveTo>
                <a:cubicBezTo>
                  <a:pt x="10428772" y="4868315"/>
                  <a:pt x="10445148" y="4884691"/>
                  <a:pt x="10445148" y="4904891"/>
                </a:cubicBezTo>
                <a:cubicBezTo>
                  <a:pt x="10445148" y="4925091"/>
                  <a:pt x="10428772" y="4941467"/>
                  <a:pt x="10408572" y="4941467"/>
                </a:cubicBezTo>
                <a:cubicBezTo>
                  <a:pt x="10388372" y="4941467"/>
                  <a:pt x="10371996" y="4925091"/>
                  <a:pt x="10371996" y="4904891"/>
                </a:cubicBezTo>
                <a:cubicBezTo>
                  <a:pt x="10371996" y="4884691"/>
                  <a:pt x="10388372" y="4868315"/>
                  <a:pt x="10408572" y="4868315"/>
                </a:cubicBezTo>
                <a:close/>
                <a:moveTo>
                  <a:pt x="10187891" y="4868315"/>
                </a:moveTo>
                <a:cubicBezTo>
                  <a:pt x="10208091" y="4868315"/>
                  <a:pt x="10224467" y="4884691"/>
                  <a:pt x="10224467" y="4904891"/>
                </a:cubicBezTo>
                <a:cubicBezTo>
                  <a:pt x="10224467" y="4925091"/>
                  <a:pt x="10208091" y="4941467"/>
                  <a:pt x="10187891" y="4941467"/>
                </a:cubicBezTo>
                <a:cubicBezTo>
                  <a:pt x="10167691" y="4941467"/>
                  <a:pt x="10151315" y="4925091"/>
                  <a:pt x="10151315" y="4904891"/>
                </a:cubicBezTo>
                <a:cubicBezTo>
                  <a:pt x="10151315" y="4884691"/>
                  <a:pt x="10167691" y="4868315"/>
                  <a:pt x="10187891" y="4868315"/>
                </a:cubicBezTo>
                <a:close/>
                <a:moveTo>
                  <a:pt x="9967210" y="4868315"/>
                </a:moveTo>
                <a:cubicBezTo>
                  <a:pt x="9987410" y="4868315"/>
                  <a:pt x="10003786" y="4884691"/>
                  <a:pt x="10003786" y="4904891"/>
                </a:cubicBezTo>
                <a:cubicBezTo>
                  <a:pt x="10003786" y="4925091"/>
                  <a:pt x="9987410" y="4941467"/>
                  <a:pt x="9967210" y="4941467"/>
                </a:cubicBezTo>
                <a:cubicBezTo>
                  <a:pt x="9947010" y="4941467"/>
                  <a:pt x="9930634" y="4925091"/>
                  <a:pt x="9930634" y="4904891"/>
                </a:cubicBezTo>
                <a:cubicBezTo>
                  <a:pt x="9930634" y="4884691"/>
                  <a:pt x="9947010" y="4868315"/>
                  <a:pt x="9967210" y="4868315"/>
                </a:cubicBezTo>
                <a:close/>
                <a:moveTo>
                  <a:pt x="9746529" y="4868315"/>
                </a:moveTo>
                <a:cubicBezTo>
                  <a:pt x="9766729" y="4868315"/>
                  <a:pt x="9783105" y="4884691"/>
                  <a:pt x="9783105" y="4904891"/>
                </a:cubicBezTo>
                <a:cubicBezTo>
                  <a:pt x="9783105" y="4925091"/>
                  <a:pt x="9766729" y="4941467"/>
                  <a:pt x="9746529" y="4941467"/>
                </a:cubicBezTo>
                <a:cubicBezTo>
                  <a:pt x="9726329" y="4941467"/>
                  <a:pt x="9709953" y="4925091"/>
                  <a:pt x="9709953" y="4904891"/>
                </a:cubicBezTo>
                <a:cubicBezTo>
                  <a:pt x="9709953" y="4884691"/>
                  <a:pt x="9726329" y="4868315"/>
                  <a:pt x="9746529" y="4868315"/>
                </a:cubicBezTo>
                <a:close/>
                <a:moveTo>
                  <a:pt x="9525848" y="4868315"/>
                </a:moveTo>
                <a:cubicBezTo>
                  <a:pt x="9546048" y="4868315"/>
                  <a:pt x="9562424" y="4884691"/>
                  <a:pt x="9562424" y="4904891"/>
                </a:cubicBezTo>
                <a:cubicBezTo>
                  <a:pt x="9562424" y="4925091"/>
                  <a:pt x="9546048" y="4941467"/>
                  <a:pt x="9525848" y="4941467"/>
                </a:cubicBezTo>
                <a:cubicBezTo>
                  <a:pt x="9505648" y="4941467"/>
                  <a:pt x="9489272" y="4925091"/>
                  <a:pt x="9489272" y="4904891"/>
                </a:cubicBezTo>
                <a:cubicBezTo>
                  <a:pt x="9489272" y="4884691"/>
                  <a:pt x="9505648" y="4868315"/>
                  <a:pt x="9525848" y="4868315"/>
                </a:cubicBezTo>
                <a:close/>
                <a:moveTo>
                  <a:pt x="9305167" y="4868315"/>
                </a:moveTo>
                <a:cubicBezTo>
                  <a:pt x="9325367" y="4868315"/>
                  <a:pt x="9341743" y="4884691"/>
                  <a:pt x="9341743" y="4904891"/>
                </a:cubicBezTo>
                <a:cubicBezTo>
                  <a:pt x="9341743" y="4925091"/>
                  <a:pt x="9325367" y="4941467"/>
                  <a:pt x="9305167" y="4941467"/>
                </a:cubicBezTo>
                <a:cubicBezTo>
                  <a:pt x="9284967" y="4941467"/>
                  <a:pt x="9268591" y="4925091"/>
                  <a:pt x="9268591" y="4904891"/>
                </a:cubicBezTo>
                <a:cubicBezTo>
                  <a:pt x="9268591" y="4884691"/>
                  <a:pt x="9284967" y="4868315"/>
                  <a:pt x="9305167" y="4868315"/>
                </a:cubicBezTo>
                <a:close/>
                <a:moveTo>
                  <a:pt x="9084486" y="4868315"/>
                </a:moveTo>
                <a:cubicBezTo>
                  <a:pt x="9104686" y="4868315"/>
                  <a:pt x="9121062" y="4884691"/>
                  <a:pt x="9121062" y="4904891"/>
                </a:cubicBezTo>
                <a:cubicBezTo>
                  <a:pt x="9121062" y="4925091"/>
                  <a:pt x="9104686" y="4941467"/>
                  <a:pt x="9084486" y="4941467"/>
                </a:cubicBezTo>
                <a:cubicBezTo>
                  <a:pt x="9064286" y="4941467"/>
                  <a:pt x="9047910" y="4925091"/>
                  <a:pt x="9047910" y="4904891"/>
                </a:cubicBezTo>
                <a:cubicBezTo>
                  <a:pt x="9047910" y="4884691"/>
                  <a:pt x="9064286" y="4868315"/>
                  <a:pt x="9084486" y="4868315"/>
                </a:cubicBezTo>
                <a:close/>
                <a:moveTo>
                  <a:pt x="8863805" y="4868315"/>
                </a:moveTo>
                <a:cubicBezTo>
                  <a:pt x="8884005" y="4868315"/>
                  <a:pt x="8900381" y="4884691"/>
                  <a:pt x="8900381" y="4904891"/>
                </a:cubicBezTo>
                <a:cubicBezTo>
                  <a:pt x="8900381" y="4925091"/>
                  <a:pt x="8884005" y="4941467"/>
                  <a:pt x="8863805" y="4941467"/>
                </a:cubicBezTo>
                <a:cubicBezTo>
                  <a:pt x="8843605" y="4941467"/>
                  <a:pt x="8827229" y="4925091"/>
                  <a:pt x="8827229" y="4904891"/>
                </a:cubicBezTo>
                <a:cubicBezTo>
                  <a:pt x="8827229" y="4884691"/>
                  <a:pt x="8843605" y="4868315"/>
                  <a:pt x="8863805" y="4868315"/>
                </a:cubicBezTo>
                <a:close/>
                <a:moveTo>
                  <a:pt x="8643124" y="4868315"/>
                </a:moveTo>
                <a:cubicBezTo>
                  <a:pt x="8663324" y="4868315"/>
                  <a:pt x="8679700" y="4884691"/>
                  <a:pt x="8679700" y="4904891"/>
                </a:cubicBezTo>
                <a:cubicBezTo>
                  <a:pt x="8679700" y="4925091"/>
                  <a:pt x="8663324" y="4941467"/>
                  <a:pt x="8643124" y="4941467"/>
                </a:cubicBezTo>
                <a:cubicBezTo>
                  <a:pt x="8622924" y="4941467"/>
                  <a:pt x="8606548" y="4925091"/>
                  <a:pt x="8606548" y="4904891"/>
                </a:cubicBezTo>
                <a:cubicBezTo>
                  <a:pt x="8606548" y="4884691"/>
                  <a:pt x="8622924" y="4868315"/>
                  <a:pt x="8643124" y="4868315"/>
                </a:cubicBezTo>
                <a:close/>
                <a:moveTo>
                  <a:pt x="8422443" y="4868315"/>
                </a:moveTo>
                <a:cubicBezTo>
                  <a:pt x="8442643" y="4868315"/>
                  <a:pt x="8459019" y="4884691"/>
                  <a:pt x="8459019" y="4904891"/>
                </a:cubicBezTo>
                <a:cubicBezTo>
                  <a:pt x="8459019" y="4925091"/>
                  <a:pt x="8442643" y="4941467"/>
                  <a:pt x="8422443" y="4941467"/>
                </a:cubicBezTo>
                <a:cubicBezTo>
                  <a:pt x="8402243" y="4941467"/>
                  <a:pt x="8385867" y="4925091"/>
                  <a:pt x="8385867" y="4904891"/>
                </a:cubicBezTo>
                <a:cubicBezTo>
                  <a:pt x="8385867" y="4884691"/>
                  <a:pt x="8402243" y="4868315"/>
                  <a:pt x="8422443" y="4868315"/>
                </a:cubicBezTo>
                <a:close/>
                <a:moveTo>
                  <a:pt x="8201762" y="4868315"/>
                </a:moveTo>
                <a:cubicBezTo>
                  <a:pt x="8221962" y="4868315"/>
                  <a:pt x="8238338" y="4884691"/>
                  <a:pt x="8238338" y="4904891"/>
                </a:cubicBezTo>
                <a:cubicBezTo>
                  <a:pt x="8238338" y="4925091"/>
                  <a:pt x="8221962" y="4941467"/>
                  <a:pt x="8201762" y="4941467"/>
                </a:cubicBezTo>
                <a:cubicBezTo>
                  <a:pt x="8181562" y="4941467"/>
                  <a:pt x="8165186" y="4925091"/>
                  <a:pt x="8165186" y="4904891"/>
                </a:cubicBezTo>
                <a:cubicBezTo>
                  <a:pt x="8165186" y="4884691"/>
                  <a:pt x="8181562" y="4868315"/>
                  <a:pt x="8201762" y="4868315"/>
                </a:cubicBezTo>
                <a:close/>
                <a:moveTo>
                  <a:pt x="7981081" y="4868315"/>
                </a:moveTo>
                <a:cubicBezTo>
                  <a:pt x="8001281" y="4868315"/>
                  <a:pt x="8017657" y="4884691"/>
                  <a:pt x="8017657" y="4904891"/>
                </a:cubicBezTo>
                <a:cubicBezTo>
                  <a:pt x="8017657" y="4925091"/>
                  <a:pt x="8001281" y="4941467"/>
                  <a:pt x="7981081" y="4941467"/>
                </a:cubicBezTo>
                <a:cubicBezTo>
                  <a:pt x="7960881" y="4941467"/>
                  <a:pt x="7944505" y="4925091"/>
                  <a:pt x="7944505" y="4904891"/>
                </a:cubicBezTo>
                <a:cubicBezTo>
                  <a:pt x="7944505" y="4884691"/>
                  <a:pt x="7960881" y="4868315"/>
                  <a:pt x="7981081" y="4868315"/>
                </a:cubicBezTo>
                <a:close/>
                <a:moveTo>
                  <a:pt x="7760400" y="4868315"/>
                </a:moveTo>
                <a:cubicBezTo>
                  <a:pt x="7780600" y="4868315"/>
                  <a:pt x="7796976" y="4884691"/>
                  <a:pt x="7796976" y="4904891"/>
                </a:cubicBezTo>
                <a:cubicBezTo>
                  <a:pt x="7796976" y="4925091"/>
                  <a:pt x="7780600" y="4941467"/>
                  <a:pt x="7760400" y="4941467"/>
                </a:cubicBezTo>
                <a:cubicBezTo>
                  <a:pt x="7740200" y="4941467"/>
                  <a:pt x="7723824" y="4925091"/>
                  <a:pt x="7723824" y="4904891"/>
                </a:cubicBezTo>
                <a:cubicBezTo>
                  <a:pt x="7723824" y="4884691"/>
                  <a:pt x="7740200" y="4868315"/>
                  <a:pt x="7760400" y="4868315"/>
                </a:cubicBezTo>
                <a:close/>
                <a:moveTo>
                  <a:pt x="7539719" y="4868315"/>
                </a:moveTo>
                <a:cubicBezTo>
                  <a:pt x="7559919" y="4868315"/>
                  <a:pt x="7576295" y="4884691"/>
                  <a:pt x="7576295" y="4904891"/>
                </a:cubicBezTo>
                <a:cubicBezTo>
                  <a:pt x="7576295" y="4925091"/>
                  <a:pt x="7559919" y="4941467"/>
                  <a:pt x="7539719" y="4941467"/>
                </a:cubicBezTo>
                <a:cubicBezTo>
                  <a:pt x="7519519" y="4941467"/>
                  <a:pt x="7503143" y="4925091"/>
                  <a:pt x="7503143" y="4904891"/>
                </a:cubicBezTo>
                <a:cubicBezTo>
                  <a:pt x="7503143" y="4884691"/>
                  <a:pt x="7519519" y="4868315"/>
                  <a:pt x="7539719" y="4868315"/>
                </a:cubicBezTo>
                <a:close/>
                <a:moveTo>
                  <a:pt x="7319038" y="4868315"/>
                </a:moveTo>
                <a:cubicBezTo>
                  <a:pt x="7339238" y="4868315"/>
                  <a:pt x="7355614" y="4884691"/>
                  <a:pt x="7355614" y="4904891"/>
                </a:cubicBezTo>
                <a:cubicBezTo>
                  <a:pt x="7355614" y="4925091"/>
                  <a:pt x="7339238" y="4941467"/>
                  <a:pt x="7319038" y="4941467"/>
                </a:cubicBezTo>
                <a:cubicBezTo>
                  <a:pt x="7298838" y="4941467"/>
                  <a:pt x="7282462" y="4925091"/>
                  <a:pt x="7282462" y="4904891"/>
                </a:cubicBezTo>
                <a:cubicBezTo>
                  <a:pt x="7282462" y="4884691"/>
                  <a:pt x="7298838" y="4868315"/>
                  <a:pt x="7319038" y="4868315"/>
                </a:cubicBezTo>
                <a:close/>
                <a:moveTo>
                  <a:pt x="7098357" y="4868315"/>
                </a:moveTo>
                <a:cubicBezTo>
                  <a:pt x="7118557" y="4868315"/>
                  <a:pt x="7134933" y="4884691"/>
                  <a:pt x="7134933" y="4904891"/>
                </a:cubicBezTo>
                <a:cubicBezTo>
                  <a:pt x="7134933" y="4925091"/>
                  <a:pt x="7118557" y="4941467"/>
                  <a:pt x="7098357" y="4941467"/>
                </a:cubicBezTo>
                <a:cubicBezTo>
                  <a:pt x="7078157" y="4941467"/>
                  <a:pt x="7061781" y="4925091"/>
                  <a:pt x="7061781" y="4904891"/>
                </a:cubicBezTo>
                <a:cubicBezTo>
                  <a:pt x="7061781" y="4884691"/>
                  <a:pt x="7078157" y="4868315"/>
                  <a:pt x="7098357" y="4868315"/>
                </a:cubicBezTo>
                <a:close/>
                <a:moveTo>
                  <a:pt x="6877676" y="4868315"/>
                </a:moveTo>
                <a:cubicBezTo>
                  <a:pt x="6897876" y="4868315"/>
                  <a:pt x="6914252" y="4884691"/>
                  <a:pt x="6914252" y="4904891"/>
                </a:cubicBezTo>
                <a:cubicBezTo>
                  <a:pt x="6914252" y="4925091"/>
                  <a:pt x="6897876" y="4941467"/>
                  <a:pt x="6877676" y="4941467"/>
                </a:cubicBezTo>
                <a:cubicBezTo>
                  <a:pt x="6857476" y="4941467"/>
                  <a:pt x="6841100" y="4925091"/>
                  <a:pt x="6841100" y="4904891"/>
                </a:cubicBezTo>
                <a:cubicBezTo>
                  <a:pt x="6841100" y="4884691"/>
                  <a:pt x="6857476" y="4868315"/>
                  <a:pt x="6877676" y="4868315"/>
                </a:cubicBezTo>
                <a:close/>
                <a:moveTo>
                  <a:pt x="6656995" y="4868315"/>
                </a:moveTo>
                <a:cubicBezTo>
                  <a:pt x="6677195" y="4868315"/>
                  <a:pt x="6693571" y="4884691"/>
                  <a:pt x="6693571" y="4904891"/>
                </a:cubicBezTo>
                <a:cubicBezTo>
                  <a:pt x="6693571" y="4925091"/>
                  <a:pt x="6677195" y="4941467"/>
                  <a:pt x="6656995" y="4941467"/>
                </a:cubicBezTo>
                <a:cubicBezTo>
                  <a:pt x="6636795" y="4941467"/>
                  <a:pt x="6620419" y="4925091"/>
                  <a:pt x="6620419" y="4904891"/>
                </a:cubicBezTo>
                <a:cubicBezTo>
                  <a:pt x="6620419" y="4884691"/>
                  <a:pt x="6636795" y="4868315"/>
                  <a:pt x="6656995" y="4868315"/>
                </a:cubicBezTo>
                <a:close/>
                <a:moveTo>
                  <a:pt x="6436314" y="4868315"/>
                </a:moveTo>
                <a:cubicBezTo>
                  <a:pt x="6456514" y="4868315"/>
                  <a:pt x="6472890" y="4884691"/>
                  <a:pt x="6472890" y="4904891"/>
                </a:cubicBezTo>
                <a:cubicBezTo>
                  <a:pt x="6472890" y="4925091"/>
                  <a:pt x="6456514" y="4941467"/>
                  <a:pt x="6436314" y="4941467"/>
                </a:cubicBezTo>
                <a:cubicBezTo>
                  <a:pt x="6416114" y="4941467"/>
                  <a:pt x="6399738" y="4925091"/>
                  <a:pt x="6399738" y="4904891"/>
                </a:cubicBezTo>
                <a:cubicBezTo>
                  <a:pt x="6399738" y="4884691"/>
                  <a:pt x="6416114" y="4868315"/>
                  <a:pt x="6436314" y="4868315"/>
                </a:cubicBezTo>
                <a:close/>
                <a:moveTo>
                  <a:pt x="6215633" y="4868315"/>
                </a:moveTo>
                <a:cubicBezTo>
                  <a:pt x="6235833" y="4868315"/>
                  <a:pt x="6252209" y="4884691"/>
                  <a:pt x="6252209" y="4904891"/>
                </a:cubicBezTo>
                <a:cubicBezTo>
                  <a:pt x="6252209" y="4925091"/>
                  <a:pt x="6235833" y="4941467"/>
                  <a:pt x="6215633" y="4941467"/>
                </a:cubicBezTo>
                <a:cubicBezTo>
                  <a:pt x="6195433" y="4941467"/>
                  <a:pt x="6179057" y="4925091"/>
                  <a:pt x="6179057" y="4904891"/>
                </a:cubicBezTo>
                <a:cubicBezTo>
                  <a:pt x="6179057" y="4884691"/>
                  <a:pt x="6195433" y="4868315"/>
                  <a:pt x="6215633" y="4868315"/>
                </a:cubicBezTo>
                <a:close/>
                <a:moveTo>
                  <a:pt x="5994952" y="4868315"/>
                </a:moveTo>
                <a:cubicBezTo>
                  <a:pt x="6015152" y="4868315"/>
                  <a:pt x="6031528" y="4884691"/>
                  <a:pt x="6031528" y="4904891"/>
                </a:cubicBezTo>
                <a:cubicBezTo>
                  <a:pt x="6031528" y="4925091"/>
                  <a:pt x="6015152" y="4941467"/>
                  <a:pt x="5994952" y="4941467"/>
                </a:cubicBezTo>
                <a:cubicBezTo>
                  <a:pt x="5974752" y="4941467"/>
                  <a:pt x="5958376" y="4925091"/>
                  <a:pt x="5958376" y="4904891"/>
                </a:cubicBezTo>
                <a:cubicBezTo>
                  <a:pt x="5958376" y="4884691"/>
                  <a:pt x="5974752" y="4868315"/>
                  <a:pt x="5994952" y="4868315"/>
                </a:cubicBezTo>
                <a:close/>
                <a:moveTo>
                  <a:pt x="5774272" y="4868315"/>
                </a:moveTo>
                <a:cubicBezTo>
                  <a:pt x="5794472" y="4868315"/>
                  <a:pt x="5810848" y="4884691"/>
                  <a:pt x="5810848" y="4904891"/>
                </a:cubicBezTo>
                <a:cubicBezTo>
                  <a:pt x="5810848" y="4925091"/>
                  <a:pt x="5794472" y="4941467"/>
                  <a:pt x="5774272" y="4941467"/>
                </a:cubicBezTo>
                <a:cubicBezTo>
                  <a:pt x="5754073" y="4941467"/>
                  <a:pt x="5737697" y="4925091"/>
                  <a:pt x="5737697" y="4904891"/>
                </a:cubicBezTo>
                <a:cubicBezTo>
                  <a:pt x="5737697" y="4884691"/>
                  <a:pt x="5754073" y="4868315"/>
                  <a:pt x="5774272" y="4868315"/>
                </a:cubicBezTo>
                <a:close/>
                <a:moveTo>
                  <a:pt x="5553593" y="4868315"/>
                </a:moveTo>
                <a:cubicBezTo>
                  <a:pt x="5573793" y="4868315"/>
                  <a:pt x="5590169" y="4884691"/>
                  <a:pt x="5590169" y="4904891"/>
                </a:cubicBezTo>
                <a:cubicBezTo>
                  <a:pt x="5590169" y="4925091"/>
                  <a:pt x="5573793" y="4941467"/>
                  <a:pt x="5553593" y="4941467"/>
                </a:cubicBezTo>
                <a:cubicBezTo>
                  <a:pt x="5533393" y="4941467"/>
                  <a:pt x="5517018" y="4925091"/>
                  <a:pt x="5517018" y="4904891"/>
                </a:cubicBezTo>
                <a:cubicBezTo>
                  <a:pt x="5517018" y="4884691"/>
                  <a:pt x="5533393" y="4868315"/>
                  <a:pt x="5553593" y="4868315"/>
                </a:cubicBezTo>
                <a:close/>
                <a:moveTo>
                  <a:pt x="5332913" y="4868315"/>
                </a:moveTo>
                <a:cubicBezTo>
                  <a:pt x="5353113" y="4868315"/>
                  <a:pt x="5369490" y="4884691"/>
                  <a:pt x="5369490" y="4904891"/>
                </a:cubicBezTo>
                <a:cubicBezTo>
                  <a:pt x="5369490" y="4925091"/>
                  <a:pt x="5353113" y="4941467"/>
                  <a:pt x="5332913" y="4941467"/>
                </a:cubicBezTo>
                <a:cubicBezTo>
                  <a:pt x="5312714" y="4941467"/>
                  <a:pt x="5296337" y="4925091"/>
                  <a:pt x="5296337" y="4904891"/>
                </a:cubicBezTo>
                <a:cubicBezTo>
                  <a:pt x="5296337" y="4884691"/>
                  <a:pt x="5312714" y="4868315"/>
                  <a:pt x="5332913" y="4868315"/>
                </a:cubicBezTo>
                <a:close/>
                <a:moveTo>
                  <a:pt x="5112230" y="4868315"/>
                </a:moveTo>
                <a:cubicBezTo>
                  <a:pt x="5132433" y="4868315"/>
                  <a:pt x="5148807" y="4884691"/>
                  <a:pt x="5148807" y="4904891"/>
                </a:cubicBezTo>
                <a:cubicBezTo>
                  <a:pt x="5148807" y="4925091"/>
                  <a:pt x="5132433" y="4941467"/>
                  <a:pt x="5112230" y="4941467"/>
                </a:cubicBezTo>
                <a:cubicBezTo>
                  <a:pt x="5092030" y="4941467"/>
                  <a:pt x="5075655" y="4925091"/>
                  <a:pt x="5075655" y="4904891"/>
                </a:cubicBezTo>
                <a:cubicBezTo>
                  <a:pt x="5075655" y="4884691"/>
                  <a:pt x="5092030" y="4868315"/>
                  <a:pt x="5112230" y="4868315"/>
                </a:cubicBezTo>
                <a:close/>
                <a:moveTo>
                  <a:pt x="4891552" y="4868315"/>
                </a:moveTo>
                <a:cubicBezTo>
                  <a:pt x="4911751" y="4868315"/>
                  <a:pt x="4928127" y="4884691"/>
                  <a:pt x="4928127" y="4904891"/>
                </a:cubicBezTo>
                <a:cubicBezTo>
                  <a:pt x="4928127" y="4925091"/>
                  <a:pt x="4911751" y="4941467"/>
                  <a:pt x="4891552" y="4941467"/>
                </a:cubicBezTo>
                <a:cubicBezTo>
                  <a:pt x="4871352" y="4941467"/>
                  <a:pt x="4854975" y="4925091"/>
                  <a:pt x="4854975" y="4904891"/>
                </a:cubicBezTo>
                <a:cubicBezTo>
                  <a:pt x="4854975" y="4884691"/>
                  <a:pt x="4871352" y="4868315"/>
                  <a:pt x="4891552" y="4868315"/>
                </a:cubicBezTo>
                <a:close/>
                <a:moveTo>
                  <a:pt x="4670871" y="4868315"/>
                </a:moveTo>
                <a:cubicBezTo>
                  <a:pt x="4691070" y="4868315"/>
                  <a:pt x="4707447" y="4884691"/>
                  <a:pt x="4707447" y="4904891"/>
                </a:cubicBezTo>
                <a:cubicBezTo>
                  <a:pt x="4707447" y="4925091"/>
                  <a:pt x="4691070" y="4941467"/>
                  <a:pt x="4670871" y="4941467"/>
                </a:cubicBezTo>
                <a:cubicBezTo>
                  <a:pt x="4650672" y="4941467"/>
                  <a:pt x="4634295" y="4925091"/>
                  <a:pt x="4634295" y="4904891"/>
                </a:cubicBezTo>
                <a:cubicBezTo>
                  <a:pt x="4634295" y="4884691"/>
                  <a:pt x="4650672" y="4868315"/>
                  <a:pt x="4670871" y="4868315"/>
                </a:cubicBezTo>
                <a:close/>
                <a:moveTo>
                  <a:pt x="4450188" y="4868315"/>
                </a:moveTo>
                <a:cubicBezTo>
                  <a:pt x="4470390" y="4868315"/>
                  <a:pt x="4486764" y="4884691"/>
                  <a:pt x="4486764" y="4904891"/>
                </a:cubicBezTo>
                <a:cubicBezTo>
                  <a:pt x="4486764" y="4925091"/>
                  <a:pt x="4470390" y="4941467"/>
                  <a:pt x="4450188" y="4941467"/>
                </a:cubicBezTo>
                <a:cubicBezTo>
                  <a:pt x="4429988" y="4941467"/>
                  <a:pt x="4413613" y="4925091"/>
                  <a:pt x="4413613" y="4904891"/>
                </a:cubicBezTo>
                <a:cubicBezTo>
                  <a:pt x="4413613" y="4884691"/>
                  <a:pt x="4429988" y="4868315"/>
                  <a:pt x="4450188" y="4868315"/>
                </a:cubicBezTo>
                <a:close/>
                <a:moveTo>
                  <a:pt x="4229507" y="4868315"/>
                </a:moveTo>
                <a:cubicBezTo>
                  <a:pt x="4249708" y="4868315"/>
                  <a:pt x="4266084" y="4884691"/>
                  <a:pt x="4266084" y="4904891"/>
                </a:cubicBezTo>
                <a:cubicBezTo>
                  <a:pt x="4266084" y="4925091"/>
                  <a:pt x="4249708" y="4941467"/>
                  <a:pt x="4229507" y="4941467"/>
                </a:cubicBezTo>
                <a:cubicBezTo>
                  <a:pt x="4209307" y="4941467"/>
                  <a:pt x="4192931" y="4925091"/>
                  <a:pt x="4192931" y="4904891"/>
                </a:cubicBezTo>
                <a:cubicBezTo>
                  <a:pt x="4192931" y="4884691"/>
                  <a:pt x="4209307" y="4868315"/>
                  <a:pt x="4229507" y="4868315"/>
                </a:cubicBezTo>
                <a:close/>
                <a:moveTo>
                  <a:pt x="4008847" y="4868315"/>
                </a:moveTo>
                <a:cubicBezTo>
                  <a:pt x="4029045" y="4868315"/>
                  <a:pt x="4045426" y="4884691"/>
                  <a:pt x="4045426" y="4904891"/>
                </a:cubicBezTo>
                <a:cubicBezTo>
                  <a:pt x="4045426" y="4925091"/>
                  <a:pt x="4029045" y="4941467"/>
                  <a:pt x="4008847" y="4941467"/>
                </a:cubicBezTo>
                <a:cubicBezTo>
                  <a:pt x="3988642" y="4941467"/>
                  <a:pt x="3972267" y="4925091"/>
                  <a:pt x="3972267" y="4904891"/>
                </a:cubicBezTo>
                <a:cubicBezTo>
                  <a:pt x="3972267" y="4884691"/>
                  <a:pt x="3988642" y="4868315"/>
                  <a:pt x="4008847" y="4868315"/>
                </a:cubicBezTo>
                <a:close/>
                <a:moveTo>
                  <a:pt x="3788165" y="4868315"/>
                </a:moveTo>
                <a:cubicBezTo>
                  <a:pt x="3808367" y="4868315"/>
                  <a:pt x="3824738" y="4884691"/>
                  <a:pt x="3824738" y="4904891"/>
                </a:cubicBezTo>
                <a:cubicBezTo>
                  <a:pt x="3824738" y="4925091"/>
                  <a:pt x="3808367" y="4941467"/>
                  <a:pt x="3788165" y="4941467"/>
                </a:cubicBezTo>
                <a:cubicBezTo>
                  <a:pt x="3767965" y="4941467"/>
                  <a:pt x="3751588" y="4925091"/>
                  <a:pt x="3751588" y="4904891"/>
                </a:cubicBezTo>
                <a:cubicBezTo>
                  <a:pt x="3751588" y="4884691"/>
                  <a:pt x="3767965" y="4868315"/>
                  <a:pt x="3788165" y="4868315"/>
                </a:cubicBezTo>
                <a:close/>
                <a:moveTo>
                  <a:pt x="3567479" y="4868315"/>
                </a:moveTo>
                <a:cubicBezTo>
                  <a:pt x="3587675" y="4868315"/>
                  <a:pt x="3604051" y="4884691"/>
                  <a:pt x="3604051" y="4904891"/>
                </a:cubicBezTo>
                <a:cubicBezTo>
                  <a:pt x="3604051" y="4925091"/>
                  <a:pt x="3587675" y="4941467"/>
                  <a:pt x="3567479" y="4941467"/>
                </a:cubicBezTo>
                <a:cubicBezTo>
                  <a:pt x="3547276" y="4941467"/>
                  <a:pt x="3530901" y="4925091"/>
                  <a:pt x="3530901" y="4904891"/>
                </a:cubicBezTo>
                <a:cubicBezTo>
                  <a:pt x="3530901" y="4884691"/>
                  <a:pt x="3547276" y="4868315"/>
                  <a:pt x="3567479" y="4868315"/>
                </a:cubicBezTo>
                <a:close/>
                <a:moveTo>
                  <a:pt x="3346801" y="4868315"/>
                </a:moveTo>
                <a:cubicBezTo>
                  <a:pt x="3367001" y="4868315"/>
                  <a:pt x="3383375" y="4884691"/>
                  <a:pt x="3383375" y="4904891"/>
                </a:cubicBezTo>
                <a:cubicBezTo>
                  <a:pt x="3383375" y="4925091"/>
                  <a:pt x="3367001" y="4941467"/>
                  <a:pt x="3346801" y="4941467"/>
                </a:cubicBezTo>
                <a:cubicBezTo>
                  <a:pt x="3326603" y="4941467"/>
                  <a:pt x="3310228" y="4925091"/>
                  <a:pt x="3310228" y="4904891"/>
                </a:cubicBezTo>
                <a:cubicBezTo>
                  <a:pt x="3310228" y="4884691"/>
                  <a:pt x="3326603" y="4868315"/>
                  <a:pt x="3346801" y="4868315"/>
                </a:cubicBezTo>
                <a:close/>
                <a:moveTo>
                  <a:pt x="3126126" y="4868315"/>
                </a:moveTo>
                <a:cubicBezTo>
                  <a:pt x="3146320" y="4868315"/>
                  <a:pt x="3162696" y="4884691"/>
                  <a:pt x="3162696" y="4904891"/>
                </a:cubicBezTo>
                <a:cubicBezTo>
                  <a:pt x="3162696" y="4925091"/>
                  <a:pt x="3146320" y="4941467"/>
                  <a:pt x="3126126" y="4941467"/>
                </a:cubicBezTo>
                <a:cubicBezTo>
                  <a:pt x="3105923" y="4941467"/>
                  <a:pt x="3089541" y="4925091"/>
                  <a:pt x="3089541" y="4904891"/>
                </a:cubicBezTo>
                <a:cubicBezTo>
                  <a:pt x="3089541" y="4884691"/>
                  <a:pt x="3105923" y="4868315"/>
                  <a:pt x="3126126" y="4868315"/>
                </a:cubicBezTo>
                <a:close/>
                <a:moveTo>
                  <a:pt x="2905436" y="4868315"/>
                </a:moveTo>
                <a:cubicBezTo>
                  <a:pt x="2925637" y="4868315"/>
                  <a:pt x="2942013" y="4884691"/>
                  <a:pt x="2942013" y="4904891"/>
                </a:cubicBezTo>
                <a:cubicBezTo>
                  <a:pt x="2942013" y="4925091"/>
                  <a:pt x="2925637" y="4941467"/>
                  <a:pt x="2905436" y="4941467"/>
                </a:cubicBezTo>
                <a:cubicBezTo>
                  <a:pt x="2885243" y="4941467"/>
                  <a:pt x="2868866" y="4925091"/>
                  <a:pt x="2868866" y="4904891"/>
                </a:cubicBezTo>
                <a:cubicBezTo>
                  <a:pt x="2868866" y="4884691"/>
                  <a:pt x="2885243" y="4868315"/>
                  <a:pt x="2905436" y="4868315"/>
                </a:cubicBezTo>
                <a:close/>
                <a:moveTo>
                  <a:pt x="2684758" y="4868315"/>
                </a:moveTo>
                <a:cubicBezTo>
                  <a:pt x="2704958" y="4868315"/>
                  <a:pt x="2721329" y="4884691"/>
                  <a:pt x="2721329" y="4904891"/>
                </a:cubicBezTo>
                <a:cubicBezTo>
                  <a:pt x="2721329" y="4925091"/>
                  <a:pt x="2704958" y="4941467"/>
                  <a:pt x="2684758" y="4941467"/>
                </a:cubicBezTo>
                <a:cubicBezTo>
                  <a:pt x="2664554" y="4941467"/>
                  <a:pt x="2648177" y="4925091"/>
                  <a:pt x="2648177" y="4904891"/>
                </a:cubicBezTo>
                <a:cubicBezTo>
                  <a:pt x="2648177" y="4884691"/>
                  <a:pt x="2664554" y="4868315"/>
                  <a:pt x="2684758" y="4868315"/>
                </a:cubicBezTo>
                <a:close/>
                <a:moveTo>
                  <a:pt x="2464071" y="4868315"/>
                </a:moveTo>
                <a:cubicBezTo>
                  <a:pt x="2484272" y="4868315"/>
                  <a:pt x="2500650" y="4884691"/>
                  <a:pt x="2500650" y="4904891"/>
                </a:cubicBezTo>
                <a:cubicBezTo>
                  <a:pt x="2500650" y="4925091"/>
                  <a:pt x="2484272" y="4941467"/>
                  <a:pt x="2464071" y="4941467"/>
                </a:cubicBezTo>
                <a:cubicBezTo>
                  <a:pt x="2443875" y="4941467"/>
                  <a:pt x="2427500" y="4925091"/>
                  <a:pt x="2427500" y="4904891"/>
                </a:cubicBezTo>
                <a:cubicBezTo>
                  <a:pt x="2427500" y="4884691"/>
                  <a:pt x="2443875" y="4868315"/>
                  <a:pt x="2464071" y="4868315"/>
                </a:cubicBezTo>
                <a:close/>
                <a:moveTo>
                  <a:pt x="2243393" y="4868315"/>
                </a:moveTo>
                <a:cubicBezTo>
                  <a:pt x="2263591" y="4868315"/>
                  <a:pt x="2279972" y="4884691"/>
                  <a:pt x="2279972" y="4904891"/>
                </a:cubicBezTo>
                <a:cubicBezTo>
                  <a:pt x="2279972" y="4925091"/>
                  <a:pt x="2263591" y="4941467"/>
                  <a:pt x="2243393" y="4941467"/>
                </a:cubicBezTo>
                <a:cubicBezTo>
                  <a:pt x="2223191" y="4941467"/>
                  <a:pt x="2206817" y="4925091"/>
                  <a:pt x="2206817" y="4904891"/>
                </a:cubicBezTo>
                <a:cubicBezTo>
                  <a:pt x="2206817" y="4884691"/>
                  <a:pt x="2223191" y="4868315"/>
                  <a:pt x="2243393" y="4868315"/>
                </a:cubicBezTo>
                <a:close/>
                <a:moveTo>
                  <a:pt x="2022713" y="4868315"/>
                </a:moveTo>
                <a:cubicBezTo>
                  <a:pt x="2042913" y="4868315"/>
                  <a:pt x="2059288" y="4884691"/>
                  <a:pt x="2059288" y="4904891"/>
                </a:cubicBezTo>
                <a:cubicBezTo>
                  <a:pt x="2059288" y="4925091"/>
                  <a:pt x="2042913" y="4941467"/>
                  <a:pt x="2022713" y="4941467"/>
                </a:cubicBezTo>
                <a:cubicBezTo>
                  <a:pt x="2002514" y="4941467"/>
                  <a:pt x="1986176" y="4925091"/>
                  <a:pt x="1986176" y="4904891"/>
                </a:cubicBezTo>
                <a:cubicBezTo>
                  <a:pt x="1986176" y="4884691"/>
                  <a:pt x="2002514" y="4868315"/>
                  <a:pt x="2022713" y="4868315"/>
                </a:cubicBezTo>
                <a:close/>
                <a:moveTo>
                  <a:pt x="1802067" y="4868315"/>
                </a:moveTo>
                <a:cubicBezTo>
                  <a:pt x="1822267" y="4868315"/>
                  <a:pt x="1838642" y="4884691"/>
                  <a:pt x="1838642" y="4904891"/>
                </a:cubicBezTo>
                <a:cubicBezTo>
                  <a:pt x="1838642" y="4925091"/>
                  <a:pt x="1822267" y="4941467"/>
                  <a:pt x="1802067" y="4941467"/>
                </a:cubicBezTo>
                <a:cubicBezTo>
                  <a:pt x="1781867" y="4941467"/>
                  <a:pt x="1765491" y="4925091"/>
                  <a:pt x="1765491" y="4904891"/>
                </a:cubicBezTo>
                <a:cubicBezTo>
                  <a:pt x="1765491" y="4884691"/>
                  <a:pt x="1781867" y="4868315"/>
                  <a:pt x="1802067" y="4868315"/>
                </a:cubicBezTo>
                <a:close/>
                <a:moveTo>
                  <a:pt x="1581381" y="4868315"/>
                </a:moveTo>
                <a:cubicBezTo>
                  <a:pt x="1601581" y="4868315"/>
                  <a:pt x="1617956" y="4884691"/>
                  <a:pt x="1617956" y="4904891"/>
                </a:cubicBezTo>
                <a:cubicBezTo>
                  <a:pt x="1617956" y="4925091"/>
                  <a:pt x="1601581" y="4941467"/>
                  <a:pt x="1581381" y="4941467"/>
                </a:cubicBezTo>
                <a:cubicBezTo>
                  <a:pt x="1561181" y="4941467"/>
                  <a:pt x="1544805" y="4925091"/>
                  <a:pt x="1544805" y="4904891"/>
                </a:cubicBezTo>
                <a:cubicBezTo>
                  <a:pt x="1544805" y="4884691"/>
                  <a:pt x="1561181" y="4868315"/>
                  <a:pt x="1581381" y="4868315"/>
                </a:cubicBezTo>
                <a:close/>
                <a:moveTo>
                  <a:pt x="1360695" y="4868315"/>
                </a:moveTo>
                <a:cubicBezTo>
                  <a:pt x="1380895" y="4868315"/>
                  <a:pt x="1397271" y="4884691"/>
                  <a:pt x="1397271" y="4904891"/>
                </a:cubicBezTo>
                <a:cubicBezTo>
                  <a:pt x="1397271" y="4925091"/>
                  <a:pt x="1380895" y="4941467"/>
                  <a:pt x="1360695" y="4941467"/>
                </a:cubicBezTo>
                <a:cubicBezTo>
                  <a:pt x="1340495" y="4941467"/>
                  <a:pt x="1324119" y="4925091"/>
                  <a:pt x="1324119" y="4904891"/>
                </a:cubicBezTo>
                <a:cubicBezTo>
                  <a:pt x="1324119" y="4884691"/>
                  <a:pt x="1340495" y="4868315"/>
                  <a:pt x="1360695" y="4868315"/>
                </a:cubicBezTo>
                <a:close/>
                <a:moveTo>
                  <a:pt x="1140009" y="4868315"/>
                </a:moveTo>
                <a:cubicBezTo>
                  <a:pt x="1160209" y="4868315"/>
                  <a:pt x="1176585" y="4884691"/>
                  <a:pt x="1176585" y="4904891"/>
                </a:cubicBezTo>
                <a:cubicBezTo>
                  <a:pt x="1176585" y="4925091"/>
                  <a:pt x="1160209" y="4941467"/>
                  <a:pt x="1140009" y="4941467"/>
                </a:cubicBezTo>
                <a:cubicBezTo>
                  <a:pt x="1119809" y="4941467"/>
                  <a:pt x="1103433" y="4925091"/>
                  <a:pt x="1103433" y="4904891"/>
                </a:cubicBezTo>
                <a:cubicBezTo>
                  <a:pt x="1103433" y="4884691"/>
                  <a:pt x="1119809" y="4868315"/>
                  <a:pt x="1140009" y="4868315"/>
                </a:cubicBezTo>
                <a:close/>
                <a:moveTo>
                  <a:pt x="919323" y="4868315"/>
                </a:moveTo>
                <a:cubicBezTo>
                  <a:pt x="939523" y="4868315"/>
                  <a:pt x="955899" y="4884691"/>
                  <a:pt x="955899" y="4904891"/>
                </a:cubicBezTo>
                <a:cubicBezTo>
                  <a:pt x="955899" y="4925091"/>
                  <a:pt x="939523" y="4941467"/>
                  <a:pt x="919323" y="4941467"/>
                </a:cubicBezTo>
                <a:cubicBezTo>
                  <a:pt x="899123" y="4941467"/>
                  <a:pt x="882747" y="4925091"/>
                  <a:pt x="882747" y="4904891"/>
                </a:cubicBezTo>
                <a:cubicBezTo>
                  <a:pt x="882747" y="4884691"/>
                  <a:pt x="899123" y="4868315"/>
                  <a:pt x="919323" y="4868315"/>
                </a:cubicBezTo>
                <a:close/>
                <a:moveTo>
                  <a:pt x="698637" y="4868315"/>
                </a:moveTo>
                <a:cubicBezTo>
                  <a:pt x="718837" y="4868315"/>
                  <a:pt x="735213" y="4884691"/>
                  <a:pt x="735213" y="4904891"/>
                </a:cubicBezTo>
                <a:cubicBezTo>
                  <a:pt x="735213" y="4925091"/>
                  <a:pt x="718837" y="4941467"/>
                  <a:pt x="698637" y="4941467"/>
                </a:cubicBezTo>
                <a:cubicBezTo>
                  <a:pt x="678437" y="4941467"/>
                  <a:pt x="662061" y="4925091"/>
                  <a:pt x="662061" y="4904891"/>
                </a:cubicBezTo>
                <a:cubicBezTo>
                  <a:pt x="662061" y="4884691"/>
                  <a:pt x="678437" y="4868315"/>
                  <a:pt x="698637" y="4868315"/>
                </a:cubicBezTo>
                <a:close/>
                <a:moveTo>
                  <a:pt x="477951" y="4868315"/>
                </a:moveTo>
                <a:cubicBezTo>
                  <a:pt x="498150" y="4868315"/>
                  <a:pt x="514527" y="4884691"/>
                  <a:pt x="514527" y="4904891"/>
                </a:cubicBezTo>
                <a:cubicBezTo>
                  <a:pt x="514527" y="4925091"/>
                  <a:pt x="498150" y="4941467"/>
                  <a:pt x="477951" y="4941467"/>
                </a:cubicBezTo>
                <a:cubicBezTo>
                  <a:pt x="457750" y="4941467"/>
                  <a:pt x="441375" y="4925091"/>
                  <a:pt x="441375" y="4904891"/>
                </a:cubicBezTo>
                <a:cubicBezTo>
                  <a:pt x="441375" y="4884691"/>
                  <a:pt x="457750" y="4868315"/>
                  <a:pt x="477951" y="4868315"/>
                </a:cubicBezTo>
                <a:close/>
                <a:moveTo>
                  <a:pt x="257264" y="4868315"/>
                </a:moveTo>
                <a:cubicBezTo>
                  <a:pt x="277464" y="4868315"/>
                  <a:pt x="293840" y="4884691"/>
                  <a:pt x="293840" y="4904891"/>
                </a:cubicBezTo>
                <a:cubicBezTo>
                  <a:pt x="293840" y="4925091"/>
                  <a:pt x="277464" y="4941467"/>
                  <a:pt x="257264" y="4941467"/>
                </a:cubicBezTo>
                <a:cubicBezTo>
                  <a:pt x="237064" y="4941467"/>
                  <a:pt x="220688" y="4925091"/>
                  <a:pt x="220688" y="4904891"/>
                </a:cubicBezTo>
                <a:cubicBezTo>
                  <a:pt x="220688" y="4884691"/>
                  <a:pt x="237064" y="4868315"/>
                  <a:pt x="257264" y="4868315"/>
                </a:cubicBezTo>
                <a:close/>
                <a:moveTo>
                  <a:pt x="36578" y="4868315"/>
                </a:moveTo>
                <a:cubicBezTo>
                  <a:pt x="56778" y="4868315"/>
                  <a:pt x="73154" y="4884691"/>
                  <a:pt x="73154" y="4904891"/>
                </a:cubicBezTo>
                <a:cubicBezTo>
                  <a:pt x="73154" y="4925091"/>
                  <a:pt x="56778" y="4941467"/>
                  <a:pt x="36578" y="4941467"/>
                </a:cubicBezTo>
                <a:cubicBezTo>
                  <a:pt x="16378" y="4941467"/>
                  <a:pt x="2" y="4925091"/>
                  <a:pt x="2" y="4904891"/>
                </a:cubicBezTo>
                <a:cubicBezTo>
                  <a:pt x="2" y="4884691"/>
                  <a:pt x="16378" y="4868315"/>
                  <a:pt x="36578" y="4868315"/>
                </a:cubicBezTo>
                <a:close/>
                <a:moveTo>
                  <a:pt x="11953343" y="4656649"/>
                </a:moveTo>
                <a:cubicBezTo>
                  <a:pt x="11973543" y="4656649"/>
                  <a:pt x="11989919" y="4673025"/>
                  <a:pt x="11989919" y="4693225"/>
                </a:cubicBezTo>
                <a:cubicBezTo>
                  <a:pt x="11989919" y="4713425"/>
                  <a:pt x="11973543" y="4729801"/>
                  <a:pt x="11953343" y="4729801"/>
                </a:cubicBezTo>
                <a:cubicBezTo>
                  <a:pt x="11933143" y="4729801"/>
                  <a:pt x="11916767" y="4713425"/>
                  <a:pt x="11916767" y="4693225"/>
                </a:cubicBezTo>
                <a:cubicBezTo>
                  <a:pt x="11916767" y="4673025"/>
                  <a:pt x="11933143" y="4656649"/>
                  <a:pt x="11953343" y="4656649"/>
                </a:cubicBezTo>
                <a:close/>
                <a:moveTo>
                  <a:pt x="11732658" y="4656649"/>
                </a:moveTo>
                <a:cubicBezTo>
                  <a:pt x="11752858" y="4656649"/>
                  <a:pt x="11769234" y="4673025"/>
                  <a:pt x="11769234" y="4693225"/>
                </a:cubicBezTo>
                <a:cubicBezTo>
                  <a:pt x="11769234" y="4713425"/>
                  <a:pt x="11752858" y="4729801"/>
                  <a:pt x="11732658" y="4729801"/>
                </a:cubicBezTo>
                <a:cubicBezTo>
                  <a:pt x="11712458" y="4729801"/>
                  <a:pt x="11696082" y="4713425"/>
                  <a:pt x="11696082" y="4693225"/>
                </a:cubicBezTo>
                <a:cubicBezTo>
                  <a:pt x="11696082" y="4673025"/>
                  <a:pt x="11712458" y="4656649"/>
                  <a:pt x="11732658" y="4656649"/>
                </a:cubicBezTo>
                <a:close/>
                <a:moveTo>
                  <a:pt x="11511977" y="4656649"/>
                </a:moveTo>
                <a:cubicBezTo>
                  <a:pt x="11532177" y="4656649"/>
                  <a:pt x="11548553" y="4673025"/>
                  <a:pt x="11548553" y="4693225"/>
                </a:cubicBezTo>
                <a:cubicBezTo>
                  <a:pt x="11548553" y="4713425"/>
                  <a:pt x="11532177" y="4729801"/>
                  <a:pt x="11511977" y="4729801"/>
                </a:cubicBezTo>
                <a:cubicBezTo>
                  <a:pt x="11491777" y="4729801"/>
                  <a:pt x="11475401" y="4713425"/>
                  <a:pt x="11475401" y="4693225"/>
                </a:cubicBezTo>
                <a:cubicBezTo>
                  <a:pt x="11475401" y="4673025"/>
                  <a:pt x="11491777" y="4656649"/>
                  <a:pt x="11511977" y="4656649"/>
                </a:cubicBezTo>
                <a:close/>
                <a:moveTo>
                  <a:pt x="11291296" y="4656649"/>
                </a:moveTo>
                <a:cubicBezTo>
                  <a:pt x="11311496" y="4656649"/>
                  <a:pt x="11327872" y="4673025"/>
                  <a:pt x="11327872" y="4693225"/>
                </a:cubicBezTo>
                <a:cubicBezTo>
                  <a:pt x="11327872" y="4713425"/>
                  <a:pt x="11311496" y="4729801"/>
                  <a:pt x="11291296" y="4729801"/>
                </a:cubicBezTo>
                <a:cubicBezTo>
                  <a:pt x="11271096" y="4729801"/>
                  <a:pt x="11254720" y="4713425"/>
                  <a:pt x="11254720" y="4693225"/>
                </a:cubicBezTo>
                <a:cubicBezTo>
                  <a:pt x="11254720" y="4673025"/>
                  <a:pt x="11271096" y="4656649"/>
                  <a:pt x="11291296" y="4656649"/>
                </a:cubicBezTo>
                <a:close/>
                <a:moveTo>
                  <a:pt x="11070615" y="4656649"/>
                </a:moveTo>
                <a:cubicBezTo>
                  <a:pt x="11090815" y="4656649"/>
                  <a:pt x="11107191" y="4673025"/>
                  <a:pt x="11107191" y="4693225"/>
                </a:cubicBezTo>
                <a:cubicBezTo>
                  <a:pt x="11107191" y="4713425"/>
                  <a:pt x="11090815" y="4729801"/>
                  <a:pt x="11070615" y="4729801"/>
                </a:cubicBezTo>
                <a:cubicBezTo>
                  <a:pt x="11050415" y="4729801"/>
                  <a:pt x="11034039" y="4713425"/>
                  <a:pt x="11034039" y="4693225"/>
                </a:cubicBezTo>
                <a:cubicBezTo>
                  <a:pt x="11034039" y="4673025"/>
                  <a:pt x="11050415" y="4656649"/>
                  <a:pt x="11070615" y="4656649"/>
                </a:cubicBezTo>
                <a:close/>
                <a:moveTo>
                  <a:pt x="10849934" y="4656649"/>
                </a:moveTo>
                <a:cubicBezTo>
                  <a:pt x="10870134" y="4656649"/>
                  <a:pt x="10886510" y="4673025"/>
                  <a:pt x="10886510" y="4693225"/>
                </a:cubicBezTo>
                <a:cubicBezTo>
                  <a:pt x="10886510" y="4713425"/>
                  <a:pt x="10870134" y="4729801"/>
                  <a:pt x="10849934" y="4729801"/>
                </a:cubicBezTo>
                <a:cubicBezTo>
                  <a:pt x="10829734" y="4729801"/>
                  <a:pt x="10813358" y="4713425"/>
                  <a:pt x="10813358" y="4693225"/>
                </a:cubicBezTo>
                <a:cubicBezTo>
                  <a:pt x="10813358" y="4673025"/>
                  <a:pt x="10829734" y="4656649"/>
                  <a:pt x="10849934" y="4656649"/>
                </a:cubicBezTo>
                <a:close/>
                <a:moveTo>
                  <a:pt x="10629253" y="4656649"/>
                </a:moveTo>
                <a:cubicBezTo>
                  <a:pt x="10649453" y="4656649"/>
                  <a:pt x="10665829" y="4673025"/>
                  <a:pt x="10665829" y="4693225"/>
                </a:cubicBezTo>
                <a:cubicBezTo>
                  <a:pt x="10665829" y="4713425"/>
                  <a:pt x="10649453" y="4729801"/>
                  <a:pt x="10629253" y="4729801"/>
                </a:cubicBezTo>
                <a:cubicBezTo>
                  <a:pt x="10609053" y="4729801"/>
                  <a:pt x="10592677" y="4713425"/>
                  <a:pt x="10592677" y="4693225"/>
                </a:cubicBezTo>
                <a:cubicBezTo>
                  <a:pt x="10592677" y="4673025"/>
                  <a:pt x="10609053" y="4656649"/>
                  <a:pt x="10629253" y="4656649"/>
                </a:cubicBezTo>
                <a:close/>
                <a:moveTo>
                  <a:pt x="10408572" y="4656649"/>
                </a:moveTo>
                <a:cubicBezTo>
                  <a:pt x="10428772" y="4656649"/>
                  <a:pt x="10445148" y="4673025"/>
                  <a:pt x="10445148" y="4693225"/>
                </a:cubicBezTo>
                <a:cubicBezTo>
                  <a:pt x="10445148" y="4713425"/>
                  <a:pt x="10428772" y="4729801"/>
                  <a:pt x="10408572" y="4729801"/>
                </a:cubicBezTo>
                <a:cubicBezTo>
                  <a:pt x="10388372" y="4729801"/>
                  <a:pt x="10371996" y="4713425"/>
                  <a:pt x="10371996" y="4693225"/>
                </a:cubicBezTo>
                <a:cubicBezTo>
                  <a:pt x="10371996" y="4673025"/>
                  <a:pt x="10388372" y="4656649"/>
                  <a:pt x="10408572" y="4656649"/>
                </a:cubicBezTo>
                <a:close/>
                <a:moveTo>
                  <a:pt x="10187891" y="4656649"/>
                </a:moveTo>
                <a:cubicBezTo>
                  <a:pt x="10208091" y="4656649"/>
                  <a:pt x="10224467" y="4673025"/>
                  <a:pt x="10224467" y="4693225"/>
                </a:cubicBezTo>
                <a:cubicBezTo>
                  <a:pt x="10224467" y="4713425"/>
                  <a:pt x="10208091" y="4729801"/>
                  <a:pt x="10187891" y="4729801"/>
                </a:cubicBezTo>
                <a:cubicBezTo>
                  <a:pt x="10167691" y="4729801"/>
                  <a:pt x="10151315" y="4713425"/>
                  <a:pt x="10151315" y="4693225"/>
                </a:cubicBezTo>
                <a:cubicBezTo>
                  <a:pt x="10151315" y="4673025"/>
                  <a:pt x="10167691" y="4656649"/>
                  <a:pt x="10187891" y="4656649"/>
                </a:cubicBezTo>
                <a:close/>
                <a:moveTo>
                  <a:pt x="9967210" y="4656649"/>
                </a:moveTo>
                <a:cubicBezTo>
                  <a:pt x="9987410" y="4656649"/>
                  <a:pt x="10003786" y="4673025"/>
                  <a:pt x="10003786" y="4693225"/>
                </a:cubicBezTo>
                <a:cubicBezTo>
                  <a:pt x="10003786" y="4713425"/>
                  <a:pt x="9987410" y="4729801"/>
                  <a:pt x="9967210" y="4729801"/>
                </a:cubicBezTo>
                <a:cubicBezTo>
                  <a:pt x="9947010" y="4729801"/>
                  <a:pt x="9930634" y="4713425"/>
                  <a:pt x="9930634" y="4693225"/>
                </a:cubicBezTo>
                <a:cubicBezTo>
                  <a:pt x="9930634" y="4673025"/>
                  <a:pt x="9947010" y="4656649"/>
                  <a:pt x="9967210" y="4656649"/>
                </a:cubicBezTo>
                <a:close/>
                <a:moveTo>
                  <a:pt x="9746529" y="4656649"/>
                </a:moveTo>
                <a:cubicBezTo>
                  <a:pt x="9766729" y="4656649"/>
                  <a:pt x="9783105" y="4673025"/>
                  <a:pt x="9783105" y="4693225"/>
                </a:cubicBezTo>
                <a:cubicBezTo>
                  <a:pt x="9783105" y="4713425"/>
                  <a:pt x="9766729" y="4729801"/>
                  <a:pt x="9746529" y="4729801"/>
                </a:cubicBezTo>
                <a:cubicBezTo>
                  <a:pt x="9726329" y="4729801"/>
                  <a:pt x="9709953" y="4713425"/>
                  <a:pt x="9709953" y="4693225"/>
                </a:cubicBezTo>
                <a:cubicBezTo>
                  <a:pt x="9709953" y="4673025"/>
                  <a:pt x="9726329" y="4656649"/>
                  <a:pt x="9746529" y="4656649"/>
                </a:cubicBezTo>
                <a:close/>
                <a:moveTo>
                  <a:pt x="9525848" y="4656649"/>
                </a:moveTo>
                <a:cubicBezTo>
                  <a:pt x="9546048" y="4656649"/>
                  <a:pt x="9562424" y="4673025"/>
                  <a:pt x="9562424" y="4693225"/>
                </a:cubicBezTo>
                <a:cubicBezTo>
                  <a:pt x="9562424" y="4713425"/>
                  <a:pt x="9546048" y="4729801"/>
                  <a:pt x="9525848" y="4729801"/>
                </a:cubicBezTo>
                <a:cubicBezTo>
                  <a:pt x="9505648" y="4729801"/>
                  <a:pt x="9489272" y="4713425"/>
                  <a:pt x="9489272" y="4693225"/>
                </a:cubicBezTo>
                <a:cubicBezTo>
                  <a:pt x="9489272" y="4673025"/>
                  <a:pt x="9505648" y="4656649"/>
                  <a:pt x="9525848" y="4656649"/>
                </a:cubicBezTo>
                <a:close/>
                <a:moveTo>
                  <a:pt x="9305167" y="4656649"/>
                </a:moveTo>
                <a:cubicBezTo>
                  <a:pt x="9325367" y="4656649"/>
                  <a:pt x="9341743" y="4673025"/>
                  <a:pt x="9341743" y="4693225"/>
                </a:cubicBezTo>
                <a:cubicBezTo>
                  <a:pt x="9341743" y="4713425"/>
                  <a:pt x="9325367" y="4729801"/>
                  <a:pt x="9305167" y="4729801"/>
                </a:cubicBezTo>
                <a:cubicBezTo>
                  <a:pt x="9284967" y="4729801"/>
                  <a:pt x="9268591" y="4713425"/>
                  <a:pt x="9268591" y="4693225"/>
                </a:cubicBezTo>
                <a:cubicBezTo>
                  <a:pt x="9268591" y="4673025"/>
                  <a:pt x="9284967" y="4656649"/>
                  <a:pt x="9305167" y="4656649"/>
                </a:cubicBezTo>
                <a:close/>
                <a:moveTo>
                  <a:pt x="9084486" y="4656649"/>
                </a:moveTo>
                <a:cubicBezTo>
                  <a:pt x="9104686" y="4656649"/>
                  <a:pt x="9121062" y="4673025"/>
                  <a:pt x="9121062" y="4693225"/>
                </a:cubicBezTo>
                <a:cubicBezTo>
                  <a:pt x="9121062" y="4713425"/>
                  <a:pt x="9104686" y="4729801"/>
                  <a:pt x="9084486" y="4729801"/>
                </a:cubicBezTo>
                <a:cubicBezTo>
                  <a:pt x="9064286" y="4729801"/>
                  <a:pt x="9047910" y="4713425"/>
                  <a:pt x="9047910" y="4693225"/>
                </a:cubicBezTo>
                <a:cubicBezTo>
                  <a:pt x="9047910" y="4673025"/>
                  <a:pt x="9064286" y="4656649"/>
                  <a:pt x="9084486" y="4656649"/>
                </a:cubicBezTo>
                <a:close/>
                <a:moveTo>
                  <a:pt x="8863805" y="4656649"/>
                </a:moveTo>
                <a:cubicBezTo>
                  <a:pt x="8884005" y="4656649"/>
                  <a:pt x="8900381" y="4673025"/>
                  <a:pt x="8900381" y="4693225"/>
                </a:cubicBezTo>
                <a:cubicBezTo>
                  <a:pt x="8900381" y="4713425"/>
                  <a:pt x="8884005" y="4729801"/>
                  <a:pt x="8863805" y="4729801"/>
                </a:cubicBezTo>
                <a:cubicBezTo>
                  <a:pt x="8843605" y="4729801"/>
                  <a:pt x="8827229" y="4713425"/>
                  <a:pt x="8827229" y="4693225"/>
                </a:cubicBezTo>
                <a:cubicBezTo>
                  <a:pt x="8827229" y="4673025"/>
                  <a:pt x="8843605" y="4656649"/>
                  <a:pt x="8863805" y="4656649"/>
                </a:cubicBezTo>
                <a:close/>
                <a:moveTo>
                  <a:pt x="8643124" y="4656649"/>
                </a:moveTo>
                <a:cubicBezTo>
                  <a:pt x="8663324" y="4656649"/>
                  <a:pt x="8679700" y="4673025"/>
                  <a:pt x="8679700" y="4693225"/>
                </a:cubicBezTo>
                <a:cubicBezTo>
                  <a:pt x="8679700" y="4713425"/>
                  <a:pt x="8663324" y="4729801"/>
                  <a:pt x="8643124" y="4729801"/>
                </a:cubicBezTo>
                <a:cubicBezTo>
                  <a:pt x="8622924" y="4729801"/>
                  <a:pt x="8606548" y="4713425"/>
                  <a:pt x="8606548" y="4693225"/>
                </a:cubicBezTo>
                <a:cubicBezTo>
                  <a:pt x="8606548" y="4673025"/>
                  <a:pt x="8622924" y="4656649"/>
                  <a:pt x="8643124" y="4656649"/>
                </a:cubicBezTo>
                <a:close/>
                <a:moveTo>
                  <a:pt x="8422443" y="4656649"/>
                </a:moveTo>
                <a:cubicBezTo>
                  <a:pt x="8442643" y="4656649"/>
                  <a:pt x="8459019" y="4673025"/>
                  <a:pt x="8459019" y="4693225"/>
                </a:cubicBezTo>
                <a:cubicBezTo>
                  <a:pt x="8459019" y="4713425"/>
                  <a:pt x="8442643" y="4729801"/>
                  <a:pt x="8422443" y="4729801"/>
                </a:cubicBezTo>
                <a:cubicBezTo>
                  <a:pt x="8402243" y="4729801"/>
                  <a:pt x="8385867" y="4713425"/>
                  <a:pt x="8385867" y="4693225"/>
                </a:cubicBezTo>
                <a:cubicBezTo>
                  <a:pt x="8385867" y="4673025"/>
                  <a:pt x="8402243" y="4656649"/>
                  <a:pt x="8422443" y="4656649"/>
                </a:cubicBezTo>
                <a:close/>
                <a:moveTo>
                  <a:pt x="8201762" y="4656649"/>
                </a:moveTo>
                <a:cubicBezTo>
                  <a:pt x="8221962" y="4656649"/>
                  <a:pt x="8238338" y="4673025"/>
                  <a:pt x="8238338" y="4693225"/>
                </a:cubicBezTo>
                <a:cubicBezTo>
                  <a:pt x="8238338" y="4713425"/>
                  <a:pt x="8221962" y="4729801"/>
                  <a:pt x="8201762" y="4729801"/>
                </a:cubicBezTo>
                <a:cubicBezTo>
                  <a:pt x="8181562" y="4729801"/>
                  <a:pt x="8165186" y="4713425"/>
                  <a:pt x="8165186" y="4693225"/>
                </a:cubicBezTo>
                <a:cubicBezTo>
                  <a:pt x="8165186" y="4673025"/>
                  <a:pt x="8181562" y="4656649"/>
                  <a:pt x="8201762" y="4656649"/>
                </a:cubicBezTo>
                <a:close/>
                <a:moveTo>
                  <a:pt x="7981081" y="4656649"/>
                </a:moveTo>
                <a:cubicBezTo>
                  <a:pt x="8001281" y="4656649"/>
                  <a:pt x="8017657" y="4673025"/>
                  <a:pt x="8017657" y="4693225"/>
                </a:cubicBezTo>
                <a:cubicBezTo>
                  <a:pt x="8017657" y="4713425"/>
                  <a:pt x="8001281" y="4729801"/>
                  <a:pt x="7981081" y="4729801"/>
                </a:cubicBezTo>
                <a:cubicBezTo>
                  <a:pt x="7960881" y="4729801"/>
                  <a:pt x="7944505" y="4713425"/>
                  <a:pt x="7944505" y="4693225"/>
                </a:cubicBezTo>
                <a:cubicBezTo>
                  <a:pt x="7944505" y="4673025"/>
                  <a:pt x="7960881" y="4656649"/>
                  <a:pt x="7981081" y="4656649"/>
                </a:cubicBezTo>
                <a:close/>
                <a:moveTo>
                  <a:pt x="7760400" y="4656649"/>
                </a:moveTo>
                <a:cubicBezTo>
                  <a:pt x="7780600" y="4656649"/>
                  <a:pt x="7796976" y="4673025"/>
                  <a:pt x="7796976" y="4693225"/>
                </a:cubicBezTo>
                <a:cubicBezTo>
                  <a:pt x="7796976" y="4713425"/>
                  <a:pt x="7780600" y="4729801"/>
                  <a:pt x="7760400" y="4729801"/>
                </a:cubicBezTo>
                <a:cubicBezTo>
                  <a:pt x="7740200" y="4729801"/>
                  <a:pt x="7723824" y="4713425"/>
                  <a:pt x="7723824" y="4693225"/>
                </a:cubicBezTo>
                <a:cubicBezTo>
                  <a:pt x="7723824" y="4673025"/>
                  <a:pt x="7740200" y="4656649"/>
                  <a:pt x="7760400" y="4656649"/>
                </a:cubicBezTo>
                <a:close/>
                <a:moveTo>
                  <a:pt x="7539719" y="4656649"/>
                </a:moveTo>
                <a:cubicBezTo>
                  <a:pt x="7559919" y="4656649"/>
                  <a:pt x="7576295" y="4673025"/>
                  <a:pt x="7576295" y="4693225"/>
                </a:cubicBezTo>
                <a:cubicBezTo>
                  <a:pt x="7576295" y="4713425"/>
                  <a:pt x="7559919" y="4729801"/>
                  <a:pt x="7539719" y="4729801"/>
                </a:cubicBezTo>
                <a:cubicBezTo>
                  <a:pt x="7519519" y="4729801"/>
                  <a:pt x="7503143" y="4713425"/>
                  <a:pt x="7503143" y="4693225"/>
                </a:cubicBezTo>
                <a:cubicBezTo>
                  <a:pt x="7503143" y="4673025"/>
                  <a:pt x="7519519" y="4656649"/>
                  <a:pt x="7539719" y="4656649"/>
                </a:cubicBezTo>
                <a:close/>
                <a:moveTo>
                  <a:pt x="7319038" y="4656649"/>
                </a:moveTo>
                <a:cubicBezTo>
                  <a:pt x="7339238" y="4656649"/>
                  <a:pt x="7355614" y="4673025"/>
                  <a:pt x="7355614" y="4693225"/>
                </a:cubicBezTo>
                <a:cubicBezTo>
                  <a:pt x="7355614" y="4713425"/>
                  <a:pt x="7339238" y="4729801"/>
                  <a:pt x="7319038" y="4729801"/>
                </a:cubicBezTo>
                <a:cubicBezTo>
                  <a:pt x="7298838" y="4729801"/>
                  <a:pt x="7282462" y="4713425"/>
                  <a:pt x="7282462" y="4693225"/>
                </a:cubicBezTo>
                <a:cubicBezTo>
                  <a:pt x="7282462" y="4673025"/>
                  <a:pt x="7298838" y="4656649"/>
                  <a:pt x="7319038" y="4656649"/>
                </a:cubicBezTo>
                <a:close/>
                <a:moveTo>
                  <a:pt x="7098357" y="4656649"/>
                </a:moveTo>
                <a:cubicBezTo>
                  <a:pt x="7118557" y="4656649"/>
                  <a:pt x="7134933" y="4673025"/>
                  <a:pt x="7134933" y="4693225"/>
                </a:cubicBezTo>
                <a:cubicBezTo>
                  <a:pt x="7134933" y="4713425"/>
                  <a:pt x="7118557" y="4729801"/>
                  <a:pt x="7098357" y="4729801"/>
                </a:cubicBezTo>
                <a:cubicBezTo>
                  <a:pt x="7078157" y="4729801"/>
                  <a:pt x="7061781" y="4713425"/>
                  <a:pt x="7061781" y="4693225"/>
                </a:cubicBezTo>
                <a:cubicBezTo>
                  <a:pt x="7061781" y="4673025"/>
                  <a:pt x="7078157" y="4656649"/>
                  <a:pt x="7098357" y="4656649"/>
                </a:cubicBezTo>
                <a:close/>
                <a:moveTo>
                  <a:pt x="6877676" y="4656649"/>
                </a:moveTo>
                <a:cubicBezTo>
                  <a:pt x="6897876" y="4656649"/>
                  <a:pt x="6914252" y="4673025"/>
                  <a:pt x="6914252" y="4693225"/>
                </a:cubicBezTo>
                <a:cubicBezTo>
                  <a:pt x="6914252" y="4713425"/>
                  <a:pt x="6897876" y="4729801"/>
                  <a:pt x="6877676" y="4729801"/>
                </a:cubicBezTo>
                <a:cubicBezTo>
                  <a:pt x="6857476" y="4729801"/>
                  <a:pt x="6841100" y="4713425"/>
                  <a:pt x="6841100" y="4693225"/>
                </a:cubicBezTo>
                <a:cubicBezTo>
                  <a:pt x="6841100" y="4673025"/>
                  <a:pt x="6857476" y="4656649"/>
                  <a:pt x="6877676" y="4656649"/>
                </a:cubicBezTo>
                <a:close/>
                <a:moveTo>
                  <a:pt x="6656995" y="4656649"/>
                </a:moveTo>
                <a:cubicBezTo>
                  <a:pt x="6677195" y="4656649"/>
                  <a:pt x="6693571" y="4673025"/>
                  <a:pt x="6693571" y="4693225"/>
                </a:cubicBezTo>
                <a:cubicBezTo>
                  <a:pt x="6693571" y="4713425"/>
                  <a:pt x="6677195" y="4729801"/>
                  <a:pt x="6656995" y="4729801"/>
                </a:cubicBezTo>
                <a:cubicBezTo>
                  <a:pt x="6636795" y="4729801"/>
                  <a:pt x="6620419" y="4713425"/>
                  <a:pt x="6620419" y="4693225"/>
                </a:cubicBezTo>
                <a:cubicBezTo>
                  <a:pt x="6620419" y="4673025"/>
                  <a:pt x="6636795" y="4656649"/>
                  <a:pt x="6656995" y="4656649"/>
                </a:cubicBezTo>
                <a:close/>
                <a:moveTo>
                  <a:pt x="6436314" y="4656649"/>
                </a:moveTo>
                <a:cubicBezTo>
                  <a:pt x="6456514" y="4656649"/>
                  <a:pt x="6472890" y="4673025"/>
                  <a:pt x="6472890" y="4693225"/>
                </a:cubicBezTo>
                <a:cubicBezTo>
                  <a:pt x="6472890" y="4713425"/>
                  <a:pt x="6456514" y="4729801"/>
                  <a:pt x="6436314" y="4729801"/>
                </a:cubicBezTo>
                <a:cubicBezTo>
                  <a:pt x="6416114" y="4729801"/>
                  <a:pt x="6399738" y="4713425"/>
                  <a:pt x="6399738" y="4693225"/>
                </a:cubicBezTo>
                <a:cubicBezTo>
                  <a:pt x="6399738" y="4673025"/>
                  <a:pt x="6416114" y="4656649"/>
                  <a:pt x="6436314" y="4656649"/>
                </a:cubicBezTo>
                <a:close/>
                <a:moveTo>
                  <a:pt x="6215633" y="4656649"/>
                </a:moveTo>
                <a:cubicBezTo>
                  <a:pt x="6235833" y="4656649"/>
                  <a:pt x="6252209" y="4673025"/>
                  <a:pt x="6252209" y="4693225"/>
                </a:cubicBezTo>
                <a:cubicBezTo>
                  <a:pt x="6252209" y="4713425"/>
                  <a:pt x="6235833" y="4729801"/>
                  <a:pt x="6215633" y="4729801"/>
                </a:cubicBezTo>
                <a:cubicBezTo>
                  <a:pt x="6195433" y="4729801"/>
                  <a:pt x="6179057" y="4713425"/>
                  <a:pt x="6179057" y="4693225"/>
                </a:cubicBezTo>
                <a:cubicBezTo>
                  <a:pt x="6179057" y="4673025"/>
                  <a:pt x="6195433" y="4656649"/>
                  <a:pt x="6215633" y="4656649"/>
                </a:cubicBezTo>
                <a:close/>
                <a:moveTo>
                  <a:pt x="5994952" y="4656649"/>
                </a:moveTo>
                <a:cubicBezTo>
                  <a:pt x="6015152" y="4656649"/>
                  <a:pt x="6031528" y="4673025"/>
                  <a:pt x="6031528" y="4693225"/>
                </a:cubicBezTo>
                <a:cubicBezTo>
                  <a:pt x="6031528" y="4713425"/>
                  <a:pt x="6015152" y="4729801"/>
                  <a:pt x="5994952" y="4729801"/>
                </a:cubicBezTo>
                <a:cubicBezTo>
                  <a:pt x="5974752" y="4729801"/>
                  <a:pt x="5958376" y="4713425"/>
                  <a:pt x="5958376" y="4693225"/>
                </a:cubicBezTo>
                <a:cubicBezTo>
                  <a:pt x="5958376" y="4673025"/>
                  <a:pt x="5974752" y="4656649"/>
                  <a:pt x="5994952" y="4656649"/>
                </a:cubicBezTo>
                <a:close/>
                <a:moveTo>
                  <a:pt x="5774272" y="4656649"/>
                </a:moveTo>
                <a:cubicBezTo>
                  <a:pt x="5794472" y="4656649"/>
                  <a:pt x="5810848" y="4673025"/>
                  <a:pt x="5810848" y="4693225"/>
                </a:cubicBezTo>
                <a:cubicBezTo>
                  <a:pt x="5810848" y="4713425"/>
                  <a:pt x="5794472" y="4729801"/>
                  <a:pt x="5774272" y="4729801"/>
                </a:cubicBezTo>
                <a:cubicBezTo>
                  <a:pt x="5754073" y="4729801"/>
                  <a:pt x="5737697" y="4713425"/>
                  <a:pt x="5737697" y="4693225"/>
                </a:cubicBezTo>
                <a:cubicBezTo>
                  <a:pt x="5737697" y="4673025"/>
                  <a:pt x="5754073" y="4656649"/>
                  <a:pt x="5774272" y="4656649"/>
                </a:cubicBezTo>
                <a:close/>
                <a:moveTo>
                  <a:pt x="5553593" y="4656649"/>
                </a:moveTo>
                <a:cubicBezTo>
                  <a:pt x="5573793" y="4656649"/>
                  <a:pt x="5590169" y="4673025"/>
                  <a:pt x="5590169" y="4693225"/>
                </a:cubicBezTo>
                <a:cubicBezTo>
                  <a:pt x="5590169" y="4713425"/>
                  <a:pt x="5573793" y="4729801"/>
                  <a:pt x="5553593" y="4729801"/>
                </a:cubicBezTo>
                <a:cubicBezTo>
                  <a:pt x="5533393" y="4729801"/>
                  <a:pt x="5517018" y="4713425"/>
                  <a:pt x="5517018" y="4693225"/>
                </a:cubicBezTo>
                <a:cubicBezTo>
                  <a:pt x="5517018" y="4673025"/>
                  <a:pt x="5533393" y="4656649"/>
                  <a:pt x="5553593" y="4656649"/>
                </a:cubicBezTo>
                <a:close/>
                <a:moveTo>
                  <a:pt x="5332913" y="4656649"/>
                </a:moveTo>
                <a:cubicBezTo>
                  <a:pt x="5353113" y="4656649"/>
                  <a:pt x="5369490" y="4673025"/>
                  <a:pt x="5369490" y="4693225"/>
                </a:cubicBezTo>
                <a:cubicBezTo>
                  <a:pt x="5369490" y="4713425"/>
                  <a:pt x="5353113" y="4729801"/>
                  <a:pt x="5332913" y="4729801"/>
                </a:cubicBezTo>
                <a:cubicBezTo>
                  <a:pt x="5312714" y="4729801"/>
                  <a:pt x="5296337" y="4713425"/>
                  <a:pt x="5296337" y="4693225"/>
                </a:cubicBezTo>
                <a:cubicBezTo>
                  <a:pt x="5296337" y="4673025"/>
                  <a:pt x="5312714" y="4656649"/>
                  <a:pt x="5332913" y="4656649"/>
                </a:cubicBezTo>
                <a:close/>
                <a:moveTo>
                  <a:pt x="5112230" y="4656649"/>
                </a:moveTo>
                <a:cubicBezTo>
                  <a:pt x="5132433" y="4656649"/>
                  <a:pt x="5148807" y="4673025"/>
                  <a:pt x="5148807" y="4693225"/>
                </a:cubicBezTo>
                <a:cubicBezTo>
                  <a:pt x="5148807" y="4713425"/>
                  <a:pt x="5132433" y="4729801"/>
                  <a:pt x="5112230" y="4729801"/>
                </a:cubicBezTo>
                <a:cubicBezTo>
                  <a:pt x="5092030" y="4729801"/>
                  <a:pt x="5075655" y="4713425"/>
                  <a:pt x="5075655" y="4693225"/>
                </a:cubicBezTo>
                <a:cubicBezTo>
                  <a:pt x="5075655" y="4673025"/>
                  <a:pt x="5092030" y="4656649"/>
                  <a:pt x="5112230" y="4656649"/>
                </a:cubicBezTo>
                <a:close/>
                <a:moveTo>
                  <a:pt x="4891552" y="4656649"/>
                </a:moveTo>
                <a:cubicBezTo>
                  <a:pt x="4911751" y="4656649"/>
                  <a:pt x="4928127" y="4673025"/>
                  <a:pt x="4928127" y="4693225"/>
                </a:cubicBezTo>
                <a:cubicBezTo>
                  <a:pt x="4928127" y="4713425"/>
                  <a:pt x="4911751" y="4729801"/>
                  <a:pt x="4891552" y="4729801"/>
                </a:cubicBezTo>
                <a:cubicBezTo>
                  <a:pt x="4871352" y="4729801"/>
                  <a:pt x="4854975" y="4713425"/>
                  <a:pt x="4854975" y="4693225"/>
                </a:cubicBezTo>
                <a:cubicBezTo>
                  <a:pt x="4854975" y="4673025"/>
                  <a:pt x="4871352" y="4656649"/>
                  <a:pt x="4891552" y="4656649"/>
                </a:cubicBezTo>
                <a:close/>
                <a:moveTo>
                  <a:pt x="4670871" y="4656649"/>
                </a:moveTo>
                <a:cubicBezTo>
                  <a:pt x="4691070" y="4656649"/>
                  <a:pt x="4707447" y="4673025"/>
                  <a:pt x="4707447" y="4693225"/>
                </a:cubicBezTo>
                <a:cubicBezTo>
                  <a:pt x="4707447" y="4713425"/>
                  <a:pt x="4691070" y="4729801"/>
                  <a:pt x="4670871" y="4729801"/>
                </a:cubicBezTo>
                <a:cubicBezTo>
                  <a:pt x="4650672" y="4729801"/>
                  <a:pt x="4634295" y="4713425"/>
                  <a:pt x="4634295" y="4693225"/>
                </a:cubicBezTo>
                <a:cubicBezTo>
                  <a:pt x="4634295" y="4673025"/>
                  <a:pt x="4650672" y="4656649"/>
                  <a:pt x="4670871" y="4656649"/>
                </a:cubicBezTo>
                <a:close/>
                <a:moveTo>
                  <a:pt x="4450188" y="4656649"/>
                </a:moveTo>
                <a:cubicBezTo>
                  <a:pt x="4470390" y="4656649"/>
                  <a:pt x="4486764" y="4673025"/>
                  <a:pt x="4486764" y="4693225"/>
                </a:cubicBezTo>
                <a:cubicBezTo>
                  <a:pt x="4486764" y="4713425"/>
                  <a:pt x="4470390" y="4729801"/>
                  <a:pt x="4450188" y="4729801"/>
                </a:cubicBezTo>
                <a:cubicBezTo>
                  <a:pt x="4429988" y="4729801"/>
                  <a:pt x="4413613" y="4713425"/>
                  <a:pt x="4413613" y="4693225"/>
                </a:cubicBezTo>
                <a:cubicBezTo>
                  <a:pt x="4413613" y="4673025"/>
                  <a:pt x="4429988" y="4656649"/>
                  <a:pt x="4450188" y="4656649"/>
                </a:cubicBezTo>
                <a:close/>
                <a:moveTo>
                  <a:pt x="4229507" y="4656649"/>
                </a:moveTo>
                <a:cubicBezTo>
                  <a:pt x="4249708" y="4656649"/>
                  <a:pt x="4266084" y="4673025"/>
                  <a:pt x="4266084" y="4693225"/>
                </a:cubicBezTo>
                <a:cubicBezTo>
                  <a:pt x="4266084" y="4713425"/>
                  <a:pt x="4249708" y="4729801"/>
                  <a:pt x="4229507" y="4729801"/>
                </a:cubicBezTo>
                <a:cubicBezTo>
                  <a:pt x="4209307" y="4729801"/>
                  <a:pt x="4192931" y="4713425"/>
                  <a:pt x="4192931" y="4693225"/>
                </a:cubicBezTo>
                <a:cubicBezTo>
                  <a:pt x="4192931" y="4673025"/>
                  <a:pt x="4209307" y="4656649"/>
                  <a:pt x="4229507" y="4656649"/>
                </a:cubicBezTo>
                <a:close/>
                <a:moveTo>
                  <a:pt x="4008847" y="4656649"/>
                </a:moveTo>
                <a:cubicBezTo>
                  <a:pt x="4029045" y="4656649"/>
                  <a:pt x="4045426" y="4673025"/>
                  <a:pt x="4045426" y="4693225"/>
                </a:cubicBezTo>
                <a:cubicBezTo>
                  <a:pt x="4045426" y="4713425"/>
                  <a:pt x="4029045" y="4729801"/>
                  <a:pt x="4008847" y="4729801"/>
                </a:cubicBezTo>
                <a:cubicBezTo>
                  <a:pt x="3988642" y="4729801"/>
                  <a:pt x="3972267" y="4713425"/>
                  <a:pt x="3972267" y="4693225"/>
                </a:cubicBezTo>
                <a:cubicBezTo>
                  <a:pt x="3972267" y="4673025"/>
                  <a:pt x="3988642" y="4656649"/>
                  <a:pt x="4008847" y="4656649"/>
                </a:cubicBezTo>
                <a:close/>
                <a:moveTo>
                  <a:pt x="3788165" y="4656649"/>
                </a:moveTo>
                <a:cubicBezTo>
                  <a:pt x="3808367" y="4656649"/>
                  <a:pt x="3824738" y="4673025"/>
                  <a:pt x="3824738" y="4693225"/>
                </a:cubicBezTo>
                <a:cubicBezTo>
                  <a:pt x="3824738" y="4713425"/>
                  <a:pt x="3808367" y="4729801"/>
                  <a:pt x="3788165" y="4729801"/>
                </a:cubicBezTo>
                <a:cubicBezTo>
                  <a:pt x="3767965" y="4729801"/>
                  <a:pt x="3751588" y="4713425"/>
                  <a:pt x="3751588" y="4693225"/>
                </a:cubicBezTo>
                <a:cubicBezTo>
                  <a:pt x="3751588" y="4673025"/>
                  <a:pt x="3767965" y="4656649"/>
                  <a:pt x="3788165" y="4656649"/>
                </a:cubicBezTo>
                <a:close/>
                <a:moveTo>
                  <a:pt x="3567479" y="4656649"/>
                </a:moveTo>
                <a:cubicBezTo>
                  <a:pt x="3587675" y="4656649"/>
                  <a:pt x="3604051" y="4673025"/>
                  <a:pt x="3604051" y="4693225"/>
                </a:cubicBezTo>
                <a:cubicBezTo>
                  <a:pt x="3604051" y="4713425"/>
                  <a:pt x="3587675" y="4729801"/>
                  <a:pt x="3567479" y="4729801"/>
                </a:cubicBezTo>
                <a:cubicBezTo>
                  <a:pt x="3547276" y="4729801"/>
                  <a:pt x="3530901" y="4713425"/>
                  <a:pt x="3530901" y="4693225"/>
                </a:cubicBezTo>
                <a:cubicBezTo>
                  <a:pt x="3530901" y="4673025"/>
                  <a:pt x="3547276" y="4656649"/>
                  <a:pt x="3567479" y="4656649"/>
                </a:cubicBezTo>
                <a:close/>
                <a:moveTo>
                  <a:pt x="3346801" y="4656649"/>
                </a:moveTo>
                <a:cubicBezTo>
                  <a:pt x="3367001" y="4656649"/>
                  <a:pt x="3383375" y="4673025"/>
                  <a:pt x="3383375" y="4693225"/>
                </a:cubicBezTo>
                <a:cubicBezTo>
                  <a:pt x="3383375" y="4713425"/>
                  <a:pt x="3367001" y="4729801"/>
                  <a:pt x="3346801" y="4729801"/>
                </a:cubicBezTo>
                <a:cubicBezTo>
                  <a:pt x="3326603" y="4729801"/>
                  <a:pt x="3310228" y="4713425"/>
                  <a:pt x="3310228" y="4693225"/>
                </a:cubicBezTo>
                <a:cubicBezTo>
                  <a:pt x="3310228" y="4673025"/>
                  <a:pt x="3326603" y="4656649"/>
                  <a:pt x="3346801" y="4656649"/>
                </a:cubicBezTo>
                <a:close/>
                <a:moveTo>
                  <a:pt x="3126126" y="4656649"/>
                </a:moveTo>
                <a:cubicBezTo>
                  <a:pt x="3146320" y="4656649"/>
                  <a:pt x="3162696" y="4673025"/>
                  <a:pt x="3162696" y="4693225"/>
                </a:cubicBezTo>
                <a:cubicBezTo>
                  <a:pt x="3162696" y="4713425"/>
                  <a:pt x="3146320" y="4729801"/>
                  <a:pt x="3126126" y="4729801"/>
                </a:cubicBezTo>
                <a:cubicBezTo>
                  <a:pt x="3105923" y="4729801"/>
                  <a:pt x="3089541" y="4713425"/>
                  <a:pt x="3089541" y="4693225"/>
                </a:cubicBezTo>
                <a:cubicBezTo>
                  <a:pt x="3089541" y="4673025"/>
                  <a:pt x="3105923" y="4656649"/>
                  <a:pt x="3126126" y="4656649"/>
                </a:cubicBezTo>
                <a:close/>
                <a:moveTo>
                  <a:pt x="2905436" y="4656649"/>
                </a:moveTo>
                <a:cubicBezTo>
                  <a:pt x="2925637" y="4656649"/>
                  <a:pt x="2942013" y="4673025"/>
                  <a:pt x="2942013" y="4693225"/>
                </a:cubicBezTo>
                <a:cubicBezTo>
                  <a:pt x="2942013" y="4713425"/>
                  <a:pt x="2925637" y="4729801"/>
                  <a:pt x="2905436" y="4729801"/>
                </a:cubicBezTo>
                <a:cubicBezTo>
                  <a:pt x="2885243" y="4729801"/>
                  <a:pt x="2868866" y="4713425"/>
                  <a:pt x="2868866" y="4693225"/>
                </a:cubicBezTo>
                <a:cubicBezTo>
                  <a:pt x="2868866" y="4673025"/>
                  <a:pt x="2885243" y="4656649"/>
                  <a:pt x="2905436" y="4656649"/>
                </a:cubicBezTo>
                <a:close/>
                <a:moveTo>
                  <a:pt x="2684758" y="4656649"/>
                </a:moveTo>
                <a:cubicBezTo>
                  <a:pt x="2704958" y="4656649"/>
                  <a:pt x="2721329" y="4673025"/>
                  <a:pt x="2721329" y="4693225"/>
                </a:cubicBezTo>
                <a:cubicBezTo>
                  <a:pt x="2721329" y="4713425"/>
                  <a:pt x="2704958" y="4729801"/>
                  <a:pt x="2684758" y="4729801"/>
                </a:cubicBezTo>
                <a:cubicBezTo>
                  <a:pt x="2664554" y="4729801"/>
                  <a:pt x="2648177" y="4713425"/>
                  <a:pt x="2648177" y="4693225"/>
                </a:cubicBezTo>
                <a:cubicBezTo>
                  <a:pt x="2648177" y="4673025"/>
                  <a:pt x="2664554" y="4656649"/>
                  <a:pt x="2684758" y="4656649"/>
                </a:cubicBezTo>
                <a:close/>
                <a:moveTo>
                  <a:pt x="2464071" y="4656649"/>
                </a:moveTo>
                <a:cubicBezTo>
                  <a:pt x="2484272" y="4656649"/>
                  <a:pt x="2500650" y="4673025"/>
                  <a:pt x="2500650" y="4693225"/>
                </a:cubicBezTo>
                <a:cubicBezTo>
                  <a:pt x="2500650" y="4713425"/>
                  <a:pt x="2484272" y="4729801"/>
                  <a:pt x="2464071" y="4729801"/>
                </a:cubicBezTo>
                <a:cubicBezTo>
                  <a:pt x="2443875" y="4729801"/>
                  <a:pt x="2427500" y="4713425"/>
                  <a:pt x="2427500" y="4693225"/>
                </a:cubicBezTo>
                <a:cubicBezTo>
                  <a:pt x="2427500" y="4673025"/>
                  <a:pt x="2443875" y="4656649"/>
                  <a:pt x="2464071" y="4656649"/>
                </a:cubicBezTo>
                <a:close/>
                <a:moveTo>
                  <a:pt x="2243393" y="4656649"/>
                </a:moveTo>
                <a:cubicBezTo>
                  <a:pt x="2263591" y="4656649"/>
                  <a:pt x="2279972" y="4673025"/>
                  <a:pt x="2279972" y="4693225"/>
                </a:cubicBezTo>
                <a:cubicBezTo>
                  <a:pt x="2279972" y="4713425"/>
                  <a:pt x="2263591" y="4729801"/>
                  <a:pt x="2243393" y="4729801"/>
                </a:cubicBezTo>
                <a:cubicBezTo>
                  <a:pt x="2223191" y="4729801"/>
                  <a:pt x="2206817" y="4713425"/>
                  <a:pt x="2206817" y="4693225"/>
                </a:cubicBezTo>
                <a:cubicBezTo>
                  <a:pt x="2206817" y="4673025"/>
                  <a:pt x="2223191" y="4656649"/>
                  <a:pt x="2243393" y="4656649"/>
                </a:cubicBezTo>
                <a:close/>
                <a:moveTo>
                  <a:pt x="2022713" y="4656649"/>
                </a:moveTo>
                <a:cubicBezTo>
                  <a:pt x="2042913" y="4656649"/>
                  <a:pt x="2059288" y="4673025"/>
                  <a:pt x="2059288" y="4693225"/>
                </a:cubicBezTo>
                <a:cubicBezTo>
                  <a:pt x="2059288" y="4713425"/>
                  <a:pt x="2042913" y="4729801"/>
                  <a:pt x="2022713" y="4729801"/>
                </a:cubicBezTo>
                <a:cubicBezTo>
                  <a:pt x="2002514" y="4729801"/>
                  <a:pt x="1986177" y="4713425"/>
                  <a:pt x="1986177" y="4693225"/>
                </a:cubicBezTo>
                <a:cubicBezTo>
                  <a:pt x="1986177" y="4673025"/>
                  <a:pt x="2002514" y="4656649"/>
                  <a:pt x="2022713" y="4656649"/>
                </a:cubicBezTo>
                <a:close/>
                <a:moveTo>
                  <a:pt x="1802067" y="4656649"/>
                </a:moveTo>
                <a:cubicBezTo>
                  <a:pt x="1822267" y="4656649"/>
                  <a:pt x="1838642" y="4673025"/>
                  <a:pt x="1838642" y="4693225"/>
                </a:cubicBezTo>
                <a:cubicBezTo>
                  <a:pt x="1838642" y="4713425"/>
                  <a:pt x="1822267" y="4729801"/>
                  <a:pt x="1802067" y="4729801"/>
                </a:cubicBezTo>
                <a:cubicBezTo>
                  <a:pt x="1781867" y="4729801"/>
                  <a:pt x="1765491" y="4713425"/>
                  <a:pt x="1765491" y="4693225"/>
                </a:cubicBezTo>
                <a:cubicBezTo>
                  <a:pt x="1765491" y="4673025"/>
                  <a:pt x="1781867" y="4656649"/>
                  <a:pt x="1802067" y="4656649"/>
                </a:cubicBezTo>
                <a:close/>
                <a:moveTo>
                  <a:pt x="1581381" y="4656649"/>
                </a:moveTo>
                <a:cubicBezTo>
                  <a:pt x="1601581" y="4656649"/>
                  <a:pt x="1617957" y="4673025"/>
                  <a:pt x="1617957" y="4693225"/>
                </a:cubicBezTo>
                <a:cubicBezTo>
                  <a:pt x="1617957" y="4713425"/>
                  <a:pt x="1601581" y="4729801"/>
                  <a:pt x="1581381" y="4729801"/>
                </a:cubicBezTo>
                <a:cubicBezTo>
                  <a:pt x="1561181" y="4729801"/>
                  <a:pt x="1544805" y="4713425"/>
                  <a:pt x="1544805" y="4693225"/>
                </a:cubicBezTo>
                <a:cubicBezTo>
                  <a:pt x="1544805" y="4673025"/>
                  <a:pt x="1561181" y="4656649"/>
                  <a:pt x="1581381" y="4656649"/>
                </a:cubicBezTo>
                <a:close/>
                <a:moveTo>
                  <a:pt x="1360695" y="4656649"/>
                </a:moveTo>
                <a:cubicBezTo>
                  <a:pt x="1380895" y="4656649"/>
                  <a:pt x="1397271" y="4673025"/>
                  <a:pt x="1397271" y="4693225"/>
                </a:cubicBezTo>
                <a:cubicBezTo>
                  <a:pt x="1397271" y="4713425"/>
                  <a:pt x="1380895" y="4729801"/>
                  <a:pt x="1360695" y="4729801"/>
                </a:cubicBezTo>
                <a:cubicBezTo>
                  <a:pt x="1340495" y="4729801"/>
                  <a:pt x="1324119" y="4713425"/>
                  <a:pt x="1324119" y="4693225"/>
                </a:cubicBezTo>
                <a:cubicBezTo>
                  <a:pt x="1324119" y="4673025"/>
                  <a:pt x="1340495" y="4656649"/>
                  <a:pt x="1360695" y="4656649"/>
                </a:cubicBezTo>
                <a:close/>
                <a:moveTo>
                  <a:pt x="1140010" y="4656649"/>
                </a:moveTo>
                <a:cubicBezTo>
                  <a:pt x="1160209" y="4656649"/>
                  <a:pt x="1176585" y="4673025"/>
                  <a:pt x="1176585" y="4693225"/>
                </a:cubicBezTo>
                <a:cubicBezTo>
                  <a:pt x="1176585" y="4713425"/>
                  <a:pt x="1160209" y="4729801"/>
                  <a:pt x="1140010" y="4729801"/>
                </a:cubicBezTo>
                <a:cubicBezTo>
                  <a:pt x="1119809" y="4729801"/>
                  <a:pt x="1103434" y="4713425"/>
                  <a:pt x="1103434" y="4693225"/>
                </a:cubicBezTo>
                <a:cubicBezTo>
                  <a:pt x="1103434" y="4673025"/>
                  <a:pt x="1119809" y="4656649"/>
                  <a:pt x="1140010" y="4656649"/>
                </a:cubicBezTo>
                <a:close/>
                <a:moveTo>
                  <a:pt x="919323" y="4656649"/>
                </a:moveTo>
                <a:cubicBezTo>
                  <a:pt x="939523" y="4656649"/>
                  <a:pt x="955899" y="4673025"/>
                  <a:pt x="955899" y="4693225"/>
                </a:cubicBezTo>
                <a:cubicBezTo>
                  <a:pt x="955899" y="4713425"/>
                  <a:pt x="939523" y="4729801"/>
                  <a:pt x="919323" y="4729801"/>
                </a:cubicBezTo>
                <a:cubicBezTo>
                  <a:pt x="899123" y="4729801"/>
                  <a:pt x="882747" y="4713425"/>
                  <a:pt x="882747" y="4693225"/>
                </a:cubicBezTo>
                <a:cubicBezTo>
                  <a:pt x="882747" y="4673025"/>
                  <a:pt x="899123" y="4656649"/>
                  <a:pt x="919323" y="4656649"/>
                </a:cubicBezTo>
                <a:close/>
                <a:moveTo>
                  <a:pt x="698637" y="4656649"/>
                </a:moveTo>
                <a:cubicBezTo>
                  <a:pt x="718837" y="4656649"/>
                  <a:pt x="735213" y="4673025"/>
                  <a:pt x="735213" y="4693225"/>
                </a:cubicBezTo>
                <a:cubicBezTo>
                  <a:pt x="735213" y="4713425"/>
                  <a:pt x="718837" y="4729801"/>
                  <a:pt x="698637" y="4729801"/>
                </a:cubicBezTo>
                <a:cubicBezTo>
                  <a:pt x="678437" y="4729801"/>
                  <a:pt x="662061" y="4713425"/>
                  <a:pt x="662061" y="4693225"/>
                </a:cubicBezTo>
                <a:cubicBezTo>
                  <a:pt x="662061" y="4673025"/>
                  <a:pt x="678437" y="4656649"/>
                  <a:pt x="698637" y="4656649"/>
                </a:cubicBezTo>
                <a:close/>
                <a:moveTo>
                  <a:pt x="477951" y="4656649"/>
                </a:moveTo>
                <a:cubicBezTo>
                  <a:pt x="498151" y="4656649"/>
                  <a:pt x="514527" y="4673025"/>
                  <a:pt x="514527" y="4693225"/>
                </a:cubicBezTo>
                <a:cubicBezTo>
                  <a:pt x="514527" y="4713425"/>
                  <a:pt x="498151" y="4729801"/>
                  <a:pt x="477951" y="4729801"/>
                </a:cubicBezTo>
                <a:cubicBezTo>
                  <a:pt x="457751" y="4729801"/>
                  <a:pt x="441375" y="4713425"/>
                  <a:pt x="441375" y="4693225"/>
                </a:cubicBezTo>
                <a:cubicBezTo>
                  <a:pt x="441375" y="4673025"/>
                  <a:pt x="457751" y="4656649"/>
                  <a:pt x="477951" y="4656649"/>
                </a:cubicBezTo>
                <a:close/>
                <a:moveTo>
                  <a:pt x="257264" y="4656649"/>
                </a:moveTo>
                <a:cubicBezTo>
                  <a:pt x="277464" y="4656649"/>
                  <a:pt x="293840" y="4673025"/>
                  <a:pt x="293840" y="4693225"/>
                </a:cubicBezTo>
                <a:cubicBezTo>
                  <a:pt x="293840" y="4713425"/>
                  <a:pt x="277464" y="4729801"/>
                  <a:pt x="257264" y="4729801"/>
                </a:cubicBezTo>
                <a:cubicBezTo>
                  <a:pt x="237064" y="4729801"/>
                  <a:pt x="220688" y="4713425"/>
                  <a:pt x="220688" y="4693225"/>
                </a:cubicBezTo>
                <a:cubicBezTo>
                  <a:pt x="220688" y="4673025"/>
                  <a:pt x="237064" y="4656649"/>
                  <a:pt x="257264" y="4656649"/>
                </a:cubicBezTo>
                <a:close/>
                <a:moveTo>
                  <a:pt x="36578" y="4656649"/>
                </a:moveTo>
                <a:cubicBezTo>
                  <a:pt x="56778" y="4656649"/>
                  <a:pt x="73154" y="4673025"/>
                  <a:pt x="73154" y="4693225"/>
                </a:cubicBezTo>
                <a:cubicBezTo>
                  <a:pt x="73154" y="4713425"/>
                  <a:pt x="56778" y="4729801"/>
                  <a:pt x="36578" y="4729801"/>
                </a:cubicBezTo>
                <a:cubicBezTo>
                  <a:pt x="16378" y="4729801"/>
                  <a:pt x="2" y="4713425"/>
                  <a:pt x="2" y="4693225"/>
                </a:cubicBezTo>
                <a:cubicBezTo>
                  <a:pt x="2" y="4673025"/>
                  <a:pt x="16378" y="4656649"/>
                  <a:pt x="36578" y="4656649"/>
                </a:cubicBezTo>
                <a:close/>
                <a:moveTo>
                  <a:pt x="11953343" y="4444983"/>
                </a:moveTo>
                <a:cubicBezTo>
                  <a:pt x="11973543" y="4444983"/>
                  <a:pt x="11989919" y="4461359"/>
                  <a:pt x="11989919" y="4481559"/>
                </a:cubicBezTo>
                <a:cubicBezTo>
                  <a:pt x="11989919" y="4501759"/>
                  <a:pt x="11973543" y="4518135"/>
                  <a:pt x="11953343" y="4518135"/>
                </a:cubicBezTo>
                <a:cubicBezTo>
                  <a:pt x="11933143" y="4518135"/>
                  <a:pt x="11916767" y="4501759"/>
                  <a:pt x="11916767" y="4481559"/>
                </a:cubicBezTo>
                <a:cubicBezTo>
                  <a:pt x="11916767" y="4461359"/>
                  <a:pt x="11933143" y="4444983"/>
                  <a:pt x="11953343" y="4444983"/>
                </a:cubicBezTo>
                <a:close/>
                <a:moveTo>
                  <a:pt x="11732658" y="4444983"/>
                </a:moveTo>
                <a:cubicBezTo>
                  <a:pt x="11752858" y="4444983"/>
                  <a:pt x="11769234" y="4461359"/>
                  <a:pt x="11769234" y="4481559"/>
                </a:cubicBezTo>
                <a:cubicBezTo>
                  <a:pt x="11769234" y="4501759"/>
                  <a:pt x="11752858" y="4518135"/>
                  <a:pt x="11732658" y="4518135"/>
                </a:cubicBezTo>
                <a:cubicBezTo>
                  <a:pt x="11712458" y="4518135"/>
                  <a:pt x="11696082" y="4501759"/>
                  <a:pt x="11696082" y="4481559"/>
                </a:cubicBezTo>
                <a:cubicBezTo>
                  <a:pt x="11696082" y="4461359"/>
                  <a:pt x="11712458" y="4444983"/>
                  <a:pt x="11732658" y="4444983"/>
                </a:cubicBezTo>
                <a:close/>
                <a:moveTo>
                  <a:pt x="11511977" y="4444983"/>
                </a:moveTo>
                <a:cubicBezTo>
                  <a:pt x="11532177" y="4444983"/>
                  <a:pt x="11548553" y="4461359"/>
                  <a:pt x="11548553" y="4481559"/>
                </a:cubicBezTo>
                <a:cubicBezTo>
                  <a:pt x="11548553" y="4501759"/>
                  <a:pt x="11532177" y="4518135"/>
                  <a:pt x="11511977" y="4518135"/>
                </a:cubicBezTo>
                <a:cubicBezTo>
                  <a:pt x="11491777" y="4518135"/>
                  <a:pt x="11475401" y="4501759"/>
                  <a:pt x="11475401" y="4481559"/>
                </a:cubicBezTo>
                <a:cubicBezTo>
                  <a:pt x="11475401" y="4461359"/>
                  <a:pt x="11491777" y="4444983"/>
                  <a:pt x="11511977" y="4444983"/>
                </a:cubicBezTo>
                <a:close/>
                <a:moveTo>
                  <a:pt x="11291296" y="4444983"/>
                </a:moveTo>
                <a:cubicBezTo>
                  <a:pt x="11311496" y="4444983"/>
                  <a:pt x="11327872" y="4461359"/>
                  <a:pt x="11327872" y="4481559"/>
                </a:cubicBezTo>
                <a:cubicBezTo>
                  <a:pt x="11327872" y="4501759"/>
                  <a:pt x="11311496" y="4518135"/>
                  <a:pt x="11291296" y="4518135"/>
                </a:cubicBezTo>
                <a:cubicBezTo>
                  <a:pt x="11271096" y="4518135"/>
                  <a:pt x="11254720" y="4501759"/>
                  <a:pt x="11254720" y="4481559"/>
                </a:cubicBezTo>
                <a:cubicBezTo>
                  <a:pt x="11254720" y="4461359"/>
                  <a:pt x="11271096" y="4444983"/>
                  <a:pt x="11291296" y="4444983"/>
                </a:cubicBezTo>
                <a:close/>
                <a:moveTo>
                  <a:pt x="11070615" y="4444983"/>
                </a:moveTo>
                <a:cubicBezTo>
                  <a:pt x="11090815" y="4444983"/>
                  <a:pt x="11107191" y="4461359"/>
                  <a:pt x="11107191" y="4481559"/>
                </a:cubicBezTo>
                <a:cubicBezTo>
                  <a:pt x="11107191" y="4501759"/>
                  <a:pt x="11090815" y="4518135"/>
                  <a:pt x="11070615" y="4518135"/>
                </a:cubicBezTo>
                <a:cubicBezTo>
                  <a:pt x="11050415" y="4518135"/>
                  <a:pt x="11034039" y="4501759"/>
                  <a:pt x="11034039" y="4481559"/>
                </a:cubicBezTo>
                <a:cubicBezTo>
                  <a:pt x="11034039" y="4461359"/>
                  <a:pt x="11050415" y="4444983"/>
                  <a:pt x="11070615" y="4444983"/>
                </a:cubicBezTo>
                <a:close/>
                <a:moveTo>
                  <a:pt x="10849934" y="4444983"/>
                </a:moveTo>
                <a:cubicBezTo>
                  <a:pt x="10870134" y="4444983"/>
                  <a:pt x="10886510" y="4461359"/>
                  <a:pt x="10886510" y="4481559"/>
                </a:cubicBezTo>
                <a:cubicBezTo>
                  <a:pt x="10886510" y="4501759"/>
                  <a:pt x="10870134" y="4518135"/>
                  <a:pt x="10849934" y="4518135"/>
                </a:cubicBezTo>
                <a:cubicBezTo>
                  <a:pt x="10829734" y="4518135"/>
                  <a:pt x="10813358" y="4501759"/>
                  <a:pt x="10813358" y="4481559"/>
                </a:cubicBezTo>
                <a:cubicBezTo>
                  <a:pt x="10813358" y="4461359"/>
                  <a:pt x="10829734" y="4444983"/>
                  <a:pt x="10849934" y="4444983"/>
                </a:cubicBezTo>
                <a:close/>
                <a:moveTo>
                  <a:pt x="10629253" y="4444983"/>
                </a:moveTo>
                <a:cubicBezTo>
                  <a:pt x="10649453" y="4444983"/>
                  <a:pt x="10665829" y="4461359"/>
                  <a:pt x="10665829" y="4481559"/>
                </a:cubicBezTo>
                <a:cubicBezTo>
                  <a:pt x="10665829" y="4501759"/>
                  <a:pt x="10649453" y="4518135"/>
                  <a:pt x="10629253" y="4518135"/>
                </a:cubicBezTo>
                <a:cubicBezTo>
                  <a:pt x="10609053" y="4518135"/>
                  <a:pt x="10592677" y="4501759"/>
                  <a:pt x="10592677" y="4481559"/>
                </a:cubicBezTo>
                <a:cubicBezTo>
                  <a:pt x="10592677" y="4461359"/>
                  <a:pt x="10609053" y="4444983"/>
                  <a:pt x="10629253" y="4444983"/>
                </a:cubicBezTo>
                <a:close/>
                <a:moveTo>
                  <a:pt x="10408572" y="4444983"/>
                </a:moveTo>
                <a:cubicBezTo>
                  <a:pt x="10428772" y="4444983"/>
                  <a:pt x="10445148" y="4461359"/>
                  <a:pt x="10445148" y="4481559"/>
                </a:cubicBezTo>
                <a:cubicBezTo>
                  <a:pt x="10445148" y="4501759"/>
                  <a:pt x="10428772" y="4518135"/>
                  <a:pt x="10408572" y="4518135"/>
                </a:cubicBezTo>
                <a:cubicBezTo>
                  <a:pt x="10388372" y="4518135"/>
                  <a:pt x="10371996" y="4501759"/>
                  <a:pt x="10371996" y="4481559"/>
                </a:cubicBezTo>
                <a:cubicBezTo>
                  <a:pt x="10371996" y="4461359"/>
                  <a:pt x="10388372" y="4444983"/>
                  <a:pt x="10408572" y="4444983"/>
                </a:cubicBezTo>
                <a:close/>
                <a:moveTo>
                  <a:pt x="10187891" y="4444983"/>
                </a:moveTo>
                <a:cubicBezTo>
                  <a:pt x="10208091" y="4444983"/>
                  <a:pt x="10224467" y="4461359"/>
                  <a:pt x="10224467" y="4481559"/>
                </a:cubicBezTo>
                <a:cubicBezTo>
                  <a:pt x="10224467" y="4501759"/>
                  <a:pt x="10208091" y="4518135"/>
                  <a:pt x="10187891" y="4518135"/>
                </a:cubicBezTo>
                <a:cubicBezTo>
                  <a:pt x="10167691" y="4518135"/>
                  <a:pt x="10151315" y="4501759"/>
                  <a:pt x="10151315" y="4481559"/>
                </a:cubicBezTo>
                <a:cubicBezTo>
                  <a:pt x="10151315" y="4461359"/>
                  <a:pt x="10167691" y="4444983"/>
                  <a:pt x="10187891" y="4444983"/>
                </a:cubicBezTo>
                <a:close/>
                <a:moveTo>
                  <a:pt x="9967210" y="4444983"/>
                </a:moveTo>
                <a:cubicBezTo>
                  <a:pt x="9987410" y="4444983"/>
                  <a:pt x="10003786" y="4461359"/>
                  <a:pt x="10003786" y="4481559"/>
                </a:cubicBezTo>
                <a:cubicBezTo>
                  <a:pt x="10003786" y="4501759"/>
                  <a:pt x="9987410" y="4518135"/>
                  <a:pt x="9967210" y="4518135"/>
                </a:cubicBezTo>
                <a:cubicBezTo>
                  <a:pt x="9947010" y="4518135"/>
                  <a:pt x="9930634" y="4501759"/>
                  <a:pt x="9930634" y="4481559"/>
                </a:cubicBezTo>
                <a:cubicBezTo>
                  <a:pt x="9930634" y="4461359"/>
                  <a:pt x="9947010" y="4444983"/>
                  <a:pt x="9967210" y="4444983"/>
                </a:cubicBezTo>
                <a:close/>
                <a:moveTo>
                  <a:pt x="9746529" y="4444983"/>
                </a:moveTo>
                <a:cubicBezTo>
                  <a:pt x="9766729" y="4444983"/>
                  <a:pt x="9783105" y="4461359"/>
                  <a:pt x="9783105" y="4481559"/>
                </a:cubicBezTo>
                <a:cubicBezTo>
                  <a:pt x="9783105" y="4501759"/>
                  <a:pt x="9766729" y="4518135"/>
                  <a:pt x="9746529" y="4518135"/>
                </a:cubicBezTo>
                <a:cubicBezTo>
                  <a:pt x="9726329" y="4518135"/>
                  <a:pt x="9709953" y="4501759"/>
                  <a:pt x="9709953" y="4481559"/>
                </a:cubicBezTo>
                <a:cubicBezTo>
                  <a:pt x="9709953" y="4461359"/>
                  <a:pt x="9726329" y="4444983"/>
                  <a:pt x="9746529" y="4444983"/>
                </a:cubicBezTo>
                <a:close/>
                <a:moveTo>
                  <a:pt x="9525848" y="4444983"/>
                </a:moveTo>
                <a:cubicBezTo>
                  <a:pt x="9546048" y="4444983"/>
                  <a:pt x="9562424" y="4461359"/>
                  <a:pt x="9562424" y="4481559"/>
                </a:cubicBezTo>
                <a:cubicBezTo>
                  <a:pt x="9562424" y="4501759"/>
                  <a:pt x="9546048" y="4518135"/>
                  <a:pt x="9525848" y="4518135"/>
                </a:cubicBezTo>
                <a:cubicBezTo>
                  <a:pt x="9505648" y="4518135"/>
                  <a:pt x="9489272" y="4501759"/>
                  <a:pt x="9489272" y="4481559"/>
                </a:cubicBezTo>
                <a:cubicBezTo>
                  <a:pt x="9489272" y="4461359"/>
                  <a:pt x="9505648" y="4444983"/>
                  <a:pt x="9525848" y="4444983"/>
                </a:cubicBezTo>
                <a:close/>
                <a:moveTo>
                  <a:pt x="9305167" y="4444983"/>
                </a:moveTo>
                <a:cubicBezTo>
                  <a:pt x="9325367" y="4444983"/>
                  <a:pt x="9341743" y="4461359"/>
                  <a:pt x="9341743" y="4481559"/>
                </a:cubicBezTo>
                <a:cubicBezTo>
                  <a:pt x="9341743" y="4501759"/>
                  <a:pt x="9325367" y="4518135"/>
                  <a:pt x="9305167" y="4518135"/>
                </a:cubicBezTo>
                <a:cubicBezTo>
                  <a:pt x="9284967" y="4518135"/>
                  <a:pt x="9268591" y="4501759"/>
                  <a:pt x="9268591" y="4481559"/>
                </a:cubicBezTo>
                <a:cubicBezTo>
                  <a:pt x="9268591" y="4461359"/>
                  <a:pt x="9284967" y="4444983"/>
                  <a:pt x="9305167" y="4444983"/>
                </a:cubicBezTo>
                <a:close/>
                <a:moveTo>
                  <a:pt x="9084486" y="4444983"/>
                </a:moveTo>
                <a:cubicBezTo>
                  <a:pt x="9104686" y="4444983"/>
                  <a:pt x="9121062" y="4461359"/>
                  <a:pt x="9121062" y="4481559"/>
                </a:cubicBezTo>
                <a:cubicBezTo>
                  <a:pt x="9121062" y="4501759"/>
                  <a:pt x="9104686" y="4518135"/>
                  <a:pt x="9084486" y="4518135"/>
                </a:cubicBezTo>
                <a:cubicBezTo>
                  <a:pt x="9064286" y="4518135"/>
                  <a:pt x="9047910" y="4501759"/>
                  <a:pt x="9047910" y="4481559"/>
                </a:cubicBezTo>
                <a:cubicBezTo>
                  <a:pt x="9047910" y="4461359"/>
                  <a:pt x="9064286" y="4444983"/>
                  <a:pt x="9084486" y="4444983"/>
                </a:cubicBezTo>
                <a:close/>
                <a:moveTo>
                  <a:pt x="8863805" y="4444983"/>
                </a:moveTo>
                <a:cubicBezTo>
                  <a:pt x="8884005" y="4444983"/>
                  <a:pt x="8900381" y="4461359"/>
                  <a:pt x="8900381" y="4481559"/>
                </a:cubicBezTo>
                <a:cubicBezTo>
                  <a:pt x="8900381" y="4501759"/>
                  <a:pt x="8884005" y="4518135"/>
                  <a:pt x="8863805" y="4518135"/>
                </a:cubicBezTo>
                <a:cubicBezTo>
                  <a:pt x="8843605" y="4518135"/>
                  <a:pt x="8827229" y="4501759"/>
                  <a:pt x="8827229" y="4481559"/>
                </a:cubicBezTo>
                <a:cubicBezTo>
                  <a:pt x="8827229" y="4461359"/>
                  <a:pt x="8843605" y="4444983"/>
                  <a:pt x="8863805" y="4444983"/>
                </a:cubicBezTo>
                <a:close/>
                <a:moveTo>
                  <a:pt x="8643124" y="4444983"/>
                </a:moveTo>
                <a:cubicBezTo>
                  <a:pt x="8663324" y="4444983"/>
                  <a:pt x="8679700" y="4461359"/>
                  <a:pt x="8679700" y="4481559"/>
                </a:cubicBezTo>
                <a:cubicBezTo>
                  <a:pt x="8679700" y="4501759"/>
                  <a:pt x="8663324" y="4518135"/>
                  <a:pt x="8643124" y="4518135"/>
                </a:cubicBezTo>
                <a:cubicBezTo>
                  <a:pt x="8622924" y="4518135"/>
                  <a:pt x="8606548" y="4501759"/>
                  <a:pt x="8606548" y="4481559"/>
                </a:cubicBezTo>
                <a:cubicBezTo>
                  <a:pt x="8606548" y="4461359"/>
                  <a:pt x="8622924" y="4444983"/>
                  <a:pt x="8643124" y="4444983"/>
                </a:cubicBezTo>
                <a:close/>
                <a:moveTo>
                  <a:pt x="8422443" y="4444983"/>
                </a:moveTo>
                <a:cubicBezTo>
                  <a:pt x="8442643" y="4444983"/>
                  <a:pt x="8459019" y="4461359"/>
                  <a:pt x="8459019" y="4481559"/>
                </a:cubicBezTo>
                <a:cubicBezTo>
                  <a:pt x="8459019" y="4501759"/>
                  <a:pt x="8442643" y="4518135"/>
                  <a:pt x="8422443" y="4518135"/>
                </a:cubicBezTo>
                <a:cubicBezTo>
                  <a:pt x="8402243" y="4518135"/>
                  <a:pt x="8385867" y="4501759"/>
                  <a:pt x="8385867" y="4481559"/>
                </a:cubicBezTo>
                <a:cubicBezTo>
                  <a:pt x="8385867" y="4461359"/>
                  <a:pt x="8402243" y="4444983"/>
                  <a:pt x="8422443" y="4444983"/>
                </a:cubicBezTo>
                <a:close/>
                <a:moveTo>
                  <a:pt x="8201762" y="4444983"/>
                </a:moveTo>
                <a:cubicBezTo>
                  <a:pt x="8221962" y="4444983"/>
                  <a:pt x="8238338" y="4461359"/>
                  <a:pt x="8238338" y="4481559"/>
                </a:cubicBezTo>
                <a:cubicBezTo>
                  <a:pt x="8238338" y="4501759"/>
                  <a:pt x="8221962" y="4518135"/>
                  <a:pt x="8201762" y="4518135"/>
                </a:cubicBezTo>
                <a:cubicBezTo>
                  <a:pt x="8181562" y="4518135"/>
                  <a:pt x="8165186" y="4501759"/>
                  <a:pt x="8165186" y="4481559"/>
                </a:cubicBezTo>
                <a:cubicBezTo>
                  <a:pt x="8165186" y="4461359"/>
                  <a:pt x="8181562" y="4444983"/>
                  <a:pt x="8201762" y="4444983"/>
                </a:cubicBezTo>
                <a:close/>
                <a:moveTo>
                  <a:pt x="7981081" y="4444983"/>
                </a:moveTo>
                <a:cubicBezTo>
                  <a:pt x="8001281" y="4444983"/>
                  <a:pt x="8017657" y="4461359"/>
                  <a:pt x="8017657" y="4481559"/>
                </a:cubicBezTo>
                <a:cubicBezTo>
                  <a:pt x="8017657" y="4501759"/>
                  <a:pt x="8001281" y="4518135"/>
                  <a:pt x="7981081" y="4518135"/>
                </a:cubicBezTo>
                <a:cubicBezTo>
                  <a:pt x="7960881" y="4518135"/>
                  <a:pt x="7944505" y="4501759"/>
                  <a:pt x="7944505" y="4481559"/>
                </a:cubicBezTo>
                <a:cubicBezTo>
                  <a:pt x="7944505" y="4461359"/>
                  <a:pt x="7960881" y="4444983"/>
                  <a:pt x="7981081" y="4444983"/>
                </a:cubicBezTo>
                <a:close/>
                <a:moveTo>
                  <a:pt x="7760400" y="4444983"/>
                </a:moveTo>
                <a:cubicBezTo>
                  <a:pt x="7780600" y="4444983"/>
                  <a:pt x="7796976" y="4461359"/>
                  <a:pt x="7796976" y="4481559"/>
                </a:cubicBezTo>
                <a:cubicBezTo>
                  <a:pt x="7796976" y="4501759"/>
                  <a:pt x="7780600" y="4518135"/>
                  <a:pt x="7760400" y="4518135"/>
                </a:cubicBezTo>
                <a:cubicBezTo>
                  <a:pt x="7740200" y="4518135"/>
                  <a:pt x="7723824" y="4501759"/>
                  <a:pt x="7723824" y="4481559"/>
                </a:cubicBezTo>
                <a:cubicBezTo>
                  <a:pt x="7723824" y="4461359"/>
                  <a:pt x="7740200" y="4444983"/>
                  <a:pt x="7760400" y="4444983"/>
                </a:cubicBezTo>
                <a:close/>
                <a:moveTo>
                  <a:pt x="7539719" y="4444983"/>
                </a:moveTo>
                <a:cubicBezTo>
                  <a:pt x="7559919" y="4444983"/>
                  <a:pt x="7576295" y="4461359"/>
                  <a:pt x="7576295" y="4481559"/>
                </a:cubicBezTo>
                <a:cubicBezTo>
                  <a:pt x="7576295" y="4501759"/>
                  <a:pt x="7559919" y="4518135"/>
                  <a:pt x="7539719" y="4518135"/>
                </a:cubicBezTo>
                <a:cubicBezTo>
                  <a:pt x="7519519" y="4518135"/>
                  <a:pt x="7503143" y="4501759"/>
                  <a:pt x="7503143" y="4481559"/>
                </a:cubicBezTo>
                <a:cubicBezTo>
                  <a:pt x="7503143" y="4461359"/>
                  <a:pt x="7519519" y="4444983"/>
                  <a:pt x="7539719" y="4444983"/>
                </a:cubicBezTo>
                <a:close/>
                <a:moveTo>
                  <a:pt x="7319038" y="4444983"/>
                </a:moveTo>
                <a:cubicBezTo>
                  <a:pt x="7339238" y="4444983"/>
                  <a:pt x="7355614" y="4461359"/>
                  <a:pt x="7355614" y="4481559"/>
                </a:cubicBezTo>
                <a:cubicBezTo>
                  <a:pt x="7355614" y="4501759"/>
                  <a:pt x="7339238" y="4518135"/>
                  <a:pt x="7319038" y="4518135"/>
                </a:cubicBezTo>
                <a:cubicBezTo>
                  <a:pt x="7298838" y="4518135"/>
                  <a:pt x="7282462" y="4501759"/>
                  <a:pt x="7282462" y="4481559"/>
                </a:cubicBezTo>
                <a:cubicBezTo>
                  <a:pt x="7282462" y="4461359"/>
                  <a:pt x="7298838" y="4444983"/>
                  <a:pt x="7319038" y="4444983"/>
                </a:cubicBezTo>
                <a:close/>
                <a:moveTo>
                  <a:pt x="7098357" y="4444983"/>
                </a:moveTo>
                <a:cubicBezTo>
                  <a:pt x="7118557" y="4444983"/>
                  <a:pt x="7134933" y="4461359"/>
                  <a:pt x="7134933" y="4481559"/>
                </a:cubicBezTo>
                <a:cubicBezTo>
                  <a:pt x="7134933" y="4501759"/>
                  <a:pt x="7118557" y="4518135"/>
                  <a:pt x="7098357" y="4518135"/>
                </a:cubicBezTo>
                <a:cubicBezTo>
                  <a:pt x="7078157" y="4518135"/>
                  <a:pt x="7061781" y="4501759"/>
                  <a:pt x="7061781" y="4481559"/>
                </a:cubicBezTo>
                <a:cubicBezTo>
                  <a:pt x="7061781" y="4461359"/>
                  <a:pt x="7078157" y="4444983"/>
                  <a:pt x="7098357" y="4444983"/>
                </a:cubicBezTo>
                <a:close/>
                <a:moveTo>
                  <a:pt x="6877676" y="4444983"/>
                </a:moveTo>
                <a:cubicBezTo>
                  <a:pt x="6897876" y="4444983"/>
                  <a:pt x="6914252" y="4461359"/>
                  <a:pt x="6914252" y="4481559"/>
                </a:cubicBezTo>
                <a:cubicBezTo>
                  <a:pt x="6914252" y="4501759"/>
                  <a:pt x="6897876" y="4518135"/>
                  <a:pt x="6877676" y="4518135"/>
                </a:cubicBezTo>
                <a:cubicBezTo>
                  <a:pt x="6857476" y="4518135"/>
                  <a:pt x="6841100" y="4501759"/>
                  <a:pt x="6841100" y="4481559"/>
                </a:cubicBezTo>
                <a:cubicBezTo>
                  <a:pt x="6841100" y="4461359"/>
                  <a:pt x="6857476" y="4444983"/>
                  <a:pt x="6877676" y="4444983"/>
                </a:cubicBezTo>
                <a:close/>
                <a:moveTo>
                  <a:pt x="6656995" y="4444983"/>
                </a:moveTo>
                <a:cubicBezTo>
                  <a:pt x="6677195" y="4444983"/>
                  <a:pt x="6693571" y="4461359"/>
                  <a:pt x="6693571" y="4481559"/>
                </a:cubicBezTo>
                <a:cubicBezTo>
                  <a:pt x="6693571" y="4501759"/>
                  <a:pt x="6677195" y="4518135"/>
                  <a:pt x="6656995" y="4518135"/>
                </a:cubicBezTo>
                <a:cubicBezTo>
                  <a:pt x="6636795" y="4518135"/>
                  <a:pt x="6620419" y="4501759"/>
                  <a:pt x="6620419" y="4481559"/>
                </a:cubicBezTo>
                <a:cubicBezTo>
                  <a:pt x="6620419" y="4461359"/>
                  <a:pt x="6636795" y="4444983"/>
                  <a:pt x="6656995" y="4444983"/>
                </a:cubicBezTo>
                <a:close/>
                <a:moveTo>
                  <a:pt x="6436314" y="4444983"/>
                </a:moveTo>
                <a:cubicBezTo>
                  <a:pt x="6456514" y="4444983"/>
                  <a:pt x="6472890" y="4461359"/>
                  <a:pt x="6472890" y="4481559"/>
                </a:cubicBezTo>
                <a:cubicBezTo>
                  <a:pt x="6472890" y="4501759"/>
                  <a:pt x="6456514" y="4518135"/>
                  <a:pt x="6436314" y="4518135"/>
                </a:cubicBezTo>
                <a:cubicBezTo>
                  <a:pt x="6416114" y="4518135"/>
                  <a:pt x="6399738" y="4501759"/>
                  <a:pt x="6399738" y="4481559"/>
                </a:cubicBezTo>
                <a:cubicBezTo>
                  <a:pt x="6399738" y="4461359"/>
                  <a:pt x="6416114" y="4444983"/>
                  <a:pt x="6436314" y="4444983"/>
                </a:cubicBezTo>
                <a:close/>
                <a:moveTo>
                  <a:pt x="6215633" y="4444983"/>
                </a:moveTo>
                <a:cubicBezTo>
                  <a:pt x="6235833" y="4444983"/>
                  <a:pt x="6252209" y="4461359"/>
                  <a:pt x="6252209" y="4481559"/>
                </a:cubicBezTo>
                <a:cubicBezTo>
                  <a:pt x="6252209" y="4501759"/>
                  <a:pt x="6235833" y="4518135"/>
                  <a:pt x="6215633" y="4518135"/>
                </a:cubicBezTo>
                <a:cubicBezTo>
                  <a:pt x="6195433" y="4518135"/>
                  <a:pt x="6179057" y="4501759"/>
                  <a:pt x="6179057" y="4481559"/>
                </a:cubicBezTo>
                <a:cubicBezTo>
                  <a:pt x="6179057" y="4461359"/>
                  <a:pt x="6195433" y="4444983"/>
                  <a:pt x="6215633" y="4444983"/>
                </a:cubicBezTo>
                <a:close/>
                <a:moveTo>
                  <a:pt x="5994952" y="4444983"/>
                </a:moveTo>
                <a:cubicBezTo>
                  <a:pt x="6015152" y="4444983"/>
                  <a:pt x="6031528" y="4461359"/>
                  <a:pt x="6031528" y="4481559"/>
                </a:cubicBezTo>
                <a:cubicBezTo>
                  <a:pt x="6031528" y="4501759"/>
                  <a:pt x="6015152" y="4518135"/>
                  <a:pt x="5994952" y="4518135"/>
                </a:cubicBezTo>
                <a:cubicBezTo>
                  <a:pt x="5974752" y="4518135"/>
                  <a:pt x="5958376" y="4501759"/>
                  <a:pt x="5958376" y="4481559"/>
                </a:cubicBezTo>
                <a:cubicBezTo>
                  <a:pt x="5958376" y="4461359"/>
                  <a:pt x="5974752" y="4444983"/>
                  <a:pt x="5994952" y="4444983"/>
                </a:cubicBezTo>
                <a:close/>
                <a:moveTo>
                  <a:pt x="5774272" y="4444983"/>
                </a:moveTo>
                <a:cubicBezTo>
                  <a:pt x="5794472" y="4444983"/>
                  <a:pt x="5810848" y="4461359"/>
                  <a:pt x="5810848" y="4481559"/>
                </a:cubicBezTo>
                <a:cubicBezTo>
                  <a:pt x="5810848" y="4501759"/>
                  <a:pt x="5794472" y="4518135"/>
                  <a:pt x="5774272" y="4518135"/>
                </a:cubicBezTo>
                <a:cubicBezTo>
                  <a:pt x="5754073" y="4518135"/>
                  <a:pt x="5737697" y="4501759"/>
                  <a:pt x="5737697" y="4481559"/>
                </a:cubicBezTo>
                <a:cubicBezTo>
                  <a:pt x="5737697" y="4461359"/>
                  <a:pt x="5754073" y="4444983"/>
                  <a:pt x="5774272" y="4444983"/>
                </a:cubicBezTo>
                <a:close/>
                <a:moveTo>
                  <a:pt x="5553593" y="4444983"/>
                </a:moveTo>
                <a:cubicBezTo>
                  <a:pt x="5573793" y="4444983"/>
                  <a:pt x="5590169" y="4461359"/>
                  <a:pt x="5590169" y="4481559"/>
                </a:cubicBezTo>
                <a:cubicBezTo>
                  <a:pt x="5590169" y="4501759"/>
                  <a:pt x="5573793" y="4518135"/>
                  <a:pt x="5553593" y="4518135"/>
                </a:cubicBezTo>
                <a:cubicBezTo>
                  <a:pt x="5533393" y="4518135"/>
                  <a:pt x="5517018" y="4501759"/>
                  <a:pt x="5517018" y="4481559"/>
                </a:cubicBezTo>
                <a:cubicBezTo>
                  <a:pt x="5517018" y="4461359"/>
                  <a:pt x="5533393" y="4444983"/>
                  <a:pt x="5553593" y="4444983"/>
                </a:cubicBezTo>
                <a:close/>
                <a:moveTo>
                  <a:pt x="5332913" y="4444983"/>
                </a:moveTo>
                <a:cubicBezTo>
                  <a:pt x="5353113" y="4444983"/>
                  <a:pt x="5369490" y="4461359"/>
                  <a:pt x="5369490" y="4481559"/>
                </a:cubicBezTo>
                <a:cubicBezTo>
                  <a:pt x="5369490" y="4501759"/>
                  <a:pt x="5353113" y="4518135"/>
                  <a:pt x="5332913" y="4518135"/>
                </a:cubicBezTo>
                <a:cubicBezTo>
                  <a:pt x="5312714" y="4518135"/>
                  <a:pt x="5296337" y="4501759"/>
                  <a:pt x="5296337" y="4481559"/>
                </a:cubicBezTo>
                <a:cubicBezTo>
                  <a:pt x="5296337" y="4461359"/>
                  <a:pt x="5312714" y="4444983"/>
                  <a:pt x="5332913" y="4444983"/>
                </a:cubicBezTo>
                <a:close/>
                <a:moveTo>
                  <a:pt x="5112230" y="4444983"/>
                </a:moveTo>
                <a:cubicBezTo>
                  <a:pt x="5132433" y="4444983"/>
                  <a:pt x="5148807" y="4461359"/>
                  <a:pt x="5148807" y="4481559"/>
                </a:cubicBezTo>
                <a:cubicBezTo>
                  <a:pt x="5148807" y="4501759"/>
                  <a:pt x="5132433" y="4518135"/>
                  <a:pt x="5112230" y="4518135"/>
                </a:cubicBezTo>
                <a:cubicBezTo>
                  <a:pt x="5092030" y="4518135"/>
                  <a:pt x="5075655" y="4501759"/>
                  <a:pt x="5075655" y="4481559"/>
                </a:cubicBezTo>
                <a:cubicBezTo>
                  <a:pt x="5075655" y="4461359"/>
                  <a:pt x="5092030" y="4444983"/>
                  <a:pt x="5112230" y="4444983"/>
                </a:cubicBezTo>
                <a:close/>
                <a:moveTo>
                  <a:pt x="4891552" y="4444983"/>
                </a:moveTo>
                <a:cubicBezTo>
                  <a:pt x="4911751" y="4444983"/>
                  <a:pt x="4928127" y="4461359"/>
                  <a:pt x="4928127" y="4481559"/>
                </a:cubicBezTo>
                <a:cubicBezTo>
                  <a:pt x="4928127" y="4501759"/>
                  <a:pt x="4911751" y="4518135"/>
                  <a:pt x="4891552" y="4518135"/>
                </a:cubicBezTo>
                <a:cubicBezTo>
                  <a:pt x="4871352" y="4518135"/>
                  <a:pt x="4854975" y="4501759"/>
                  <a:pt x="4854975" y="4481559"/>
                </a:cubicBezTo>
                <a:cubicBezTo>
                  <a:pt x="4854975" y="4461359"/>
                  <a:pt x="4871352" y="4444983"/>
                  <a:pt x="4891552" y="4444983"/>
                </a:cubicBezTo>
                <a:close/>
                <a:moveTo>
                  <a:pt x="4670871" y="4444983"/>
                </a:moveTo>
                <a:cubicBezTo>
                  <a:pt x="4691070" y="4444983"/>
                  <a:pt x="4707447" y="4461359"/>
                  <a:pt x="4707447" y="4481559"/>
                </a:cubicBezTo>
                <a:cubicBezTo>
                  <a:pt x="4707447" y="4501759"/>
                  <a:pt x="4691070" y="4518135"/>
                  <a:pt x="4670871" y="4518135"/>
                </a:cubicBezTo>
                <a:cubicBezTo>
                  <a:pt x="4650672" y="4518135"/>
                  <a:pt x="4634295" y="4501759"/>
                  <a:pt x="4634295" y="4481559"/>
                </a:cubicBezTo>
                <a:cubicBezTo>
                  <a:pt x="4634295" y="4461359"/>
                  <a:pt x="4650672" y="4444983"/>
                  <a:pt x="4670871" y="4444983"/>
                </a:cubicBezTo>
                <a:close/>
                <a:moveTo>
                  <a:pt x="4450188" y="4444983"/>
                </a:moveTo>
                <a:cubicBezTo>
                  <a:pt x="4470390" y="4444983"/>
                  <a:pt x="4486764" y="4461359"/>
                  <a:pt x="4486764" y="4481559"/>
                </a:cubicBezTo>
                <a:cubicBezTo>
                  <a:pt x="4486764" y="4501759"/>
                  <a:pt x="4470390" y="4518135"/>
                  <a:pt x="4450188" y="4518135"/>
                </a:cubicBezTo>
                <a:cubicBezTo>
                  <a:pt x="4429988" y="4518135"/>
                  <a:pt x="4413613" y="4501759"/>
                  <a:pt x="4413613" y="4481559"/>
                </a:cubicBezTo>
                <a:cubicBezTo>
                  <a:pt x="4413613" y="4461359"/>
                  <a:pt x="4429988" y="4444983"/>
                  <a:pt x="4450188" y="4444983"/>
                </a:cubicBezTo>
                <a:close/>
                <a:moveTo>
                  <a:pt x="4229507" y="4444983"/>
                </a:moveTo>
                <a:cubicBezTo>
                  <a:pt x="4249708" y="4444983"/>
                  <a:pt x="4266084" y="4461359"/>
                  <a:pt x="4266084" y="4481559"/>
                </a:cubicBezTo>
                <a:cubicBezTo>
                  <a:pt x="4266084" y="4501759"/>
                  <a:pt x="4249708" y="4518135"/>
                  <a:pt x="4229507" y="4518135"/>
                </a:cubicBezTo>
                <a:cubicBezTo>
                  <a:pt x="4209307" y="4518135"/>
                  <a:pt x="4192931" y="4501759"/>
                  <a:pt x="4192931" y="4481559"/>
                </a:cubicBezTo>
                <a:cubicBezTo>
                  <a:pt x="4192931" y="4461359"/>
                  <a:pt x="4209307" y="4444983"/>
                  <a:pt x="4229507" y="4444983"/>
                </a:cubicBezTo>
                <a:close/>
                <a:moveTo>
                  <a:pt x="4008847" y="4444983"/>
                </a:moveTo>
                <a:cubicBezTo>
                  <a:pt x="4029045" y="4444983"/>
                  <a:pt x="4045426" y="4461359"/>
                  <a:pt x="4045426" y="4481559"/>
                </a:cubicBezTo>
                <a:cubicBezTo>
                  <a:pt x="4045426" y="4501759"/>
                  <a:pt x="4029045" y="4518135"/>
                  <a:pt x="4008847" y="4518135"/>
                </a:cubicBezTo>
                <a:cubicBezTo>
                  <a:pt x="3988642" y="4518135"/>
                  <a:pt x="3972267" y="4501759"/>
                  <a:pt x="3972267" y="4481559"/>
                </a:cubicBezTo>
                <a:cubicBezTo>
                  <a:pt x="3972267" y="4461359"/>
                  <a:pt x="3988642" y="4444983"/>
                  <a:pt x="4008847" y="4444983"/>
                </a:cubicBezTo>
                <a:close/>
                <a:moveTo>
                  <a:pt x="3788165" y="4444983"/>
                </a:moveTo>
                <a:cubicBezTo>
                  <a:pt x="3808367" y="4444983"/>
                  <a:pt x="3824738" y="4461359"/>
                  <a:pt x="3824738" y="4481559"/>
                </a:cubicBezTo>
                <a:cubicBezTo>
                  <a:pt x="3824738" y="4501759"/>
                  <a:pt x="3808367" y="4518135"/>
                  <a:pt x="3788165" y="4518135"/>
                </a:cubicBezTo>
                <a:cubicBezTo>
                  <a:pt x="3767965" y="4518135"/>
                  <a:pt x="3751588" y="4501759"/>
                  <a:pt x="3751588" y="4481559"/>
                </a:cubicBezTo>
                <a:cubicBezTo>
                  <a:pt x="3751588" y="4461359"/>
                  <a:pt x="3767965" y="4444983"/>
                  <a:pt x="3788165" y="4444983"/>
                </a:cubicBezTo>
                <a:close/>
                <a:moveTo>
                  <a:pt x="3567479" y="4444983"/>
                </a:moveTo>
                <a:cubicBezTo>
                  <a:pt x="3587675" y="4444983"/>
                  <a:pt x="3604051" y="4461359"/>
                  <a:pt x="3604051" y="4481559"/>
                </a:cubicBezTo>
                <a:cubicBezTo>
                  <a:pt x="3604051" y="4501759"/>
                  <a:pt x="3587675" y="4518135"/>
                  <a:pt x="3567479" y="4518135"/>
                </a:cubicBezTo>
                <a:cubicBezTo>
                  <a:pt x="3547276" y="4518135"/>
                  <a:pt x="3530901" y="4501759"/>
                  <a:pt x="3530901" y="4481559"/>
                </a:cubicBezTo>
                <a:cubicBezTo>
                  <a:pt x="3530901" y="4461359"/>
                  <a:pt x="3547276" y="4444983"/>
                  <a:pt x="3567479" y="4444983"/>
                </a:cubicBezTo>
                <a:close/>
                <a:moveTo>
                  <a:pt x="3346801" y="4444983"/>
                </a:moveTo>
                <a:cubicBezTo>
                  <a:pt x="3367001" y="4444983"/>
                  <a:pt x="3383375" y="4461359"/>
                  <a:pt x="3383375" y="4481559"/>
                </a:cubicBezTo>
                <a:cubicBezTo>
                  <a:pt x="3383375" y="4501759"/>
                  <a:pt x="3367001" y="4518135"/>
                  <a:pt x="3346801" y="4518135"/>
                </a:cubicBezTo>
                <a:cubicBezTo>
                  <a:pt x="3326603" y="4518135"/>
                  <a:pt x="3310228" y="4501759"/>
                  <a:pt x="3310228" y="4481559"/>
                </a:cubicBezTo>
                <a:cubicBezTo>
                  <a:pt x="3310228" y="4461359"/>
                  <a:pt x="3326603" y="4444983"/>
                  <a:pt x="3346801" y="4444983"/>
                </a:cubicBezTo>
                <a:close/>
                <a:moveTo>
                  <a:pt x="3126126" y="4444983"/>
                </a:moveTo>
                <a:cubicBezTo>
                  <a:pt x="3146320" y="4444983"/>
                  <a:pt x="3162696" y="4461359"/>
                  <a:pt x="3162696" y="4481559"/>
                </a:cubicBezTo>
                <a:cubicBezTo>
                  <a:pt x="3162696" y="4501759"/>
                  <a:pt x="3146320" y="4518135"/>
                  <a:pt x="3126126" y="4518135"/>
                </a:cubicBezTo>
                <a:cubicBezTo>
                  <a:pt x="3105923" y="4518135"/>
                  <a:pt x="3089541" y="4501759"/>
                  <a:pt x="3089541" y="4481559"/>
                </a:cubicBezTo>
                <a:cubicBezTo>
                  <a:pt x="3089541" y="4461359"/>
                  <a:pt x="3105923" y="4444983"/>
                  <a:pt x="3126126" y="4444983"/>
                </a:cubicBezTo>
                <a:close/>
                <a:moveTo>
                  <a:pt x="2905436" y="4444983"/>
                </a:moveTo>
                <a:cubicBezTo>
                  <a:pt x="2925637" y="4444983"/>
                  <a:pt x="2942013" y="4461359"/>
                  <a:pt x="2942013" y="4481559"/>
                </a:cubicBezTo>
                <a:cubicBezTo>
                  <a:pt x="2942013" y="4501759"/>
                  <a:pt x="2925637" y="4518135"/>
                  <a:pt x="2905436" y="4518135"/>
                </a:cubicBezTo>
                <a:cubicBezTo>
                  <a:pt x="2885243" y="4518135"/>
                  <a:pt x="2868866" y="4501759"/>
                  <a:pt x="2868866" y="4481559"/>
                </a:cubicBezTo>
                <a:cubicBezTo>
                  <a:pt x="2868866" y="4461359"/>
                  <a:pt x="2885243" y="4444983"/>
                  <a:pt x="2905436" y="4444983"/>
                </a:cubicBezTo>
                <a:close/>
                <a:moveTo>
                  <a:pt x="2684758" y="4444983"/>
                </a:moveTo>
                <a:cubicBezTo>
                  <a:pt x="2704958" y="4444983"/>
                  <a:pt x="2721329" y="4461359"/>
                  <a:pt x="2721329" y="4481559"/>
                </a:cubicBezTo>
                <a:cubicBezTo>
                  <a:pt x="2721329" y="4501759"/>
                  <a:pt x="2704958" y="4518135"/>
                  <a:pt x="2684758" y="4518135"/>
                </a:cubicBezTo>
                <a:cubicBezTo>
                  <a:pt x="2664554" y="4518135"/>
                  <a:pt x="2648177" y="4501759"/>
                  <a:pt x="2648177" y="4481559"/>
                </a:cubicBezTo>
                <a:cubicBezTo>
                  <a:pt x="2648177" y="4461359"/>
                  <a:pt x="2664554" y="4444983"/>
                  <a:pt x="2684758" y="4444983"/>
                </a:cubicBezTo>
                <a:close/>
                <a:moveTo>
                  <a:pt x="2464071" y="4444983"/>
                </a:moveTo>
                <a:cubicBezTo>
                  <a:pt x="2484272" y="4444983"/>
                  <a:pt x="2500650" y="4461359"/>
                  <a:pt x="2500650" y="4481559"/>
                </a:cubicBezTo>
                <a:cubicBezTo>
                  <a:pt x="2500650" y="4501759"/>
                  <a:pt x="2484272" y="4518135"/>
                  <a:pt x="2464071" y="4518135"/>
                </a:cubicBezTo>
                <a:cubicBezTo>
                  <a:pt x="2443875" y="4518135"/>
                  <a:pt x="2427500" y="4501759"/>
                  <a:pt x="2427500" y="4481559"/>
                </a:cubicBezTo>
                <a:cubicBezTo>
                  <a:pt x="2427500" y="4461359"/>
                  <a:pt x="2443875" y="4444983"/>
                  <a:pt x="2464071" y="4444983"/>
                </a:cubicBezTo>
                <a:close/>
                <a:moveTo>
                  <a:pt x="2243393" y="4444983"/>
                </a:moveTo>
                <a:cubicBezTo>
                  <a:pt x="2263591" y="4444983"/>
                  <a:pt x="2279972" y="4461359"/>
                  <a:pt x="2279972" y="4481559"/>
                </a:cubicBezTo>
                <a:cubicBezTo>
                  <a:pt x="2279972" y="4501759"/>
                  <a:pt x="2263591" y="4518135"/>
                  <a:pt x="2243393" y="4518135"/>
                </a:cubicBezTo>
                <a:cubicBezTo>
                  <a:pt x="2223191" y="4518135"/>
                  <a:pt x="2206817" y="4501759"/>
                  <a:pt x="2206817" y="4481559"/>
                </a:cubicBezTo>
                <a:cubicBezTo>
                  <a:pt x="2206817" y="4461359"/>
                  <a:pt x="2223191" y="4444983"/>
                  <a:pt x="2243393" y="4444983"/>
                </a:cubicBezTo>
                <a:close/>
                <a:moveTo>
                  <a:pt x="2022713" y="4444983"/>
                </a:moveTo>
                <a:cubicBezTo>
                  <a:pt x="2042913" y="4444983"/>
                  <a:pt x="2059288" y="4461359"/>
                  <a:pt x="2059288" y="4481559"/>
                </a:cubicBezTo>
                <a:cubicBezTo>
                  <a:pt x="2059288" y="4501759"/>
                  <a:pt x="2042913" y="4518135"/>
                  <a:pt x="2022713" y="4518135"/>
                </a:cubicBezTo>
                <a:cubicBezTo>
                  <a:pt x="2002514" y="4518135"/>
                  <a:pt x="1986177" y="4501759"/>
                  <a:pt x="1986177" y="4481559"/>
                </a:cubicBezTo>
                <a:cubicBezTo>
                  <a:pt x="1986177" y="4461359"/>
                  <a:pt x="2002514" y="4444983"/>
                  <a:pt x="2022713" y="4444983"/>
                </a:cubicBezTo>
                <a:close/>
                <a:moveTo>
                  <a:pt x="1802067" y="4444983"/>
                </a:moveTo>
                <a:cubicBezTo>
                  <a:pt x="1822267" y="4444983"/>
                  <a:pt x="1838643" y="4461359"/>
                  <a:pt x="1838643" y="4481559"/>
                </a:cubicBezTo>
                <a:cubicBezTo>
                  <a:pt x="1838643" y="4501759"/>
                  <a:pt x="1822267" y="4518135"/>
                  <a:pt x="1802067" y="4518135"/>
                </a:cubicBezTo>
                <a:cubicBezTo>
                  <a:pt x="1781867" y="4518135"/>
                  <a:pt x="1765491" y="4501759"/>
                  <a:pt x="1765491" y="4481559"/>
                </a:cubicBezTo>
                <a:cubicBezTo>
                  <a:pt x="1765491" y="4461359"/>
                  <a:pt x="1781867" y="4444983"/>
                  <a:pt x="1802067" y="4444983"/>
                </a:cubicBezTo>
                <a:close/>
                <a:moveTo>
                  <a:pt x="1581382" y="4444983"/>
                </a:moveTo>
                <a:cubicBezTo>
                  <a:pt x="1601581" y="4444983"/>
                  <a:pt x="1617957" y="4461359"/>
                  <a:pt x="1617957" y="4481559"/>
                </a:cubicBezTo>
                <a:cubicBezTo>
                  <a:pt x="1617957" y="4501759"/>
                  <a:pt x="1601581" y="4518135"/>
                  <a:pt x="1581382" y="4518135"/>
                </a:cubicBezTo>
                <a:cubicBezTo>
                  <a:pt x="1561181" y="4518135"/>
                  <a:pt x="1544805" y="4501759"/>
                  <a:pt x="1544805" y="4481559"/>
                </a:cubicBezTo>
                <a:cubicBezTo>
                  <a:pt x="1544805" y="4461359"/>
                  <a:pt x="1561181" y="4444983"/>
                  <a:pt x="1581382" y="4444983"/>
                </a:cubicBezTo>
                <a:close/>
                <a:moveTo>
                  <a:pt x="1360695" y="4444983"/>
                </a:moveTo>
                <a:cubicBezTo>
                  <a:pt x="1380895" y="4444983"/>
                  <a:pt x="1397271" y="4461359"/>
                  <a:pt x="1397271" y="4481559"/>
                </a:cubicBezTo>
                <a:cubicBezTo>
                  <a:pt x="1397271" y="4501759"/>
                  <a:pt x="1380895" y="4518135"/>
                  <a:pt x="1360695" y="4518135"/>
                </a:cubicBezTo>
                <a:cubicBezTo>
                  <a:pt x="1340495" y="4518135"/>
                  <a:pt x="1324119" y="4501759"/>
                  <a:pt x="1324119" y="4481559"/>
                </a:cubicBezTo>
                <a:cubicBezTo>
                  <a:pt x="1324119" y="4461359"/>
                  <a:pt x="1340495" y="4444983"/>
                  <a:pt x="1360695" y="4444983"/>
                </a:cubicBezTo>
                <a:close/>
                <a:moveTo>
                  <a:pt x="1140010" y="4444983"/>
                </a:moveTo>
                <a:cubicBezTo>
                  <a:pt x="1160209" y="4444983"/>
                  <a:pt x="1176585" y="4461359"/>
                  <a:pt x="1176585" y="4481559"/>
                </a:cubicBezTo>
                <a:cubicBezTo>
                  <a:pt x="1176585" y="4501759"/>
                  <a:pt x="1160209" y="4518135"/>
                  <a:pt x="1140010" y="4518135"/>
                </a:cubicBezTo>
                <a:cubicBezTo>
                  <a:pt x="1119809" y="4518135"/>
                  <a:pt x="1103434" y="4501759"/>
                  <a:pt x="1103434" y="4481559"/>
                </a:cubicBezTo>
                <a:cubicBezTo>
                  <a:pt x="1103434" y="4461359"/>
                  <a:pt x="1119809" y="4444983"/>
                  <a:pt x="1140010" y="4444983"/>
                </a:cubicBezTo>
                <a:close/>
                <a:moveTo>
                  <a:pt x="919323" y="4444983"/>
                </a:moveTo>
                <a:cubicBezTo>
                  <a:pt x="939524" y="4444983"/>
                  <a:pt x="955899" y="4461359"/>
                  <a:pt x="955899" y="4481559"/>
                </a:cubicBezTo>
                <a:cubicBezTo>
                  <a:pt x="955899" y="4501759"/>
                  <a:pt x="939524" y="4518135"/>
                  <a:pt x="919323" y="4518135"/>
                </a:cubicBezTo>
                <a:cubicBezTo>
                  <a:pt x="899123" y="4518135"/>
                  <a:pt x="882747" y="4501759"/>
                  <a:pt x="882747" y="4481559"/>
                </a:cubicBezTo>
                <a:cubicBezTo>
                  <a:pt x="882747" y="4461359"/>
                  <a:pt x="899123" y="4444983"/>
                  <a:pt x="919323" y="4444983"/>
                </a:cubicBezTo>
                <a:close/>
                <a:moveTo>
                  <a:pt x="698637" y="4444983"/>
                </a:moveTo>
                <a:cubicBezTo>
                  <a:pt x="718837" y="4444983"/>
                  <a:pt x="735213" y="4461359"/>
                  <a:pt x="735213" y="4481559"/>
                </a:cubicBezTo>
                <a:cubicBezTo>
                  <a:pt x="735213" y="4501759"/>
                  <a:pt x="718837" y="4518135"/>
                  <a:pt x="698637" y="4518135"/>
                </a:cubicBezTo>
                <a:cubicBezTo>
                  <a:pt x="678437" y="4518135"/>
                  <a:pt x="662061" y="4501759"/>
                  <a:pt x="662061" y="4481559"/>
                </a:cubicBezTo>
                <a:cubicBezTo>
                  <a:pt x="662061" y="4461359"/>
                  <a:pt x="678437" y="4444983"/>
                  <a:pt x="698637" y="4444983"/>
                </a:cubicBezTo>
                <a:close/>
                <a:moveTo>
                  <a:pt x="477951" y="4444983"/>
                </a:moveTo>
                <a:cubicBezTo>
                  <a:pt x="498151" y="4444983"/>
                  <a:pt x="514527" y="4461359"/>
                  <a:pt x="514527" y="4481559"/>
                </a:cubicBezTo>
                <a:cubicBezTo>
                  <a:pt x="514527" y="4501759"/>
                  <a:pt x="498151" y="4518135"/>
                  <a:pt x="477951" y="4518135"/>
                </a:cubicBezTo>
                <a:cubicBezTo>
                  <a:pt x="457751" y="4518135"/>
                  <a:pt x="441375" y="4501759"/>
                  <a:pt x="441375" y="4481559"/>
                </a:cubicBezTo>
                <a:cubicBezTo>
                  <a:pt x="441375" y="4461359"/>
                  <a:pt x="457751" y="4444983"/>
                  <a:pt x="477951" y="4444983"/>
                </a:cubicBezTo>
                <a:close/>
                <a:moveTo>
                  <a:pt x="257264" y="4444983"/>
                </a:moveTo>
                <a:cubicBezTo>
                  <a:pt x="277464" y="4444983"/>
                  <a:pt x="293841" y="4461359"/>
                  <a:pt x="293841" y="4481559"/>
                </a:cubicBezTo>
                <a:cubicBezTo>
                  <a:pt x="293841" y="4501759"/>
                  <a:pt x="277464" y="4518135"/>
                  <a:pt x="257264" y="4518135"/>
                </a:cubicBezTo>
                <a:cubicBezTo>
                  <a:pt x="237065" y="4518135"/>
                  <a:pt x="220689" y="4501759"/>
                  <a:pt x="220689" y="4481559"/>
                </a:cubicBezTo>
                <a:cubicBezTo>
                  <a:pt x="220689" y="4461359"/>
                  <a:pt x="237065" y="4444983"/>
                  <a:pt x="257264" y="4444983"/>
                </a:cubicBezTo>
                <a:close/>
                <a:moveTo>
                  <a:pt x="36578" y="4444983"/>
                </a:moveTo>
                <a:cubicBezTo>
                  <a:pt x="56778" y="4444983"/>
                  <a:pt x="73154" y="4461359"/>
                  <a:pt x="73154" y="4481559"/>
                </a:cubicBezTo>
                <a:cubicBezTo>
                  <a:pt x="73154" y="4501759"/>
                  <a:pt x="56778" y="4518135"/>
                  <a:pt x="36578" y="4518135"/>
                </a:cubicBezTo>
                <a:cubicBezTo>
                  <a:pt x="16378" y="4518135"/>
                  <a:pt x="2" y="4501759"/>
                  <a:pt x="2" y="4481559"/>
                </a:cubicBezTo>
                <a:cubicBezTo>
                  <a:pt x="2" y="4461359"/>
                  <a:pt x="16378" y="4444983"/>
                  <a:pt x="36578" y="4444983"/>
                </a:cubicBezTo>
                <a:close/>
                <a:moveTo>
                  <a:pt x="11953343" y="4233317"/>
                </a:moveTo>
                <a:cubicBezTo>
                  <a:pt x="11973543" y="4233317"/>
                  <a:pt x="11989919" y="4249693"/>
                  <a:pt x="11989919" y="4269893"/>
                </a:cubicBezTo>
                <a:cubicBezTo>
                  <a:pt x="11989919" y="4290093"/>
                  <a:pt x="11973543" y="4306469"/>
                  <a:pt x="11953343" y="4306469"/>
                </a:cubicBezTo>
                <a:cubicBezTo>
                  <a:pt x="11933143" y="4306469"/>
                  <a:pt x="11916767" y="4290093"/>
                  <a:pt x="11916767" y="4269893"/>
                </a:cubicBezTo>
                <a:cubicBezTo>
                  <a:pt x="11916767" y="4249693"/>
                  <a:pt x="11933143" y="4233317"/>
                  <a:pt x="11953343" y="4233317"/>
                </a:cubicBezTo>
                <a:close/>
                <a:moveTo>
                  <a:pt x="11732658" y="4233317"/>
                </a:moveTo>
                <a:cubicBezTo>
                  <a:pt x="11752858" y="4233317"/>
                  <a:pt x="11769234" y="4249693"/>
                  <a:pt x="11769234" y="4269893"/>
                </a:cubicBezTo>
                <a:cubicBezTo>
                  <a:pt x="11769234" y="4290093"/>
                  <a:pt x="11752858" y="4306469"/>
                  <a:pt x="11732658" y="4306469"/>
                </a:cubicBezTo>
                <a:cubicBezTo>
                  <a:pt x="11712458" y="4306469"/>
                  <a:pt x="11696082" y="4290093"/>
                  <a:pt x="11696082" y="4269893"/>
                </a:cubicBezTo>
                <a:cubicBezTo>
                  <a:pt x="11696082" y="4249693"/>
                  <a:pt x="11712458" y="4233317"/>
                  <a:pt x="11732658" y="4233317"/>
                </a:cubicBezTo>
                <a:close/>
                <a:moveTo>
                  <a:pt x="11511977" y="4233317"/>
                </a:moveTo>
                <a:cubicBezTo>
                  <a:pt x="11532177" y="4233317"/>
                  <a:pt x="11548553" y="4249693"/>
                  <a:pt x="11548553" y="4269893"/>
                </a:cubicBezTo>
                <a:cubicBezTo>
                  <a:pt x="11548553" y="4290093"/>
                  <a:pt x="11532177" y="4306469"/>
                  <a:pt x="11511977" y="4306469"/>
                </a:cubicBezTo>
                <a:cubicBezTo>
                  <a:pt x="11491777" y="4306469"/>
                  <a:pt x="11475401" y="4290093"/>
                  <a:pt x="11475401" y="4269893"/>
                </a:cubicBezTo>
                <a:cubicBezTo>
                  <a:pt x="11475401" y="4249693"/>
                  <a:pt x="11491777" y="4233317"/>
                  <a:pt x="11511977" y="4233317"/>
                </a:cubicBezTo>
                <a:close/>
                <a:moveTo>
                  <a:pt x="11291296" y="4233317"/>
                </a:moveTo>
                <a:cubicBezTo>
                  <a:pt x="11311496" y="4233317"/>
                  <a:pt x="11327872" y="4249693"/>
                  <a:pt x="11327872" y="4269893"/>
                </a:cubicBezTo>
                <a:cubicBezTo>
                  <a:pt x="11327872" y="4290093"/>
                  <a:pt x="11311496" y="4306469"/>
                  <a:pt x="11291296" y="4306469"/>
                </a:cubicBezTo>
                <a:cubicBezTo>
                  <a:pt x="11271096" y="4306469"/>
                  <a:pt x="11254720" y="4290093"/>
                  <a:pt x="11254720" y="4269893"/>
                </a:cubicBezTo>
                <a:cubicBezTo>
                  <a:pt x="11254720" y="4249693"/>
                  <a:pt x="11271096" y="4233317"/>
                  <a:pt x="11291296" y="4233317"/>
                </a:cubicBezTo>
                <a:close/>
                <a:moveTo>
                  <a:pt x="11070615" y="4233317"/>
                </a:moveTo>
                <a:cubicBezTo>
                  <a:pt x="11090815" y="4233317"/>
                  <a:pt x="11107191" y="4249693"/>
                  <a:pt x="11107191" y="4269893"/>
                </a:cubicBezTo>
                <a:cubicBezTo>
                  <a:pt x="11107191" y="4290093"/>
                  <a:pt x="11090815" y="4306469"/>
                  <a:pt x="11070615" y="4306469"/>
                </a:cubicBezTo>
                <a:cubicBezTo>
                  <a:pt x="11050415" y="4306469"/>
                  <a:pt x="11034039" y="4290093"/>
                  <a:pt x="11034039" y="4269893"/>
                </a:cubicBezTo>
                <a:cubicBezTo>
                  <a:pt x="11034039" y="4249693"/>
                  <a:pt x="11050415" y="4233317"/>
                  <a:pt x="11070615" y="4233317"/>
                </a:cubicBezTo>
                <a:close/>
                <a:moveTo>
                  <a:pt x="10849934" y="4233317"/>
                </a:moveTo>
                <a:cubicBezTo>
                  <a:pt x="10870134" y="4233317"/>
                  <a:pt x="10886510" y="4249693"/>
                  <a:pt x="10886510" y="4269893"/>
                </a:cubicBezTo>
                <a:cubicBezTo>
                  <a:pt x="10886510" y="4290093"/>
                  <a:pt x="10870134" y="4306469"/>
                  <a:pt x="10849934" y="4306469"/>
                </a:cubicBezTo>
                <a:cubicBezTo>
                  <a:pt x="10829734" y="4306469"/>
                  <a:pt x="10813358" y="4290093"/>
                  <a:pt x="10813358" y="4269893"/>
                </a:cubicBezTo>
                <a:cubicBezTo>
                  <a:pt x="10813358" y="4249693"/>
                  <a:pt x="10829734" y="4233317"/>
                  <a:pt x="10849934" y="4233317"/>
                </a:cubicBezTo>
                <a:close/>
                <a:moveTo>
                  <a:pt x="10629253" y="4233317"/>
                </a:moveTo>
                <a:cubicBezTo>
                  <a:pt x="10649453" y="4233317"/>
                  <a:pt x="10665829" y="4249693"/>
                  <a:pt x="10665829" y="4269893"/>
                </a:cubicBezTo>
                <a:cubicBezTo>
                  <a:pt x="10665829" y="4290093"/>
                  <a:pt x="10649453" y="4306469"/>
                  <a:pt x="10629253" y="4306469"/>
                </a:cubicBezTo>
                <a:cubicBezTo>
                  <a:pt x="10609053" y="4306469"/>
                  <a:pt x="10592677" y="4290093"/>
                  <a:pt x="10592677" y="4269893"/>
                </a:cubicBezTo>
                <a:cubicBezTo>
                  <a:pt x="10592677" y="4249693"/>
                  <a:pt x="10609053" y="4233317"/>
                  <a:pt x="10629253" y="4233317"/>
                </a:cubicBezTo>
                <a:close/>
                <a:moveTo>
                  <a:pt x="10408572" y="4233317"/>
                </a:moveTo>
                <a:cubicBezTo>
                  <a:pt x="10428772" y="4233317"/>
                  <a:pt x="10445148" y="4249693"/>
                  <a:pt x="10445148" y="4269893"/>
                </a:cubicBezTo>
                <a:cubicBezTo>
                  <a:pt x="10445148" y="4290093"/>
                  <a:pt x="10428772" y="4306469"/>
                  <a:pt x="10408572" y="4306469"/>
                </a:cubicBezTo>
                <a:cubicBezTo>
                  <a:pt x="10388372" y="4306469"/>
                  <a:pt x="10371996" y="4290093"/>
                  <a:pt x="10371996" y="4269893"/>
                </a:cubicBezTo>
                <a:cubicBezTo>
                  <a:pt x="10371996" y="4249693"/>
                  <a:pt x="10388372" y="4233317"/>
                  <a:pt x="10408572" y="4233317"/>
                </a:cubicBezTo>
                <a:close/>
                <a:moveTo>
                  <a:pt x="10187891" y="4233317"/>
                </a:moveTo>
                <a:cubicBezTo>
                  <a:pt x="10208091" y="4233317"/>
                  <a:pt x="10224467" y="4249693"/>
                  <a:pt x="10224467" y="4269893"/>
                </a:cubicBezTo>
                <a:cubicBezTo>
                  <a:pt x="10224467" y="4290093"/>
                  <a:pt x="10208091" y="4306469"/>
                  <a:pt x="10187891" y="4306469"/>
                </a:cubicBezTo>
                <a:cubicBezTo>
                  <a:pt x="10167691" y="4306469"/>
                  <a:pt x="10151315" y="4290093"/>
                  <a:pt x="10151315" y="4269893"/>
                </a:cubicBezTo>
                <a:cubicBezTo>
                  <a:pt x="10151315" y="4249693"/>
                  <a:pt x="10167691" y="4233317"/>
                  <a:pt x="10187891" y="4233317"/>
                </a:cubicBezTo>
                <a:close/>
                <a:moveTo>
                  <a:pt x="9967210" y="4233317"/>
                </a:moveTo>
                <a:cubicBezTo>
                  <a:pt x="9987410" y="4233317"/>
                  <a:pt x="10003786" y="4249693"/>
                  <a:pt x="10003786" y="4269893"/>
                </a:cubicBezTo>
                <a:cubicBezTo>
                  <a:pt x="10003786" y="4290093"/>
                  <a:pt x="9987410" y="4306469"/>
                  <a:pt x="9967210" y="4306469"/>
                </a:cubicBezTo>
                <a:cubicBezTo>
                  <a:pt x="9947010" y="4306469"/>
                  <a:pt x="9930634" y="4290093"/>
                  <a:pt x="9930634" y="4269893"/>
                </a:cubicBezTo>
                <a:cubicBezTo>
                  <a:pt x="9930634" y="4249693"/>
                  <a:pt x="9947010" y="4233317"/>
                  <a:pt x="9967210" y="4233317"/>
                </a:cubicBezTo>
                <a:close/>
                <a:moveTo>
                  <a:pt x="9746529" y="4233317"/>
                </a:moveTo>
                <a:cubicBezTo>
                  <a:pt x="9766729" y="4233317"/>
                  <a:pt x="9783105" y="4249693"/>
                  <a:pt x="9783105" y="4269893"/>
                </a:cubicBezTo>
                <a:cubicBezTo>
                  <a:pt x="9783105" y="4290093"/>
                  <a:pt x="9766729" y="4306469"/>
                  <a:pt x="9746529" y="4306469"/>
                </a:cubicBezTo>
                <a:cubicBezTo>
                  <a:pt x="9726329" y="4306469"/>
                  <a:pt x="9709953" y="4290093"/>
                  <a:pt x="9709953" y="4269893"/>
                </a:cubicBezTo>
                <a:cubicBezTo>
                  <a:pt x="9709953" y="4249693"/>
                  <a:pt x="9726329" y="4233317"/>
                  <a:pt x="9746529" y="4233317"/>
                </a:cubicBezTo>
                <a:close/>
                <a:moveTo>
                  <a:pt x="9525848" y="4233317"/>
                </a:moveTo>
                <a:cubicBezTo>
                  <a:pt x="9546048" y="4233317"/>
                  <a:pt x="9562424" y="4249693"/>
                  <a:pt x="9562424" y="4269893"/>
                </a:cubicBezTo>
                <a:cubicBezTo>
                  <a:pt x="9562424" y="4290093"/>
                  <a:pt x="9546048" y="4306469"/>
                  <a:pt x="9525848" y="4306469"/>
                </a:cubicBezTo>
                <a:cubicBezTo>
                  <a:pt x="9505648" y="4306469"/>
                  <a:pt x="9489272" y="4290093"/>
                  <a:pt x="9489272" y="4269893"/>
                </a:cubicBezTo>
                <a:cubicBezTo>
                  <a:pt x="9489272" y="4249693"/>
                  <a:pt x="9505648" y="4233317"/>
                  <a:pt x="9525848" y="4233317"/>
                </a:cubicBezTo>
                <a:close/>
                <a:moveTo>
                  <a:pt x="9305167" y="4233317"/>
                </a:moveTo>
                <a:cubicBezTo>
                  <a:pt x="9325367" y="4233317"/>
                  <a:pt x="9341743" y="4249693"/>
                  <a:pt x="9341743" y="4269893"/>
                </a:cubicBezTo>
                <a:cubicBezTo>
                  <a:pt x="9341743" y="4290093"/>
                  <a:pt x="9325367" y="4306469"/>
                  <a:pt x="9305167" y="4306469"/>
                </a:cubicBezTo>
                <a:cubicBezTo>
                  <a:pt x="9284967" y="4306469"/>
                  <a:pt x="9268591" y="4290093"/>
                  <a:pt x="9268591" y="4269893"/>
                </a:cubicBezTo>
                <a:cubicBezTo>
                  <a:pt x="9268591" y="4249693"/>
                  <a:pt x="9284967" y="4233317"/>
                  <a:pt x="9305167" y="4233317"/>
                </a:cubicBezTo>
                <a:close/>
                <a:moveTo>
                  <a:pt x="9084486" y="4233317"/>
                </a:moveTo>
                <a:cubicBezTo>
                  <a:pt x="9104686" y="4233317"/>
                  <a:pt x="9121062" y="4249693"/>
                  <a:pt x="9121062" y="4269893"/>
                </a:cubicBezTo>
                <a:cubicBezTo>
                  <a:pt x="9121062" y="4290093"/>
                  <a:pt x="9104686" y="4306469"/>
                  <a:pt x="9084486" y="4306469"/>
                </a:cubicBezTo>
                <a:cubicBezTo>
                  <a:pt x="9064286" y="4306469"/>
                  <a:pt x="9047910" y="4290093"/>
                  <a:pt x="9047910" y="4269893"/>
                </a:cubicBezTo>
                <a:cubicBezTo>
                  <a:pt x="9047910" y="4249693"/>
                  <a:pt x="9064286" y="4233317"/>
                  <a:pt x="9084486" y="4233317"/>
                </a:cubicBezTo>
                <a:close/>
                <a:moveTo>
                  <a:pt x="8863805" y="4233317"/>
                </a:moveTo>
                <a:cubicBezTo>
                  <a:pt x="8884005" y="4233317"/>
                  <a:pt x="8900381" y="4249693"/>
                  <a:pt x="8900381" y="4269893"/>
                </a:cubicBezTo>
                <a:cubicBezTo>
                  <a:pt x="8900381" y="4290093"/>
                  <a:pt x="8884005" y="4306469"/>
                  <a:pt x="8863805" y="4306469"/>
                </a:cubicBezTo>
                <a:cubicBezTo>
                  <a:pt x="8843605" y="4306469"/>
                  <a:pt x="8827229" y="4290093"/>
                  <a:pt x="8827229" y="4269893"/>
                </a:cubicBezTo>
                <a:cubicBezTo>
                  <a:pt x="8827229" y="4249693"/>
                  <a:pt x="8843605" y="4233317"/>
                  <a:pt x="8863805" y="4233317"/>
                </a:cubicBezTo>
                <a:close/>
                <a:moveTo>
                  <a:pt x="8643124" y="4233317"/>
                </a:moveTo>
                <a:cubicBezTo>
                  <a:pt x="8663324" y="4233317"/>
                  <a:pt x="8679700" y="4249693"/>
                  <a:pt x="8679700" y="4269893"/>
                </a:cubicBezTo>
                <a:cubicBezTo>
                  <a:pt x="8679700" y="4290093"/>
                  <a:pt x="8663324" y="4306469"/>
                  <a:pt x="8643124" y="4306469"/>
                </a:cubicBezTo>
                <a:cubicBezTo>
                  <a:pt x="8622924" y="4306469"/>
                  <a:pt x="8606548" y="4290093"/>
                  <a:pt x="8606548" y="4269893"/>
                </a:cubicBezTo>
                <a:cubicBezTo>
                  <a:pt x="8606548" y="4249693"/>
                  <a:pt x="8622924" y="4233317"/>
                  <a:pt x="8643124" y="4233317"/>
                </a:cubicBezTo>
                <a:close/>
                <a:moveTo>
                  <a:pt x="8422443" y="4233317"/>
                </a:moveTo>
                <a:cubicBezTo>
                  <a:pt x="8442643" y="4233317"/>
                  <a:pt x="8459019" y="4249693"/>
                  <a:pt x="8459019" y="4269893"/>
                </a:cubicBezTo>
                <a:cubicBezTo>
                  <a:pt x="8459019" y="4290093"/>
                  <a:pt x="8442643" y="4306469"/>
                  <a:pt x="8422443" y="4306469"/>
                </a:cubicBezTo>
                <a:cubicBezTo>
                  <a:pt x="8402243" y="4306469"/>
                  <a:pt x="8385867" y="4290093"/>
                  <a:pt x="8385867" y="4269893"/>
                </a:cubicBezTo>
                <a:cubicBezTo>
                  <a:pt x="8385867" y="4249693"/>
                  <a:pt x="8402243" y="4233317"/>
                  <a:pt x="8422443" y="4233317"/>
                </a:cubicBezTo>
                <a:close/>
                <a:moveTo>
                  <a:pt x="8201762" y="4233317"/>
                </a:moveTo>
                <a:cubicBezTo>
                  <a:pt x="8221962" y="4233317"/>
                  <a:pt x="8238338" y="4249693"/>
                  <a:pt x="8238338" y="4269893"/>
                </a:cubicBezTo>
                <a:cubicBezTo>
                  <a:pt x="8238338" y="4290093"/>
                  <a:pt x="8221962" y="4306469"/>
                  <a:pt x="8201762" y="4306469"/>
                </a:cubicBezTo>
                <a:cubicBezTo>
                  <a:pt x="8181562" y="4306469"/>
                  <a:pt x="8165186" y="4290093"/>
                  <a:pt x="8165186" y="4269893"/>
                </a:cubicBezTo>
                <a:cubicBezTo>
                  <a:pt x="8165186" y="4249693"/>
                  <a:pt x="8181562" y="4233317"/>
                  <a:pt x="8201762" y="4233317"/>
                </a:cubicBezTo>
                <a:close/>
                <a:moveTo>
                  <a:pt x="7981081" y="4233317"/>
                </a:moveTo>
                <a:cubicBezTo>
                  <a:pt x="8001281" y="4233317"/>
                  <a:pt x="8017657" y="4249693"/>
                  <a:pt x="8017657" y="4269893"/>
                </a:cubicBezTo>
                <a:cubicBezTo>
                  <a:pt x="8017657" y="4290093"/>
                  <a:pt x="8001281" y="4306469"/>
                  <a:pt x="7981081" y="4306469"/>
                </a:cubicBezTo>
                <a:cubicBezTo>
                  <a:pt x="7960881" y="4306469"/>
                  <a:pt x="7944505" y="4290093"/>
                  <a:pt x="7944505" y="4269893"/>
                </a:cubicBezTo>
                <a:cubicBezTo>
                  <a:pt x="7944505" y="4249693"/>
                  <a:pt x="7960881" y="4233317"/>
                  <a:pt x="7981081" y="4233317"/>
                </a:cubicBezTo>
                <a:close/>
                <a:moveTo>
                  <a:pt x="7760400" y="4233317"/>
                </a:moveTo>
                <a:cubicBezTo>
                  <a:pt x="7780600" y="4233317"/>
                  <a:pt x="7796976" y="4249693"/>
                  <a:pt x="7796976" y="4269893"/>
                </a:cubicBezTo>
                <a:cubicBezTo>
                  <a:pt x="7796976" y="4290093"/>
                  <a:pt x="7780600" y="4306469"/>
                  <a:pt x="7760400" y="4306469"/>
                </a:cubicBezTo>
                <a:cubicBezTo>
                  <a:pt x="7740200" y="4306469"/>
                  <a:pt x="7723824" y="4290093"/>
                  <a:pt x="7723824" y="4269893"/>
                </a:cubicBezTo>
                <a:cubicBezTo>
                  <a:pt x="7723824" y="4249693"/>
                  <a:pt x="7740200" y="4233317"/>
                  <a:pt x="7760400" y="4233317"/>
                </a:cubicBezTo>
                <a:close/>
                <a:moveTo>
                  <a:pt x="7539719" y="4233317"/>
                </a:moveTo>
                <a:cubicBezTo>
                  <a:pt x="7559919" y="4233317"/>
                  <a:pt x="7576295" y="4249693"/>
                  <a:pt x="7576295" y="4269893"/>
                </a:cubicBezTo>
                <a:cubicBezTo>
                  <a:pt x="7576295" y="4290093"/>
                  <a:pt x="7559919" y="4306469"/>
                  <a:pt x="7539719" y="4306469"/>
                </a:cubicBezTo>
                <a:cubicBezTo>
                  <a:pt x="7519519" y="4306469"/>
                  <a:pt x="7503143" y="4290093"/>
                  <a:pt x="7503143" y="4269893"/>
                </a:cubicBezTo>
                <a:cubicBezTo>
                  <a:pt x="7503143" y="4249693"/>
                  <a:pt x="7519519" y="4233317"/>
                  <a:pt x="7539719" y="4233317"/>
                </a:cubicBezTo>
                <a:close/>
                <a:moveTo>
                  <a:pt x="7319038" y="4233317"/>
                </a:moveTo>
                <a:cubicBezTo>
                  <a:pt x="7339238" y="4233317"/>
                  <a:pt x="7355614" y="4249693"/>
                  <a:pt x="7355614" y="4269893"/>
                </a:cubicBezTo>
                <a:cubicBezTo>
                  <a:pt x="7355614" y="4290093"/>
                  <a:pt x="7339238" y="4306469"/>
                  <a:pt x="7319038" y="4306469"/>
                </a:cubicBezTo>
                <a:cubicBezTo>
                  <a:pt x="7298838" y="4306469"/>
                  <a:pt x="7282462" y="4290093"/>
                  <a:pt x="7282462" y="4269893"/>
                </a:cubicBezTo>
                <a:cubicBezTo>
                  <a:pt x="7282462" y="4249693"/>
                  <a:pt x="7298838" y="4233317"/>
                  <a:pt x="7319038" y="4233317"/>
                </a:cubicBezTo>
                <a:close/>
                <a:moveTo>
                  <a:pt x="7098357" y="4233317"/>
                </a:moveTo>
                <a:cubicBezTo>
                  <a:pt x="7118557" y="4233317"/>
                  <a:pt x="7134933" y="4249693"/>
                  <a:pt x="7134933" y="4269893"/>
                </a:cubicBezTo>
                <a:cubicBezTo>
                  <a:pt x="7134933" y="4290093"/>
                  <a:pt x="7118557" y="4306469"/>
                  <a:pt x="7098357" y="4306469"/>
                </a:cubicBezTo>
                <a:cubicBezTo>
                  <a:pt x="7078157" y="4306469"/>
                  <a:pt x="7061781" y="4290093"/>
                  <a:pt x="7061781" y="4269893"/>
                </a:cubicBezTo>
                <a:cubicBezTo>
                  <a:pt x="7061781" y="4249693"/>
                  <a:pt x="7078157" y="4233317"/>
                  <a:pt x="7098357" y="4233317"/>
                </a:cubicBezTo>
                <a:close/>
                <a:moveTo>
                  <a:pt x="6877676" y="4233317"/>
                </a:moveTo>
                <a:cubicBezTo>
                  <a:pt x="6897876" y="4233317"/>
                  <a:pt x="6914252" y="4249693"/>
                  <a:pt x="6914252" y="4269893"/>
                </a:cubicBezTo>
                <a:cubicBezTo>
                  <a:pt x="6914252" y="4290093"/>
                  <a:pt x="6897876" y="4306469"/>
                  <a:pt x="6877676" y="4306469"/>
                </a:cubicBezTo>
                <a:cubicBezTo>
                  <a:pt x="6857476" y="4306469"/>
                  <a:pt x="6841100" y="4290093"/>
                  <a:pt x="6841100" y="4269893"/>
                </a:cubicBezTo>
                <a:cubicBezTo>
                  <a:pt x="6841100" y="4249693"/>
                  <a:pt x="6857476" y="4233317"/>
                  <a:pt x="6877676" y="4233317"/>
                </a:cubicBezTo>
                <a:close/>
                <a:moveTo>
                  <a:pt x="6656995" y="4233317"/>
                </a:moveTo>
                <a:cubicBezTo>
                  <a:pt x="6677195" y="4233317"/>
                  <a:pt x="6693571" y="4249693"/>
                  <a:pt x="6693571" y="4269893"/>
                </a:cubicBezTo>
                <a:cubicBezTo>
                  <a:pt x="6693571" y="4290093"/>
                  <a:pt x="6677195" y="4306469"/>
                  <a:pt x="6656995" y="4306469"/>
                </a:cubicBezTo>
                <a:cubicBezTo>
                  <a:pt x="6636795" y="4306469"/>
                  <a:pt x="6620419" y="4290093"/>
                  <a:pt x="6620419" y="4269893"/>
                </a:cubicBezTo>
                <a:cubicBezTo>
                  <a:pt x="6620419" y="4249693"/>
                  <a:pt x="6636795" y="4233317"/>
                  <a:pt x="6656995" y="4233317"/>
                </a:cubicBezTo>
                <a:close/>
                <a:moveTo>
                  <a:pt x="6436314" y="4233317"/>
                </a:moveTo>
                <a:cubicBezTo>
                  <a:pt x="6456514" y="4233317"/>
                  <a:pt x="6472890" y="4249693"/>
                  <a:pt x="6472890" y="4269893"/>
                </a:cubicBezTo>
                <a:cubicBezTo>
                  <a:pt x="6472890" y="4290093"/>
                  <a:pt x="6456514" y="4306469"/>
                  <a:pt x="6436314" y="4306469"/>
                </a:cubicBezTo>
                <a:cubicBezTo>
                  <a:pt x="6416114" y="4306469"/>
                  <a:pt x="6399738" y="4290093"/>
                  <a:pt x="6399738" y="4269893"/>
                </a:cubicBezTo>
                <a:cubicBezTo>
                  <a:pt x="6399738" y="4249693"/>
                  <a:pt x="6416114" y="4233317"/>
                  <a:pt x="6436314" y="4233317"/>
                </a:cubicBezTo>
                <a:close/>
                <a:moveTo>
                  <a:pt x="6215633" y="4233317"/>
                </a:moveTo>
                <a:cubicBezTo>
                  <a:pt x="6235833" y="4233317"/>
                  <a:pt x="6252209" y="4249693"/>
                  <a:pt x="6252209" y="4269893"/>
                </a:cubicBezTo>
                <a:cubicBezTo>
                  <a:pt x="6252209" y="4290093"/>
                  <a:pt x="6235833" y="4306469"/>
                  <a:pt x="6215633" y="4306469"/>
                </a:cubicBezTo>
                <a:cubicBezTo>
                  <a:pt x="6195433" y="4306469"/>
                  <a:pt x="6179057" y="4290093"/>
                  <a:pt x="6179057" y="4269893"/>
                </a:cubicBezTo>
                <a:cubicBezTo>
                  <a:pt x="6179057" y="4249693"/>
                  <a:pt x="6195433" y="4233317"/>
                  <a:pt x="6215633" y="4233317"/>
                </a:cubicBezTo>
                <a:close/>
                <a:moveTo>
                  <a:pt x="5994952" y="4233317"/>
                </a:moveTo>
                <a:cubicBezTo>
                  <a:pt x="6015152" y="4233317"/>
                  <a:pt x="6031528" y="4249693"/>
                  <a:pt x="6031528" y="4269893"/>
                </a:cubicBezTo>
                <a:cubicBezTo>
                  <a:pt x="6031528" y="4290093"/>
                  <a:pt x="6015152" y="4306469"/>
                  <a:pt x="5994952" y="4306469"/>
                </a:cubicBezTo>
                <a:cubicBezTo>
                  <a:pt x="5974752" y="4306469"/>
                  <a:pt x="5958376" y="4290093"/>
                  <a:pt x="5958376" y="4269893"/>
                </a:cubicBezTo>
                <a:cubicBezTo>
                  <a:pt x="5958376" y="4249693"/>
                  <a:pt x="5974752" y="4233317"/>
                  <a:pt x="5994952" y="4233317"/>
                </a:cubicBezTo>
                <a:close/>
                <a:moveTo>
                  <a:pt x="5774272" y="4233317"/>
                </a:moveTo>
                <a:cubicBezTo>
                  <a:pt x="5794472" y="4233317"/>
                  <a:pt x="5810848" y="4249693"/>
                  <a:pt x="5810848" y="4269893"/>
                </a:cubicBezTo>
                <a:cubicBezTo>
                  <a:pt x="5810848" y="4290093"/>
                  <a:pt x="5794472" y="4306469"/>
                  <a:pt x="5774272" y="4306469"/>
                </a:cubicBezTo>
                <a:cubicBezTo>
                  <a:pt x="5754073" y="4306469"/>
                  <a:pt x="5737697" y="4290093"/>
                  <a:pt x="5737697" y="4269893"/>
                </a:cubicBezTo>
                <a:cubicBezTo>
                  <a:pt x="5737697" y="4249693"/>
                  <a:pt x="5754073" y="4233317"/>
                  <a:pt x="5774272" y="4233317"/>
                </a:cubicBezTo>
                <a:close/>
                <a:moveTo>
                  <a:pt x="5553593" y="4233317"/>
                </a:moveTo>
                <a:cubicBezTo>
                  <a:pt x="5573793" y="4233317"/>
                  <a:pt x="5590169" y="4249693"/>
                  <a:pt x="5590169" y="4269893"/>
                </a:cubicBezTo>
                <a:cubicBezTo>
                  <a:pt x="5590169" y="4290093"/>
                  <a:pt x="5573793" y="4306469"/>
                  <a:pt x="5553593" y="4306469"/>
                </a:cubicBezTo>
                <a:cubicBezTo>
                  <a:pt x="5533393" y="4306469"/>
                  <a:pt x="5517018" y="4290093"/>
                  <a:pt x="5517018" y="4269893"/>
                </a:cubicBezTo>
                <a:cubicBezTo>
                  <a:pt x="5517018" y="4249693"/>
                  <a:pt x="5533393" y="4233317"/>
                  <a:pt x="5553593" y="4233317"/>
                </a:cubicBezTo>
                <a:close/>
                <a:moveTo>
                  <a:pt x="5332913" y="4233317"/>
                </a:moveTo>
                <a:cubicBezTo>
                  <a:pt x="5353113" y="4233317"/>
                  <a:pt x="5369490" y="4249693"/>
                  <a:pt x="5369490" y="4269893"/>
                </a:cubicBezTo>
                <a:cubicBezTo>
                  <a:pt x="5369490" y="4290093"/>
                  <a:pt x="5353113" y="4306469"/>
                  <a:pt x="5332913" y="4306469"/>
                </a:cubicBezTo>
                <a:cubicBezTo>
                  <a:pt x="5312714" y="4306469"/>
                  <a:pt x="5296337" y="4290093"/>
                  <a:pt x="5296337" y="4269893"/>
                </a:cubicBezTo>
                <a:cubicBezTo>
                  <a:pt x="5296337" y="4249693"/>
                  <a:pt x="5312714" y="4233317"/>
                  <a:pt x="5332913" y="4233317"/>
                </a:cubicBezTo>
                <a:close/>
                <a:moveTo>
                  <a:pt x="5112230" y="4233317"/>
                </a:moveTo>
                <a:cubicBezTo>
                  <a:pt x="5132433" y="4233317"/>
                  <a:pt x="5148807" y="4249693"/>
                  <a:pt x="5148807" y="4269893"/>
                </a:cubicBezTo>
                <a:cubicBezTo>
                  <a:pt x="5148807" y="4290093"/>
                  <a:pt x="5132433" y="4306469"/>
                  <a:pt x="5112230" y="4306469"/>
                </a:cubicBezTo>
                <a:cubicBezTo>
                  <a:pt x="5092030" y="4306469"/>
                  <a:pt x="5075655" y="4290093"/>
                  <a:pt x="5075655" y="4269893"/>
                </a:cubicBezTo>
                <a:cubicBezTo>
                  <a:pt x="5075655" y="4249693"/>
                  <a:pt x="5092030" y="4233317"/>
                  <a:pt x="5112230" y="4233317"/>
                </a:cubicBezTo>
                <a:close/>
                <a:moveTo>
                  <a:pt x="4891552" y="4233317"/>
                </a:moveTo>
                <a:cubicBezTo>
                  <a:pt x="4911751" y="4233317"/>
                  <a:pt x="4928127" y="4249693"/>
                  <a:pt x="4928127" y="4269893"/>
                </a:cubicBezTo>
                <a:cubicBezTo>
                  <a:pt x="4928127" y="4290093"/>
                  <a:pt x="4911751" y="4306469"/>
                  <a:pt x="4891552" y="4306469"/>
                </a:cubicBezTo>
                <a:cubicBezTo>
                  <a:pt x="4871352" y="4306469"/>
                  <a:pt x="4854975" y="4290093"/>
                  <a:pt x="4854975" y="4269893"/>
                </a:cubicBezTo>
                <a:cubicBezTo>
                  <a:pt x="4854975" y="4249693"/>
                  <a:pt x="4871352" y="4233317"/>
                  <a:pt x="4891552" y="4233317"/>
                </a:cubicBezTo>
                <a:close/>
                <a:moveTo>
                  <a:pt x="4670871" y="4233317"/>
                </a:moveTo>
                <a:cubicBezTo>
                  <a:pt x="4691070" y="4233317"/>
                  <a:pt x="4707447" y="4249693"/>
                  <a:pt x="4707447" y="4269893"/>
                </a:cubicBezTo>
                <a:cubicBezTo>
                  <a:pt x="4707447" y="4290093"/>
                  <a:pt x="4691070" y="4306469"/>
                  <a:pt x="4670871" y="4306469"/>
                </a:cubicBezTo>
                <a:cubicBezTo>
                  <a:pt x="4650672" y="4306469"/>
                  <a:pt x="4634295" y="4290093"/>
                  <a:pt x="4634295" y="4269893"/>
                </a:cubicBezTo>
                <a:cubicBezTo>
                  <a:pt x="4634295" y="4249693"/>
                  <a:pt x="4650672" y="4233317"/>
                  <a:pt x="4670871" y="4233317"/>
                </a:cubicBezTo>
                <a:close/>
                <a:moveTo>
                  <a:pt x="4450188" y="4233317"/>
                </a:moveTo>
                <a:cubicBezTo>
                  <a:pt x="4470390" y="4233317"/>
                  <a:pt x="4486764" y="4249693"/>
                  <a:pt x="4486764" y="4269893"/>
                </a:cubicBezTo>
                <a:cubicBezTo>
                  <a:pt x="4486764" y="4290093"/>
                  <a:pt x="4470390" y="4306469"/>
                  <a:pt x="4450188" y="4306469"/>
                </a:cubicBezTo>
                <a:cubicBezTo>
                  <a:pt x="4429988" y="4306469"/>
                  <a:pt x="4413613" y="4290093"/>
                  <a:pt x="4413613" y="4269893"/>
                </a:cubicBezTo>
                <a:cubicBezTo>
                  <a:pt x="4413613" y="4249693"/>
                  <a:pt x="4429988" y="4233317"/>
                  <a:pt x="4450188" y="4233317"/>
                </a:cubicBezTo>
                <a:close/>
                <a:moveTo>
                  <a:pt x="4229507" y="4233317"/>
                </a:moveTo>
                <a:cubicBezTo>
                  <a:pt x="4249708" y="4233317"/>
                  <a:pt x="4266084" y="4249693"/>
                  <a:pt x="4266084" y="4269893"/>
                </a:cubicBezTo>
                <a:cubicBezTo>
                  <a:pt x="4266084" y="4290093"/>
                  <a:pt x="4249708" y="4306469"/>
                  <a:pt x="4229507" y="4306469"/>
                </a:cubicBezTo>
                <a:cubicBezTo>
                  <a:pt x="4209307" y="4306469"/>
                  <a:pt x="4192931" y="4290093"/>
                  <a:pt x="4192931" y="4269893"/>
                </a:cubicBezTo>
                <a:cubicBezTo>
                  <a:pt x="4192931" y="4249693"/>
                  <a:pt x="4209307" y="4233317"/>
                  <a:pt x="4229507" y="4233317"/>
                </a:cubicBezTo>
                <a:close/>
                <a:moveTo>
                  <a:pt x="4008847" y="4233317"/>
                </a:moveTo>
                <a:cubicBezTo>
                  <a:pt x="4029045" y="4233317"/>
                  <a:pt x="4045426" y="4249693"/>
                  <a:pt x="4045426" y="4269893"/>
                </a:cubicBezTo>
                <a:cubicBezTo>
                  <a:pt x="4045426" y="4290093"/>
                  <a:pt x="4029045" y="4306469"/>
                  <a:pt x="4008847" y="4306469"/>
                </a:cubicBezTo>
                <a:cubicBezTo>
                  <a:pt x="3988642" y="4306469"/>
                  <a:pt x="3972267" y="4290093"/>
                  <a:pt x="3972267" y="4269893"/>
                </a:cubicBezTo>
                <a:cubicBezTo>
                  <a:pt x="3972267" y="4249693"/>
                  <a:pt x="3988642" y="4233317"/>
                  <a:pt x="4008847" y="4233317"/>
                </a:cubicBezTo>
                <a:close/>
                <a:moveTo>
                  <a:pt x="3788165" y="4233317"/>
                </a:moveTo>
                <a:cubicBezTo>
                  <a:pt x="3808367" y="4233317"/>
                  <a:pt x="3824738" y="4249693"/>
                  <a:pt x="3824738" y="4269893"/>
                </a:cubicBezTo>
                <a:cubicBezTo>
                  <a:pt x="3824738" y="4290093"/>
                  <a:pt x="3808367" y="4306469"/>
                  <a:pt x="3788165" y="4306469"/>
                </a:cubicBezTo>
                <a:cubicBezTo>
                  <a:pt x="3767965" y="4306469"/>
                  <a:pt x="3751588" y="4290093"/>
                  <a:pt x="3751588" y="4269893"/>
                </a:cubicBezTo>
                <a:cubicBezTo>
                  <a:pt x="3751588" y="4249693"/>
                  <a:pt x="3767965" y="4233317"/>
                  <a:pt x="3788165" y="4233317"/>
                </a:cubicBezTo>
                <a:close/>
                <a:moveTo>
                  <a:pt x="3567479" y="4233317"/>
                </a:moveTo>
                <a:cubicBezTo>
                  <a:pt x="3587675" y="4233317"/>
                  <a:pt x="3604051" y="4249693"/>
                  <a:pt x="3604051" y="4269893"/>
                </a:cubicBezTo>
                <a:cubicBezTo>
                  <a:pt x="3604051" y="4290093"/>
                  <a:pt x="3587675" y="4306469"/>
                  <a:pt x="3567479" y="4306469"/>
                </a:cubicBezTo>
                <a:cubicBezTo>
                  <a:pt x="3547276" y="4306469"/>
                  <a:pt x="3530901" y="4290093"/>
                  <a:pt x="3530901" y="4269893"/>
                </a:cubicBezTo>
                <a:cubicBezTo>
                  <a:pt x="3530901" y="4249693"/>
                  <a:pt x="3547276" y="4233317"/>
                  <a:pt x="3567479" y="4233317"/>
                </a:cubicBezTo>
                <a:close/>
                <a:moveTo>
                  <a:pt x="3346801" y="4233317"/>
                </a:moveTo>
                <a:cubicBezTo>
                  <a:pt x="3367001" y="4233317"/>
                  <a:pt x="3383375" y="4249693"/>
                  <a:pt x="3383375" y="4269893"/>
                </a:cubicBezTo>
                <a:cubicBezTo>
                  <a:pt x="3383375" y="4290093"/>
                  <a:pt x="3367001" y="4306469"/>
                  <a:pt x="3346801" y="4306469"/>
                </a:cubicBezTo>
                <a:cubicBezTo>
                  <a:pt x="3326603" y="4306469"/>
                  <a:pt x="3310228" y="4290093"/>
                  <a:pt x="3310228" y="4269893"/>
                </a:cubicBezTo>
                <a:cubicBezTo>
                  <a:pt x="3310228" y="4249693"/>
                  <a:pt x="3326603" y="4233317"/>
                  <a:pt x="3346801" y="4233317"/>
                </a:cubicBezTo>
                <a:close/>
                <a:moveTo>
                  <a:pt x="3126126" y="4233317"/>
                </a:moveTo>
                <a:cubicBezTo>
                  <a:pt x="3146320" y="4233317"/>
                  <a:pt x="3162696" y="4249693"/>
                  <a:pt x="3162696" y="4269893"/>
                </a:cubicBezTo>
                <a:cubicBezTo>
                  <a:pt x="3162696" y="4290093"/>
                  <a:pt x="3146320" y="4306469"/>
                  <a:pt x="3126126" y="4306469"/>
                </a:cubicBezTo>
                <a:cubicBezTo>
                  <a:pt x="3105923" y="4306469"/>
                  <a:pt x="3089541" y="4290093"/>
                  <a:pt x="3089541" y="4269893"/>
                </a:cubicBezTo>
                <a:cubicBezTo>
                  <a:pt x="3089541" y="4249693"/>
                  <a:pt x="3105923" y="4233317"/>
                  <a:pt x="3126126" y="4233317"/>
                </a:cubicBezTo>
                <a:close/>
                <a:moveTo>
                  <a:pt x="2905436" y="4233317"/>
                </a:moveTo>
                <a:cubicBezTo>
                  <a:pt x="2925637" y="4233317"/>
                  <a:pt x="2942013" y="4249693"/>
                  <a:pt x="2942013" y="4269893"/>
                </a:cubicBezTo>
                <a:cubicBezTo>
                  <a:pt x="2942013" y="4290093"/>
                  <a:pt x="2925637" y="4306469"/>
                  <a:pt x="2905436" y="4306469"/>
                </a:cubicBezTo>
                <a:cubicBezTo>
                  <a:pt x="2885243" y="4306469"/>
                  <a:pt x="2868866" y="4290093"/>
                  <a:pt x="2868866" y="4269893"/>
                </a:cubicBezTo>
                <a:cubicBezTo>
                  <a:pt x="2868866" y="4249693"/>
                  <a:pt x="2885243" y="4233317"/>
                  <a:pt x="2905436" y="4233317"/>
                </a:cubicBezTo>
                <a:close/>
                <a:moveTo>
                  <a:pt x="2684758" y="4233317"/>
                </a:moveTo>
                <a:cubicBezTo>
                  <a:pt x="2704958" y="4233317"/>
                  <a:pt x="2721329" y="4249693"/>
                  <a:pt x="2721329" y="4269893"/>
                </a:cubicBezTo>
                <a:cubicBezTo>
                  <a:pt x="2721329" y="4290093"/>
                  <a:pt x="2704958" y="4306469"/>
                  <a:pt x="2684758" y="4306469"/>
                </a:cubicBezTo>
                <a:cubicBezTo>
                  <a:pt x="2664554" y="4306469"/>
                  <a:pt x="2648177" y="4290093"/>
                  <a:pt x="2648177" y="4269893"/>
                </a:cubicBezTo>
                <a:cubicBezTo>
                  <a:pt x="2648177" y="4249693"/>
                  <a:pt x="2664554" y="4233317"/>
                  <a:pt x="2684758" y="4233317"/>
                </a:cubicBezTo>
                <a:close/>
                <a:moveTo>
                  <a:pt x="2464071" y="4233317"/>
                </a:moveTo>
                <a:cubicBezTo>
                  <a:pt x="2484272" y="4233317"/>
                  <a:pt x="2500650" y="4249693"/>
                  <a:pt x="2500650" y="4269893"/>
                </a:cubicBezTo>
                <a:cubicBezTo>
                  <a:pt x="2500650" y="4290093"/>
                  <a:pt x="2484272" y="4306469"/>
                  <a:pt x="2464071" y="4306469"/>
                </a:cubicBezTo>
                <a:cubicBezTo>
                  <a:pt x="2443875" y="4306469"/>
                  <a:pt x="2427500" y="4290093"/>
                  <a:pt x="2427500" y="4269893"/>
                </a:cubicBezTo>
                <a:cubicBezTo>
                  <a:pt x="2427500" y="4249693"/>
                  <a:pt x="2443875" y="4233317"/>
                  <a:pt x="2464071" y="4233317"/>
                </a:cubicBezTo>
                <a:close/>
                <a:moveTo>
                  <a:pt x="2243393" y="4233317"/>
                </a:moveTo>
                <a:cubicBezTo>
                  <a:pt x="2263591" y="4233317"/>
                  <a:pt x="2279972" y="4249693"/>
                  <a:pt x="2279972" y="4269893"/>
                </a:cubicBezTo>
                <a:cubicBezTo>
                  <a:pt x="2279972" y="4290093"/>
                  <a:pt x="2263591" y="4306469"/>
                  <a:pt x="2243393" y="4306469"/>
                </a:cubicBezTo>
                <a:cubicBezTo>
                  <a:pt x="2223191" y="4306469"/>
                  <a:pt x="2206817" y="4290093"/>
                  <a:pt x="2206817" y="4269893"/>
                </a:cubicBezTo>
                <a:cubicBezTo>
                  <a:pt x="2206817" y="4249693"/>
                  <a:pt x="2223191" y="4233317"/>
                  <a:pt x="2243393" y="4233317"/>
                </a:cubicBezTo>
                <a:close/>
                <a:moveTo>
                  <a:pt x="2022713" y="4233317"/>
                </a:moveTo>
                <a:cubicBezTo>
                  <a:pt x="2042913" y="4233317"/>
                  <a:pt x="2059288" y="4249693"/>
                  <a:pt x="2059288" y="4269893"/>
                </a:cubicBezTo>
                <a:cubicBezTo>
                  <a:pt x="2059288" y="4290093"/>
                  <a:pt x="2042913" y="4306469"/>
                  <a:pt x="2022713" y="4306469"/>
                </a:cubicBezTo>
                <a:cubicBezTo>
                  <a:pt x="2002514" y="4306469"/>
                  <a:pt x="1986177" y="4290093"/>
                  <a:pt x="1986177" y="4269893"/>
                </a:cubicBezTo>
                <a:cubicBezTo>
                  <a:pt x="1986177" y="4249693"/>
                  <a:pt x="2002514" y="4233317"/>
                  <a:pt x="2022713" y="4233317"/>
                </a:cubicBezTo>
                <a:close/>
                <a:moveTo>
                  <a:pt x="1802067" y="4233317"/>
                </a:moveTo>
                <a:cubicBezTo>
                  <a:pt x="1822267" y="4233317"/>
                  <a:pt x="1838643" y="4249693"/>
                  <a:pt x="1838643" y="4269893"/>
                </a:cubicBezTo>
                <a:cubicBezTo>
                  <a:pt x="1838643" y="4290093"/>
                  <a:pt x="1822267" y="4306469"/>
                  <a:pt x="1802067" y="4306469"/>
                </a:cubicBezTo>
                <a:cubicBezTo>
                  <a:pt x="1781867" y="4306469"/>
                  <a:pt x="1765491" y="4290093"/>
                  <a:pt x="1765491" y="4269893"/>
                </a:cubicBezTo>
                <a:cubicBezTo>
                  <a:pt x="1765491" y="4249693"/>
                  <a:pt x="1781867" y="4233317"/>
                  <a:pt x="1802067" y="4233317"/>
                </a:cubicBezTo>
                <a:close/>
                <a:moveTo>
                  <a:pt x="1581382" y="4233317"/>
                </a:moveTo>
                <a:cubicBezTo>
                  <a:pt x="1601581" y="4233317"/>
                  <a:pt x="1617957" y="4249693"/>
                  <a:pt x="1617957" y="4269893"/>
                </a:cubicBezTo>
                <a:cubicBezTo>
                  <a:pt x="1617957" y="4290093"/>
                  <a:pt x="1601581" y="4306469"/>
                  <a:pt x="1581382" y="4306469"/>
                </a:cubicBezTo>
                <a:cubicBezTo>
                  <a:pt x="1561181" y="4306469"/>
                  <a:pt x="1544805" y="4290093"/>
                  <a:pt x="1544805" y="4269893"/>
                </a:cubicBezTo>
                <a:cubicBezTo>
                  <a:pt x="1544805" y="4249693"/>
                  <a:pt x="1561181" y="4233317"/>
                  <a:pt x="1581382" y="4233317"/>
                </a:cubicBezTo>
                <a:close/>
                <a:moveTo>
                  <a:pt x="1360696" y="4233317"/>
                </a:moveTo>
                <a:cubicBezTo>
                  <a:pt x="1380895" y="4233317"/>
                  <a:pt x="1397271" y="4249693"/>
                  <a:pt x="1397271" y="4269893"/>
                </a:cubicBezTo>
                <a:cubicBezTo>
                  <a:pt x="1397271" y="4290093"/>
                  <a:pt x="1380895" y="4306469"/>
                  <a:pt x="1360696" y="4306469"/>
                </a:cubicBezTo>
                <a:cubicBezTo>
                  <a:pt x="1340496" y="4306469"/>
                  <a:pt x="1324120" y="4290093"/>
                  <a:pt x="1324120" y="4269893"/>
                </a:cubicBezTo>
                <a:cubicBezTo>
                  <a:pt x="1324120" y="4249693"/>
                  <a:pt x="1340496" y="4233317"/>
                  <a:pt x="1360696" y="4233317"/>
                </a:cubicBezTo>
                <a:close/>
                <a:moveTo>
                  <a:pt x="1140010" y="4233317"/>
                </a:moveTo>
                <a:cubicBezTo>
                  <a:pt x="1160210" y="4233317"/>
                  <a:pt x="1176585" y="4249693"/>
                  <a:pt x="1176585" y="4269893"/>
                </a:cubicBezTo>
                <a:cubicBezTo>
                  <a:pt x="1176585" y="4290093"/>
                  <a:pt x="1160210" y="4306469"/>
                  <a:pt x="1140010" y="4306469"/>
                </a:cubicBezTo>
                <a:cubicBezTo>
                  <a:pt x="1119809" y="4306469"/>
                  <a:pt x="1103434" y="4290093"/>
                  <a:pt x="1103434" y="4269893"/>
                </a:cubicBezTo>
                <a:cubicBezTo>
                  <a:pt x="1103434" y="4249693"/>
                  <a:pt x="1119809" y="4233317"/>
                  <a:pt x="1140010" y="4233317"/>
                </a:cubicBezTo>
                <a:close/>
                <a:moveTo>
                  <a:pt x="919324" y="4233317"/>
                </a:moveTo>
                <a:cubicBezTo>
                  <a:pt x="939524" y="4233317"/>
                  <a:pt x="955899" y="4249693"/>
                  <a:pt x="955899" y="4269893"/>
                </a:cubicBezTo>
                <a:cubicBezTo>
                  <a:pt x="955899" y="4290093"/>
                  <a:pt x="939524" y="4306469"/>
                  <a:pt x="919324" y="4306469"/>
                </a:cubicBezTo>
                <a:cubicBezTo>
                  <a:pt x="899124" y="4306469"/>
                  <a:pt x="882747" y="4290093"/>
                  <a:pt x="882747" y="4269893"/>
                </a:cubicBezTo>
                <a:cubicBezTo>
                  <a:pt x="882747" y="4249693"/>
                  <a:pt x="899124" y="4233317"/>
                  <a:pt x="919324" y="4233317"/>
                </a:cubicBezTo>
                <a:close/>
                <a:moveTo>
                  <a:pt x="698637" y="4233317"/>
                </a:moveTo>
                <a:cubicBezTo>
                  <a:pt x="718837" y="4233317"/>
                  <a:pt x="735213" y="4249693"/>
                  <a:pt x="735213" y="4269893"/>
                </a:cubicBezTo>
                <a:cubicBezTo>
                  <a:pt x="735213" y="4290093"/>
                  <a:pt x="718837" y="4306469"/>
                  <a:pt x="698637" y="4306469"/>
                </a:cubicBezTo>
                <a:cubicBezTo>
                  <a:pt x="678437" y="4306469"/>
                  <a:pt x="662061" y="4290093"/>
                  <a:pt x="662061" y="4269893"/>
                </a:cubicBezTo>
                <a:cubicBezTo>
                  <a:pt x="662061" y="4249693"/>
                  <a:pt x="678437" y="4233317"/>
                  <a:pt x="698637" y="4233317"/>
                </a:cubicBezTo>
                <a:close/>
                <a:moveTo>
                  <a:pt x="477951" y="4233317"/>
                </a:moveTo>
                <a:cubicBezTo>
                  <a:pt x="498151" y="4233317"/>
                  <a:pt x="514527" y="4249693"/>
                  <a:pt x="514527" y="4269893"/>
                </a:cubicBezTo>
                <a:cubicBezTo>
                  <a:pt x="514527" y="4290093"/>
                  <a:pt x="498151" y="4306469"/>
                  <a:pt x="477951" y="4306469"/>
                </a:cubicBezTo>
                <a:cubicBezTo>
                  <a:pt x="457751" y="4306469"/>
                  <a:pt x="441375" y="4290093"/>
                  <a:pt x="441375" y="4269893"/>
                </a:cubicBezTo>
                <a:cubicBezTo>
                  <a:pt x="441375" y="4249693"/>
                  <a:pt x="457751" y="4233317"/>
                  <a:pt x="477951" y="4233317"/>
                </a:cubicBezTo>
                <a:close/>
                <a:moveTo>
                  <a:pt x="257265" y="4233317"/>
                </a:moveTo>
                <a:cubicBezTo>
                  <a:pt x="277465" y="4233317"/>
                  <a:pt x="293841" y="4249693"/>
                  <a:pt x="293841" y="4269893"/>
                </a:cubicBezTo>
                <a:cubicBezTo>
                  <a:pt x="293841" y="4290093"/>
                  <a:pt x="277465" y="4306469"/>
                  <a:pt x="257265" y="4306469"/>
                </a:cubicBezTo>
                <a:cubicBezTo>
                  <a:pt x="237065" y="4306469"/>
                  <a:pt x="220689" y="4290093"/>
                  <a:pt x="220689" y="4269893"/>
                </a:cubicBezTo>
                <a:cubicBezTo>
                  <a:pt x="220689" y="4249693"/>
                  <a:pt x="237065" y="4233317"/>
                  <a:pt x="257265" y="4233317"/>
                </a:cubicBezTo>
                <a:close/>
                <a:moveTo>
                  <a:pt x="36578" y="4233317"/>
                </a:moveTo>
                <a:cubicBezTo>
                  <a:pt x="56778" y="4233317"/>
                  <a:pt x="73154" y="4249693"/>
                  <a:pt x="73154" y="4269893"/>
                </a:cubicBezTo>
                <a:cubicBezTo>
                  <a:pt x="73154" y="4290093"/>
                  <a:pt x="56778" y="4306469"/>
                  <a:pt x="36578" y="4306469"/>
                </a:cubicBezTo>
                <a:cubicBezTo>
                  <a:pt x="16378" y="4306469"/>
                  <a:pt x="2" y="4290093"/>
                  <a:pt x="2" y="4269893"/>
                </a:cubicBezTo>
                <a:cubicBezTo>
                  <a:pt x="2" y="4249693"/>
                  <a:pt x="16378" y="4233317"/>
                  <a:pt x="36578" y="4233317"/>
                </a:cubicBezTo>
                <a:close/>
                <a:moveTo>
                  <a:pt x="11953343" y="4021651"/>
                </a:moveTo>
                <a:cubicBezTo>
                  <a:pt x="11973543" y="4021651"/>
                  <a:pt x="11989919" y="4038027"/>
                  <a:pt x="11989919" y="4058227"/>
                </a:cubicBezTo>
                <a:cubicBezTo>
                  <a:pt x="11989919" y="4078427"/>
                  <a:pt x="11973543" y="4094803"/>
                  <a:pt x="11953343" y="4094803"/>
                </a:cubicBezTo>
                <a:cubicBezTo>
                  <a:pt x="11933143" y="4094803"/>
                  <a:pt x="11916767" y="4078427"/>
                  <a:pt x="11916767" y="4058227"/>
                </a:cubicBezTo>
                <a:cubicBezTo>
                  <a:pt x="11916767" y="4038027"/>
                  <a:pt x="11933143" y="4021651"/>
                  <a:pt x="11953343" y="4021651"/>
                </a:cubicBezTo>
                <a:close/>
                <a:moveTo>
                  <a:pt x="11732658" y="4021651"/>
                </a:moveTo>
                <a:cubicBezTo>
                  <a:pt x="11752858" y="4021651"/>
                  <a:pt x="11769234" y="4038027"/>
                  <a:pt x="11769234" y="4058227"/>
                </a:cubicBezTo>
                <a:cubicBezTo>
                  <a:pt x="11769234" y="4078427"/>
                  <a:pt x="11752858" y="4094803"/>
                  <a:pt x="11732658" y="4094803"/>
                </a:cubicBezTo>
                <a:cubicBezTo>
                  <a:pt x="11712458" y="4094803"/>
                  <a:pt x="11696082" y="4078427"/>
                  <a:pt x="11696082" y="4058227"/>
                </a:cubicBezTo>
                <a:cubicBezTo>
                  <a:pt x="11696082" y="4038027"/>
                  <a:pt x="11712458" y="4021651"/>
                  <a:pt x="11732658" y="4021651"/>
                </a:cubicBezTo>
                <a:close/>
                <a:moveTo>
                  <a:pt x="11511977" y="4021651"/>
                </a:moveTo>
                <a:cubicBezTo>
                  <a:pt x="11532177" y="4021651"/>
                  <a:pt x="11548553" y="4038027"/>
                  <a:pt x="11548553" y="4058227"/>
                </a:cubicBezTo>
                <a:cubicBezTo>
                  <a:pt x="11548553" y="4078427"/>
                  <a:pt x="11532177" y="4094803"/>
                  <a:pt x="11511977" y="4094803"/>
                </a:cubicBezTo>
                <a:cubicBezTo>
                  <a:pt x="11491777" y="4094803"/>
                  <a:pt x="11475401" y="4078427"/>
                  <a:pt x="11475401" y="4058227"/>
                </a:cubicBezTo>
                <a:cubicBezTo>
                  <a:pt x="11475401" y="4038027"/>
                  <a:pt x="11491777" y="4021651"/>
                  <a:pt x="11511977" y="4021651"/>
                </a:cubicBezTo>
                <a:close/>
                <a:moveTo>
                  <a:pt x="11291296" y="4021651"/>
                </a:moveTo>
                <a:cubicBezTo>
                  <a:pt x="11311496" y="4021651"/>
                  <a:pt x="11327872" y="4038027"/>
                  <a:pt x="11327872" y="4058227"/>
                </a:cubicBezTo>
                <a:cubicBezTo>
                  <a:pt x="11327872" y="4078427"/>
                  <a:pt x="11311496" y="4094803"/>
                  <a:pt x="11291296" y="4094803"/>
                </a:cubicBezTo>
                <a:cubicBezTo>
                  <a:pt x="11271096" y="4094803"/>
                  <a:pt x="11254720" y="4078427"/>
                  <a:pt x="11254720" y="4058227"/>
                </a:cubicBezTo>
                <a:cubicBezTo>
                  <a:pt x="11254720" y="4038027"/>
                  <a:pt x="11271096" y="4021651"/>
                  <a:pt x="11291296" y="4021651"/>
                </a:cubicBezTo>
                <a:close/>
                <a:moveTo>
                  <a:pt x="11070615" y="4021651"/>
                </a:moveTo>
                <a:cubicBezTo>
                  <a:pt x="11090815" y="4021651"/>
                  <a:pt x="11107191" y="4038027"/>
                  <a:pt x="11107191" y="4058227"/>
                </a:cubicBezTo>
                <a:cubicBezTo>
                  <a:pt x="11107191" y="4078427"/>
                  <a:pt x="11090815" y="4094803"/>
                  <a:pt x="11070615" y="4094803"/>
                </a:cubicBezTo>
                <a:cubicBezTo>
                  <a:pt x="11050415" y="4094803"/>
                  <a:pt x="11034039" y="4078427"/>
                  <a:pt x="11034039" y="4058227"/>
                </a:cubicBezTo>
                <a:cubicBezTo>
                  <a:pt x="11034039" y="4038027"/>
                  <a:pt x="11050415" y="4021651"/>
                  <a:pt x="11070615" y="4021651"/>
                </a:cubicBezTo>
                <a:close/>
                <a:moveTo>
                  <a:pt x="10849934" y="4021651"/>
                </a:moveTo>
                <a:cubicBezTo>
                  <a:pt x="10870134" y="4021651"/>
                  <a:pt x="10886510" y="4038027"/>
                  <a:pt x="10886510" y="4058227"/>
                </a:cubicBezTo>
                <a:cubicBezTo>
                  <a:pt x="10886510" y="4078427"/>
                  <a:pt x="10870134" y="4094803"/>
                  <a:pt x="10849934" y="4094803"/>
                </a:cubicBezTo>
                <a:cubicBezTo>
                  <a:pt x="10829734" y="4094803"/>
                  <a:pt x="10813358" y="4078427"/>
                  <a:pt x="10813358" y="4058227"/>
                </a:cubicBezTo>
                <a:cubicBezTo>
                  <a:pt x="10813358" y="4038027"/>
                  <a:pt x="10829734" y="4021651"/>
                  <a:pt x="10849934" y="4021651"/>
                </a:cubicBezTo>
                <a:close/>
                <a:moveTo>
                  <a:pt x="10629253" y="4021651"/>
                </a:moveTo>
                <a:cubicBezTo>
                  <a:pt x="10649453" y="4021651"/>
                  <a:pt x="10665829" y="4038027"/>
                  <a:pt x="10665829" y="4058227"/>
                </a:cubicBezTo>
                <a:cubicBezTo>
                  <a:pt x="10665829" y="4078427"/>
                  <a:pt x="10649453" y="4094803"/>
                  <a:pt x="10629253" y="4094803"/>
                </a:cubicBezTo>
                <a:cubicBezTo>
                  <a:pt x="10609053" y="4094803"/>
                  <a:pt x="10592677" y="4078427"/>
                  <a:pt x="10592677" y="4058227"/>
                </a:cubicBezTo>
                <a:cubicBezTo>
                  <a:pt x="10592677" y="4038027"/>
                  <a:pt x="10609053" y="4021651"/>
                  <a:pt x="10629253" y="4021651"/>
                </a:cubicBezTo>
                <a:close/>
                <a:moveTo>
                  <a:pt x="10408572" y="4021651"/>
                </a:moveTo>
                <a:cubicBezTo>
                  <a:pt x="10428772" y="4021651"/>
                  <a:pt x="10445148" y="4038027"/>
                  <a:pt x="10445148" y="4058227"/>
                </a:cubicBezTo>
                <a:cubicBezTo>
                  <a:pt x="10445148" y="4078427"/>
                  <a:pt x="10428772" y="4094803"/>
                  <a:pt x="10408572" y="4094803"/>
                </a:cubicBezTo>
                <a:cubicBezTo>
                  <a:pt x="10388372" y="4094803"/>
                  <a:pt x="10371996" y="4078427"/>
                  <a:pt x="10371996" y="4058227"/>
                </a:cubicBezTo>
                <a:cubicBezTo>
                  <a:pt x="10371996" y="4038027"/>
                  <a:pt x="10388372" y="4021651"/>
                  <a:pt x="10408572" y="4021651"/>
                </a:cubicBezTo>
                <a:close/>
                <a:moveTo>
                  <a:pt x="10187891" y="4021651"/>
                </a:moveTo>
                <a:cubicBezTo>
                  <a:pt x="10208091" y="4021651"/>
                  <a:pt x="10224467" y="4038027"/>
                  <a:pt x="10224467" y="4058227"/>
                </a:cubicBezTo>
                <a:cubicBezTo>
                  <a:pt x="10224467" y="4078427"/>
                  <a:pt x="10208091" y="4094803"/>
                  <a:pt x="10187891" y="4094803"/>
                </a:cubicBezTo>
                <a:cubicBezTo>
                  <a:pt x="10167691" y="4094803"/>
                  <a:pt x="10151315" y="4078427"/>
                  <a:pt x="10151315" y="4058227"/>
                </a:cubicBezTo>
                <a:cubicBezTo>
                  <a:pt x="10151315" y="4038027"/>
                  <a:pt x="10167691" y="4021651"/>
                  <a:pt x="10187891" y="4021651"/>
                </a:cubicBezTo>
                <a:close/>
                <a:moveTo>
                  <a:pt x="9967210" y="4021651"/>
                </a:moveTo>
                <a:cubicBezTo>
                  <a:pt x="9987410" y="4021651"/>
                  <a:pt x="10003786" y="4038027"/>
                  <a:pt x="10003786" y="4058227"/>
                </a:cubicBezTo>
                <a:cubicBezTo>
                  <a:pt x="10003786" y="4078427"/>
                  <a:pt x="9987410" y="4094803"/>
                  <a:pt x="9967210" y="4094803"/>
                </a:cubicBezTo>
                <a:cubicBezTo>
                  <a:pt x="9947010" y="4094803"/>
                  <a:pt x="9930634" y="4078427"/>
                  <a:pt x="9930634" y="4058227"/>
                </a:cubicBezTo>
                <a:cubicBezTo>
                  <a:pt x="9930634" y="4038027"/>
                  <a:pt x="9947010" y="4021651"/>
                  <a:pt x="9967210" y="4021651"/>
                </a:cubicBezTo>
                <a:close/>
                <a:moveTo>
                  <a:pt x="9746529" y="4021651"/>
                </a:moveTo>
                <a:cubicBezTo>
                  <a:pt x="9766729" y="4021651"/>
                  <a:pt x="9783105" y="4038027"/>
                  <a:pt x="9783105" y="4058227"/>
                </a:cubicBezTo>
                <a:cubicBezTo>
                  <a:pt x="9783105" y="4078427"/>
                  <a:pt x="9766729" y="4094803"/>
                  <a:pt x="9746529" y="4094803"/>
                </a:cubicBezTo>
                <a:cubicBezTo>
                  <a:pt x="9726329" y="4094803"/>
                  <a:pt x="9709953" y="4078427"/>
                  <a:pt x="9709953" y="4058227"/>
                </a:cubicBezTo>
                <a:cubicBezTo>
                  <a:pt x="9709953" y="4038027"/>
                  <a:pt x="9726329" y="4021651"/>
                  <a:pt x="9746529" y="4021651"/>
                </a:cubicBezTo>
                <a:close/>
                <a:moveTo>
                  <a:pt x="9525848" y="4021651"/>
                </a:moveTo>
                <a:cubicBezTo>
                  <a:pt x="9546048" y="4021651"/>
                  <a:pt x="9562424" y="4038027"/>
                  <a:pt x="9562424" y="4058227"/>
                </a:cubicBezTo>
                <a:cubicBezTo>
                  <a:pt x="9562424" y="4078427"/>
                  <a:pt x="9546048" y="4094803"/>
                  <a:pt x="9525848" y="4094803"/>
                </a:cubicBezTo>
                <a:cubicBezTo>
                  <a:pt x="9505648" y="4094803"/>
                  <a:pt x="9489272" y="4078427"/>
                  <a:pt x="9489272" y="4058227"/>
                </a:cubicBezTo>
                <a:cubicBezTo>
                  <a:pt x="9489272" y="4038027"/>
                  <a:pt x="9505648" y="4021651"/>
                  <a:pt x="9525848" y="4021651"/>
                </a:cubicBezTo>
                <a:close/>
                <a:moveTo>
                  <a:pt x="9305167" y="4021651"/>
                </a:moveTo>
                <a:cubicBezTo>
                  <a:pt x="9325367" y="4021651"/>
                  <a:pt x="9341743" y="4038027"/>
                  <a:pt x="9341743" y="4058227"/>
                </a:cubicBezTo>
                <a:cubicBezTo>
                  <a:pt x="9341743" y="4078427"/>
                  <a:pt x="9325367" y="4094803"/>
                  <a:pt x="9305167" y="4094803"/>
                </a:cubicBezTo>
                <a:cubicBezTo>
                  <a:pt x="9284967" y="4094803"/>
                  <a:pt x="9268591" y="4078427"/>
                  <a:pt x="9268591" y="4058227"/>
                </a:cubicBezTo>
                <a:cubicBezTo>
                  <a:pt x="9268591" y="4038027"/>
                  <a:pt x="9284967" y="4021651"/>
                  <a:pt x="9305167" y="4021651"/>
                </a:cubicBezTo>
                <a:close/>
                <a:moveTo>
                  <a:pt x="9084486" y="4021651"/>
                </a:moveTo>
                <a:cubicBezTo>
                  <a:pt x="9104686" y="4021651"/>
                  <a:pt x="9121062" y="4038027"/>
                  <a:pt x="9121062" y="4058227"/>
                </a:cubicBezTo>
                <a:cubicBezTo>
                  <a:pt x="9121062" y="4078427"/>
                  <a:pt x="9104686" y="4094803"/>
                  <a:pt x="9084486" y="4094803"/>
                </a:cubicBezTo>
                <a:cubicBezTo>
                  <a:pt x="9064286" y="4094803"/>
                  <a:pt x="9047910" y="4078427"/>
                  <a:pt x="9047910" y="4058227"/>
                </a:cubicBezTo>
                <a:cubicBezTo>
                  <a:pt x="9047910" y="4038027"/>
                  <a:pt x="9064286" y="4021651"/>
                  <a:pt x="9084486" y="4021651"/>
                </a:cubicBezTo>
                <a:close/>
                <a:moveTo>
                  <a:pt x="8863805" y="4021651"/>
                </a:moveTo>
                <a:cubicBezTo>
                  <a:pt x="8884005" y="4021651"/>
                  <a:pt x="8900381" y="4038027"/>
                  <a:pt x="8900381" y="4058227"/>
                </a:cubicBezTo>
                <a:cubicBezTo>
                  <a:pt x="8900381" y="4078427"/>
                  <a:pt x="8884005" y="4094803"/>
                  <a:pt x="8863805" y="4094803"/>
                </a:cubicBezTo>
                <a:cubicBezTo>
                  <a:pt x="8843605" y="4094803"/>
                  <a:pt x="8827229" y="4078427"/>
                  <a:pt x="8827229" y="4058227"/>
                </a:cubicBezTo>
                <a:cubicBezTo>
                  <a:pt x="8827229" y="4038027"/>
                  <a:pt x="8843605" y="4021651"/>
                  <a:pt x="8863805" y="4021651"/>
                </a:cubicBezTo>
                <a:close/>
                <a:moveTo>
                  <a:pt x="8643124" y="4021651"/>
                </a:moveTo>
                <a:cubicBezTo>
                  <a:pt x="8663324" y="4021651"/>
                  <a:pt x="8679700" y="4038027"/>
                  <a:pt x="8679700" y="4058227"/>
                </a:cubicBezTo>
                <a:cubicBezTo>
                  <a:pt x="8679700" y="4078427"/>
                  <a:pt x="8663324" y="4094803"/>
                  <a:pt x="8643124" y="4094803"/>
                </a:cubicBezTo>
                <a:cubicBezTo>
                  <a:pt x="8622924" y="4094803"/>
                  <a:pt x="8606548" y="4078427"/>
                  <a:pt x="8606548" y="4058227"/>
                </a:cubicBezTo>
                <a:cubicBezTo>
                  <a:pt x="8606548" y="4038027"/>
                  <a:pt x="8622924" y="4021651"/>
                  <a:pt x="8643124" y="4021651"/>
                </a:cubicBezTo>
                <a:close/>
                <a:moveTo>
                  <a:pt x="8422443" y="4021651"/>
                </a:moveTo>
                <a:cubicBezTo>
                  <a:pt x="8442643" y="4021651"/>
                  <a:pt x="8459019" y="4038027"/>
                  <a:pt x="8459019" y="4058227"/>
                </a:cubicBezTo>
                <a:cubicBezTo>
                  <a:pt x="8459019" y="4078427"/>
                  <a:pt x="8442643" y="4094803"/>
                  <a:pt x="8422443" y="4094803"/>
                </a:cubicBezTo>
                <a:cubicBezTo>
                  <a:pt x="8402243" y="4094803"/>
                  <a:pt x="8385867" y="4078427"/>
                  <a:pt x="8385867" y="4058227"/>
                </a:cubicBezTo>
                <a:cubicBezTo>
                  <a:pt x="8385867" y="4038027"/>
                  <a:pt x="8402243" y="4021651"/>
                  <a:pt x="8422443" y="4021651"/>
                </a:cubicBezTo>
                <a:close/>
                <a:moveTo>
                  <a:pt x="8201762" y="4021651"/>
                </a:moveTo>
                <a:cubicBezTo>
                  <a:pt x="8221962" y="4021651"/>
                  <a:pt x="8238338" y="4038027"/>
                  <a:pt x="8238338" y="4058227"/>
                </a:cubicBezTo>
                <a:cubicBezTo>
                  <a:pt x="8238338" y="4078427"/>
                  <a:pt x="8221962" y="4094803"/>
                  <a:pt x="8201762" y="4094803"/>
                </a:cubicBezTo>
                <a:cubicBezTo>
                  <a:pt x="8181562" y="4094803"/>
                  <a:pt x="8165186" y="4078427"/>
                  <a:pt x="8165186" y="4058227"/>
                </a:cubicBezTo>
                <a:cubicBezTo>
                  <a:pt x="8165186" y="4038027"/>
                  <a:pt x="8181562" y="4021651"/>
                  <a:pt x="8201762" y="4021651"/>
                </a:cubicBezTo>
                <a:close/>
                <a:moveTo>
                  <a:pt x="7981081" y="4021651"/>
                </a:moveTo>
                <a:cubicBezTo>
                  <a:pt x="8001281" y="4021651"/>
                  <a:pt x="8017657" y="4038027"/>
                  <a:pt x="8017657" y="4058227"/>
                </a:cubicBezTo>
                <a:cubicBezTo>
                  <a:pt x="8017657" y="4078427"/>
                  <a:pt x="8001281" y="4094803"/>
                  <a:pt x="7981081" y="4094803"/>
                </a:cubicBezTo>
                <a:cubicBezTo>
                  <a:pt x="7960881" y="4094803"/>
                  <a:pt x="7944505" y="4078427"/>
                  <a:pt x="7944505" y="4058227"/>
                </a:cubicBezTo>
                <a:cubicBezTo>
                  <a:pt x="7944505" y="4038027"/>
                  <a:pt x="7960881" y="4021651"/>
                  <a:pt x="7981081" y="4021651"/>
                </a:cubicBezTo>
                <a:close/>
                <a:moveTo>
                  <a:pt x="7760400" y="4021651"/>
                </a:moveTo>
                <a:cubicBezTo>
                  <a:pt x="7780600" y="4021651"/>
                  <a:pt x="7796976" y="4038027"/>
                  <a:pt x="7796976" y="4058227"/>
                </a:cubicBezTo>
                <a:cubicBezTo>
                  <a:pt x="7796976" y="4078427"/>
                  <a:pt x="7780600" y="4094803"/>
                  <a:pt x="7760400" y="4094803"/>
                </a:cubicBezTo>
                <a:cubicBezTo>
                  <a:pt x="7740200" y="4094803"/>
                  <a:pt x="7723824" y="4078427"/>
                  <a:pt x="7723824" y="4058227"/>
                </a:cubicBezTo>
                <a:cubicBezTo>
                  <a:pt x="7723824" y="4038027"/>
                  <a:pt x="7740200" y="4021651"/>
                  <a:pt x="7760400" y="4021651"/>
                </a:cubicBezTo>
                <a:close/>
                <a:moveTo>
                  <a:pt x="7539719" y="4021651"/>
                </a:moveTo>
                <a:cubicBezTo>
                  <a:pt x="7559919" y="4021651"/>
                  <a:pt x="7576295" y="4038027"/>
                  <a:pt x="7576295" y="4058227"/>
                </a:cubicBezTo>
                <a:cubicBezTo>
                  <a:pt x="7576295" y="4078427"/>
                  <a:pt x="7559919" y="4094803"/>
                  <a:pt x="7539719" y="4094803"/>
                </a:cubicBezTo>
                <a:cubicBezTo>
                  <a:pt x="7519519" y="4094803"/>
                  <a:pt x="7503143" y="4078427"/>
                  <a:pt x="7503143" y="4058227"/>
                </a:cubicBezTo>
                <a:cubicBezTo>
                  <a:pt x="7503143" y="4038027"/>
                  <a:pt x="7519519" y="4021651"/>
                  <a:pt x="7539719" y="4021651"/>
                </a:cubicBezTo>
                <a:close/>
                <a:moveTo>
                  <a:pt x="7319038" y="4021651"/>
                </a:moveTo>
                <a:cubicBezTo>
                  <a:pt x="7339238" y="4021651"/>
                  <a:pt x="7355614" y="4038027"/>
                  <a:pt x="7355614" y="4058227"/>
                </a:cubicBezTo>
                <a:cubicBezTo>
                  <a:pt x="7355614" y="4078427"/>
                  <a:pt x="7339238" y="4094803"/>
                  <a:pt x="7319038" y="4094803"/>
                </a:cubicBezTo>
                <a:cubicBezTo>
                  <a:pt x="7298838" y="4094803"/>
                  <a:pt x="7282462" y="4078427"/>
                  <a:pt x="7282462" y="4058227"/>
                </a:cubicBezTo>
                <a:cubicBezTo>
                  <a:pt x="7282462" y="4038027"/>
                  <a:pt x="7298838" y="4021651"/>
                  <a:pt x="7319038" y="4021651"/>
                </a:cubicBezTo>
                <a:close/>
                <a:moveTo>
                  <a:pt x="7098357" y="4021651"/>
                </a:moveTo>
                <a:cubicBezTo>
                  <a:pt x="7118557" y="4021651"/>
                  <a:pt x="7134933" y="4038027"/>
                  <a:pt x="7134933" y="4058227"/>
                </a:cubicBezTo>
                <a:cubicBezTo>
                  <a:pt x="7134933" y="4078427"/>
                  <a:pt x="7118557" y="4094803"/>
                  <a:pt x="7098357" y="4094803"/>
                </a:cubicBezTo>
                <a:cubicBezTo>
                  <a:pt x="7078157" y="4094803"/>
                  <a:pt x="7061781" y="4078427"/>
                  <a:pt x="7061781" y="4058227"/>
                </a:cubicBezTo>
                <a:cubicBezTo>
                  <a:pt x="7061781" y="4038027"/>
                  <a:pt x="7078157" y="4021651"/>
                  <a:pt x="7098357" y="4021651"/>
                </a:cubicBezTo>
                <a:close/>
                <a:moveTo>
                  <a:pt x="6877676" y="4021651"/>
                </a:moveTo>
                <a:cubicBezTo>
                  <a:pt x="6897876" y="4021651"/>
                  <a:pt x="6914252" y="4038027"/>
                  <a:pt x="6914252" y="4058227"/>
                </a:cubicBezTo>
                <a:cubicBezTo>
                  <a:pt x="6914252" y="4078427"/>
                  <a:pt x="6897876" y="4094803"/>
                  <a:pt x="6877676" y="4094803"/>
                </a:cubicBezTo>
                <a:cubicBezTo>
                  <a:pt x="6857476" y="4094803"/>
                  <a:pt x="6841100" y="4078427"/>
                  <a:pt x="6841100" y="4058227"/>
                </a:cubicBezTo>
                <a:cubicBezTo>
                  <a:pt x="6841100" y="4038027"/>
                  <a:pt x="6857476" y="4021651"/>
                  <a:pt x="6877676" y="4021651"/>
                </a:cubicBezTo>
                <a:close/>
                <a:moveTo>
                  <a:pt x="6656995" y="4021651"/>
                </a:moveTo>
                <a:cubicBezTo>
                  <a:pt x="6677195" y="4021651"/>
                  <a:pt x="6693571" y="4038027"/>
                  <a:pt x="6693571" y="4058227"/>
                </a:cubicBezTo>
                <a:cubicBezTo>
                  <a:pt x="6693571" y="4078427"/>
                  <a:pt x="6677195" y="4094803"/>
                  <a:pt x="6656995" y="4094803"/>
                </a:cubicBezTo>
                <a:cubicBezTo>
                  <a:pt x="6636795" y="4094803"/>
                  <a:pt x="6620419" y="4078427"/>
                  <a:pt x="6620419" y="4058227"/>
                </a:cubicBezTo>
                <a:cubicBezTo>
                  <a:pt x="6620419" y="4038027"/>
                  <a:pt x="6636795" y="4021651"/>
                  <a:pt x="6656995" y="4021651"/>
                </a:cubicBezTo>
                <a:close/>
                <a:moveTo>
                  <a:pt x="6436314" y="4021651"/>
                </a:moveTo>
                <a:cubicBezTo>
                  <a:pt x="6456514" y="4021651"/>
                  <a:pt x="6472890" y="4038027"/>
                  <a:pt x="6472890" y="4058227"/>
                </a:cubicBezTo>
                <a:cubicBezTo>
                  <a:pt x="6472890" y="4078427"/>
                  <a:pt x="6456514" y="4094803"/>
                  <a:pt x="6436314" y="4094803"/>
                </a:cubicBezTo>
                <a:cubicBezTo>
                  <a:pt x="6416114" y="4094803"/>
                  <a:pt x="6399738" y="4078427"/>
                  <a:pt x="6399738" y="4058227"/>
                </a:cubicBezTo>
                <a:cubicBezTo>
                  <a:pt x="6399738" y="4038027"/>
                  <a:pt x="6416114" y="4021651"/>
                  <a:pt x="6436314" y="4021651"/>
                </a:cubicBezTo>
                <a:close/>
                <a:moveTo>
                  <a:pt x="6215633" y="4021651"/>
                </a:moveTo>
                <a:cubicBezTo>
                  <a:pt x="6235833" y="4021651"/>
                  <a:pt x="6252209" y="4038027"/>
                  <a:pt x="6252209" y="4058227"/>
                </a:cubicBezTo>
                <a:cubicBezTo>
                  <a:pt x="6252209" y="4078427"/>
                  <a:pt x="6235833" y="4094803"/>
                  <a:pt x="6215633" y="4094803"/>
                </a:cubicBezTo>
                <a:cubicBezTo>
                  <a:pt x="6195433" y="4094803"/>
                  <a:pt x="6179057" y="4078427"/>
                  <a:pt x="6179057" y="4058227"/>
                </a:cubicBezTo>
                <a:cubicBezTo>
                  <a:pt x="6179057" y="4038027"/>
                  <a:pt x="6195433" y="4021651"/>
                  <a:pt x="6215633" y="4021651"/>
                </a:cubicBezTo>
                <a:close/>
                <a:moveTo>
                  <a:pt x="5994952" y="4021651"/>
                </a:moveTo>
                <a:cubicBezTo>
                  <a:pt x="6015152" y="4021651"/>
                  <a:pt x="6031528" y="4038027"/>
                  <a:pt x="6031528" y="4058227"/>
                </a:cubicBezTo>
                <a:cubicBezTo>
                  <a:pt x="6031528" y="4078427"/>
                  <a:pt x="6015152" y="4094803"/>
                  <a:pt x="5994952" y="4094803"/>
                </a:cubicBezTo>
                <a:cubicBezTo>
                  <a:pt x="5974752" y="4094803"/>
                  <a:pt x="5958376" y="4078427"/>
                  <a:pt x="5958376" y="4058227"/>
                </a:cubicBezTo>
                <a:cubicBezTo>
                  <a:pt x="5958376" y="4038027"/>
                  <a:pt x="5974752" y="4021651"/>
                  <a:pt x="5994952" y="4021651"/>
                </a:cubicBezTo>
                <a:close/>
                <a:moveTo>
                  <a:pt x="5774272" y="4021651"/>
                </a:moveTo>
                <a:cubicBezTo>
                  <a:pt x="5794472" y="4021651"/>
                  <a:pt x="5810848" y="4038027"/>
                  <a:pt x="5810848" y="4058227"/>
                </a:cubicBezTo>
                <a:cubicBezTo>
                  <a:pt x="5810848" y="4078427"/>
                  <a:pt x="5794472" y="4094803"/>
                  <a:pt x="5774272" y="4094803"/>
                </a:cubicBezTo>
                <a:cubicBezTo>
                  <a:pt x="5754073" y="4094803"/>
                  <a:pt x="5737697" y="4078427"/>
                  <a:pt x="5737697" y="4058227"/>
                </a:cubicBezTo>
                <a:cubicBezTo>
                  <a:pt x="5737697" y="4038027"/>
                  <a:pt x="5754073" y="4021651"/>
                  <a:pt x="5774272" y="4021651"/>
                </a:cubicBezTo>
                <a:close/>
                <a:moveTo>
                  <a:pt x="5553593" y="4021651"/>
                </a:moveTo>
                <a:cubicBezTo>
                  <a:pt x="5573793" y="4021651"/>
                  <a:pt x="5590169" y="4038027"/>
                  <a:pt x="5590169" y="4058227"/>
                </a:cubicBezTo>
                <a:cubicBezTo>
                  <a:pt x="5590169" y="4078427"/>
                  <a:pt x="5573793" y="4094803"/>
                  <a:pt x="5553593" y="4094803"/>
                </a:cubicBezTo>
                <a:cubicBezTo>
                  <a:pt x="5533393" y="4094803"/>
                  <a:pt x="5517018" y="4078427"/>
                  <a:pt x="5517018" y="4058227"/>
                </a:cubicBezTo>
                <a:cubicBezTo>
                  <a:pt x="5517018" y="4038027"/>
                  <a:pt x="5533393" y="4021651"/>
                  <a:pt x="5553593" y="4021651"/>
                </a:cubicBezTo>
                <a:close/>
                <a:moveTo>
                  <a:pt x="5332913" y="4021651"/>
                </a:moveTo>
                <a:cubicBezTo>
                  <a:pt x="5353113" y="4021651"/>
                  <a:pt x="5369490" y="4038027"/>
                  <a:pt x="5369490" y="4058227"/>
                </a:cubicBezTo>
                <a:cubicBezTo>
                  <a:pt x="5369490" y="4078427"/>
                  <a:pt x="5353113" y="4094803"/>
                  <a:pt x="5332913" y="4094803"/>
                </a:cubicBezTo>
                <a:cubicBezTo>
                  <a:pt x="5312714" y="4094803"/>
                  <a:pt x="5296337" y="4078427"/>
                  <a:pt x="5296337" y="4058227"/>
                </a:cubicBezTo>
                <a:cubicBezTo>
                  <a:pt x="5296337" y="4038027"/>
                  <a:pt x="5312714" y="4021651"/>
                  <a:pt x="5332913" y="4021651"/>
                </a:cubicBezTo>
                <a:close/>
                <a:moveTo>
                  <a:pt x="5112230" y="4021651"/>
                </a:moveTo>
                <a:cubicBezTo>
                  <a:pt x="5132433" y="4021651"/>
                  <a:pt x="5148807" y="4038027"/>
                  <a:pt x="5148807" y="4058227"/>
                </a:cubicBezTo>
                <a:cubicBezTo>
                  <a:pt x="5148807" y="4078427"/>
                  <a:pt x="5132433" y="4094803"/>
                  <a:pt x="5112230" y="4094803"/>
                </a:cubicBezTo>
                <a:cubicBezTo>
                  <a:pt x="5092030" y="4094803"/>
                  <a:pt x="5075655" y="4078427"/>
                  <a:pt x="5075655" y="4058227"/>
                </a:cubicBezTo>
                <a:cubicBezTo>
                  <a:pt x="5075655" y="4038027"/>
                  <a:pt x="5092030" y="4021651"/>
                  <a:pt x="5112230" y="4021651"/>
                </a:cubicBezTo>
                <a:close/>
                <a:moveTo>
                  <a:pt x="4891552" y="4021651"/>
                </a:moveTo>
                <a:cubicBezTo>
                  <a:pt x="4911751" y="4021651"/>
                  <a:pt x="4928127" y="4038027"/>
                  <a:pt x="4928127" y="4058227"/>
                </a:cubicBezTo>
                <a:cubicBezTo>
                  <a:pt x="4928127" y="4078427"/>
                  <a:pt x="4911751" y="4094803"/>
                  <a:pt x="4891552" y="4094803"/>
                </a:cubicBezTo>
                <a:cubicBezTo>
                  <a:pt x="4871352" y="4094803"/>
                  <a:pt x="4854975" y="4078427"/>
                  <a:pt x="4854975" y="4058227"/>
                </a:cubicBezTo>
                <a:cubicBezTo>
                  <a:pt x="4854975" y="4038027"/>
                  <a:pt x="4871352" y="4021651"/>
                  <a:pt x="4891552" y="4021651"/>
                </a:cubicBezTo>
                <a:close/>
                <a:moveTo>
                  <a:pt x="4670871" y="4021651"/>
                </a:moveTo>
                <a:cubicBezTo>
                  <a:pt x="4691070" y="4021651"/>
                  <a:pt x="4707447" y="4038027"/>
                  <a:pt x="4707447" y="4058227"/>
                </a:cubicBezTo>
                <a:cubicBezTo>
                  <a:pt x="4707447" y="4078427"/>
                  <a:pt x="4691070" y="4094803"/>
                  <a:pt x="4670871" y="4094803"/>
                </a:cubicBezTo>
                <a:cubicBezTo>
                  <a:pt x="4650672" y="4094803"/>
                  <a:pt x="4634295" y="4078427"/>
                  <a:pt x="4634295" y="4058227"/>
                </a:cubicBezTo>
                <a:cubicBezTo>
                  <a:pt x="4634295" y="4038027"/>
                  <a:pt x="4650672" y="4021651"/>
                  <a:pt x="4670871" y="4021651"/>
                </a:cubicBezTo>
                <a:close/>
                <a:moveTo>
                  <a:pt x="4450188" y="4021651"/>
                </a:moveTo>
                <a:cubicBezTo>
                  <a:pt x="4470390" y="4021651"/>
                  <a:pt x="4486764" y="4038027"/>
                  <a:pt x="4486764" y="4058227"/>
                </a:cubicBezTo>
                <a:cubicBezTo>
                  <a:pt x="4486764" y="4078427"/>
                  <a:pt x="4470390" y="4094803"/>
                  <a:pt x="4450188" y="4094803"/>
                </a:cubicBezTo>
                <a:cubicBezTo>
                  <a:pt x="4429988" y="4094803"/>
                  <a:pt x="4413613" y="4078427"/>
                  <a:pt x="4413613" y="4058227"/>
                </a:cubicBezTo>
                <a:cubicBezTo>
                  <a:pt x="4413613" y="4038027"/>
                  <a:pt x="4429988" y="4021651"/>
                  <a:pt x="4450188" y="4021651"/>
                </a:cubicBezTo>
                <a:close/>
                <a:moveTo>
                  <a:pt x="4229507" y="4021651"/>
                </a:moveTo>
                <a:cubicBezTo>
                  <a:pt x="4249708" y="4021651"/>
                  <a:pt x="4266084" y="4038027"/>
                  <a:pt x="4266084" y="4058227"/>
                </a:cubicBezTo>
                <a:cubicBezTo>
                  <a:pt x="4266084" y="4078427"/>
                  <a:pt x="4249708" y="4094803"/>
                  <a:pt x="4229507" y="4094803"/>
                </a:cubicBezTo>
                <a:cubicBezTo>
                  <a:pt x="4209307" y="4094803"/>
                  <a:pt x="4192931" y="4078427"/>
                  <a:pt x="4192931" y="4058227"/>
                </a:cubicBezTo>
                <a:cubicBezTo>
                  <a:pt x="4192931" y="4038027"/>
                  <a:pt x="4209307" y="4021651"/>
                  <a:pt x="4229507" y="4021651"/>
                </a:cubicBezTo>
                <a:close/>
                <a:moveTo>
                  <a:pt x="4008847" y="4021651"/>
                </a:moveTo>
                <a:cubicBezTo>
                  <a:pt x="4029045" y="4021651"/>
                  <a:pt x="4045426" y="4038027"/>
                  <a:pt x="4045426" y="4058227"/>
                </a:cubicBezTo>
                <a:cubicBezTo>
                  <a:pt x="4045426" y="4078427"/>
                  <a:pt x="4029045" y="4094803"/>
                  <a:pt x="4008847" y="4094803"/>
                </a:cubicBezTo>
                <a:cubicBezTo>
                  <a:pt x="3988642" y="4094803"/>
                  <a:pt x="3972267" y="4078427"/>
                  <a:pt x="3972267" y="4058227"/>
                </a:cubicBezTo>
                <a:cubicBezTo>
                  <a:pt x="3972267" y="4038027"/>
                  <a:pt x="3988642" y="4021651"/>
                  <a:pt x="4008847" y="4021651"/>
                </a:cubicBezTo>
                <a:close/>
                <a:moveTo>
                  <a:pt x="3788165" y="4021651"/>
                </a:moveTo>
                <a:cubicBezTo>
                  <a:pt x="3808367" y="4021651"/>
                  <a:pt x="3824738" y="4038027"/>
                  <a:pt x="3824738" y="4058227"/>
                </a:cubicBezTo>
                <a:cubicBezTo>
                  <a:pt x="3824738" y="4078427"/>
                  <a:pt x="3808367" y="4094803"/>
                  <a:pt x="3788165" y="4094803"/>
                </a:cubicBezTo>
                <a:cubicBezTo>
                  <a:pt x="3767965" y="4094803"/>
                  <a:pt x="3751588" y="4078427"/>
                  <a:pt x="3751588" y="4058227"/>
                </a:cubicBezTo>
                <a:cubicBezTo>
                  <a:pt x="3751588" y="4038027"/>
                  <a:pt x="3767965" y="4021651"/>
                  <a:pt x="3788165" y="4021651"/>
                </a:cubicBezTo>
                <a:close/>
                <a:moveTo>
                  <a:pt x="3567479" y="4021651"/>
                </a:moveTo>
                <a:cubicBezTo>
                  <a:pt x="3587675" y="4021651"/>
                  <a:pt x="3604051" y="4038027"/>
                  <a:pt x="3604051" y="4058227"/>
                </a:cubicBezTo>
                <a:cubicBezTo>
                  <a:pt x="3604051" y="4078427"/>
                  <a:pt x="3587675" y="4094803"/>
                  <a:pt x="3567479" y="4094803"/>
                </a:cubicBezTo>
                <a:cubicBezTo>
                  <a:pt x="3547276" y="4094803"/>
                  <a:pt x="3530908" y="4078427"/>
                  <a:pt x="3530908" y="4058227"/>
                </a:cubicBezTo>
                <a:cubicBezTo>
                  <a:pt x="3530908" y="4038027"/>
                  <a:pt x="3547276" y="4021651"/>
                  <a:pt x="3567479" y="4021651"/>
                </a:cubicBezTo>
                <a:close/>
                <a:moveTo>
                  <a:pt x="3346801" y="4021651"/>
                </a:moveTo>
                <a:cubicBezTo>
                  <a:pt x="3367001" y="4021651"/>
                  <a:pt x="3383375" y="4038027"/>
                  <a:pt x="3383375" y="4058227"/>
                </a:cubicBezTo>
                <a:cubicBezTo>
                  <a:pt x="3383375" y="4078427"/>
                  <a:pt x="3367001" y="4094803"/>
                  <a:pt x="3346801" y="4094803"/>
                </a:cubicBezTo>
                <a:cubicBezTo>
                  <a:pt x="3326603" y="4094803"/>
                  <a:pt x="3310228" y="4078427"/>
                  <a:pt x="3310228" y="4058227"/>
                </a:cubicBezTo>
                <a:cubicBezTo>
                  <a:pt x="3310228" y="4038027"/>
                  <a:pt x="3326603" y="4021651"/>
                  <a:pt x="3346801" y="4021651"/>
                </a:cubicBezTo>
                <a:close/>
                <a:moveTo>
                  <a:pt x="3126126" y="4021651"/>
                </a:moveTo>
                <a:cubicBezTo>
                  <a:pt x="3146320" y="4021651"/>
                  <a:pt x="3162696" y="4038027"/>
                  <a:pt x="3162696" y="4058227"/>
                </a:cubicBezTo>
                <a:cubicBezTo>
                  <a:pt x="3162696" y="4078427"/>
                  <a:pt x="3146320" y="4094803"/>
                  <a:pt x="3126126" y="4094803"/>
                </a:cubicBezTo>
                <a:cubicBezTo>
                  <a:pt x="3105923" y="4094803"/>
                  <a:pt x="3089541" y="4078427"/>
                  <a:pt x="3089541" y="4058227"/>
                </a:cubicBezTo>
                <a:cubicBezTo>
                  <a:pt x="3089541" y="4038027"/>
                  <a:pt x="3105923" y="4021651"/>
                  <a:pt x="3126126" y="4021651"/>
                </a:cubicBezTo>
                <a:close/>
                <a:moveTo>
                  <a:pt x="2905436" y="4021651"/>
                </a:moveTo>
                <a:cubicBezTo>
                  <a:pt x="2925637" y="4021651"/>
                  <a:pt x="2942013" y="4038027"/>
                  <a:pt x="2942013" y="4058227"/>
                </a:cubicBezTo>
                <a:cubicBezTo>
                  <a:pt x="2942013" y="4078427"/>
                  <a:pt x="2925637" y="4094803"/>
                  <a:pt x="2905436" y="4094803"/>
                </a:cubicBezTo>
                <a:cubicBezTo>
                  <a:pt x="2885243" y="4094803"/>
                  <a:pt x="2868866" y="4078427"/>
                  <a:pt x="2868866" y="4058227"/>
                </a:cubicBezTo>
                <a:cubicBezTo>
                  <a:pt x="2868866" y="4038027"/>
                  <a:pt x="2885243" y="4021651"/>
                  <a:pt x="2905436" y="4021651"/>
                </a:cubicBezTo>
                <a:close/>
                <a:moveTo>
                  <a:pt x="2684758" y="4021651"/>
                </a:moveTo>
                <a:cubicBezTo>
                  <a:pt x="2704958" y="4021651"/>
                  <a:pt x="2721329" y="4038027"/>
                  <a:pt x="2721329" y="4058227"/>
                </a:cubicBezTo>
                <a:cubicBezTo>
                  <a:pt x="2721329" y="4078427"/>
                  <a:pt x="2704958" y="4094803"/>
                  <a:pt x="2684758" y="4094803"/>
                </a:cubicBezTo>
                <a:cubicBezTo>
                  <a:pt x="2664554" y="4094803"/>
                  <a:pt x="2648177" y="4078427"/>
                  <a:pt x="2648177" y="4058227"/>
                </a:cubicBezTo>
                <a:cubicBezTo>
                  <a:pt x="2648177" y="4038027"/>
                  <a:pt x="2664554" y="4021651"/>
                  <a:pt x="2684758" y="4021651"/>
                </a:cubicBezTo>
                <a:close/>
                <a:moveTo>
                  <a:pt x="2464071" y="4021651"/>
                </a:moveTo>
                <a:cubicBezTo>
                  <a:pt x="2484272" y="4021651"/>
                  <a:pt x="2500650" y="4038027"/>
                  <a:pt x="2500650" y="4058227"/>
                </a:cubicBezTo>
                <a:cubicBezTo>
                  <a:pt x="2500650" y="4078427"/>
                  <a:pt x="2484272" y="4094803"/>
                  <a:pt x="2464071" y="4094803"/>
                </a:cubicBezTo>
                <a:cubicBezTo>
                  <a:pt x="2443875" y="4094803"/>
                  <a:pt x="2427500" y="4078427"/>
                  <a:pt x="2427500" y="4058227"/>
                </a:cubicBezTo>
                <a:cubicBezTo>
                  <a:pt x="2427500" y="4038027"/>
                  <a:pt x="2443875" y="4021651"/>
                  <a:pt x="2464071" y="4021651"/>
                </a:cubicBezTo>
                <a:close/>
                <a:moveTo>
                  <a:pt x="2243393" y="4021651"/>
                </a:moveTo>
                <a:cubicBezTo>
                  <a:pt x="2263591" y="4021651"/>
                  <a:pt x="2279972" y="4038027"/>
                  <a:pt x="2279972" y="4058227"/>
                </a:cubicBezTo>
                <a:cubicBezTo>
                  <a:pt x="2279972" y="4078427"/>
                  <a:pt x="2263591" y="4094803"/>
                  <a:pt x="2243393" y="4094803"/>
                </a:cubicBezTo>
                <a:cubicBezTo>
                  <a:pt x="2223191" y="4094803"/>
                  <a:pt x="2206817" y="4078427"/>
                  <a:pt x="2206817" y="4058227"/>
                </a:cubicBezTo>
                <a:cubicBezTo>
                  <a:pt x="2206817" y="4038027"/>
                  <a:pt x="2223191" y="4021651"/>
                  <a:pt x="2243393" y="4021651"/>
                </a:cubicBezTo>
                <a:close/>
                <a:moveTo>
                  <a:pt x="2022713" y="4021651"/>
                </a:moveTo>
                <a:cubicBezTo>
                  <a:pt x="2042913" y="4021651"/>
                  <a:pt x="2059288" y="4038027"/>
                  <a:pt x="2059288" y="4058227"/>
                </a:cubicBezTo>
                <a:cubicBezTo>
                  <a:pt x="2059288" y="4078427"/>
                  <a:pt x="2042913" y="4094803"/>
                  <a:pt x="2022713" y="4094803"/>
                </a:cubicBezTo>
                <a:cubicBezTo>
                  <a:pt x="2002514" y="4094803"/>
                  <a:pt x="1986177" y="4078427"/>
                  <a:pt x="1986177" y="4058227"/>
                </a:cubicBezTo>
                <a:cubicBezTo>
                  <a:pt x="1986177" y="4038027"/>
                  <a:pt x="2002514" y="4021651"/>
                  <a:pt x="2022713" y="4021651"/>
                </a:cubicBezTo>
                <a:close/>
                <a:moveTo>
                  <a:pt x="1802067" y="4021651"/>
                </a:moveTo>
                <a:cubicBezTo>
                  <a:pt x="1822267" y="4021651"/>
                  <a:pt x="1838643" y="4038027"/>
                  <a:pt x="1838643" y="4058227"/>
                </a:cubicBezTo>
                <a:cubicBezTo>
                  <a:pt x="1838643" y="4078427"/>
                  <a:pt x="1822267" y="4094803"/>
                  <a:pt x="1802067" y="4094803"/>
                </a:cubicBezTo>
                <a:cubicBezTo>
                  <a:pt x="1781867" y="4094803"/>
                  <a:pt x="1765491" y="4078427"/>
                  <a:pt x="1765491" y="4058227"/>
                </a:cubicBezTo>
                <a:cubicBezTo>
                  <a:pt x="1765491" y="4038027"/>
                  <a:pt x="1781867" y="4021651"/>
                  <a:pt x="1802067" y="4021651"/>
                </a:cubicBezTo>
                <a:close/>
                <a:moveTo>
                  <a:pt x="1581382" y="4021651"/>
                </a:moveTo>
                <a:cubicBezTo>
                  <a:pt x="1601581" y="4021651"/>
                  <a:pt x="1617957" y="4038027"/>
                  <a:pt x="1617957" y="4058227"/>
                </a:cubicBezTo>
                <a:cubicBezTo>
                  <a:pt x="1617957" y="4078427"/>
                  <a:pt x="1601581" y="4094803"/>
                  <a:pt x="1581382" y="4094803"/>
                </a:cubicBezTo>
                <a:cubicBezTo>
                  <a:pt x="1561181" y="4094803"/>
                  <a:pt x="1544806" y="4078427"/>
                  <a:pt x="1544806" y="4058227"/>
                </a:cubicBezTo>
                <a:cubicBezTo>
                  <a:pt x="1544806" y="4038027"/>
                  <a:pt x="1561181" y="4021651"/>
                  <a:pt x="1581382" y="4021651"/>
                </a:cubicBezTo>
                <a:close/>
                <a:moveTo>
                  <a:pt x="1360696" y="4021651"/>
                </a:moveTo>
                <a:cubicBezTo>
                  <a:pt x="1380896" y="4021651"/>
                  <a:pt x="1397272" y="4038027"/>
                  <a:pt x="1397272" y="4058227"/>
                </a:cubicBezTo>
                <a:cubicBezTo>
                  <a:pt x="1397272" y="4078427"/>
                  <a:pt x="1380896" y="4094803"/>
                  <a:pt x="1360696" y="4094803"/>
                </a:cubicBezTo>
                <a:cubicBezTo>
                  <a:pt x="1340496" y="4094803"/>
                  <a:pt x="1324120" y="4078427"/>
                  <a:pt x="1324120" y="4058227"/>
                </a:cubicBezTo>
                <a:cubicBezTo>
                  <a:pt x="1324120" y="4038027"/>
                  <a:pt x="1340496" y="4021651"/>
                  <a:pt x="1360696" y="4021651"/>
                </a:cubicBezTo>
                <a:close/>
                <a:moveTo>
                  <a:pt x="1140010" y="4021651"/>
                </a:moveTo>
                <a:cubicBezTo>
                  <a:pt x="1160210" y="4021651"/>
                  <a:pt x="1176585" y="4038027"/>
                  <a:pt x="1176585" y="4058227"/>
                </a:cubicBezTo>
                <a:cubicBezTo>
                  <a:pt x="1176585" y="4078427"/>
                  <a:pt x="1160210" y="4094803"/>
                  <a:pt x="1140010" y="4094803"/>
                </a:cubicBezTo>
                <a:cubicBezTo>
                  <a:pt x="1119810" y="4094803"/>
                  <a:pt x="1103434" y="4078427"/>
                  <a:pt x="1103434" y="4058227"/>
                </a:cubicBezTo>
                <a:cubicBezTo>
                  <a:pt x="1103434" y="4038027"/>
                  <a:pt x="1119810" y="4021651"/>
                  <a:pt x="1140010" y="4021651"/>
                </a:cubicBezTo>
                <a:close/>
                <a:moveTo>
                  <a:pt x="919324" y="4021651"/>
                </a:moveTo>
                <a:cubicBezTo>
                  <a:pt x="939524" y="4021651"/>
                  <a:pt x="955900" y="4038027"/>
                  <a:pt x="955900" y="4058227"/>
                </a:cubicBezTo>
                <a:cubicBezTo>
                  <a:pt x="955900" y="4078427"/>
                  <a:pt x="939524" y="4094803"/>
                  <a:pt x="919324" y="4094803"/>
                </a:cubicBezTo>
                <a:cubicBezTo>
                  <a:pt x="899124" y="4094803"/>
                  <a:pt x="882747" y="4078427"/>
                  <a:pt x="882747" y="4058227"/>
                </a:cubicBezTo>
                <a:cubicBezTo>
                  <a:pt x="882747" y="4038027"/>
                  <a:pt x="899124" y="4021651"/>
                  <a:pt x="919324" y="4021651"/>
                </a:cubicBezTo>
                <a:close/>
                <a:moveTo>
                  <a:pt x="698637" y="4021651"/>
                </a:moveTo>
                <a:cubicBezTo>
                  <a:pt x="718838" y="4021651"/>
                  <a:pt x="735213" y="4038027"/>
                  <a:pt x="735213" y="4058227"/>
                </a:cubicBezTo>
                <a:cubicBezTo>
                  <a:pt x="735213" y="4078427"/>
                  <a:pt x="718838" y="4094803"/>
                  <a:pt x="698637" y="4094803"/>
                </a:cubicBezTo>
                <a:cubicBezTo>
                  <a:pt x="678438" y="4094803"/>
                  <a:pt x="662062" y="4078427"/>
                  <a:pt x="662062" y="4058227"/>
                </a:cubicBezTo>
                <a:cubicBezTo>
                  <a:pt x="662062" y="4038027"/>
                  <a:pt x="678438" y="4021651"/>
                  <a:pt x="698637" y="4021651"/>
                </a:cubicBezTo>
                <a:close/>
                <a:moveTo>
                  <a:pt x="477951" y="4021651"/>
                </a:moveTo>
                <a:cubicBezTo>
                  <a:pt x="498151" y="4021651"/>
                  <a:pt x="514527" y="4038027"/>
                  <a:pt x="514527" y="4058227"/>
                </a:cubicBezTo>
                <a:cubicBezTo>
                  <a:pt x="514527" y="4078427"/>
                  <a:pt x="498151" y="4094803"/>
                  <a:pt x="477951" y="4094803"/>
                </a:cubicBezTo>
                <a:cubicBezTo>
                  <a:pt x="457751" y="4094803"/>
                  <a:pt x="441375" y="4078427"/>
                  <a:pt x="441375" y="4058227"/>
                </a:cubicBezTo>
                <a:cubicBezTo>
                  <a:pt x="441375" y="4038027"/>
                  <a:pt x="457751" y="4021651"/>
                  <a:pt x="477951" y="4021651"/>
                </a:cubicBezTo>
                <a:close/>
                <a:moveTo>
                  <a:pt x="257265" y="4021651"/>
                </a:moveTo>
                <a:cubicBezTo>
                  <a:pt x="277465" y="4021651"/>
                  <a:pt x="293841" y="4038027"/>
                  <a:pt x="293841" y="4058227"/>
                </a:cubicBezTo>
                <a:cubicBezTo>
                  <a:pt x="293841" y="4078427"/>
                  <a:pt x="277465" y="4094803"/>
                  <a:pt x="257265" y="4094803"/>
                </a:cubicBezTo>
                <a:cubicBezTo>
                  <a:pt x="237065" y="4094803"/>
                  <a:pt x="220689" y="4078427"/>
                  <a:pt x="220689" y="4058227"/>
                </a:cubicBezTo>
                <a:cubicBezTo>
                  <a:pt x="220689" y="4038027"/>
                  <a:pt x="237065" y="4021651"/>
                  <a:pt x="257265" y="4021651"/>
                </a:cubicBezTo>
                <a:close/>
                <a:moveTo>
                  <a:pt x="36578" y="4021651"/>
                </a:moveTo>
                <a:cubicBezTo>
                  <a:pt x="56778" y="4021651"/>
                  <a:pt x="73154" y="4038027"/>
                  <a:pt x="73154" y="4058227"/>
                </a:cubicBezTo>
                <a:cubicBezTo>
                  <a:pt x="73154" y="4078427"/>
                  <a:pt x="56778" y="4094803"/>
                  <a:pt x="36578" y="4094803"/>
                </a:cubicBezTo>
                <a:cubicBezTo>
                  <a:pt x="16378" y="4094803"/>
                  <a:pt x="2" y="4078427"/>
                  <a:pt x="2" y="4058227"/>
                </a:cubicBezTo>
                <a:cubicBezTo>
                  <a:pt x="2" y="4038027"/>
                  <a:pt x="16378" y="4021651"/>
                  <a:pt x="36578" y="4021651"/>
                </a:cubicBezTo>
                <a:close/>
                <a:moveTo>
                  <a:pt x="11953343" y="3809985"/>
                </a:moveTo>
                <a:cubicBezTo>
                  <a:pt x="11973543" y="3809985"/>
                  <a:pt x="11989919" y="3826361"/>
                  <a:pt x="11989919" y="3846561"/>
                </a:cubicBezTo>
                <a:cubicBezTo>
                  <a:pt x="11989919" y="3866761"/>
                  <a:pt x="11973543" y="3883137"/>
                  <a:pt x="11953343" y="3883137"/>
                </a:cubicBezTo>
                <a:cubicBezTo>
                  <a:pt x="11933143" y="3883137"/>
                  <a:pt x="11916767" y="3866761"/>
                  <a:pt x="11916767" y="3846561"/>
                </a:cubicBezTo>
                <a:cubicBezTo>
                  <a:pt x="11916767" y="3826361"/>
                  <a:pt x="11933143" y="3809985"/>
                  <a:pt x="11953343" y="3809985"/>
                </a:cubicBezTo>
                <a:close/>
                <a:moveTo>
                  <a:pt x="11732658" y="3809985"/>
                </a:moveTo>
                <a:cubicBezTo>
                  <a:pt x="11752858" y="3809985"/>
                  <a:pt x="11769234" y="3826361"/>
                  <a:pt x="11769234" y="3846561"/>
                </a:cubicBezTo>
                <a:cubicBezTo>
                  <a:pt x="11769234" y="3866761"/>
                  <a:pt x="11752858" y="3883137"/>
                  <a:pt x="11732658" y="3883137"/>
                </a:cubicBezTo>
                <a:cubicBezTo>
                  <a:pt x="11712458" y="3883137"/>
                  <a:pt x="11696082" y="3866761"/>
                  <a:pt x="11696082" y="3846561"/>
                </a:cubicBezTo>
                <a:cubicBezTo>
                  <a:pt x="11696082" y="3826361"/>
                  <a:pt x="11712458" y="3809985"/>
                  <a:pt x="11732658" y="3809985"/>
                </a:cubicBezTo>
                <a:close/>
                <a:moveTo>
                  <a:pt x="11511977" y="3809985"/>
                </a:moveTo>
                <a:cubicBezTo>
                  <a:pt x="11532177" y="3809985"/>
                  <a:pt x="11548553" y="3826361"/>
                  <a:pt x="11548553" y="3846561"/>
                </a:cubicBezTo>
                <a:cubicBezTo>
                  <a:pt x="11548553" y="3866761"/>
                  <a:pt x="11532177" y="3883137"/>
                  <a:pt x="11511977" y="3883137"/>
                </a:cubicBezTo>
                <a:cubicBezTo>
                  <a:pt x="11491777" y="3883137"/>
                  <a:pt x="11475401" y="3866761"/>
                  <a:pt x="11475401" y="3846561"/>
                </a:cubicBezTo>
                <a:cubicBezTo>
                  <a:pt x="11475401" y="3826361"/>
                  <a:pt x="11491777" y="3809985"/>
                  <a:pt x="11511977" y="3809985"/>
                </a:cubicBezTo>
                <a:close/>
                <a:moveTo>
                  <a:pt x="11291296" y="3809985"/>
                </a:moveTo>
                <a:cubicBezTo>
                  <a:pt x="11311496" y="3809985"/>
                  <a:pt x="11327872" y="3826361"/>
                  <a:pt x="11327872" y="3846561"/>
                </a:cubicBezTo>
                <a:cubicBezTo>
                  <a:pt x="11327872" y="3866761"/>
                  <a:pt x="11311496" y="3883137"/>
                  <a:pt x="11291296" y="3883137"/>
                </a:cubicBezTo>
                <a:cubicBezTo>
                  <a:pt x="11271096" y="3883137"/>
                  <a:pt x="11254720" y="3866761"/>
                  <a:pt x="11254720" y="3846561"/>
                </a:cubicBezTo>
                <a:cubicBezTo>
                  <a:pt x="11254720" y="3826361"/>
                  <a:pt x="11271096" y="3809985"/>
                  <a:pt x="11291296" y="3809985"/>
                </a:cubicBezTo>
                <a:close/>
                <a:moveTo>
                  <a:pt x="11070615" y="3809985"/>
                </a:moveTo>
                <a:cubicBezTo>
                  <a:pt x="11090815" y="3809985"/>
                  <a:pt x="11107191" y="3826361"/>
                  <a:pt x="11107191" y="3846561"/>
                </a:cubicBezTo>
                <a:cubicBezTo>
                  <a:pt x="11107191" y="3866761"/>
                  <a:pt x="11090815" y="3883137"/>
                  <a:pt x="11070615" y="3883137"/>
                </a:cubicBezTo>
                <a:cubicBezTo>
                  <a:pt x="11050415" y="3883137"/>
                  <a:pt x="11034039" y="3866761"/>
                  <a:pt x="11034039" y="3846561"/>
                </a:cubicBezTo>
                <a:cubicBezTo>
                  <a:pt x="11034039" y="3826361"/>
                  <a:pt x="11050415" y="3809985"/>
                  <a:pt x="11070615" y="3809985"/>
                </a:cubicBezTo>
                <a:close/>
                <a:moveTo>
                  <a:pt x="10849934" y="3809985"/>
                </a:moveTo>
                <a:cubicBezTo>
                  <a:pt x="10870134" y="3809985"/>
                  <a:pt x="10886510" y="3826361"/>
                  <a:pt x="10886510" y="3846561"/>
                </a:cubicBezTo>
                <a:cubicBezTo>
                  <a:pt x="10886510" y="3866761"/>
                  <a:pt x="10870134" y="3883137"/>
                  <a:pt x="10849934" y="3883137"/>
                </a:cubicBezTo>
                <a:cubicBezTo>
                  <a:pt x="10829734" y="3883137"/>
                  <a:pt x="10813358" y="3866761"/>
                  <a:pt x="10813358" y="3846561"/>
                </a:cubicBezTo>
                <a:cubicBezTo>
                  <a:pt x="10813358" y="3826361"/>
                  <a:pt x="10829734" y="3809985"/>
                  <a:pt x="10849934" y="3809985"/>
                </a:cubicBezTo>
                <a:close/>
                <a:moveTo>
                  <a:pt x="10629253" y="3809985"/>
                </a:moveTo>
                <a:cubicBezTo>
                  <a:pt x="10649453" y="3809985"/>
                  <a:pt x="10665829" y="3826361"/>
                  <a:pt x="10665829" y="3846561"/>
                </a:cubicBezTo>
                <a:cubicBezTo>
                  <a:pt x="10665829" y="3866761"/>
                  <a:pt x="10649453" y="3883137"/>
                  <a:pt x="10629253" y="3883137"/>
                </a:cubicBezTo>
                <a:cubicBezTo>
                  <a:pt x="10609053" y="3883137"/>
                  <a:pt x="10592677" y="3866761"/>
                  <a:pt x="10592677" y="3846561"/>
                </a:cubicBezTo>
                <a:cubicBezTo>
                  <a:pt x="10592677" y="3826361"/>
                  <a:pt x="10609053" y="3809985"/>
                  <a:pt x="10629253" y="3809985"/>
                </a:cubicBezTo>
                <a:close/>
                <a:moveTo>
                  <a:pt x="10408572" y="3809985"/>
                </a:moveTo>
                <a:cubicBezTo>
                  <a:pt x="10428772" y="3809985"/>
                  <a:pt x="10445148" y="3826361"/>
                  <a:pt x="10445148" y="3846561"/>
                </a:cubicBezTo>
                <a:cubicBezTo>
                  <a:pt x="10445148" y="3866761"/>
                  <a:pt x="10428772" y="3883137"/>
                  <a:pt x="10408572" y="3883137"/>
                </a:cubicBezTo>
                <a:cubicBezTo>
                  <a:pt x="10388372" y="3883137"/>
                  <a:pt x="10371996" y="3866761"/>
                  <a:pt x="10371996" y="3846561"/>
                </a:cubicBezTo>
                <a:cubicBezTo>
                  <a:pt x="10371996" y="3826361"/>
                  <a:pt x="10388372" y="3809985"/>
                  <a:pt x="10408572" y="3809985"/>
                </a:cubicBezTo>
                <a:close/>
                <a:moveTo>
                  <a:pt x="10187891" y="3809985"/>
                </a:moveTo>
                <a:cubicBezTo>
                  <a:pt x="10208091" y="3809985"/>
                  <a:pt x="10224467" y="3826361"/>
                  <a:pt x="10224467" y="3846561"/>
                </a:cubicBezTo>
                <a:cubicBezTo>
                  <a:pt x="10224467" y="3866761"/>
                  <a:pt x="10208091" y="3883137"/>
                  <a:pt x="10187891" y="3883137"/>
                </a:cubicBezTo>
                <a:cubicBezTo>
                  <a:pt x="10167691" y="3883137"/>
                  <a:pt x="10151315" y="3866761"/>
                  <a:pt x="10151315" y="3846561"/>
                </a:cubicBezTo>
                <a:cubicBezTo>
                  <a:pt x="10151315" y="3826361"/>
                  <a:pt x="10167691" y="3809985"/>
                  <a:pt x="10187891" y="3809985"/>
                </a:cubicBezTo>
                <a:close/>
                <a:moveTo>
                  <a:pt x="9967210" y="3809985"/>
                </a:moveTo>
                <a:cubicBezTo>
                  <a:pt x="9987410" y="3809985"/>
                  <a:pt x="10003786" y="3826361"/>
                  <a:pt x="10003786" y="3846561"/>
                </a:cubicBezTo>
                <a:cubicBezTo>
                  <a:pt x="10003786" y="3866761"/>
                  <a:pt x="9987410" y="3883137"/>
                  <a:pt x="9967210" y="3883137"/>
                </a:cubicBezTo>
                <a:cubicBezTo>
                  <a:pt x="9947010" y="3883137"/>
                  <a:pt x="9930634" y="3866761"/>
                  <a:pt x="9930634" y="3846561"/>
                </a:cubicBezTo>
                <a:cubicBezTo>
                  <a:pt x="9930634" y="3826361"/>
                  <a:pt x="9947010" y="3809985"/>
                  <a:pt x="9967210" y="3809985"/>
                </a:cubicBezTo>
                <a:close/>
                <a:moveTo>
                  <a:pt x="9746529" y="3809985"/>
                </a:moveTo>
                <a:cubicBezTo>
                  <a:pt x="9766729" y="3809985"/>
                  <a:pt x="9783105" y="3826361"/>
                  <a:pt x="9783105" y="3846561"/>
                </a:cubicBezTo>
                <a:cubicBezTo>
                  <a:pt x="9783105" y="3866761"/>
                  <a:pt x="9766729" y="3883137"/>
                  <a:pt x="9746529" y="3883137"/>
                </a:cubicBezTo>
                <a:cubicBezTo>
                  <a:pt x="9726329" y="3883137"/>
                  <a:pt x="9709953" y="3866761"/>
                  <a:pt x="9709953" y="3846561"/>
                </a:cubicBezTo>
                <a:cubicBezTo>
                  <a:pt x="9709953" y="3826361"/>
                  <a:pt x="9726329" y="3809985"/>
                  <a:pt x="9746529" y="3809985"/>
                </a:cubicBezTo>
                <a:close/>
                <a:moveTo>
                  <a:pt x="9525848" y="3809985"/>
                </a:moveTo>
                <a:cubicBezTo>
                  <a:pt x="9546048" y="3809985"/>
                  <a:pt x="9562424" y="3826361"/>
                  <a:pt x="9562424" y="3846561"/>
                </a:cubicBezTo>
                <a:cubicBezTo>
                  <a:pt x="9562424" y="3866761"/>
                  <a:pt x="9546048" y="3883137"/>
                  <a:pt x="9525848" y="3883137"/>
                </a:cubicBezTo>
                <a:cubicBezTo>
                  <a:pt x="9505648" y="3883137"/>
                  <a:pt x="9489272" y="3866761"/>
                  <a:pt x="9489272" y="3846561"/>
                </a:cubicBezTo>
                <a:cubicBezTo>
                  <a:pt x="9489272" y="3826361"/>
                  <a:pt x="9505648" y="3809985"/>
                  <a:pt x="9525848" y="3809985"/>
                </a:cubicBezTo>
                <a:close/>
                <a:moveTo>
                  <a:pt x="9305167" y="3809985"/>
                </a:moveTo>
                <a:cubicBezTo>
                  <a:pt x="9325367" y="3809985"/>
                  <a:pt x="9341743" y="3826361"/>
                  <a:pt x="9341743" y="3846561"/>
                </a:cubicBezTo>
                <a:cubicBezTo>
                  <a:pt x="9341743" y="3866761"/>
                  <a:pt x="9325367" y="3883137"/>
                  <a:pt x="9305167" y="3883137"/>
                </a:cubicBezTo>
                <a:cubicBezTo>
                  <a:pt x="9284967" y="3883137"/>
                  <a:pt x="9268591" y="3866761"/>
                  <a:pt x="9268591" y="3846561"/>
                </a:cubicBezTo>
                <a:cubicBezTo>
                  <a:pt x="9268591" y="3826361"/>
                  <a:pt x="9284967" y="3809985"/>
                  <a:pt x="9305167" y="3809985"/>
                </a:cubicBezTo>
                <a:close/>
                <a:moveTo>
                  <a:pt x="9084486" y="3809985"/>
                </a:moveTo>
                <a:cubicBezTo>
                  <a:pt x="9104686" y="3809985"/>
                  <a:pt x="9121062" y="3826361"/>
                  <a:pt x="9121062" y="3846561"/>
                </a:cubicBezTo>
                <a:cubicBezTo>
                  <a:pt x="9121062" y="3866761"/>
                  <a:pt x="9104686" y="3883137"/>
                  <a:pt x="9084486" y="3883137"/>
                </a:cubicBezTo>
                <a:cubicBezTo>
                  <a:pt x="9064286" y="3883137"/>
                  <a:pt x="9047910" y="3866761"/>
                  <a:pt x="9047910" y="3846561"/>
                </a:cubicBezTo>
                <a:cubicBezTo>
                  <a:pt x="9047910" y="3826361"/>
                  <a:pt x="9064286" y="3809985"/>
                  <a:pt x="9084486" y="3809985"/>
                </a:cubicBezTo>
                <a:close/>
                <a:moveTo>
                  <a:pt x="8863805" y="3809985"/>
                </a:moveTo>
                <a:cubicBezTo>
                  <a:pt x="8884005" y="3809985"/>
                  <a:pt x="8900381" y="3826361"/>
                  <a:pt x="8900381" y="3846561"/>
                </a:cubicBezTo>
                <a:cubicBezTo>
                  <a:pt x="8900381" y="3866761"/>
                  <a:pt x="8884005" y="3883137"/>
                  <a:pt x="8863805" y="3883137"/>
                </a:cubicBezTo>
                <a:cubicBezTo>
                  <a:pt x="8843605" y="3883137"/>
                  <a:pt x="8827229" y="3866761"/>
                  <a:pt x="8827229" y="3846561"/>
                </a:cubicBezTo>
                <a:cubicBezTo>
                  <a:pt x="8827229" y="3826361"/>
                  <a:pt x="8843605" y="3809985"/>
                  <a:pt x="8863805" y="3809985"/>
                </a:cubicBezTo>
                <a:close/>
                <a:moveTo>
                  <a:pt x="8643124" y="3809985"/>
                </a:moveTo>
                <a:cubicBezTo>
                  <a:pt x="8663324" y="3809985"/>
                  <a:pt x="8679700" y="3826361"/>
                  <a:pt x="8679700" y="3846561"/>
                </a:cubicBezTo>
                <a:cubicBezTo>
                  <a:pt x="8679700" y="3866761"/>
                  <a:pt x="8663324" y="3883137"/>
                  <a:pt x="8643124" y="3883137"/>
                </a:cubicBezTo>
                <a:cubicBezTo>
                  <a:pt x="8622924" y="3883137"/>
                  <a:pt x="8606548" y="3866761"/>
                  <a:pt x="8606548" y="3846561"/>
                </a:cubicBezTo>
                <a:cubicBezTo>
                  <a:pt x="8606548" y="3826361"/>
                  <a:pt x="8622924" y="3809985"/>
                  <a:pt x="8643124" y="3809985"/>
                </a:cubicBezTo>
                <a:close/>
                <a:moveTo>
                  <a:pt x="8422443" y="3809985"/>
                </a:moveTo>
                <a:cubicBezTo>
                  <a:pt x="8442643" y="3809985"/>
                  <a:pt x="8459019" y="3826361"/>
                  <a:pt x="8459019" y="3846561"/>
                </a:cubicBezTo>
                <a:cubicBezTo>
                  <a:pt x="8459019" y="3866761"/>
                  <a:pt x="8442643" y="3883137"/>
                  <a:pt x="8422443" y="3883137"/>
                </a:cubicBezTo>
                <a:cubicBezTo>
                  <a:pt x="8402243" y="3883137"/>
                  <a:pt x="8385867" y="3866761"/>
                  <a:pt x="8385867" y="3846561"/>
                </a:cubicBezTo>
                <a:cubicBezTo>
                  <a:pt x="8385867" y="3826361"/>
                  <a:pt x="8402243" y="3809985"/>
                  <a:pt x="8422443" y="3809985"/>
                </a:cubicBezTo>
                <a:close/>
                <a:moveTo>
                  <a:pt x="8201762" y="3809985"/>
                </a:moveTo>
                <a:cubicBezTo>
                  <a:pt x="8221962" y="3809985"/>
                  <a:pt x="8238338" y="3826361"/>
                  <a:pt x="8238338" y="3846561"/>
                </a:cubicBezTo>
                <a:cubicBezTo>
                  <a:pt x="8238338" y="3866761"/>
                  <a:pt x="8221962" y="3883137"/>
                  <a:pt x="8201762" y="3883137"/>
                </a:cubicBezTo>
                <a:cubicBezTo>
                  <a:pt x="8181562" y="3883137"/>
                  <a:pt x="8165186" y="3866761"/>
                  <a:pt x="8165186" y="3846561"/>
                </a:cubicBezTo>
                <a:cubicBezTo>
                  <a:pt x="8165186" y="3826361"/>
                  <a:pt x="8181562" y="3809985"/>
                  <a:pt x="8201762" y="3809985"/>
                </a:cubicBezTo>
                <a:close/>
                <a:moveTo>
                  <a:pt x="7981081" y="3809985"/>
                </a:moveTo>
                <a:cubicBezTo>
                  <a:pt x="8001281" y="3809985"/>
                  <a:pt x="8017657" y="3826361"/>
                  <a:pt x="8017657" y="3846561"/>
                </a:cubicBezTo>
                <a:cubicBezTo>
                  <a:pt x="8017657" y="3866761"/>
                  <a:pt x="8001281" y="3883137"/>
                  <a:pt x="7981081" y="3883137"/>
                </a:cubicBezTo>
                <a:cubicBezTo>
                  <a:pt x="7960881" y="3883137"/>
                  <a:pt x="7944505" y="3866761"/>
                  <a:pt x="7944505" y="3846561"/>
                </a:cubicBezTo>
                <a:cubicBezTo>
                  <a:pt x="7944505" y="3826361"/>
                  <a:pt x="7960881" y="3809985"/>
                  <a:pt x="7981081" y="3809985"/>
                </a:cubicBezTo>
                <a:close/>
                <a:moveTo>
                  <a:pt x="7760400" y="3809985"/>
                </a:moveTo>
                <a:cubicBezTo>
                  <a:pt x="7780600" y="3809985"/>
                  <a:pt x="7796976" y="3826361"/>
                  <a:pt x="7796976" y="3846561"/>
                </a:cubicBezTo>
                <a:cubicBezTo>
                  <a:pt x="7796976" y="3866761"/>
                  <a:pt x="7780600" y="3883137"/>
                  <a:pt x="7760400" y="3883137"/>
                </a:cubicBezTo>
                <a:cubicBezTo>
                  <a:pt x="7740200" y="3883137"/>
                  <a:pt x="7723824" y="3866761"/>
                  <a:pt x="7723824" y="3846561"/>
                </a:cubicBezTo>
                <a:cubicBezTo>
                  <a:pt x="7723824" y="3826361"/>
                  <a:pt x="7740200" y="3809985"/>
                  <a:pt x="7760400" y="3809985"/>
                </a:cubicBezTo>
                <a:close/>
                <a:moveTo>
                  <a:pt x="7539719" y="3809985"/>
                </a:moveTo>
                <a:cubicBezTo>
                  <a:pt x="7559919" y="3809985"/>
                  <a:pt x="7576295" y="3826361"/>
                  <a:pt x="7576295" y="3846561"/>
                </a:cubicBezTo>
                <a:cubicBezTo>
                  <a:pt x="7576295" y="3866761"/>
                  <a:pt x="7559919" y="3883137"/>
                  <a:pt x="7539719" y="3883137"/>
                </a:cubicBezTo>
                <a:cubicBezTo>
                  <a:pt x="7519519" y="3883137"/>
                  <a:pt x="7503143" y="3866761"/>
                  <a:pt x="7503143" y="3846561"/>
                </a:cubicBezTo>
                <a:cubicBezTo>
                  <a:pt x="7503143" y="3826361"/>
                  <a:pt x="7519519" y="3809985"/>
                  <a:pt x="7539719" y="3809985"/>
                </a:cubicBezTo>
                <a:close/>
                <a:moveTo>
                  <a:pt x="7319038" y="3809985"/>
                </a:moveTo>
                <a:cubicBezTo>
                  <a:pt x="7339238" y="3809985"/>
                  <a:pt x="7355614" y="3826361"/>
                  <a:pt x="7355614" y="3846561"/>
                </a:cubicBezTo>
                <a:cubicBezTo>
                  <a:pt x="7355614" y="3866761"/>
                  <a:pt x="7339238" y="3883137"/>
                  <a:pt x="7319038" y="3883137"/>
                </a:cubicBezTo>
                <a:cubicBezTo>
                  <a:pt x="7298838" y="3883137"/>
                  <a:pt x="7282462" y="3866761"/>
                  <a:pt x="7282462" y="3846561"/>
                </a:cubicBezTo>
                <a:cubicBezTo>
                  <a:pt x="7282462" y="3826361"/>
                  <a:pt x="7298838" y="3809985"/>
                  <a:pt x="7319038" y="3809985"/>
                </a:cubicBezTo>
                <a:close/>
                <a:moveTo>
                  <a:pt x="7098357" y="3809985"/>
                </a:moveTo>
                <a:cubicBezTo>
                  <a:pt x="7118557" y="3809985"/>
                  <a:pt x="7134933" y="3826361"/>
                  <a:pt x="7134933" y="3846561"/>
                </a:cubicBezTo>
                <a:cubicBezTo>
                  <a:pt x="7134933" y="3866761"/>
                  <a:pt x="7118557" y="3883137"/>
                  <a:pt x="7098357" y="3883137"/>
                </a:cubicBezTo>
                <a:cubicBezTo>
                  <a:pt x="7078157" y="3883137"/>
                  <a:pt x="7061781" y="3866761"/>
                  <a:pt x="7061781" y="3846561"/>
                </a:cubicBezTo>
                <a:cubicBezTo>
                  <a:pt x="7061781" y="3826361"/>
                  <a:pt x="7078157" y="3809985"/>
                  <a:pt x="7098357" y="3809985"/>
                </a:cubicBezTo>
                <a:close/>
                <a:moveTo>
                  <a:pt x="6877676" y="3809985"/>
                </a:moveTo>
                <a:cubicBezTo>
                  <a:pt x="6897876" y="3809985"/>
                  <a:pt x="6914252" y="3826361"/>
                  <a:pt x="6914252" y="3846561"/>
                </a:cubicBezTo>
                <a:cubicBezTo>
                  <a:pt x="6914252" y="3866761"/>
                  <a:pt x="6897876" y="3883137"/>
                  <a:pt x="6877676" y="3883137"/>
                </a:cubicBezTo>
                <a:cubicBezTo>
                  <a:pt x="6857476" y="3883137"/>
                  <a:pt x="6841100" y="3866761"/>
                  <a:pt x="6841100" y="3846561"/>
                </a:cubicBezTo>
                <a:cubicBezTo>
                  <a:pt x="6841100" y="3826361"/>
                  <a:pt x="6857476" y="3809985"/>
                  <a:pt x="6877676" y="3809985"/>
                </a:cubicBezTo>
                <a:close/>
                <a:moveTo>
                  <a:pt x="6656995" y="3809985"/>
                </a:moveTo>
                <a:cubicBezTo>
                  <a:pt x="6677195" y="3809985"/>
                  <a:pt x="6693571" y="3826361"/>
                  <a:pt x="6693571" y="3846561"/>
                </a:cubicBezTo>
                <a:cubicBezTo>
                  <a:pt x="6693571" y="3866761"/>
                  <a:pt x="6677195" y="3883137"/>
                  <a:pt x="6656995" y="3883137"/>
                </a:cubicBezTo>
                <a:cubicBezTo>
                  <a:pt x="6636795" y="3883137"/>
                  <a:pt x="6620419" y="3866761"/>
                  <a:pt x="6620419" y="3846561"/>
                </a:cubicBezTo>
                <a:cubicBezTo>
                  <a:pt x="6620419" y="3826361"/>
                  <a:pt x="6636795" y="3809985"/>
                  <a:pt x="6656995" y="3809985"/>
                </a:cubicBezTo>
                <a:close/>
                <a:moveTo>
                  <a:pt x="6436314" y="3809985"/>
                </a:moveTo>
                <a:cubicBezTo>
                  <a:pt x="6456514" y="3809985"/>
                  <a:pt x="6472890" y="3826361"/>
                  <a:pt x="6472890" y="3846561"/>
                </a:cubicBezTo>
                <a:cubicBezTo>
                  <a:pt x="6472890" y="3866761"/>
                  <a:pt x="6456514" y="3883137"/>
                  <a:pt x="6436314" y="3883137"/>
                </a:cubicBezTo>
                <a:cubicBezTo>
                  <a:pt x="6416114" y="3883137"/>
                  <a:pt x="6399738" y="3866761"/>
                  <a:pt x="6399738" y="3846561"/>
                </a:cubicBezTo>
                <a:cubicBezTo>
                  <a:pt x="6399738" y="3826361"/>
                  <a:pt x="6416114" y="3809985"/>
                  <a:pt x="6436314" y="3809985"/>
                </a:cubicBezTo>
                <a:close/>
                <a:moveTo>
                  <a:pt x="6215633" y="3809985"/>
                </a:moveTo>
                <a:cubicBezTo>
                  <a:pt x="6235833" y="3809985"/>
                  <a:pt x="6252209" y="3826361"/>
                  <a:pt x="6252209" y="3846561"/>
                </a:cubicBezTo>
                <a:cubicBezTo>
                  <a:pt x="6252209" y="3866761"/>
                  <a:pt x="6235833" y="3883137"/>
                  <a:pt x="6215633" y="3883137"/>
                </a:cubicBezTo>
                <a:cubicBezTo>
                  <a:pt x="6195433" y="3883137"/>
                  <a:pt x="6179057" y="3866761"/>
                  <a:pt x="6179057" y="3846561"/>
                </a:cubicBezTo>
                <a:cubicBezTo>
                  <a:pt x="6179057" y="3826361"/>
                  <a:pt x="6195433" y="3809985"/>
                  <a:pt x="6215633" y="3809985"/>
                </a:cubicBezTo>
                <a:close/>
                <a:moveTo>
                  <a:pt x="5994952" y="3809985"/>
                </a:moveTo>
                <a:cubicBezTo>
                  <a:pt x="6015152" y="3809985"/>
                  <a:pt x="6031528" y="3826361"/>
                  <a:pt x="6031528" y="3846561"/>
                </a:cubicBezTo>
                <a:cubicBezTo>
                  <a:pt x="6031528" y="3866761"/>
                  <a:pt x="6015152" y="3883137"/>
                  <a:pt x="5994952" y="3883137"/>
                </a:cubicBezTo>
                <a:cubicBezTo>
                  <a:pt x="5974752" y="3883137"/>
                  <a:pt x="5958376" y="3866761"/>
                  <a:pt x="5958376" y="3846561"/>
                </a:cubicBezTo>
                <a:cubicBezTo>
                  <a:pt x="5958376" y="3826361"/>
                  <a:pt x="5974752" y="3809985"/>
                  <a:pt x="5994952" y="3809985"/>
                </a:cubicBezTo>
                <a:close/>
                <a:moveTo>
                  <a:pt x="5774272" y="3809985"/>
                </a:moveTo>
                <a:cubicBezTo>
                  <a:pt x="5794472" y="3809985"/>
                  <a:pt x="5810848" y="3826361"/>
                  <a:pt x="5810848" y="3846561"/>
                </a:cubicBezTo>
                <a:cubicBezTo>
                  <a:pt x="5810848" y="3866761"/>
                  <a:pt x="5794472" y="3883137"/>
                  <a:pt x="5774272" y="3883137"/>
                </a:cubicBezTo>
                <a:cubicBezTo>
                  <a:pt x="5754073" y="3883137"/>
                  <a:pt x="5737697" y="3866761"/>
                  <a:pt x="5737697" y="3846561"/>
                </a:cubicBezTo>
                <a:cubicBezTo>
                  <a:pt x="5737697" y="3826361"/>
                  <a:pt x="5754073" y="3809985"/>
                  <a:pt x="5774272" y="3809985"/>
                </a:cubicBezTo>
                <a:close/>
                <a:moveTo>
                  <a:pt x="5553593" y="3809985"/>
                </a:moveTo>
                <a:cubicBezTo>
                  <a:pt x="5573793" y="3809985"/>
                  <a:pt x="5590169" y="3826361"/>
                  <a:pt x="5590169" y="3846561"/>
                </a:cubicBezTo>
                <a:cubicBezTo>
                  <a:pt x="5590169" y="3866761"/>
                  <a:pt x="5573793" y="3883137"/>
                  <a:pt x="5553593" y="3883137"/>
                </a:cubicBezTo>
                <a:cubicBezTo>
                  <a:pt x="5533393" y="3883137"/>
                  <a:pt x="5517018" y="3866761"/>
                  <a:pt x="5517018" y="3846561"/>
                </a:cubicBezTo>
                <a:cubicBezTo>
                  <a:pt x="5517018" y="3826361"/>
                  <a:pt x="5533393" y="3809985"/>
                  <a:pt x="5553593" y="3809985"/>
                </a:cubicBezTo>
                <a:close/>
                <a:moveTo>
                  <a:pt x="5332913" y="3809985"/>
                </a:moveTo>
                <a:cubicBezTo>
                  <a:pt x="5353113" y="3809985"/>
                  <a:pt x="5369490" y="3826361"/>
                  <a:pt x="5369490" y="3846561"/>
                </a:cubicBezTo>
                <a:cubicBezTo>
                  <a:pt x="5369490" y="3866761"/>
                  <a:pt x="5353113" y="3883137"/>
                  <a:pt x="5332913" y="3883137"/>
                </a:cubicBezTo>
                <a:cubicBezTo>
                  <a:pt x="5312714" y="3883137"/>
                  <a:pt x="5296337" y="3866761"/>
                  <a:pt x="5296337" y="3846561"/>
                </a:cubicBezTo>
                <a:cubicBezTo>
                  <a:pt x="5296337" y="3826361"/>
                  <a:pt x="5312714" y="3809985"/>
                  <a:pt x="5332913" y="3809985"/>
                </a:cubicBezTo>
                <a:close/>
                <a:moveTo>
                  <a:pt x="5112230" y="3809985"/>
                </a:moveTo>
                <a:cubicBezTo>
                  <a:pt x="5132433" y="3809985"/>
                  <a:pt x="5148807" y="3826361"/>
                  <a:pt x="5148807" y="3846561"/>
                </a:cubicBezTo>
                <a:cubicBezTo>
                  <a:pt x="5148807" y="3866761"/>
                  <a:pt x="5132433" y="3883137"/>
                  <a:pt x="5112230" y="3883137"/>
                </a:cubicBezTo>
                <a:cubicBezTo>
                  <a:pt x="5092030" y="3883137"/>
                  <a:pt x="5075655" y="3866761"/>
                  <a:pt x="5075655" y="3846561"/>
                </a:cubicBezTo>
                <a:cubicBezTo>
                  <a:pt x="5075655" y="3826361"/>
                  <a:pt x="5092030" y="3809985"/>
                  <a:pt x="5112230" y="3809985"/>
                </a:cubicBezTo>
                <a:close/>
                <a:moveTo>
                  <a:pt x="4891552" y="3809985"/>
                </a:moveTo>
                <a:cubicBezTo>
                  <a:pt x="4911751" y="3809985"/>
                  <a:pt x="4928127" y="3826361"/>
                  <a:pt x="4928127" y="3846561"/>
                </a:cubicBezTo>
                <a:cubicBezTo>
                  <a:pt x="4928127" y="3866761"/>
                  <a:pt x="4911751" y="3883137"/>
                  <a:pt x="4891552" y="3883137"/>
                </a:cubicBezTo>
                <a:cubicBezTo>
                  <a:pt x="4871352" y="3883137"/>
                  <a:pt x="4854975" y="3866761"/>
                  <a:pt x="4854975" y="3846561"/>
                </a:cubicBezTo>
                <a:cubicBezTo>
                  <a:pt x="4854975" y="3826361"/>
                  <a:pt x="4871352" y="3809985"/>
                  <a:pt x="4891552" y="3809985"/>
                </a:cubicBezTo>
                <a:close/>
                <a:moveTo>
                  <a:pt x="4670871" y="3809985"/>
                </a:moveTo>
                <a:cubicBezTo>
                  <a:pt x="4691070" y="3809985"/>
                  <a:pt x="4707447" y="3826361"/>
                  <a:pt x="4707447" y="3846561"/>
                </a:cubicBezTo>
                <a:cubicBezTo>
                  <a:pt x="4707447" y="3866761"/>
                  <a:pt x="4691070" y="3883137"/>
                  <a:pt x="4670871" y="3883137"/>
                </a:cubicBezTo>
                <a:cubicBezTo>
                  <a:pt x="4650672" y="3883137"/>
                  <a:pt x="4634295" y="3866761"/>
                  <a:pt x="4634295" y="3846561"/>
                </a:cubicBezTo>
                <a:cubicBezTo>
                  <a:pt x="4634295" y="3826361"/>
                  <a:pt x="4650672" y="3809985"/>
                  <a:pt x="4670871" y="3809985"/>
                </a:cubicBezTo>
                <a:close/>
                <a:moveTo>
                  <a:pt x="4450188" y="3809985"/>
                </a:moveTo>
                <a:cubicBezTo>
                  <a:pt x="4470390" y="3809985"/>
                  <a:pt x="4486764" y="3826361"/>
                  <a:pt x="4486764" y="3846561"/>
                </a:cubicBezTo>
                <a:cubicBezTo>
                  <a:pt x="4486764" y="3866761"/>
                  <a:pt x="4470390" y="3883137"/>
                  <a:pt x="4450188" y="3883137"/>
                </a:cubicBezTo>
                <a:cubicBezTo>
                  <a:pt x="4429988" y="3883137"/>
                  <a:pt x="4413613" y="3866761"/>
                  <a:pt x="4413613" y="3846561"/>
                </a:cubicBezTo>
                <a:cubicBezTo>
                  <a:pt x="4413613" y="3826361"/>
                  <a:pt x="4429988" y="3809985"/>
                  <a:pt x="4450188" y="3809985"/>
                </a:cubicBezTo>
                <a:close/>
                <a:moveTo>
                  <a:pt x="4229507" y="3809985"/>
                </a:moveTo>
                <a:cubicBezTo>
                  <a:pt x="4249708" y="3809985"/>
                  <a:pt x="4266084" y="3826361"/>
                  <a:pt x="4266084" y="3846561"/>
                </a:cubicBezTo>
                <a:cubicBezTo>
                  <a:pt x="4266084" y="3866761"/>
                  <a:pt x="4249708" y="3883137"/>
                  <a:pt x="4229507" y="3883137"/>
                </a:cubicBezTo>
                <a:cubicBezTo>
                  <a:pt x="4209307" y="3883137"/>
                  <a:pt x="4192931" y="3866761"/>
                  <a:pt x="4192931" y="3846561"/>
                </a:cubicBezTo>
                <a:cubicBezTo>
                  <a:pt x="4192931" y="3826361"/>
                  <a:pt x="4209307" y="3809985"/>
                  <a:pt x="4229507" y="3809985"/>
                </a:cubicBezTo>
                <a:close/>
                <a:moveTo>
                  <a:pt x="4008847" y="3809985"/>
                </a:moveTo>
                <a:cubicBezTo>
                  <a:pt x="4029045" y="3809985"/>
                  <a:pt x="4045426" y="3826361"/>
                  <a:pt x="4045426" y="3846561"/>
                </a:cubicBezTo>
                <a:cubicBezTo>
                  <a:pt x="4045426" y="3866761"/>
                  <a:pt x="4029045" y="3883137"/>
                  <a:pt x="4008847" y="3883137"/>
                </a:cubicBezTo>
                <a:cubicBezTo>
                  <a:pt x="3988642" y="3883137"/>
                  <a:pt x="3972267" y="3866761"/>
                  <a:pt x="3972267" y="3846561"/>
                </a:cubicBezTo>
                <a:cubicBezTo>
                  <a:pt x="3972267" y="3826361"/>
                  <a:pt x="3988642" y="3809985"/>
                  <a:pt x="4008847" y="3809985"/>
                </a:cubicBezTo>
                <a:close/>
                <a:moveTo>
                  <a:pt x="3788165" y="3809985"/>
                </a:moveTo>
                <a:cubicBezTo>
                  <a:pt x="3808367" y="3809985"/>
                  <a:pt x="3824738" y="3826361"/>
                  <a:pt x="3824738" y="3846561"/>
                </a:cubicBezTo>
                <a:cubicBezTo>
                  <a:pt x="3824738" y="3866761"/>
                  <a:pt x="3808367" y="3883137"/>
                  <a:pt x="3788165" y="3883137"/>
                </a:cubicBezTo>
                <a:cubicBezTo>
                  <a:pt x="3767965" y="3883137"/>
                  <a:pt x="3751588" y="3866761"/>
                  <a:pt x="3751588" y="3846561"/>
                </a:cubicBezTo>
                <a:cubicBezTo>
                  <a:pt x="3751588" y="3826361"/>
                  <a:pt x="3767965" y="3809985"/>
                  <a:pt x="3788165" y="3809985"/>
                </a:cubicBezTo>
                <a:close/>
                <a:moveTo>
                  <a:pt x="3567479" y="3809985"/>
                </a:moveTo>
                <a:cubicBezTo>
                  <a:pt x="3587675" y="3809985"/>
                  <a:pt x="3604051" y="3826361"/>
                  <a:pt x="3604051" y="3846561"/>
                </a:cubicBezTo>
                <a:cubicBezTo>
                  <a:pt x="3604051" y="3866761"/>
                  <a:pt x="3587675" y="3883137"/>
                  <a:pt x="3567479" y="3883137"/>
                </a:cubicBezTo>
                <a:cubicBezTo>
                  <a:pt x="3547276" y="3883137"/>
                  <a:pt x="3530908" y="3866761"/>
                  <a:pt x="3530908" y="3846561"/>
                </a:cubicBezTo>
                <a:cubicBezTo>
                  <a:pt x="3530908" y="3826361"/>
                  <a:pt x="3547276" y="3809985"/>
                  <a:pt x="3567479" y="3809985"/>
                </a:cubicBezTo>
                <a:close/>
                <a:moveTo>
                  <a:pt x="3346801" y="3809985"/>
                </a:moveTo>
                <a:cubicBezTo>
                  <a:pt x="3367001" y="3809985"/>
                  <a:pt x="3383375" y="3826361"/>
                  <a:pt x="3383375" y="3846561"/>
                </a:cubicBezTo>
                <a:cubicBezTo>
                  <a:pt x="3383375" y="3866761"/>
                  <a:pt x="3367001" y="3883137"/>
                  <a:pt x="3346801" y="3883137"/>
                </a:cubicBezTo>
                <a:cubicBezTo>
                  <a:pt x="3326603" y="3883137"/>
                  <a:pt x="3310228" y="3866761"/>
                  <a:pt x="3310228" y="3846561"/>
                </a:cubicBezTo>
                <a:cubicBezTo>
                  <a:pt x="3310228" y="3826361"/>
                  <a:pt x="3326603" y="3809985"/>
                  <a:pt x="3346801" y="3809985"/>
                </a:cubicBezTo>
                <a:close/>
                <a:moveTo>
                  <a:pt x="3126126" y="3809985"/>
                </a:moveTo>
                <a:cubicBezTo>
                  <a:pt x="3146320" y="3809985"/>
                  <a:pt x="3162696" y="3826361"/>
                  <a:pt x="3162696" y="3846561"/>
                </a:cubicBezTo>
                <a:cubicBezTo>
                  <a:pt x="3162696" y="3866761"/>
                  <a:pt x="3146320" y="3883137"/>
                  <a:pt x="3126126" y="3883137"/>
                </a:cubicBezTo>
                <a:cubicBezTo>
                  <a:pt x="3105923" y="3883137"/>
                  <a:pt x="3089541" y="3866761"/>
                  <a:pt x="3089541" y="3846561"/>
                </a:cubicBezTo>
                <a:cubicBezTo>
                  <a:pt x="3089541" y="3826361"/>
                  <a:pt x="3105923" y="3809985"/>
                  <a:pt x="3126126" y="3809985"/>
                </a:cubicBezTo>
                <a:close/>
                <a:moveTo>
                  <a:pt x="2905436" y="3809985"/>
                </a:moveTo>
                <a:cubicBezTo>
                  <a:pt x="2925637" y="3809985"/>
                  <a:pt x="2942013" y="3826361"/>
                  <a:pt x="2942013" y="3846561"/>
                </a:cubicBezTo>
                <a:cubicBezTo>
                  <a:pt x="2942013" y="3866761"/>
                  <a:pt x="2925637" y="3883137"/>
                  <a:pt x="2905436" y="3883137"/>
                </a:cubicBezTo>
                <a:cubicBezTo>
                  <a:pt x="2885243" y="3883137"/>
                  <a:pt x="2868866" y="3866761"/>
                  <a:pt x="2868866" y="3846561"/>
                </a:cubicBezTo>
                <a:cubicBezTo>
                  <a:pt x="2868866" y="3826361"/>
                  <a:pt x="2885243" y="3809985"/>
                  <a:pt x="2905436" y="3809985"/>
                </a:cubicBezTo>
                <a:close/>
                <a:moveTo>
                  <a:pt x="2684758" y="3809985"/>
                </a:moveTo>
                <a:cubicBezTo>
                  <a:pt x="2704958" y="3809985"/>
                  <a:pt x="2721329" y="3826361"/>
                  <a:pt x="2721329" y="3846561"/>
                </a:cubicBezTo>
                <a:cubicBezTo>
                  <a:pt x="2721329" y="3866761"/>
                  <a:pt x="2704958" y="3883137"/>
                  <a:pt x="2684758" y="3883137"/>
                </a:cubicBezTo>
                <a:cubicBezTo>
                  <a:pt x="2664554" y="3883137"/>
                  <a:pt x="2648177" y="3866761"/>
                  <a:pt x="2648177" y="3846561"/>
                </a:cubicBezTo>
                <a:cubicBezTo>
                  <a:pt x="2648177" y="3826361"/>
                  <a:pt x="2664554" y="3809985"/>
                  <a:pt x="2684758" y="3809985"/>
                </a:cubicBezTo>
                <a:close/>
                <a:moveTo>
                  <a:pt x="2464071" y="3809985"/>
                </a:moveTo>
                <a:cubicBezTo>
                  <a:pt x="2484272" y="3809985"/>
                  <a:pt x="2500650" y="3826361"/>
                  <a:pt x="2500650" y="3846561"/>
                </a:cubicBezTo>
                <a:cubicBezTo>
                  <a:pt x="2500650" y="3866761"/>
                  <a:pt x="2484272" y="3883137"/>
                  <a:pt x="2464071" y="3883137"/>
                </a:cubicBezTo>
                <a:cubicBezTo>
                  <a:pt x="2443875" y="3883137"/>
                  <a:pt x="2427500" y="3866761"/>
                  <a:pt x="2427500" y="3846561"/>
                </a:cubicBezTo>
                <a:cubicBezTo>
                  <a:pt x="2427500" y="3826361"/>
                  <a:pt x="2443875" y="3809985"/>
                  <a:pt x="2464071" y="3809985"/>
                </a:cubicBezTo>
                <a:close/>
                <a:moveTo>
                  <a:pt x="2243393" y="3809985"/>
                </a:moveTo>
                <a:cubicBezTo>
                  <a:pt x="2263591" y="3809985"/>
                  <a:pt x="2279972" y="3826361"/>
                  <a:pt x="2279972" y="3846561"/>
                </a:cubicBezTo>
                <a:cubicBezTo>
                  <a:pt x="2279972" y="3866761"/>
                  <a:pt x="2263591" y="3883137"/>
                  <a:pt x="2243393" y="3883137"/>
                </a:cubicBezTo>
                <a:cubicBezTo>
                  <a:pt x="2223191" y="3883137"/>
                  <a:pt x="2206817" y="3866761"/>
                  <a:pt x="2206817" y="3846561"/>
                </a:cubicBezTo>
                <a:cubicBezTo>
                  <a:pt x="2206817" y="3826361"/>
                  <a:pt x="2223191" y="3809985"/>
                  <a:pt x="2243393" y="3809985"/>
                </a:cubicBezTo>
                <a:close/>
                <a:moveTo>
                  <a:pt x="2022713" y="3809985"/>
                </a:moveTo>
                <a:cubicBezTo>
                  <a:pt x="2042913" y="3809985"/>
                  <a:pt x="2059288" y="3826361"/>
                  <a:pt x="2059288" y="3846561"/>
                </a:cubicBezTo>
                <a:cubicBezTo>
                  <a:pt x="2059288" y="3866761"/>
                  <a:pt x="2042913" y="3883137"/>
                  <a:pt x="2022713" y="3883137"/>
                </a:cubicBezTo>
                <a:cubicBezTo>
                  <a:pt x="2002514" y="3883137"/>
                  <a:pt x="1986178" y="3866761"/>
                  <a:pt x="1986178" y="3846561"/>
                </a:cubicBezTo>
                <a:cubicBezTo>
                  <a:pt x="1986178" y="3826361"/>
                  <a:pt x="2002514" y="3809985"/>
                  <a:pt x="2022713" y="3809985"/>
                </a:cubicBezTo>
                <a:close/>
                <a:moveTo>
                  <a:pt x="1802067" y="3809985"/>
                </a:moveTo>
                <a:cubicBezTo>
                  <a:pt x="1822267" y="3809985"/>
                  <a:pt x="1838643" y="3826361"/>
                  <a:pt x="1838643" y="3846561"/>
                </a:cubicBezTo>
                <a:cubicBezTo>
                  <a:pt x="1838643" y="3866761"/>
                  <a:pt x="1822267" y="3883137"/>
                  <a:pt x="1802067" y="3883137"/>
                </a:cubicBezTo>
                <a:cubicBezTo>
                  <a:pt x="1781868" y="3883137"/>
                  <a:pt x="1765491" y="3866761"/>
                  <a:pt x="1765491" y="3846561"/>
                </a:cubicBezTo>
                <a:cubicBezTo>
                  <a:pt x="1765491" y="3826361"/>
                  <a:pt x="1781868" y="3809985"/>
                  <a:pt x="1802067" y="3809985"/>
                </a:cubicBezTo>
                <a:close/>
                <a:moveTo>
                  <a:pt x="1581382" y="3809985"/>
                </a:moveTo>
                <a:cubicBezTo>
                  <a:pt x="1601581" y="3809985"/>
                  <a:pt x="1617957" y="3826361"/>
                  <a:pt x="1617957" y="3846561"/>
                </a:cubicBezTo>
                <a:cubicBezTo>
                  <a:pt x="1617957" y="3866761"/>
                  <a:pt x="1601581" y="3883137"/>
                  <a:pt x="1581382" y="3883137"/>
                </a:cubicBezTo>
                <a:cubicBezTo>
                  <a:pt x="1561181" y="3883137"/>
                  <a:pt x="1544806" y="3866761"/>
                  <a:pt x="1544806" y="3846561"/>
                </a:cubicBezTo>
                <a:cubicBezTo>
                  <a:pt x="1544806" y="3826361"/>
                  <a:pt x="1561181" y="3809985"/>
                  <a:pt x="1581382" y="3809985"/>
                </a:cubicBezTo>
                <a:close/>
                <a:moveTo>
                  <a:pt x="1360696" y="3809985"/>
                </a:moveTo>
                <a:cubicBezTo>
                  <a:pt x="1380896" y="3809985"/>
                  <a:pt x="1397272" y="3826361"/>
                  <a:pt x="1397272" y="3846561"/>
                </a:cubicBezTo>
                <a:cubicBezTo>
                  <a:pt x="1397272" y="3866761"/>
                  <a:pt x="1380896" y="3883137"/>
                  <a:pt x="1360696" y="3883137"/>
                </a:cubicBezTo>
                <a:cubicBezTo>
                  <a:pt x="1340496" y="3883137"/>
                  <a:pt x="1324120" y="3866761"/>
                  <a:pt x="1324120" y="3846561"/>
                </a:cubicBezTo>
                <a:cubicBezTo>
                  <a:pt x="1324120" y="3826361"/>
                  <a:pt x="1340496" y="3809985"/>
                  <a:pt x="1360696" y="3809985"/>
                </a:cubicBezTo>
                <a:close/>
                <a:moveTo>
                  <a:pt x="1140010" y="3809985"/>
                </a:moveTo>
                <a:cubicBezTo>
                  <a:pt x="1160210" y="3809985"/>
                  <a:pt x="1176586" y="3826361"/>
                  <a:pt x="1176586" y="3846561"/>
                </a:cubicBezTo>
                <a:cubicBezTo>
                  <a:pt x="1176586" y="3866761"/>
                  <a:pt x="1160210" y="3883137"/>
                  <a:pt x="1140010" y="3883137"/>
                </a:cubicBezTo>
                <a:cubicBezTo>
                  <a:pt x="1119810" y="3883137"/>
                  <a:pt x="1103434" y="3866761"/>
                  <a:pt x="1103434" y="3846561"/>
                </a:cubicBezTo>
                <a:cubicBezTo>
                  <a:pt x="1103434" y="3826361"/>
                  <a:pt x="1119810" y="3809985"/>
                  <a:pt x="1140010" y="3809985"/>
                </a:cubicBezTo>
                <a:close/>
                <a:moveTo>
                  <a:pt x="919324" y="3809985"/>
                </a:moveTo>
                <a:cubicBezTo>
                  <a:pt x="939524" y="3809985"/>
                  <a:pt x="955900" y="3826361"/>
                  <a:pt x="955900" y="3846561"/>
                </a:cubicBezTo>
                <a:cubicBezTo>
                  <a:pt x="955900" y="3866761"/>
                  <a:pt x="939524" y="3883137"/>
                  <a:pt x="919324" y="3883137"/>
                </a:cubicBezTo>
                <a:cubicBezTo>
                  <a:pt x="899124" y="3883137"/>
                  <a:pt x="882748" y="3866761"/>
                  <a:pt x="882748" y="3846561"/>
                </a:cubicBezTo>
                <a:cubicBezTo>
                  <a:pt x="882748" y="3826361"/>
                  <a:pt x="899124" y="3809985"/>
                  <a:pt x="919324" y="3809985"/>
                </a:cubicBezTo>
                <a:close/>
                <a:moveTo>
                  <a:pt x="698638" y="3809985"/>
                </a:moveTo>
                <a:cubicBezTo>
                  <a:pt x="718838" y="3809985"/>
                  <a:pt x="735214" y="3826361"/>
                  <a:pt x="735214" y="3846561"/>
                </a:cubicBezTo>
                <a:cubicBezTo>
                  <a:pt x="735214" y="3866761"/>
                  <a:pt x="718838" y="3883137"/>
                  <a:pt x="698638" y="3883137"/>
                </a:cubicBezTo>
                <a:cubicBezTo>
                  <a:pt x="678438" y="3883137"/>
                  <a:pt x="662062" y="3866761"/>
                  <a:pt x="662062" y="3846561"/>
                </a:cubicBezTo>
                <a:cubicBezTo>
                  <a:pt x="662062" y="3826361"/>
                  <a:pt x="678438" y="3809985"/>
                  <a:pt x="698638" y="3809985"/>
                </a:cubicBezTo>
                <a:close/>
                <a:moveTo>
                  <a:pt x="477951" y="3809985"/>
                </a:moveTo>
                <a:cubicBezTo>
                  <a:pt x="498151" y="3809985"/>
                  <a:pt x="514527" y="3826361"/>
                  <a:pt x="514527" y="3846561"/>
                </a:cubicBezTo>
                <a:cubicBezTo>
                  <a:pt x="514527" y="3866761"/>
                  <a:pt x="498151" y="3883137"/>
                  <a:pt x="477951" y="3883137"/>
                </a:cubicBezTo>
                <a:cubicBezTo>
                  <a:pt x="457751" y="3883137"/>
                  <a:pt x="441375" y="3866761"/>
                  <a:pt x="441375" y="3846561"/>
                </a:cubicBezTo>
                <a:cubicBezTo>
                  <a:pt x="441375" y="3826361"/>
                  <a:pt x="457751" y="3809985"/>
                  <a:pt x="477951" y="3809985"/>
                </a:cubicBezTo>
                <a:close/>
                <a:moveTo>
                  <a:pt x="257265" y="3809985"/>
                </a:moveTo>
                <a:cubicBezTo>
                  <a:pt x="277465" y="3809985"/>
                  <a:pt x="293841" y="3826361"/>
                  <a:pt x="293841" y="3846561"/>
                </a:cubicBezTo>
                <a:cubicBezTo>
                  <a:pt x="293841" y="3866761"/>
                  <a:pt x="277465" y="3883137"/>
                  <a:pt x="257265" y="3883137"/>
                </a:cubicBezTo>
                <a:cubicBezTo>
                  <a:pt x="237065" y="3883137"/>
                  <a:pt x="220689" y="3866761"/>
                  <a:pt x="220689" y="3846561"/>
                </a:cubicBezTo>
                <a:cubicBezTo>
                  <a:pt x="220689" y="3826361"/>
                  <a:pt x="237065" y="3809985"/>
                  <a:pt x="257265" y="3809985"/>
                </a:cubicBezTo>
                <a:close/>
                <a:moveTo>
                  <a:pt x="36579" y="3809985"/>
                </a:moveTo>
                <a:cubicBezTo>
                  <a:pt x="56779" y="3809985"/>
                  <a:pt x="73155" y="3826361"/>
                  <a:pt x="73155" y="3846561"/>
                </a:cubicBezTo>
                <a:cubicBezTo>
                  <a:pt x="73155" y="3866761"/>
                  <a:pt x="56779" y="3883137"/>
                  <a:pt x="36579" y="3883137"/>
                </a:cubicBezTo>
                <a:cubicBezTo>
                  <a:pt x="16379" y="3883137"/>
                  <a:pt x="3" y="3866761"/>
                  <a:pt x="3" y="3846561"/>
                </a:cubicBezTo>
                <a:cubicBezTo>
                  <a:pt x="3" y="3826361"/>
                  <a:pt x="16379" y="3809985"/>
                  <a:pt x="36579" y="3809985"/>
                </a:cubicBezTo>
                <a:close/>
                <a:moveTo>
                  <a:pt x="11953343" y="3598319"/>
                </a:moveTo>
                <a:cubicBezTo>
                  <a:pt x="11973543" y="3598319"/>
                  <a:pt x="11989919" y="3614695"/>
                  <a:pt x="11989919" y="3634895"/>
                </a:cubicBezTo>
                <a:cubicBezTo>
                  <a:pt x="11989919" y="3655095"/>
                  <a:pt x="11973543" y="3671471"/>
                  <a:pt x="11953343" y="3671471"/>
                </a:cubicBezTo>
                <a:cubicBezTo>
                  <a:pt x="11933143" y="3671471"/>
                  <a:pt x="11916767" y="3655095"/>
                  <a:pt x="11916767" y="3634895"/>
                </a:cubicBezTo>
                <a:cubicBezTo>
                  <a:pt x="11916767" y="3614695"/>
                  <a:pt x="11933143" y="3598319"/>
                  <a:pt x="11953343" y="3598319"/>
                </a:cubicBezTo>
                <a:close/>
                <a:moveTo>
                  <a:pt x="11732658" y="3598319"/>
                </a:moveTo>
                <a:cubicBezTo>
                  <a:pt x="11752858" y="3598319"/>
                  <a:pt x="11769234" y="3614695"/>
                  <a:pt x="11769234" y="3634895"/>
                </a:cubicBezTo>
                <a:cubicBezTo>
                  <a:pt x="11769234" y="3655095"/>
                  <a:pt x="11752858" y="3671471"/>
                  <a:pt x="11732658" y="3671471"/>
                </a:cubicBezTo>
                <a:cubicBezTo>
                  <a:pt x="11712458" y="3671471"/>
                  <a:pt x="11696082" y="3655095"/>
                  <a:pt x="11696082" y="3634895"/>
                </a:cubicBezTo>
                <a:cubicBezTo>
                  <a:pt x="11696082" y="3614695"/>
                  <a:pt x="11712458" y="3598319"/>
                  <a:pt x="11732658" y="3598319"/>
                </a:cubicBezTo>
                <a:close/>
                <a:moveTo>
                  <a:pt x="11511977" y="3598319"/>
                </a:moveTo>
                <a:cubicBezTo>
                  <a:pt x="11532177" y="3598319"/>
                  <a:pt x="11548553" y="3614695"/>
                  <a:pt x="11548553" y="3634895"/>
                </a:cubicBezTo>
                <a:cubicBezTo>
                  <a:pt x="11548553" y="3655095"/>
                  <a:pt x="11532177" y="3671471"/>
                  <a:pt x="11511977" y="3671471"/>
                </a:cubicBezTo>
                <a:cubicBezTo>
                  <a:pt x="11491777" y="3671471"/>
                  <a:pt x="11475401" y="3655095"/>
                  <a:pt x="11475401" y="3634895"/>
                </a:cubicBezTo>
                <a:cubicBezTo>
                  <a:pt x="11475401" y="3614695"/>
                  <a:pt x="11491777" y="3598319"/>
                  <a:pt x="11511977" y="3598319"/>
                </a:cubicBezTo>
                <a:close/>
                <a:moveTo>
                  <a:pt x="11291296" y="3598319"/>
                </a:moveTo>
                <a:cubicBezTo>
                  <a:pt x="11311496" y="3598319"/>
                  <a:pt x="11327872" y="3614695"/>
                  <a:pt x="11327872" y="3634895"/>
                </a:cubicBezTo>
                <a:cubicBezTo>
                  <a:pt x="11327872" y="3655095"/>
                  <a:pt x="11311496" y="3671471"/>
                  <a:pt x="11291296" y="3671471"/>
                </a:cubicBezTo>
                <a:cubicBezTo>
                  <a:pt x="11271096" y="3671471"/>
                  <a:pt x="11254720" y="3655095"/>
                  <a:pt x="11254720" y="3634895"/>
                </a:cubicBezTo>
                <a:cubicBezTo>
                  <a:pt x="11254720" y="3614695"/>
                  <a:pt x="11271096" y="3598319"/>
                  <a:pt x="11291296" y="3598319"/>
                </a:cubicBezTo>
                <a:close/>
                <a:moveTo>
                  <a:pt x="11070615" y="3598319"/>
                </a:moveTo>
                <a:cubicBezTo>
                  <a:pt x="11090815" y="3598319"/>
                  <a:pt x="11107191" y="3614695"/>
                  <a:pt x="11107191" y="3634895"/>
                </a:cubicBezTo>
                <a:cubicBezTo>
                  <a:pt x="11107191" y="3655095"/>
                  <a:pt x="11090815" y="3671471"/>
                  <a:pt x="11070615" y="3671471"/>
                </a:cubicBezTo>
                <a:cubicBezTo>
                  <a:pt x="11050415" y="3671471"/>
                  <a:pt x="11034039" y="3655095"/>
                  <a:pt x="11034039" y="3634895"/>
                </a:cubicBezTo>
                <a:cubicBezTo>
                  <a:pt x="11034039" y="3614695"/>
                  <a:pt x="11050415" y="3598319"/>
                  <a:pt x="11070615" y="3598319"/>
                </a:cubicBezTo>
                <a:close/>
                <a:moveTo>
                  <a:pt x="10849934" y="3598319"/>
                </a:moveTo>
                <a:cubicBezTo>
                  <a:pt x="10870134" y="3598319"/>
                  <a:pt x="10886510" y="3614695"/>
                  <a:pt x="10886510" y="3634895"/>
                </a:cubicBezTo>
                <a:cubicBezTo>
                  <a:pt x="10886510" y="3655095"/>
                  <a:pt x="10870134" y="3671471"/>
                  <a:pt x="10849934" y="3671471"/>
                </a:cubicBezTo>
                <a:cubicBezTo>
                  <a:pt x="10829734" y="3671471"/>
                  <a:pt x="10813358" y="3655095"/>
                  <a:pt x="10813358" y="3634895"/>
                </a:cubicBezTo>
                <a:cubicBezTo>
                  <a:pt x="10813358" y="3614695"/>
                  <a:pt x="10829734" y="3598319"/>
                  <a:pt x="10849934" y="3598319"/>
                </a:cubicBezTo>
                <a:close/>
                <a:moveTo>
                  <a:pt x="10629253" y="3598319"/>
                </a:moveTo>
                <a:cubicBezTo>
                  <a:pt x="10649453" y="3598319"/>
                  <a:pt x="10665829" y="3614695"/>
                  <a:pt x="10665829" y="3634895"/>
                </a:cubicBezTo>
                <a:cubicBezTo>
                  <a:pt x="10665829" y="3655095"/>
                  <a:pt x="10649453" y="3671471"/>
                  <a:pt x="10629253" y="3671471"/>
                </a:cubicBezTo>
                <a:cubicBezTo>
                  <a:pt x="10609053" y="3671471"/>
                  <a:pt x="10592677" y="3655095"/>
                  <a:pt x="10592677" y="3634895"/>
                </a:cubicBezTo>
                <a:cubicBezTo>
                  <a:pt x="10592677" y="3614695"/>
                  <a:pt x="10609053" y="3598319"/>
                  <a:pt x="10629253" y="3598319"/>
                </a:cubicBezTo>
                <a:close/>
                <a:moveTo>
                  <a:pt x="10408572" y="3598319"/>
                </a:moveTo>
                <a:cubicBezTo>
                  <a:pt x="10428772" y="3598319"/>
                  <a:pt x="10445148" y="3614695"/>
                  <a:pt x="10445148" y="3634895"/>
                </a:cubicBezTo>
                <a:cubicBezTo>
                  <a:pt x="10445148" y="3655095"/>
                  <a:pt x="10428772" y="3671471"/>
                  <a:pt x="10408572" y="3671471"/>
                </a:cubicBezTo>
                <a:cubicBezTo>
                  <a:pt x="10388372" y="3671471"/>
                  <a:pt x="10371996" y="3655095"/>
                  <a:pt x="10371996" y="3634895"/>
                </a:cubicBezTo>
                <a:cubicBezTo>
                  <a:pt x="10371996" y="3614695"/>
                  <a:pt x="10388372" y="3598319"/>
                  <a:pt x="10408572" y="3598319"/>
                </a:cubicBezTo>
                <a:close/>
                <a:moveTo>
                  <a:pt x="10187891" y="3598319"/>
                </a:moveTo>
                <a:cubicBezTo>
                  <a:pt x="10208091" y="3598319"/>
                  <a:pt x="10224467" y="3614695"/>
                  <a:pt x="10224467" y="3634895"/>
                </a:cubicBezTo>
                <a:cubicBezTo>
                  <a:pt x="10224467" y="3655095"/>
                  <a:pt x="10208091" y="3671471"/>
                  <a:pt x="10187891" y="3671471"/>
                </a:cubicBezTo>
                <a:cubicBezTo>
                  <a:pt x="10167691" y="3671471"/>
                  <a:pt x="10151315" y="3655095"/>
                  <a:pt x="10151315" y="3634895"/>
                </a:cubicBezTo>
                <a:cubicBezTo>
                  <a:pt x="10151315" y="3614695"/>
                  <a:pt x="10167691" y="3598319"/>
                  <a:pt x="10187891" y="3598319"/>
                </a:cubicBezTo>
                <a:close/>
                <a:moveTo>
                  <a:pt x="9967210" y="3598319"/>
                </a:moveTo>
                <a:cubicBezTo>
                  <a:pt x="9987410" y="3598319"/>
                  <a:pt x="10003786" y="3614695"/>
                  <a:pt x="10003786" y="3634895"/>
                </a:cubicBezTo>
                <a:cubicBezTo>
                  <a:pt x="10003786" y="3655095"/>
                  <a:pt x="9987410" y="3671471"/>
                  <a:pt x="9967210" y="3671471"/>
                </a:cubicBezTo>
                <a:cubicBezTo>
                  <a:pt x="9947010" y="3671471"/>
                  <a:pt x="9930634" y="3655095"/>
                  <a:pt x="9930634" y="3634895"/>
                </a:cubicBezTo>
                <a:cubicBezTo>
                  <a:pt x="9930634" y="3614695"/>
                  <a:pt x="9947010" y="3598319"/>
                  <a:pt x="9967210" y="3598319"/>
                </a:cubicBezTo>
                <a:close/>
                <a:moveTo>
                  <a:pt x="9746529" y="3598319"/>
                </a:moveTo>
                <a:cubicBezTo>
                  <a:pt x="9766729" y="3598319"/>
                  <a:pt x="9783105" y="3614695"/>
                  <a:pt x="9783105" y="3634895"/>
                </a:cubicBezTo>
                <a:cubicBezTo>
                  <a:pt x="9783105" y="3655095"/>
                  <a:pt x="9766729" y="3671471"/>
                  <a:pt x="9746529" y="3671471"/>
                </a:cubicBezTo>
                <a:cubicBezTo>
                  <a:pt x="9726329" y="3671471"/>
                  <a:pt x="9709953" y="3655095"/>
                  <a:pt x="9709953" y="3634895"/>
                </a:cubicBezTo>
                <a:cubicBezTo>
                  <a:pt x="9709953" y="3614695"/>
                  <a:pt x="9726329" y="3598319"/>
                  <a:pt x="9746529" y="3598319"/>
                </a:cubicBezTo>
                <a:close/>
                <a:moveTo>
                  <a:pt x="9525848" y="3598319"/>
                </a:moveTo>
                <a:cubicBezTo>
                  <a:pt x="9546048" y="3598319"/>
                  <a:pt x="9562424" y="3614695"/>
                  <a:pt x="9562424" y="3634895"/>
                </a:cubicBezTo>
                <a:cubicBezTo>
                  <a:pt x="9562424" y="3655095"/>
                  <a:pt x="9546048" y="3671471"/>
                  <a:pt x="9525848" y="3671471"/>
                </a:cubicBezTo>
                <a:cubicBezTo>
                  <a:pt x="9505648" y="3671471"/>
                  <a:pt x="9489272" y="3655095"/>
                  <a:pt x="9489272" y="3634895"/>
                </a:cubicBezTo>
                <a:cubicBezTo>
                  <a:pt x="9489272" y="3614695"/>
                  <a:pt x="9505648" y="3598319"/>
                  <a:pt x="9525848" y="3598319"/>
                </a:cubicBezTo>
                <a:close/>
                <a:moveTo>
                  <a:pt x="9305167" y="3598319"/>
                </a:moveTo>
                <a:cubicBezTo>
                  <a:pt x="9325367" y="3598319"/>
                  <a:pt x="9341743" y="3614695"/>
                  <a:pt x="9341743" y="3634895"/>
                </a:cubicBezTo>
                <a:cubicBezTo>
                  <a:pt x="9341743" y="3655095"/>
                  <a:pt x="9325367" y="3671471"/>
                  <a:pt x="9305167" y="3671471"/>
                </a:cubicBezTo>
                <a:cubicBezTo>
                  <a:pt x="9284967" y="3671471"/>
                  <a:pt x="9268591" y="3655095"/>
                  <a:pt x="9268591" y="3634895"/>
                </a:cubicBezTo>
                <a:cubicBezTo>
                  <a:pt x="9268591" y="3614695"/>
                  <a:pt x="9284967" y="3598319"/>
                  <a:pt x="9305167" y="3598319"/>
                </a:cubicBezTo>
                <a:close/>
                <a:moveTo>
                  <a:pt x="9084486" y="3598319"/>
                </a:moveTo>
                <a:cubicBezTo>
                  <a:pt x="9104686" y="3598319"/>
                  <a:pt x="9121062" y="3614695"/>
                  <a:pt x="9121062" y="3634895"/>
                </a:cubicBezTo>
                <a:cubicBezTo>
                  <a:pt x="9121062" y="3655095"/>
                  <a:pt x="9104686" y="3671471"/>
                  <a:pt x="9084486" y="3671471"/>
                </a:cubicBezTo>
                <a:cubicBezTo>
                  <a:pt x="9064286" y="3671471"/>
                  <a:pt x="9047910" y="3655095"/>
                  <a:pt x="9047910" y="3634895"/>
                </a:cubicBezTo>
                <a:cubicBezTo>
                  <a:pt x="9047910" y="3614695"/>
                  <a:pt x="9064286" y="3598319"/>
                  <a:pt x="9084486" y="3598319"/>
                </a:cubicBezTo>
                <a:close/>
                <a:moveTo>
                  <a:pt x="8863805" y="3598319"/>
                </a:moveTo>
                <a:cubicBezTo>
                  <a:pt x="8884005" y="3598319"/>
                  <a:pt x="8900381" y="3614695"/>
                  <a:pt x="8900381" y="3634895"/>
                </a:cubicBezTo>
                <a:cubicBezTo>
                  <a:pt x="8900381" y="3655095"/>
                  <a:pt x="8884005" y="3671471"/>
                  <a:pt x="8863805" y="3671471"/>
                </a:cubicBezTo>
                <a:cubicBezTo>
                  <a:pt x="8843605" y="3671471"/>
                  <a:pt x="8827229" y="3655095"/>
                  <a:pt x="8827229" y="3634895"/>
                </a:cubicBezTo>
                <a:cubicBezTo>
                  <a:pt x="8827229" y="3614695"/>
                  <a:pt x="8843605" y="3598319"/>
                  <a:pt x="8863805" y="3598319"/>
                </a:cubicBezTo>
                <a:close/>
                <a:moveTo>
                  <a:pt x="8643124" y="3598319"/>
                </a:moveTo>
                <a:cubicBezTo>
                  <a:pt x="8663324" y="3598319"/>
                  <a:pt x="8679700" y="3614695"/>
                  <a:pt x="8679700" y="3634895"/>
                </a:cubicBezTo>
                <a:cubicBezTo>
                  <a:pt x="8679700" y="3655095"/>
                  <a:pt x="8663324" y="3671471"/>
                  <a:pt x="8643124" y="3671471"/>
                </a:cubicBezTo>
                <a:cubicBezTo>
                  <a:pt x="8622924" y="3671471"/>
                  <a:pt x="8606548" y="3655095"/>
                  <a:pt x="8606548" y="3634895"/>
                </a:cubicBezTo>
                <a:cubicBezTo>
                  <a:pt x="8606548" y="3614695"/>
                  <a:pt x="8622924" y="3598319"/>
                  <a:pt x="8643124" y="3598319"/>
                </a:cubicBezTo>
                <a:close/>
                <a:moveTo>
                  <a:pt x="8422443" y="3598319"/>
                </a:moveTo>
                <a:cubicBezTo>
                  <a:pt x="8442643" y="3598319"/>
                  <a:pt x="8459019" y="3614695"/>
                  <a:pt x="8459019" y="3634895"/>
                </a:cubicBezTo>
                <a:cubicBezTo>
                  <a:pt x="8459019" y="3655095"/>
                  <a:pt x="8442643" y="3671471"/>
                  <a:pt x="8422443" y="3671471"/>
                </a:cubicBezTo>
                <a:cubicBezTo>
                  <a:pt x="8402243" y="3671471"/>
                  <a:pt x="8385867" y="3655095"/>
                  <a:pt x="8385867" y="3634895"/>
                </a:cubicBezTo>
                <a:cubicBezTo>
                  <a:pt x="8385867" y="3614695"/>
                  <a:pt x="8402243" y="3598319"/>
                  <a:pt x="8422443" y="3598319"/>
                </a:cubicBezTo>
                <a:close/>
                <a:moveTo>
                  <a:pt x="8201762" y="3598319"/>
                </a:moveTo>
                <a:cubicBezTo>
                  <a:pt x="8221962" y="3598319"/>
                  <a:pt x="8238338" y="3614695"/>
                  <a:pt x="8238338" y="3634895"/>
                </a:cubicBezTo>
                <a:cubicBezTo>
                  <a:pt x="8238338" y="3655095"/>
                  <a:pt x="8221962" y="3671471"/>
                  <a:pt x="8201762" y="3671471"/>
                </a:cubicBezTo>
                <a:cubicBezTo>
                  <a:pt x="8181562" y="3671471"/>
                  <a:pt x="8165186" y="3655095"/>
                  <a:pt x="8165186" y="3634895"/>
                </a:cubicBezTo>
                <a:cubicBezTo>
                  <a:pt x="8165186" y="3614695"/>
                  <a:pt x="8181562" y="3598319"/>
                  <a:pt x="8201762" y="3598319"/>
                </a:cubicBezTo>
                <a:close/>
                <a:moveTo>
                  <a:pt x="7981081" y="3598319"/>
                </a:moveTo>
                <a:cubicBezTo>
                  <a:pt x="8001281" y="3598319"/>
                  <a:pt x="8017657" y="3614695"/>
                  <a:pt x="8017657" y="3634895"/>
                </a:cubicBezTo>
                <a:cubicBezTo>
                  <a:pt x="8017657" y="3655095"/>
                  <a:pt x="8001281" y="3671471"/>
                  <a:pt x="7981081" y="3671471"/>
                </a:cubicBezTo>
                <a:cubicBezTo>
                  <a:pt x="7960881" y="3671471"/>
                  <a:pt x="7944505" y="3655095"/>
                  <a:pt x="7944505" y="3634895"/>
                </a:cubicBezTo>
                <a:cubicBezTo>
                  <a:pt x="7944505" y="3614695"/>
                  <a:pt x="7960881" y="3598319"/>
                  <a:pt x="7981081" y="3598319"/>
                </a:cubicBezTo>
                <a:close/>
                <a:moveTo>
                  <a:pt x="7760400" y="3598319"/>
                </a:moveTo>
                <a:cubicBezTo>
                  <a:pt x="7780600" y="3598319"/>
                  <a:pt x="7796976" y="3614695"/>
                  <a:pt x="7796976" y="3634895"/>
                </a:cubicBezTo>
                <a:cubicBezTo>
                  <a:pt x="7796976" y="3655095"/>
                  <a:pt x="7780600" y="3671471"/>
                  <a:pt x="7760400" y="3671471"/>
                </a:cubicBezTo>
                <a:cubicBezTo>
                  <a:pt x="7740200" y="3671471"/>
                  <a:pt x="7723824" y="3655095"/>
                  <a:pt x="7723824" y="3634895"/>
                </a:cubicBezTo>
                <a:cubicBezTo>
                  <a:pt x="7723824" y="3614695"/>
                  <a:pt x="7740200" y="3598319"/>
                  <a:pt x="7760400" y="3598319"/>
                </a:cubicBezTo>
                <a:close/>
                <a:moveTo>
                  <a:pt x="7539719" y="3598319"/>
                </a:moveTo>
                <a:cubicBezTo>
                  <a:pt x="7559919" y="3598319"/>
                  <a:pt x="7576295" y="3614695"/>
                  <a:pt x="7576295" y="3634895"/>
                </a:cubicBezTo>
                <a:cubicBezTo>
                  <a:pt x="7576295" y="3655095"/>
                  <a:pt x="7559919" y="3671471"/>
                  <a:pt x="7539719" y="3671471"/>
                </a:cubicBezTo>
                <a:cubicBezTo>
                  <a:pt x="7519519" y="3671471"/>
                  <a:pt x="7503143" y="3655095"/>
                  <a:pt x="7503143" y="3634895"/>
                </a:cubicBezTo>
                <a:cubicBezTo>
                  <a:pt x="7503143" y="3614695"/>
                  <a:pt x="7519519" y="3598319"/>
                  <a:pt x="7539719" y="3598319"/>
                </a:cubicBezTo>
                <a:close/>
                <a:moveTo>
                  <a:pt x="7319038" y="3598319"/>
                </a:moveTo>
                <a:cubicBezTo>
                  <a:pt x="7339238" y="3598319"/>
                  <a:pt x="7355614" y="3614695"/>
                  <a:pt x="7355614" y="3634895"/>
                </a:cubicBezTo>
                <a:cubicBezTo>
                  <a:pt x="7355614" y="3655095"/>
                  <a:pt x="7339238" y="3671471"/>
                  <a:pt x="7319038" y="3671471"/>
                </a:cubicBezTo>
                <a:cubicBezTo>
                  <a:pt x="7298838" y="3671471"/>
                  <a:pt x="7282462" y="3655095"/>
                  <a:pt x="7282462" y="3634895"/>
                </a:cubicBezTo>
                <a:cubicBezTo>
                  <a:pt x="7282462" y="3614695"/>
                  <a:pt x="7298838" y="3598319"/>
                  <a:pt x="7319038" y="3598319"/>
                </a:cubicBezTo>
                <a:close/>
                <a:moveTo>
                  <a:pt x="7098357" y="3598319"/>
                </a:moveTo>
                <a:cubicBezTo>
                  <a:pt x="7118557" y="3598319"/>
                  <a:pt x="7134933" y="3614695"/>
                  <a:pt x="7134933" y="3634895"/>
                </a:cubicBezTo>
                <a:cubicBezTo>
                  <a:pt x="7134933" y="3655095"/>
                  <a:pt x="7118557" y="3671471"/>
                  <a:pt x="7098357" y="3671471"/>
                </a:cubicBezTo>
                <a:cubicBezTo>
                  <a:pt x="7078157" y="3671471"/>
                  <a:pt x="7061781" y="3655095"/>
                  <a:pt x="7061781" y="3634895"/>
                </a:cubicBezTo>
                <a:cubicBezTo>
                  <a:pt x="7061781" y="3614695"/>
                  <a:pt x="7078157" y="3598319"/>
                  <a:pt x="7098357" y="3598319"/>
                </a:cubicBezTo>
                <a:close/>
                <a:moveTo>
                  <a:pt x="6877676" y="3598319"/>
                </a:moveTo>
                <a:cubicBezTo>
                  <a:pt x="6897876" y="3598319"/>
                  <a:pt x="6914252" y="3614695"/>
                  <a:pt x="6914252" y="3634895"/>
                </a:cubicBezTo>
                <a:cubicBezTo>
                  <a:pt x="6914252" y="3655095"/>
                  <a:pt x="6897876" y="3671471"/>
                  <a:pt x="6877676" y="3671471"/>
                </a:cubicBezTo>
                <a:cubicBezTo>
                  <a:pt x="6857476" y="3671471"/>
                  <a:pt x="6841100" y="3655095"/>
                  <a:pt x="6841100" y="3634895"/>
                </a:cubicBezTo>
                <a:cubicBezTo>
                  <a:pt x="6841100" y="3614695"/>
                  <a:pt x="6857476" y="3598319"/>
                  <a:pt x="6877676" y="3598319"/>
                </a:cubicBezTo>
                <a:close/>
                <a:moveTo>
                  <a:pt x="6656995" y="3598319"/>
                </a:moveTo>
                <a:cubicBezTo>
                  <a:pt x="6677195" y="3598319"/>
                  <a:pt x="6693571" y="3614695"/>
                  <a:pt x="6693571" y="3634895"/>
                </a:cubicBezTo>
                <a:cubicBezTo>
                  <a:pt x="6693571" y="3655095"/>
                  <a:pt x="6677195" y="3671471"/>
                  <a:pt x="6656995" y="3671471"/>
                </a:cubicBezTo>
                <a:cubicBezTo>
                  <a:pt x="6636795" y="3671471"/>
                  <a:pt x="6620419" y="3655095"/>
                  <a:pt x="6620419" y="3634895"/>
                </a:cubicBezTo>
                <a:cubicBezTo>
                  <a:pt x="6620419" y="3614695"/>
                  <a:pt x="6636795" y="3598319"/>
                  <a:pt x="6656995" y="3598319"/>
                </a:cubicBezTo>
                <a:close/>
                <a:moveTo>
                  <a:pt x="6436314" y="3598319"/>
                </a:moveTo>
                <a:cubicBezTo>
                  <a:pt x="6456514" y="3598319"/>
                  <a:pt x="6472890" y="3614695"/>
                  <a:pt x="6472890" y="3634895"/>
                </a:cubicBezTo>
                <a:cubicBezTo>
                  <a:pt x="6472890" y="3655095"/>
                  <a:pt x="6456514" y="3671471"/>
                  <a:pt x="6436314" y="3671471"/>
                </a:cubicBezTo>
                <a:cubicBezTo>
                  <a:pt x="6416114" y="3671471"/>
                  <a:pt x="6399738" y="3655095"/>
                  <a:pt x="6399738" y="3634895"/>
                </a:cubicBezTo>
                <a:cubicBezTo>
                  <a:pt x="6399738" y="3614695"/>
                  <a:pt x="6416114" y="3598319"/>
                  <a:pt x="6436314" y="3598319"/>
                </a:cubicBezTo>
                <a:close/>
                <a:moveTo>
                  <a:pt x="6215633" y="3598319"/>
                </a:moveTo>
                <a:cubicBezTo>
                  <a:pt x="6235833" y="3598319"/>
                  <a:pt x="6252209" y="3614695"/>
                  <a:pt x="6252209" y="3634895"/>
                </a:cubicBezTo>
                <a:cubicBezTo>
                  <a:pt x="6252209" y="3655095"/>
                  <a:pt x="6235833" y="3671471"/>
                  <a:pt x="6215633" y="3671471"/>
                </a:cubicBezTo>
                <a:cubicBezTo>
                  <a:pt x="6195433" y="3671471"/>
                  <a:pt x="6179057" y="3655095"/>
                  <a:pt x="6179057" y="3634895"/>
                </a:cubicBezTo>
                <a:cubicBezTo>
                  <a:pt x="6179057" y="3614695"/>
                  <a:pt x="6195433" y="3598319"/>
                  <a:pt x="6215633" y="3598319"/>
                </a:cubicBezTo>
                <a:close/>
                <a:moveTo>
                  <a:pt x="5994952" y="3598319"/>
                </a:moveTo>
                <a:cubicBezTo>
                  <a:pt x="6015152" y="3598319"/>
                  <a:pt x="6031528" y="3614695"/>
                  <a:pt x="6031528" y="3634895"/>
                </a:cubicBezTo>
                <a:cubicBezTo>
                  <a:pt x="6031528" y="3655095"/>
                  <a:pt x="6015152" y="3671471"/>
                  <a:pt x="5994952" y="3671471"/>
                </a:cubicBezTo>
                <a:cubicBezTo>
                  <a:pt x="5974752" y="3671471"/>
                  <a:pt x="5958376" y="3655095"/>
                  <a:pt x="5958376" y="3634895"/>
                </a:cubicBezTo>
                <a:cubicBezTo>
                  <a:pt x="5958376" y="3614695"/>
                  <a:pt x="5974752" y="3598319"/>
                  <a:pt x="5994952" y="3598319"/>
                </a:cubicBezTo>
                <a:close/>
                <a:moveTo>
                  <a:pt x="5774272" y="3598319"/>
                </a:moveTo>
                <a:cubicBezTo>
                  <a:pt x="5794472" y="3598319"/>
                  <a:pt x="5810848" y="3614695"/>
                  <a:pt x="5810848" y="3634895"/>
                </a:cubicBezTo>
                <a:cubicBezTo>
                  <a:pt x="5810848" y="3655095"/>
                  <a:pt x="5794472" y="3671471"/>
                  <a:pt x="5774272" y="3671471"/>
                </a:cubicBezTo>
                <a:cubicBezTo>
                  <a:pt x="5754073" y="3671471"/>
                  <a:pt x="5737697" y="3655095"/>
                  <a:pt x="5737697" y="3634895"/>
                </a:cubicBezTo>
                <a:cubicBezTo>
                  <a:pt x="5737697" y="3614695"/>
                  <a:pt x="5754073" y="3598319"/>
                  <a:pt x="5774272" y="3598319"/>
                </a:cubicBezTo>
                <a:close/>
                <a:moveTo>
                  <a:pt x="5553593" y="3598319"/>
                </a:moveTo>
                <a:cubicBezTo>
                  <a:pt x="5573793" y="3598319"/>
                  <a:pt x="5590169" y="3614695"/>
                  <a:pt x="5590169" y="3634895"/>
                </a:cubicBezTo>
                <a:cubicBezTo>
                  <a:pt x="5590169" y="3655095"/>
                  <a:pt x="5573793" y="3671471"/>
                  <a:pt x="5553593" y="3671471"/>
                </a:cubicBezTo>
                <a:cubicBezTo>
                  <a:pt x="5533393" y="3671471"/>
                  <a:pt x="5517018" y="3655095"/>
                  <a:pt x="5517018" y="3634895"/>
                </a:cubicBezTo>
                <a:cubicBezTo>
                  <a:pt x="5517018" y="3614695"/>
                  <a:pt x="5533393" y="3598319"/>
                  <a:pt x="5553593" y="3598319"/>
                </a:cubicBezTo>
                <a:close/>
                <a:moveTo>
                  <a:pt x="5332913" y="3598319"/>
                </a:moveTo>
                <a:cubicBezTo>
                  <a:pt x="5353113" y="3598319"/>
                  <a:pt x="5369490" y="3614695"/>
                  <a:pt x="5369490" y="3634895"/>
                </a:cubicBezTo>
                <a:cubicBezTo>
                  <a:pt x="5369490" y="3655095"/>
                  <a:pt x="5353113" y="3671471"/>
                  <a:pt x="5332913" y="3671471"/>
                </a:cubicBezTo>
                <a:cubicBezTo>
                  <a:pt x="5312714" y="3671471"/>
                  <a:pt x="5296337" y="3655095"/>
                  <a:pt x="5296337" y="3634895"/>
                </a:cubicBezTo>
                <a:cubicBezTo>
                  <a:pt x="5296337" y="3614695"/>
                  <a:pt x="5312714" y="3598319"/>
                  <a:pt x="5332913" y="3598319"/>
                </a:cubicBezTo>
                <a:close/>
                <a:moveTo>
                  <a:pt x="5112230" y="3598319"/>
                </a:moveTo>
                <a:cubicBezTo>
                  <a:pt x="5132433" y="3598319"/>
                  <a:pt x="5148807" y="3614695"/>
                  <a:pt x="5148807" y="3634895"/>
                </a:cubicBezTo>
                <a:cubicBezTo>
                  <a:pt x="5148807" y="3655095"/>
                  <a:pt x="5132433" y="3671471"/>
                  <a:pt x="5112230" y="3671471"/>
                </a:cubicBezTo>
                <a:cubicBezTo>
                  <a:pt x="5092030" y="3671471"/>
                  <a:pt x="5075655" y="3655095"/>
                  <a:pt x="5075655" y="3634895"/>
                </a:cubicBezTo>
                <a:cubicBezTo>
                  <a:pt x="5075655" y="3614695"/>
                  <a:pt x="5092030" y="3598319"/>
                  <a:pt x="5112230" y="3598319"/>
                </a:cubicBezTo>
                <a:close/>
                <a:moveTo>
                  <a:pt x="4891552" y="3598319"/>
                </a:moveTo>
                <a:cubicBezTo>
                  <a:pt x="4911751" y="3598319"/>
                  <a:pt x="4928127" y="3614695"/>
                  <a:pt x="4928127" y="3634895"/>
                </a:cubicBezTo>
                <a:cubicBezTo>
                  <a:pt x="4928127" y="3655095"/>
                  <a:pt x="4911751" y="3671471"/>
                  <a:pt x="4891552" y="3671471"/>
                </a:cubicBezTo>
                <a:cubicBezTo>
                  <a:pt x="4871352" y="3671471"/>
                  <a:pt x="4854975" y="3655095"/>
                  <a:pt x="4854975" y="3634895"/>
                </a:cubicBezTo>
                <a:cubicBezTo>
                  <a:pt x="4854975" y="3614695"/>
                  <a:pt x="4871352" y="3598319"/>
                  <a:pt x="4891552" y="3598319"/>
                </a:cubicBezTo>
                <a:close/>
                <a:moveTo>
                  <a:pt x="4670871" y="3598319"/>
                </a:moveTo>
                <a:cubicBezTo>
                  <a:pt x="4691070" y="3598319"/>
                  <a:pt x="4707447" y="3614695"/>
                  <a:pt x="4707447" y="3634895"/>
                </a:cubicBezTo>
                <a:cubicBezTo>
                  <a:pt x="4707447" y="3655095"/>
                  <a:pt x="4691070" y="3671471"/>
                  <a:pt x="4670871" y="3671471"/>
                </a:cubicBezTo>
                <a:cubicBezTo>
                  <a:pt x="4650672" y="3671471"/>
                  <a:pt x="4634295" y="3655095"/>
                  <a:pt x="4634295" y="3634895"/>
                </a:cubicBezTo>
                <a:cubicBezTo>
                  <a:pt x="4634295" y="3614695"/>
                  <a:pt x="4650672" y="3598319"/>
                  <a:pt x="4670871" y="3598319"/>
                </a:cubicBezTo>
                <a:close/>
                <a:moveTo>
                  <a:pt x="4450188" y="3598319"/>
                </a:moveTo>
                <a:cubicBezTo>
                  <a:pt x="4470390" y="3598319"/>
                  <a:pt x="4486764" y="3614695"/>
                  <a:pt x="4486764" y="3634895"/>
                </a:cubicBezTo>
                <a:cubicBezTo>
                  <a:pt x="4486764" y="3655095"/>
                  <a:pt x="4470390" y="3671471"/>
                  <a:pt x="4450188" y="3671471"/>
                </a:cubicBezTo>
                <a:cubicBezTo>
                  <a:pt x="4429988" y="3671471"/>
                  <a:pt x="4413613" y="3655095"/>
                  <a:pt x="4413613" y="3634895"/>
                </a:cubicBezTo>
                <a:cubicBezTo>
                  <a:pt x="4413613" y="3614695"/>
                  <a:pt x="4429988" y="3598319"/>
                  <a:pt x="4450188" y="3598319"/>
                </a:cubicBezTo>
                <a:close/>
                <a:moveTo>
                  <a:pt x="4229507" y="3598319"/>
                </a:moveTo>
                <a:cubicBezTo>
                  <a:pt x="4249708" y="3598319"/>
                  <a:pt x="4266084" y="3614695"/>
                  <a:pt x="4266084" y="3634895"/>
                </a:cubicBezTo>
                <a:cubicBezTo>
                  <a:pt x="4266084" y="3655095"/>
                  <a:pt x="4249708" y="3671471"/>
                  <a:pt x="4229507" y="3671471"/>
                </a:cubicBezTo>
                <a:cubicBezTo>
                  <a:pt x="4209307" y="3671471"/>
                  <a:pt x="4192931" y="3655095"/>
                  <a:pt x="4192931" y="3634895"/>
                </a:cubicBezTo>
                <a:cubicBezTo>
                  <a:pt x="4192931" y="3614695"/>
                  <a:pt x="4209307" y="3598319"/>
                  <a:pt x="4229507" y="3598319"/>
                </a:cubicBezTo>
                <a:close/>
                <a:moveTo>
                  <a:pt x="4008847" y="3598319"/>
                </a:moveTo>
                <a:cubicBezTo>
                  <a:pt x="4029045" y="3598319"/>
                  <a:pt x="4045426" y="3614695"/>
                  <a:pt x="4045426" y="3634895"/>
                </a:cubicBezTo>
                <a:cubicBezTo>
                  <a:pt x="4045426" y="3655095"/>
                  <a:pt x="4029045" y="3671471"/>
                  <a:pt x="4008847" y="3671471"/>
                </a:cubicBezTo>
                <a:cubicBezTo>
                  <a:pt x="3988642" y="3671471"/>
                  <a:pt x="3972267" y="3655095"/>
                  <a:pt x="3972267" y="3634895"/>
                </a:cubicBezTo>
                <a:cubicBezTo>
                  <a:pt x="3972267" y="3614695"/>
                  <a:pt x="3988642" y="3598319"/>
                  <a:pt x="4008847" y="3598319"/>
                </a:cubicBezTo>
                <a:close/>
                <a:moveTo>
                  <a:pt x="3788165" y="3598319"/>
                </a:moveTo>
                <a:cubicBezTo>
                  <a:pt x="3808367" y="3598319"/>
                  <a:pt x="3824738" y="3614695"/>
                  <a:pt x="3824738" y="3634895"/>
                </a:cubicBezTo>
                <a:cubicBezTo>
                  <a:pt x="3824738" y="3655095"/>
                  <a:pt x="3808367" y="3671471"/>
                  <a:pt x="3788165" y="3671471"/>
                </a:cubicBezTo>
                <a:cubicBezTo>
                  <a:pt x="3767965" y="3671471"/>
                  <a:pt x="3751588" y="3655095"/>
                  <a:pt x="3751588" y="3634895"/>
                </a:cubicBezTo>
                <a:cubicBezTo>
                  <a:pt x="3751588" y="3614695"/>
                  <a:pt x="3767965" y="3598319"/>
                  <a:pt x="3788165" y="3598319"/>
                </a:cubicBezTo>
                <a:close/>
                <a:moveTo>
                  <a:pt x="3567479" y="3598319"/>
                </a:moveTo>
                <a:cubicBezTo>
                  <a:pt x="3587675" y="3598319"/>
                  <a:pt x="3604051" y="3614695"/>
                  <a:pt x="3604051" y="3634895"/>
                </a:cubicBezTo>
                <a:cubicBezTo>
                  <a:pt x="3604051" y="3655095"/>
                  <a:pt x="3587675" y="3671471"/>
                  <a:pt x="3567479" y="3671471"/>
                </a:cubicBezTo>
                <a:cubicBezTo>
                  <a:pt x="3547276" y="3671471"/>
                  <a:pt x="3530908" y="3655095"/>
                  <a:pt x="3530908" y="3634895"/>
                </a:cubicBezTo>
                <a:cubicBezTo>
                  <a:pt x="3530908" y="3614695"/>
                  <a:pt x="3547276" y="3598319"/>
                  <a:pt x="3567479" y="3598319"/>
                </a:cubicBezTo>
                <a:close/>
                <a:moveTo>
                  <a:pt x="3346801" y="3598319"/>
                </a:moveTo>
                <a:cubicBezTo>
                  <a:pt x="3367001" y="3598319"/>
                  <a:pt x="3383375" y="3614695"/>
                  <a:pt x="3383375" y="3634895"/>
                </a:cubicBezTo>
                <a:cubicBezTo>
                  <a:pt x="3383375" y="3655095"/>
                  <a:pt x="3367001" y="3671471"/>
                  <a:pt x="3346801" y="3671471"/>
                </a:cubicBezTo>
                <a:cubicBezTo>
                  <a:pt x="3326603" y="3671471"/>
                  <a:pt x="3310228" y="3655095"/>
                  <a:pt x="3310228" y="3634895"/>
                </a:cubicBezTo>
                <a:cubicBezTo>
                  <a:pt x="3310228" y="3614695"/>
                  <a:pt x="3326603" y="3598319"/>
                  <a:pt x="3346801" y="3598319"/>
                </a:cubicBezTo>
                <a:close/>
                <a:moveTo>
                  <a:pt x="3126126" y="3598319"/>
                </a:moveTo>
                <a:cubicBezTo>
                  <a:pt x="3146320" y="3598319"/>
                  <a:pt x="3162696" y="3614695"/>
                  <a:pt x="3162696" y="3634895"/>
                </a:cubicBezTo>
                <a:cubicBezTo>
                  <a:pt x="3162696" y="3655095"/>
                  <a:pt x="3146320" y="3671471"/>
                  <a:pt x="3126126" y="3671471"/>
                </a:cubicBezTo>
                <a:cubicBezTo>
                  <a:pt x="3105923" y="3671471"/>
                  <a:pt x="3089541" y="3655095"/>
                  <a:pt x="3089541" y="3634895"/>
                </a:cubicBezTo>
                <a:cubicBezTo>
                  <a:pt x="3089541" y="3614695"/>
                  <a:pt x="3105923" y="3598319"/>
                  <a:pt x="3126126" y="3598319"/>
                </a:cubicBezTo>
                <a:close/>
                <a:moveTo>
                  <a:pt x="2905436" y="3598319"/>
                </a:moveTo>
                <a:cubicBezTo>
                  <a:pt x="2925637" y="3598319"/>
                  <a:pt x="2942013" y="3614695"/>
                  <a:pt x="2942013" y="3634895"/>
                </a:cubicBezTo>
                <a:cubicBezTo>
                  <a:pt x="2942013" y="3655095"/>
                  <a:pt x="2925637" y="3671471"/>
                  <a:pt x="2905436" y="3671471"/>
                </a:cubicBezTo>
                <a:cubicBezTo>
                  <a:pt x="2885243" y="3671471"/>
                  <a:pt x="2868866" y="3655095"/>
                  <a:pt x="2868866" y="3634895"/>
                </a:cubicBezTo>
                <a:cubicBezTo>
                  <a:pt x="2868866" y="3614695"/>
                  <a:pt x="2885243" y="3598319"/>
                  <a:pt x="2905436" y="3598319"/>
                </a:cubicBezTo>
                <a:close/>
                <a:moveTo>
                  <a:pt x="2684758" y="3598319"/>
                </a:moveTo>
                <a:cubicBezTo>
                  <a:pt x="2704958" y="3598319"/>
                  <a:pt x="2721329" y="3614695"/>
                  <a:pt x="2721329" y="3634895"/>
                </a:cubicBezTo>
                <a:cubicBezTo>
                  <a:pt x="2721329" y="3655095"/>
                  <a:pt x="2704958" y="3671471"/>
                  <a:pt x="2684758" y="3671471"/>
                </a:cubicBezTo>
                <a:cubicBezTo>
                  <a:pt x="2664554" y="3671471"/>
                  <a:pt x="2648177" y="3655095"/>
                  <a:pt x="2648177" y="3634895"/>
                </a:cubicBezTo>
                <a:cubicBezTo>
                  <a:pt x="2648177" y="3614695"/>
                  <a:pt x="2664554" y="3598319"/>
                  <a:pt x="2684758" y="3598319"/>
                </a:cubicBezTo>
                <a:close/>
                <a:moveTo>
                  <a:pt x="2464071" y="3598319"/>
                </a:moveTo>
                <a:cubicBezTo>
                  <a:pt x="2484272" y="3598319"/>
                  <a:pt x="2500650" y="3614695"/>
                  <a:pt x="2500650" y="3634895"/>
                </a:cubicBezTo>
                <a:cubicBezTo>
                  <a:pt x="2500650" y="3655095"/>
                  <a:pt x="2484272" y="3671471"/>
                  <a:pt x="2464071" y="3671471"/>
                </a:cubicBezTo>
                <a:cubicBezTo>
                  <a:pt x="2443875" y="3671471"/>
                  <a:pt x="2427500" y="3655095"/>
                  <a:pt x="2427500" y="3634895"/>
                </a:cubicBezTo>
                <a:cubicBezTo>
                  <a:pt x="2427500" y="3614695"/>
                  <a:pt x="2443875" y="3598319"/>
                  <a:pt x="2464071" y="3598319"/>
                </a:cubicBezTo>
                <a:close/>
                <a:moveTo>
                  <a:pt x="2243393" y="3598319"/>
                </a:moveTo>
                <a:cubicBezTo>
                  <a:pt x="2263591" y="3598319"/>
                  <a:pt x="2279972" y="3614695"/>
                  <a:pt x="2279972" y="3634895"/>
                </a:cubicBezTo>
                <a:cubicBezTo>
                  <a:pt x="2279972" y="3655095"/>
                  <a:pt x="2263591" y="3671471"/>
                  <a:pt x="2243393" y="3671471"/>
                </a:cubicBezTo>
                <a:cubicBezTo>
                  <a:pt x="2223191" y="3671471"/>
                  <a:pt x="2206817" y="3655095"/>
                  <a:pt x="2206817" y="3634895"/>
                </a:cubicBezTo>
                <a:cubicBezTo>
                  <a:pt x="2206817" y="3614695"/>
                  <a:pt x="2223191" y="3598319"/>
                  <a:pt x="2243393" y="3598319"/>
                </a:cubicBezTo>
                <a:close/>
                <a:moveTo>
                  <a:pt x="2022713" y="3598319"/>
                </a:moveTo>
                <a:cubicBezTo>
                  <a:pt x="2042913" y="3598319"/>
                  <a:pt x="2059288" y="3614695"/>
                  <a:pt x="2059288" y="3634895"/>
                </a:cubicBezTo>
                <a:cubicBezTo>
                  <a:pt x="2059288" y="3655095"/>
                  <a:pt x="2042913" y="3671471"/>
                  <a:pt x="2022713" y="3671471"/>
                </a:cubicBezTo>
                <a:cubicBezTo>
                  <a:pt x="2002514" y="3671471"/>
                  <a:pt x="1986178" y="3655095"/>
                  <a:pt x="1986178" y="3634895"/>
                </a:cubicBezTo>
                <a:cubicBezTo>
                  <a:pt x="1986178" y="3614695"/>
                  <a:pt x="2002514" y="3598319"/>
                  <a:pt x="2022713" y="3598319"/>
                </a:cubicBezTo>
                <a:close/>
                <a:moveTo>
                  <a:pt x="1802068" y="3598319"/>
                </a:moveTo>
                <a:cubicBezTo>
                  <a:pt x="1822268" y="3598319"/>
                  <a:pt x="1838644" y="3614695"/>
                  <a:pt x="1838644" y="3634895"/>
                </a:cubicBezTo>
                <a:cubicBezTo>
                  <a:pt x="1838644" y="3655095"/>
                  <a:pt x="1822268" y="3671471"/>
                  <a:pt x="1802068" y="3671471"/>
                </a:cubicBezTo>
                <a:cubicBezTo>
                  <a:pt x="1781868" y="3671471"/>
                  <a:pt x="1765492" y="3655095"/>
                  <a:pt x="1765492" y="3634895"/>
                </a:cubicBezTo>
                <a:cubicBezTo>
                  <a:pt x="1765492" y="3614695"/>
                  <a:pt x="1781868" y="3598319"/>
                  <a:pt x="1802068" y="3598319"/>
                </a:cubicBezTo>
                <a:close/>
                <a:moveTo>
                  <a:pt x="1581382" y="3598319"/>
                </a:moveTo>
                <a:cubicBezTo>
                  <a:pt x="1601582" y="3598319"/>
                  <a:pt x="1617958" y="3614695"/>
                  <a:pt x="1617958" y="3634895"/>
                </a:cubicBezTo>
                <a:cubicBezTo>
                  <a:pt x="1617958" y="3655095"/>
                  <a:pt x="1601582" y="3671471"/>
                  <a:pt x="1581382" y="3671471"/>
                </a:cubicBezTo>
                <a:cubicBezTo>
                  <a:pt x="1561182" y="3671471"/>
                  <a:pt x="1544806" y="3655095"/>
                  <a:pt x="1544806" y="3634895"/>
                </a:cubicBezTo>
                <a:cubicBezTo>
                  <a:pt x="1544806" y="3614695"/>
                  <a:pt x="1561182" y="3598319"/>
                  <a:pt x="1581382" y="3598319"/>
                </a:cubicBezTo>
                <a:close/>
                <a:moveTo>
                  <a:pt x="1360696" y="3598319"/>
                </a:moveTo>
                <a:cubicBezTo>
                  <a:pt x="1380896" y="3598319"/>
                  <a:pt x="1397272" y="3614695"/>
                  <a:pt x="1397272" y="3634895"/>
                </a:cubicBezTo>
                <a:cubicBezTo>
                  <a:pt x="1397272" y="3655095"/>
                  <a:pt x="1380896" y="3671471"/>
                  <a:pt x="1360696" y="3671471"/>
                </a:cubicBezTo>
                <a:cubicBezTo>
                  <a:pt x="1340496" y="3671471"/>
                  <a:pt x="1324120" y="3655095"/>
                  <a:pt x="1324120" y="3634895"/>
                </a:cubicBezTo>
                <a:cubicBezTo>
                  <a:pt x="1324120" y="3614695"/>
                  <a:pt x="1340496" y="3598319"/>
                  <a:pt x="1360696" y="3598319"/>
                </a:cubicBezTo>
                <a:close/>
                <a:moveTo>
                  <a:pt x="1140010" y="3598319"/>
                </a:moveTo>
                <a:cubicBezTo>
                  <a:pt x="1160210" y="3598319"/>
                  <a:pt x="1176586" y="3614695"/>
                  <a:pt x="1176586" y="3634895"/>
                </a:cubicBezTo>
                <a:cubicBezTo>
                  <a:pt x="1176586" y="3655095"/>
                  <a:pt x="1160210" y="3671471"/>
                  <a:pt x="1140010" y="3671471"/>
                </a:cubicBezTo>
                <a:cubicBezTo>
                  <a:pt x="1119810" y="3671471"/>
                  <a:pt x="1103434" y="3655095"/>
                  <a:pt x="1103434" y="3634895"/>
                </a:cubicBezTo>
                <a:cubicBezTo>
                  <a:pt x="1103434" y="3614695"/>
                  <a:pt x="1119810" y="3598319"/>
                  <a:pt x="1140010" y="3598319"/>
                </a:cubicBezTo>
                <a:close/>
                <a:moveTo>
                  <a:pt x="919324" y="3598319"/>
                </a:moveTo>
                <a:cubicBezTo>
                  <a:pt x="939524" y="3598319"/>
                  <a:pt x="955900" y="3614695"/>
                  <a:pt x="955900" y="3634895"/>
                </a:cubicBezTo>
                <a:cubicBezTo>
                  <a:pt x="955900" y="3655095"/>
                  <a:pt x="939524" y="3671471"/>
                  <a:pt x="919324" y="3671471"/>
                </a:cubicBezTo>
                <a:cubicBezTo>
                  <a:pt x="899124" y="3671471"/>
                  <a:pt x="882748" y="3655095"/>
                  <a:pt x="882748" y="3634895"/>
                </a:cubicBezTo>
                <a:cubicBezTo>
                  <a:pt x="882748" y="3614695"/>
                  <a:pt x="899124" y="3598319"/>
                  <a:pt x="919324" y="3598319"/>
                </a:cubicBezTo>
                <a:close/>
                <a:moveTo>
                  <a:pt x="698638" y="3598319"/>
                </a:moveTo>
                <a:cubicBezTo>
                  <a:pt x="718838" y="3598319"/>
                  <a:pt x="735214" y="3614695"/>
                  <a:pt x="735214" y="3634895"/>
                </a:cubicBezTo>
                <a:cubicBezTo>
                  <a:pt x="735214" y="3655095"/>
                  <a:pt x="718838" y="3671471"/>
                  <a:pt x="698638" y="3671471"/>
                </a:cubicBezTo>
                <a:cubicBezTo>
                  <a:pt x="678438" y="3671471"/>
                  <a:pt x="662062" y="3655095"/>
                  <a:pt x="662062" y="3634895"/>
                </a:cubicBezTo>
                <a:cubicBezTo>
                  <a:pt x="662062" y="3614695"/>
                  <a:pt x="678438" y="3598319"/>
                  <a:pt x="698638" y="3598319"/>
                </a:cubicBezTo>
                <a:close/>
                <a:moveTo>
                  <a:pt x="477952" y="3598319"/>
                </a:moveTo>
                <a:cubicBezTo>
                  <a:pt x="498152" y="3598319"/>
                  <a:pt x="514527" y="3614695"/>
                  <a:pt x="514527" y="3634895"/>
                </a:cubicBezTo>
                <a:cubicBezTo>
                  <a:pt x="514527" y="3655095"/>
                  <a:pt x="498152" y="3671471"/>
                  <a:pt x="477952" y="3671471"/>
                </a:cubicBezTo>
                <a:cubicBezTo>
                  <a:pt x="457752" y="3671471"/>
                  <a:pt x="441376" y="3655095"/>
                  <a:pt x="441376" y="3634895"/>
                </a:cubicBezTo>
                <a:cubicBezTo>
                  <a:pt x="441376" y="3614695"/>
                  <a:pt x="457752" y="3598319"/>
                  <a:pt x="477952" y="3598319"/>
                </a:cubicBezTo>
                <a:close/>
                <a:moveTo>
                  <a:pt x="257265" y="3598319"/>
                </a:moveTo>
                <a:cubicBezTo>
                  <a:pt x="277465" y="3598319"/>
                  <a:pt x="293841" y="3614695"/>
                  <a:pt x="293841" y="3634895"/>
                </a:cubicBezTo>
                <a:cubicBezTo>
                  <a:pt x="293841" y="3655095"/>
                  <a:pt x="277465" y="3671471"/>
                  <a:pt x="257265" y="3671471"/>
                </a:cubicBezTo>
                <a:cubicBezTo>
                  <a:pt x="237065" y="3671471"/>
                  <a:pt x="220689" y="3655095"/>
                  <a:pt x="220689" y="3634895"/>
                </a:cubicBezTo>
                <a:cubicBezTo>
                  <a:pt x="220689" y="3614695"/>
                  <a:pt x="237065" y="3598319"/>
                  <a:pt x="257265" y="3598319"/>
                </a:cubicBezTo>
                <a:close/>
                <a:moveTo>
                  <a:pt x="36579" y="3598319"/>
                </a:moveTo>
                <a:cubicBezTo>
                  <a:pt x="56779" y="3598319"/>
                  <a:pt x="73155" y="3614695"/>
                  <a:pt x="73155" y="3634895"/>
                </a:cubicBezTo>
                <a:cubicBezTo>
                  <a:pt x="73155" y="3655095"/>
                  <a:pt x="56779" y="3671471"/>
                  <a:pt x="36579" y="3671471"/>
                </a:cubicBezTo>
                <a:cubicBezTo>
                  <a:pt x="16379" y="3671471"/>
                  <a:pt x="3" y="3655095"/>
                  <a:pt x="3" y="3634895"/>
                </a:cubicBezTo>
                <a:cubicBezTo>
                  <a:pt x="3" y="3614695"/>
                  <a:pt x="16379" y="3598319"/>
                  <a:pt x="36579" y="3598319"/>
                </a:cubicBezTo>
                <a:close/>
                <a:moveTo>
                  <a:pt x="11953343" y="3386653"/>
                </a:moveTo>
                <a:cubicBezTo>
                  <a:pt x="11973543" y="3386653"/>
                  <a:pt x="11989919" y="3403029"/>
                  <a:pt x="11989919" y="3423229"/>
                </a:cubicBezTo>
                <a:cubicBezTo>
                  <a:pt x="11989919" y="3443429"/>
                  <a:pt x="11973543" y="3459805"/>
                  <a:pt x="11953343" y="3459805"/>
                </a:cubicBezTo>
                <a:cubicBezTo>
                  <a:pt x="11933143" y="3459805"/>
                  <a:pt x="11916767" y="3443429"/>
                  <a:pt x="11916767" y="3423229"/>
                </a:cubicBezTo>
                <a:cubicBezTo>
                  <a:pt x="11916767" y="3403029"/>
                  <a:pt x="11933143" y="3386653"/>
                  <a:pt x="11953343" y="3386653"/>
                </a:cubicBezTo>
                <a:close/>
                <a:moveTo>
                  <a:pt x="11732658" y="3386653"/>
                </a:moveTo>
                <a:cubicBezTo>
                  <a:pt x="11752858" y="3386653"/>
                  <a:pt x="11769234" y="3403029"/>
                  <a:pt x="11769234" y="3423229"/>
                </a:cubicBezTo>
                <a:cubicBezTo>
                  <a:pt x="11769234" y="3443429"/>
                  <a:pt x="11752858" y="3459805"/>
                  <a:pt x="11732658" y="3459805"/>
                </a:cubicBezTo>
                <a:cubicBezTo>
                  <a:pt x="11712458" y="3459805"/>
                  <a:pt x="11696082" y="3443429"/>
                  <a:pt x="11696082" y="3423229"/>
                </a:cubicBezTo>
                <a:cubicBezTo>
                  <a:pt x="11696082" y="3403029"/>
                  <a:pt x="11712458" y="3386653"/>
                  <a:pt x="11732658" y="3386653"/>
                </a:cubicBezTo>
                <a:close/>
                <a:moveTo>
                  <a:pt x="11511977" y="3386653"/>
                </a:moveTo>
                <a:cubicBezTo>
                  <a:pt x="11532177" y="3386653"/>
                  <a:pt x="11548553" y="3403029"/>
                  <a:pt x="11548553" y="3423229"/>
                </a:cubicBezTo>
                <a:cubicBezTo>
                  <a:pt x="11548553" y="3443429"/>
                  <a:pt x="11532177" y="3459805"/>
                  <a:pt x="11511977" y="3459805"/>
                </a:cubicBezTo>
                <a:cubicBezTo>
                  <a:pt x="11491777" y="3459805"/>
                  <a:pt x="11475401" y="3443429"/>
                  <a:pt x="11475401" y="3423229"/>
                </a:cubicBezTo>
                <a:cubicBezTo>
                  <a:pt x="11475401" y="3403029"/>
                  <a:pt x="11491777" y="3386653"/>
                  <a:pt x="11511977" y="3386653"/>
                </a:cubicBezTo>
                <a:close/>
                <a:moveTo>
                  <a:pt x="11291296" y="3386653"/>
                </a:moveTo>
                <a:cubicBezTo>
                  <a:pt x="11311496" y="3386653"/>
                  <a:pt x="11327872" y="3403029"/>
                  <a:pt x="11327872" y="3423229"/>
                </a:cubicBezTo>
                <a:cubicBezTo>
                  <a:pt x="11327872" y="3443429"/>
                  <a:pt x="11311496" y="3459805"/>
                  <a:pt x="11291296" y="3459805"/>
                </a:cubicBezTo>
                <a:cubicBezTo>
                  <a:pt x="11271096" y="3459805"/>
                  <a:pt x="11254720" y="3443429"/>
                  <a:pt x="11254720" y="3423229"/>
                </a:cubicBezTo>
                <a:cubicBezTo>
                  <a:pt x="11254720" y="3403029"/>
                  <a:pt x="11271096" y="3386653"/>
                  <a:pt x="11291296" y="3386653"/>
                </a:cubicBezTo>
                <a:close/>
                <a:moveTo>
                  <a:pt x="11070615" y="3386653"/>
                </a:moveTo>
                <a:cubicBezTo>
                  <a:pt x="11090815" y="3386653"/>
                  <a:pt x="11107191" y="3403029"/>
                  <a:pt x="11107191" y="3423229"/>
                </a:cubicBezTo>
                <a:cubicBezTo>
                  <a:pt x="11107191" y="3443429"/>
                  <a:pt x="11090815" y="3459805"/>
                  <a:pt x="11070615" y="3459805"/>
                </a:cubicBezTo>
                <a:cubicBezTo>
                  <a:pt x="11050415" y="3459805"/>
                  <a:pt x="11034039" y="3443429"/>
                  <a:pt x="11034039" y="3423229"/>
                </a:cubicBezTo>
                <a:cubicBezTo>
                  <a:pt x="11034039" y="3403029"/>
                  <a:pt x="11050415" y="3386653"/>
                  <a:pt x="11070615" y="3386653"/>
                </a:cubicBezTo>
                <a:close/>
                <a:moveTo>
                  <a:pt x="10849934" y="3386653"/>
                </a:moveTo>
                <a:cubicBezTo>
                  <a:pt x="10870134" y="3386653"/>
                  <a:pt x="10886510" y="3403029"/>
                  <a:pt x="10886510" y="3423229"/>
                </a:cubicBezTo>
                <a:cubicBezTo>
                  <a:pt x="10886510" y="3443429"/>
                  <a:pt x="10870134" y="3459805"/>
                  <a:pt x="10849934" y="3459805"/>
                </a:cubicBezTo>
                <a:cubicBezTo>
                  <a:pt x="10829734" y="3459805"/>
                  <a:pt x="10813358" y="3443429"/>
                  <a:pt x="10813358" y="3423229"/>
                </a:cubicBezTo>
                <a:cubicBezTo>
                  <a:pt x="10813358" y="3403029"/>
                  <a:pt x="10829734" y="3386653"/>
                  <a:pt x="10849934" y="3386653"/>
                </a:cubicBezTo>
                <a:close/>
                <a:moveTo>
                  <a:pt x="10629253" y="3386653"/>
                </a:moveTo>
                <a:cubicBezTo>
                  <a:pt x="10649453" y="3386653"/>
                  <a:pt x="10665829" y="3403029"/>
                  <a:pt x="10665829" y="3423229"/>
                </a:cubicBezTo>
                <a:cubicBezTo>
                  <a:pt x="10665829" y="3443429"/>
                  <a:pt x="10649453" y="3459805"/>
                  <a:pt x="10629253" y="3459805"/>
                </a:cubicBezTo>
                <a:cubicBezTo>
                  <a:pt x="10609053" y="3459805"/>
                  <a:pt x="10592677" y="3443429"/>
                  <a:pt x="10592677" y="3423229"/>
                </a:cubicBezTo>
                <a:cubicBezTo>
                  <a:pt x="10592677" y="3403029"/>
                  <a:pt x="10609053" y="3386653"/>
                  <a:pt x="10629253" y="3386653"/>
                </a:cubicBezTo>
                <a:close/>
                <a:moveTo>
                  <a:pt x="10408572" y="3386653"/>
                </a:moveTo>
                <a:cubicBezTo>
                  <a:pt x="10428772" y="3386653"/>
                  <a:pt x="10445148" y="3403029"/>
                  <a:pt x="10445148" y="3423229"/>
                </a:cubicBezTo>
                <a:cubicBezTo>
                  <a:pt x="10445148" y="3443429"/>
                  <a:pt x="10428772" y="3459805"/>
                  <a:pt x="10408572" y="3459805"/>
                </a:cubicBezTo>
                <a:cubicBezTo>
                  <a:pt x="10388372" y="3459805"/>
                  <a:pt x="10371996" y="3443429"/>
                  <a:pt x="10371996" y="3423229"/>
                </a:cubicBezTo>
                <a:cubicBezTo>
                  <a:pt x="10371996" y="3403029"/>
                  <a:pt x="10388372" y="3386653"/>
                  <a:pt x="10408572" y="3386653"/>
                </a:cubicBezTo>
                <a:close/>
                <a:moveTo>
                  <a:pt x="10187891" y="3386653"/>
                </a:moveTo>
                <a:cubicBezTo>
                  <a:pt x="10208091" y="3386653"/>
                  <a:pt x="10224467" y="3403029"/>
                  <a:pt x="10224467" y="3423229"/>
                </a:cubicBezTo>
                <a:cubicBezTo>
                  <a:pt x="10224467" y="3443429"/>
                  <a:pt x="10208091" y="3459805"/>
                  <a:pt x="10187891" y="3459805"/>
                </a:cubicBezTo>
                <a:cubicBezTo>
                  <a:pt x="10167691" y="3459805"/>
                  <a:pt x="10151315" y="3443429"/>
                  <a:pt x="10151315" y="3423229"/>
                </a:cubicBezTo>
                <a:cubicBezTo>
                  <a:pt x="10151315" y="3403029"/>
                  <a:pt x="10167691" y="3386653"/>
                  <a:pt x="10187891" y="3386653"/>
                </a:cubicBezTo>
                <a:close/>
                <a:moveTo>
                  <a:pt x="9967210" y="3386653"/>
                </a:moveTo>
                <a:cubicBezTo>
                  <a:pt x="9987410" y="3386653"/>
                  <a:pt x="10003786" y="3403029"/>
                  <a:pt x="10003786" y="3423229"/>
                </a:cubicBezTo>
                <a:cubicBezTo>
                  <a:pt x="10003786" y="3443429"/>
                  <a:pt x="9987410" y="3459805"/>
                  <a:pt x="9967210" y="3459805"/>
                </a:cubicBezTo>
                <a:cubicBezTo>
                  <a:pt x="9947010" y="3459805"/>
                  <a:pt x="9930634" y="3443429"/>
                  <a:pt x="9930634" y="3423229"/>
                </a:cubicBezTo>
                <a:cubicBezTo>
                  <a:pt x="9930634" y="3403029"/>
                  <a:pt x="9947010" y="3386653"/>
                  <a:pt x="9967210" y="3386653"/>
                </a:cubicBezTo>
                <a:close/>
                <a:moveTo>
                  <a:pt x="9746529" y="3386653"/>
                </a:moveTo>
                <a:cubicBezTo>
                  <a:pt x="9766729" y="3386653"/>
                  <a:pt x="9783105" y="3403029"/>
                  <a:pt x="9783105" y="3423229"/>
                </a:cubicBezTo>
                <a:cubicBezTo>
                  <a:pt x="9783105" y="3443429"/>
                  <a:pt x="9766729" y="3459805"/>
                  <a:pt x="9746529" y="3459805"/>
                </a:cubicBezTo>
                <a:cubicBezTo>
                  <a:pt x="9726329" y="3459805"/>
                  <a:pt x="9709953" y="3443429"/>
                  <a:pt x="9709953" y="3423229"/>
                </a:cubicBezTo>
                <a:cubicBezTo>
                  <a:pt x="9709953" y="3403029"/>
                  <a:pt x="9726329" y="3386653"/>
                  <a:pt x="9746529" y="3386653"/>
                </a:cubicBezTo>
                <a:close/>
                <a:moveTo>
                  <a:pt x="9525848" y="3386653"/>
                </a:moveTo>
                <a:cubicBezTo>
                  <a:pt x="9546048" y="3386653"/>
                  <a:pt x="9562424" y="3403029"/>
                  <a:pt x="9562424" y="3423229"/>
                </a:cubicBezTo>
                <a:cubicBezTo>
                  <a:pt x="9562424" y="3443429"/>
                  <a:pt x="9546048" y="3459805"/>
                  <a:pt x="9525848" y="3459805"/>
                </a:cubicBezTo>
                <a:cubicBezTo>
                  <a:pt x="9505648" y="3459805"/>
                  <a:pt x="9489272" y="3443429"/>
                  <a:pt x="9489272" y="3423229"/>
                </a:cubicBezTo>
                <a:cubicBezTo>
                  <a:pt x="9489272" y="3403029"/>
                  <a:pt x="9505648" y="3386653"/>
                  <a:pt x="9525848" y="3386653"/>
                </a:cubicBezTo>
                <a:close/>
                <a:moveTo>
                  <a:pt x="9305167" y="3386653"/>
                </a:moveTo>
                <a:cubicBezTo>
                  <a:pt x="9325367" y="3386653"/>
                  <a:pt x="9341743" y="3403029"/>
                  <a:pt x="9341743" y="3423229"/>
                </a:cubicBezTo>
                <a:cubicBezTo>
                  <a:pt x="9341743" y="3443429"/>
                  <a:pt x="9325367" y="3459805"/>
                  <a:pt x="9305167" y="3459805"/>
                </a:cubicBezTo>
                <a:cubicBezTo>
                  <a:pt x="9284967" y="3459805"/>
                  <a:pt x="9268591" y="3443429"/>
                  <a:pt x="9268591" y="3423229"/>
                </a:cubicBezTo>
                <a:cubicBezTo>
                  <a:pt x="9268591" y="3403029"/>
                  <a:pt x="9284967" y="3386653"/>
                  <a:pt x="9305167" y="3386653"/>
                </a:cubicBezTo>
                <a:close/>
                <a:moveTo>
                  <a:pt x="9084486" y="3386653"/>
                </a:moveTo>
                <a:cubicBezTo>
                  <a:pt x="9104686" y="3386653"/>
                  <a:pt x="9121062" y="3403029"/>
                  <a:pt x="9121062" y="3423229"/>
                </a:cubicBezTo>
                <a:cubicBezTo>
                  <a:pt x="9121062" y="3443429"/>
                  <a:pt x="9104686" y="3459805"/>
                  <a:pt x="9084486" y="3459805"/>
                </a:cubicBezTo>
                <a:cubicBezTo>
                  <a:pt x="9064286" y="3459805"/>
                  <a:pt x="9047910" y="3443429"/>
                  <a:pt x="9047910" y="3423229"/>
                </a:cubicBezTo>
                <a:cubicBezTo>
                  <a:pt x="9047910" y="3403029"/>
                  <a:pt x="9064286" y="3386653"/>
                  <a:pt x="9084486" y="3386653"/>
                </a:cubicBezTo>
                <a:close/>
                <a:moveTo>
                  <a:pt x="8863805" y="3386653"/>
                </a:moveTo>
                <a:cubicBezTo>
                  <a:pt x="8884005" y="3386653"/>
                  <a:pt x="8900381" y="3403029"/>
                  <a:pt x="8900381" y="3423229"/>
                </a:cubicBezTo>
                <a:cubicBezTo>
                  <a:pt x="8900381" y="3443429"/>
                  <a:pt x="8884005" y="3459805"/>
                  <a:pt x="8863805" y="3459805"/>
                </a:cubicBezTo>
                <a:cubicBezTo>
                  <a:pt x="8843605" y="3459805"/>
                  <a:pt x="8827229" y="3443429"/>
                  <a:pt x="8827229" y="3423229"/>
                </a:cubicBezTo>
                <a:cubicBezTo>
                  <a:pt x="8827229" y="3403029"/>
                  <a:pt x="8843605" y="3386653"/>
                  <a:pt x="8863805" y="3386653"/>
                </a:cubicBezTo>
                <a:close/>
                <a:moveTo>
                  <a:pt x="8643124" y="3386653"/>
                </a:moveTo>
                <a:cubicBezTo>
                  <a:pt x="8663324" y="3386653"/>
                  <a:pt x="8679700" y="3403029"/>
                  <a:pt x="8679700" y="3423229"/>
                </a:cubicBezTo>
                <a:cubicBezTo>
                  <a:pt x="8679700" y="3443429"/>
                  <a:pt x="8663324" y="3459805"/>
                  <a:pt x="8643124" y="3459805"/>
                </a:cubicBezTo>
                <a:cubicBezTo>
                  <a:pt x="8622924" y="3459805"/>
                  <a:pt x="8606548" y="3443429"/>
                  <a:pt x="8606548" y="3423229"/>
                </a:cubicBezTo>
                <a:cubicBezTo>
                  <a:pt x="8606548" y="3403029"/>
                  <a:pt x="8622924" y="3386653"/>
                  <a:pt x="8643124" y="3386653"/>
                </a:cubicBezTo>
                <a:close/>
                <a:moveTo>
                  <a:pt x="8422443" y="3386653"/>
                </a:moveTo>
                <a:cubicBezTo>
                  <a:pt x="8442643" y="3386653"/>
                  <a:pt x="8459019" y="3403029"/>
                  <a:pt x="8459019" y="3423229"/>
                </a:cubicBezTo>
                <a:cubicBezTo>
                  <a:pt x="8459019" y="3443429"/>
                  <a:pt x="8442643" y="3459805"/>
                  <a:pt x="8422443" y="3459805"/>
                </a:cubicBezTo>
                <a:cubicBezTo>
                  <a:pt x="8402243" y="3459805"/>
                  <a:pt x="8385867" y="3443429"/>
                  <a:pt x="8385867" y="3423229"/>
                </a:cubicBezTo>
                <a:cubicBezTo>
                  <a:pt x="8385867" y="3403029"/>
                  <a:pt x="8402243" y="3386653"/>
                  <a:pt x="8422443" y="3386653"/>
                </a:cubicBezTo>
                <a:close/>
                <a:moveTo>
                  <a:pt x="8201762" y="3386653"/>
                </a:moveTo>
                <a:cubicBezTo>
                  <a:pt x="8221962" y="3386653"/>
                  <a:pt x="8238338" y="3403029"/>
                  <a:pt x="8238338" y="3423229"/>
                </a:cubicBezTo>
                <a:cubicBezTo>
                  <a:pt x="8238338" y="3443429"/>
                  <a:pt x="8221962" y="3459805"/>
                  <a:pt x="8201762" y="3459805"/>
                </a:cubicBezTo>
                <a:cubicBezTo>
                  <a:pt x="8181562" y="3459805"/>
                  <a:pt x="8165186" y="3443429"/>
                  <a:pt x="8165186" y="3423229"/>
                </a:cubicBezTo>
                <a:cubicBezTo>
                  <a:pt x="8165186" y="3403029"/>
                  <a:pt x="8181562" y="3386653"/>
                  <a:pt x="8201762" y="3386653"/>
                </a:cubicBezTo>
                <a:close/>
                <a:moveTo>
                  <a:pt x="7981081" y="3386653"/>
                </a:moveTo>
                <a:cubicBezTo>
                  <a:pt x="8001281" y="3386653"/>
                  <a:pt x="8017657" y="3403029"/>
                  <a:pt x="8017657" y="3423229"/>
                </a:cubicBezTo>
                <a:cubicBezTo>
                  <a:pt x="8017657" y="3443429"/>
                  <a:pt x="8001281" y="3459805"/>
                  <a:pt x="7981081" y="3459805"/>
                </a:cubicBezTo>
                <a:cubicBezTo>
                  <a:pt x="7960881" y="3459805"/>
                  <a:pt x="7944505" y="3443429"/>
                  <a:pt x="7944505" y="3423229"/>
                </a:cubicBezTo>
                <a:cubicBezTo>
                  <a:pt x="7944505" y="3403029"/>
                  <a:pt x="7960881" y="3386653"/>
                  <a:pt x="7981081" y="3386653"/>
                </a:cubicBezTo>
                <a:close/>
                <a:moveTo>
                  <a:pt x="7760400" y="3386653"/>
                </a:moveTo>
                <a:cubicBezTo>
                  <a:pt x="7780600" y="3386653"/>
                  <a:pt x="7796976" y="3403029"/>
                  <a:pt x="7796976" y="3423229"/>
                </a:cubicBezTo>
                <a:cubicBezTo>
                  <a:pt x="7796976" y="3443429"/>
                  <a:pt x="7780600" y="3459805"/>
                  <a:pt x="7760400" y="3459805"/>
                </a:cubicBezTo>
                <a:cubicBezTo>
                  <a:pt x="7740200" y="3459805"/>
                  <a:pt x="7723824" y="3443429"/>
                  <a:pt x="7723824" y="3423229"/>
                </a:cubicBezTo>
                <a:cubicBezTo>
                  <a:pt x="7723824" y="3403029"/>
                  <a:pt x="7740200" y="3386653"/>
                  <a:pt x="7760400" y="3386653"/>
                </a:cubicBezTo>
                <a:close/>
                <a:moveTo>
                  <a:pt x="7539719" y="3386653"/>
                </a:moveTo>
                <a:cubicBezTo>
                  <a:pt x="7559919" y="3386653"/>
                  <a:pt x="7576295" y="3403029"/>
                  <a:pt x="7576295" y="3423229"/>
                </a:cubicBezTo>
                <a:cubicBezTo>
                  <a:pt x="7576295" y="3443429"/>
                  <a:pt x="7559919" y="3459805"/>
                  <a:pt x="7539719" y="3459805"/>
                </a:cubicBezTo>
                <a:cubicBezTo>
                  <a:pt x="7519519" y="3459805"/>
                  <a:pt x="7503143" y="3443429"/>
                  <a:pt x="7503143" y="3423229"/>
                </a:cubicBezTo>
                <a:cubicBezTo>
                  <a:pt x="7503143" y="3403029"/>
                  <a:pt x="7519519" y="3386653"/>
                  <a:pt x="7539719" y="3386653"/>
                </a:cubicBezTo>
                <a:close/>
                <a:moveTo>
                  <a:pt x="7319038" y="3386653"/>
                </a:moveTo>
                <a:cubicBezTo>
                  <a:pt x="7339238" y="3386653"/>
                  <a:pt x="7355614" y="3403029"/>
                  <a:pt x="7355614" y="3423229"/>
                </a:cubicBezTo>
                <a:cubicBezTo>
                  <a:pt x="7355614" y="3443429"/>
                  <a:pt x="7339238" y="3459805"/>
                  <a:pt x="7319038" y="3459805"/>
                </a:cubicBezTo>
                <a:cubicBezTo>
                  <a:pt x="7298838" y="3459805"/>
                  <a:pt x="7282462" y="3443429"/>
                  <a:pt x="7282462" y="3423229"/>
                </a:cubicBezTo>
                <a:cubicBezTo>
                  <a:pt x="7282462" y="3403029"/>
                  <a:pt x="7298838" y="3386653"/>
                  <a:pt x="7319038" y="3386653"/>
                </a:cubicBezTo>
                <a:close/>
                <a:moveTo>
                  <a:pt x="7098357" y="3386653"/>
                </a:moveTo>
                <a:cubicBezTo>
                  <a:pt x="7118557" y="3386653"/>
                  <a:pt x="7134933" y="3403029"/>
                  <a:pt x="7134933" y="3423229"/>
                </a:cubicBezTo>
                <a:cubicBezTo>
                  <a:pt x="7134933" y="3443429"/>
                  <a:pt x="7118557" y="3459805"/>
                  <a:pt x="7098357" y="3459805"/>
                </a:cubicBezTo>
                <a:cubicBezTo>
                  <a:pt x="7078157" y="3459805"/>
                  <a:pt x="7061781" y="3443429"/>
                  <a:pt x="7061781" y="3423229"/>
                </a:cubicBezTo>
                <a:cubicBezTo>
                  <a:pt x="7061781" y="3403029"/>
                  <a:pt x="7078157" y="3386653"/>
                  <a:pt x="7098357" y="3386653"/>
                </a:cubicBezTo>
                <a:close/>
                <a:moveTo>
                  <a:pt x="6877676" y="3386653"/>
                </a:moveTo>
                <a:cubicBezTo>
                  <a:pt x="6897876" y="3386653"/>
                  <a:pt x="6914252" y="3403029"/>
                  <a:pt x="6914252" y="3423229"/>
                </a:cubicBezTo>
                <a:cubicBezTo>
                  <a:pt x="6914252" y="3443429"/>
                  <a:pt x="6897876" y="3459805"/>
                  <a:pt x="6877676" y="3459805"/>
                </a:cubicBezTo>
                <a:cubicBezTo>
                  <a:pt x="6857476" y="3459805"/>
                  <a:pt x="6841100" y="3443429"/>
                  <a:pt x="6841100" y="3423229"/>
                </a:cubicBezTo>
                <a:cubicBezTo>
                  <a:pt x="6841100" y="3403029"/>
                  <a:pt x="6857476" y="3386653"/>
                  <a:pt x="6877676" y="3386653"/>
                </a:cubicBezTo>
                <a:close/>
                <a:moveTo>
                  <a:pt x="6656995" y="3386653"/>
                </a:moveTo>
                <a:cubicBezTo>
                  <a:pt x="6677195" y="3386653"/>
                  <a:pt x="6693571" y="3403029"/>
                  <a:pt x="6693571" y="3423229"/>
                </a:cubicBezTo>
                <a:cubicBezTo>
                  <a:pt x="6693571" y="3443429"/>
                  <a:pt x="6677195" y="3459805"/>
                  <a:pt x="6656995" y="3459805"/>
                </a:cubicBezTo>
                <a:cubicBezTo>
                  <a:pt x="6636795" y="3459805"/>
                  <a:pt x="6620419" y="3443429"/>
                  <a:pt x="6620419" y="3423229"/>
                </a:cubicBezTo>
                <a:cubicBezTo>
                  <a:pt x="6620419" y="3403029"/>
                  <a:pt x="6636795" y="3386653"/>
                  <a:pt x="6656995" y="3386653"/>
                </a:cubicBezTo>
                <a:close/>
                <a:moveTo>
                  <a:pt x="6436314" y="3386653"/>
                </a:moveTo>
                <a:cubicBezTo>
                  <a:pt x="6456514" y="3386653"/>
                  <a:pt x="6472890" y="3403029"/>
                  <a:pt x="6472890" y="3423229"/>
                </a:cubicBezTo>
                <a:cubicBezTo>
                  <a:pt x="6472890" y="3443429"/>
                  <a:pt x="6456514" y="3459805"/>
                  <a:pt x="6436314" y="3459805"/>
                </a:cubicBezTo>
                <a:cubicBezTo>
                  <a:pt x="6416114" y="3459805"/>
                  <a:pt x="6399738" y="3443429"/>
                  <a:pt x="6399738" y="3423229"/>
                </a:cubicBezTo>
                <a:cubicBezTo>
                  <a:pt x="6399738" y="3403029"/>
                  <a:pt x="6416114" y="3386653"/>
                  <a:pt x="6436314" y="3386653"/>
                </a:cubicBezTo>
                <a:close/>
                <a:moveTo>
                  <a:pt x="6215633" y="3386653"/>
                </a:moveTo>
                <a:cubicBezTo>
                  <a:pt x="6235833" y="3386653"/>
                  <a:pt x="6252209" y="3403029"/>
                  <a:pt x="6252209" y="3423229"/>
                </a:cubicBezTo>
                <a:cubicBezTo>
                  <a:pt x="6252209" y="3443429"/>
                  <a:pt x="6235833" y="3459805"/>
                  <a:pt x="6215633" y="3459805"/>
                </a:cubicBezTo>
                <a:cubicBezTo>
                  <a:pt x="6195433" y="3459805"/>
                  <a:pt x="6179057" y="3443429"/>
                  <a:pt x="6179057" y="3423229"/>
                </a:cubicBezTo>
                <a:cubicBezTo>
                  <a:pt x="6179057" y="3403029"/>
                  <a:pt x="6195433" y="3386653"/>
                  <a:pt x="6215633" y="3386653"/>
                </a:cubicBezTo>
                <a:close/>
                <a:moveTo>
                  <a:pt x="5994952" y="3386653"/>
                </a:moveTo>
                <a:cubicBezTo>
                  <a:pt x="6015152" y="3386653"/>
                  <a:pt x="6031528" y="3403029"/>
                  <a:pt x="6031528" y="3423229"/>
                </a:cubicBezTo>
                <a:cubicBezTo>
                  <a:pt x="6031528" y="3443429"/>
                  <a:pt x="6015152" y="3459805"/>
                  <a:pt x="5994952" y="3459805"/>
                </a:cubicBezTo>
                <a:cubicBezTo>
                  <a:pt x="5974752" y="3459805"/>
                  <a:pt x="5958376" y="3443429"/>
                  <a:pt x="5958376" y="3423229"/>
                </a:cubicBezTo>
                <a:cubicBezTo>
                  <a:pt x="5958376" y="3403029"/>
                  <a:pt x="5974752" y="3386653"/>
                  <a:pt x="5994952" y="3386653"/>
                </a:cubicBezTo>
                <a:close/>
                <a:moveTo>
                  <a:pt x="5774272" y="3386653"/>
                </a:moveTo>
                <a:cubicBezTo>
                  <a:pt x="5794472" y="3386653"/>
                  <a:pt x="5810848" y="3403029"/>
                  <a:pt x="5810848" y="3423229"/>
                </a:cubicBezTo>
                <a:cubicBezTo>
                  <a:pt x="5810848" y="3443429"/>
                  <a:pt x="5794472" y="3459805"/>
                  <a:pt x="5774272" y="3459805"/>
                </a:cubicBezTo>
                <a:cubicBezTo>
                  <a:pt x="5754073" y="3459805"/>
                  <a:pt x="5737697" y="3443429"/>
                  <a:pt x="5737697" y="3423229"/>
                </a:cubicBezTo>
                <a:cubicBezTo>
                  <a:pt x="5737697" y="3403029"/>
                  <a:pt x="5754073" y="3386653"/>
                  <a:pt x="5774272" y="3386653"/>
                </a:cubicBezTo>
                <a:close/>
                <a:moveTo>
                  <a:pt x="5553593" y="3386653"/>
                </a:moveTo>
                <a:cubicBezTo>
                  <a:pt x="5573793" y="3386653"/>
                  <a:pt x="5590169" y="3403029"/>
                  <a:pt x="5590169" y="3423229"/>
                </a:cubicBezTo>
                <a:cubicBezTo>
                  <a:pt x="5590169" y="3443429"/>
                  <a:pt x="5573793" y="3459805"/>
                  <a:pt x="5553593" y="3459805"/>
                </a:cubicBezTo>
                <a:cubicBezTo>
                  <a:pt x="5533393" y="3459805"/>
                  <a:pt x="5517018" y="3443429"/>
                  <a:pt x="5517018" y="3423229"/>
                </a:cubicBezTo>
                <a:cubicBezTo>
                  <a:pt x="5517018" y="3403029"/>
                  <a:pt x="5533393" y="3386653"/>
                  <a:pt x="5553593" y="3386653"/>
                </a:cubicBezTo>
                <a:close/>
                <a:moveTo>
                  <a:pt x="5332913" y="3386653"/>
                </a:moveTo>
                <a:cubicBezTo>
                  <a:pt x="5353113" y="3386653"/>
                  <a:pt x="5369490" y="3403029"/>
                  <a:pt x="5369490" y="3423229"/>
                </a:cubicBezTo>
                <a:cubicBezTo>
                  <a:pt x="5369490" y="3443429"/>
                  <a:pt x="5353113" y="3459805"/>
                  <a:pt x="5332913" y="3459805"/>
                </a:cubicBezTo>
                <a:cubicBezTo>
                  <a:pt x="5312714" y="3459805"/>
                  <a:pt x="5296337" y="3443429"/>
                  <a:pt x="5296337" y="3423229"/>
                </a:cubicBezTo>
                <a:cubicBezTo>
                  <a:pt x="5296337" y="3403029"/>
                  <a:pt x="5312714" y="3386653"/>
                  <a:pt x="5332913" y="3386653"/>
                </a:cubicBezTo>
                <a:close/>
                <a:moveTo>
                  <a:pt x="5112230" y="3386653"/>
                </a:moveTo>
                <a:cubicBezTo>
                  <a:pt x="5132433" y="3386653"/>
                  <a:pt x="5148807" y="3403029"/>
                  <a:pt x="5148807" y="3423229"/>
                </a:cubicBezTo>
                <a:cubicBezTo>
                  <a:pt x="5148807" y="3443429"/>
                  <a:pt x="5132433" y="3459805"/>
                  <a:pt x="5112230" y="3459805"/>
                </a:cubicBezTo>
                <a:cubicBezTo>
                  <a:pt x="5092030" y="3459805"/>
                  <a:pt x="5075655" y="3443429"/>
                  <a:pt x="5075655" y="3423229"/>
                </a:cubicBezTo>
                <a:cubicBezTo>
                  <a:pt x="5075655" y="3403029"/>
                  <a:pt x="5092030" y="3386653"/>
                  <a:pt x="5112230" y="3386653"/>
                </a:cubicBezTo>
                <a:close/>
                <a:moveTo>
                  <a:pt x="4891552" y="3386653"/>
                </a:moveTo>
                <a:cubicBezTo>
                  <a:pt x="4911751" y="3386653"/>
                  <a:pt x="4928127" y="3403029"/>
                  <a:pt x="4928127" y="3423229"/>
                </a:cubicBezTo>
                <a:cubicBezTo>
                  <a:pt x="4928127" y="3443429"/>
                  <a:pt x="4911751" y="3459805"/>
                  <a:pt x="4891552" y="3459805"/>
                </a:cubicBezTo>
                <a:cubicBezTo>
                  <a:pt x="4871352" y="3459805"/>
                  <a:pt x="4854975" y="3443429"/>
                  <a:pt x="4854975" y="3423229"/>
                </a:cubicBezTo>
                <a:cubicBezTo>
                  <a:pt x="4854975" y="3403029"/>
                  <a:pt x="4871352" y="3386653"/>
                  <a:pt x="4891552" y="3386653"/>
                </a:cubicBezTo>
                <a:close/>
                <a:moveTo>
                  <a:pt x="4670871" y="3386653"/>
                </a:moveTo>
                <a:cubicBezTo>
                  <a:pt x="4691070" y="3386653"/>
                  <a:pt x="4707447" y="3403029"/>
                  <a:pt x="4707447" y="3423229"/>
                </a:cubicBezTo>
                <a:cubicBezTo>
                  <a:pt x="4707447" y="3443429"/>
                  <a:pt x="4691070" y="3459805"/>
                  <a:pt x="4670871" y="3459805"/>
                </a:cubicBezTo>
                <a:cubicBezTo>
                  <a:pt x="4650672" y="3459805"/>
                  <a:pt x="4634295" y="3443429"/>
                  <a:pt x="4634295" y="3423229"/>
                </a:cubicBezTo>
                <a:cubicBezTo>
                  <a:pt x="4634295" y="3403029"/>
                  <a:pt x="4650672" y="3386653"/>
                  <a:pt x="4670871" y="3386653"/>
                </a:cubicBezTo>
                <a:close/>
                <a:moveTo>
                  <a:pt x="4450188" y="3386653"/>
                </a:moveTo>
                <a:cubicBezTo>
                  <a:pt x="4470390" y="3386653"/>
                  <a:pt x="4486764" y="3403029"/>
                  <a:pt x="4486764" y="3423229"/>
                </a:cubicBezTo>
                <a:cubicBezTo>
                  <a:pt x="4486764" y="3443429"/>
                  <a:pt x="4470390" y="3459805"/>
                  <a:pt x="4450188" y="3459805"/>
                </a:cubicBezTo>
                <a:cubicBezTo>
                  <a:pt x="4429988" y="3459805"/>
                  <a:pt x="4413613" y="3443429"/>
                  <a:pt x="4413613" y="3423229"/>
                </a:cubicBezTo>
                <a:cubicBezTo>
                  <a:pt x="4413613" y="3403029"/>
                  <a:pt x="4429988" y="3386653"/>
                  <a:pt x="4450188" y="3386653"/>
                </a:cubicBezTo>
                <a:close/>
                <a:moveTo>
                  <a:pt x="4229507" y="3386653"/>
                </a:moveTo>
                <a:cubicBezTo>
                  <a:pt x="4249708" y="3386653"/>
                  <a:pt x="4266084" y="3403029"/>
                  <a:pt x="4266084" y="3423229"/>
                </a:cubicBezTo>
                <a:cubicBezTo>
                  <a:pt x="4266084" y="3443429"/>
                  <a:pt x="4249708" y="3459805"/>
                  <a:pt x="4229507" y="3459805"/>
                </a:cubicBezTo>
                <a:cubicBezTo>
                  <a:pt x="4209307" y="3459805"/>
                  <a:pt x="4192931" y="3443429"/>
                  <a:pt x="4192931" y="3423229"/>
                </a:cubicBezTo>
                <a:cubicBezTo>
                  <a:pt x="4192931" y="3403029"/>
                  <a:pt x="4209307" y="3386653"/>
                  <a:pt x="4229507" y="3386653"/>
                </a:cubicBezTo>
                <a:close/>
                <a:moveTo>
                  <a:pt x="4008847" y="3386653"/>
                </a:moveTo>
                <a:cubicBezTo>
                  <a:pt x="4029045" y="3386653"/>
                  <a:pt x="4045426" y="3403029"/>
                  <a:pt x="4045426" y="3423229"/>
                </a:cubicBezTo>
                <a:cubicBezTo>
                  <a:pt x="4045426" y="3443429"/>
                  <a:pt x="4029045" y="3459805"/>
                  <a:pt x="4008847" y="3459805"/>
                </a:cubicBezTo>
                <a:cubicBezTo>
                  <a:pt x="3988642" y="3459805"/>
                  <a:pt x="3972267" y="3443429"/>
                  <a:pt x="3972267" y="3423229"/>
                </a:cubicBezTo>
                <a:cubicBezTo>
                  <a:pt x="3972267" y="3403029"/>
                  <a:pt x="3988642" y="3386653"/>
                  <a:pt x="4008847" y="3386653"/>
                </a:cubicBezTo>
                <a:close/>
                <a:moveTo>
                  <a:pt x="3788165" y="3386653"/>
                </a:moveTo>
                <a:cubicBezTo>
                  <a:pt x="3808367" y="3386653"/>
                  <a:pt x="3824738" y="3403029"/>
                  <a:pt x="3824738" y="3423229"/>
                </a:cubicBezTo>
                <a:cubicBezTo>
                  <a:pt x="3824738" y="3443429"/>
                  <a:pt x="3808367" y="3459805"/>
                  <a:pt x="3788165" y="3459805"/>
                </a:cubicBezTo>
                <a:cubicBezTo>
                  <a:pt x="3767965" y="3459805"/>
                  <a:pt x="3751588" y="3443429"/>
                  <a:pt x="3751588" y="3423229"/>
                </a:cubicBezTo>
                <a:cubicBezTo>
                  <a:pt x="3751588" y="3403029"/>
                  <a:pt x="3767965" y="3386653"/>
                  <a:pt x="3788165" y="3386653"/>
                </a:cubicBezTo>
                <a:close/>
                <a:moveTo>
                  <a:pt x="3567479" y="3386653"/>
                </a:moveTo>
                <a:cubicBezTo>
                  <a:pt x="3587675" y="3386653"/>
                  <a:pt x="3604051" y="3403029"/>
                  <a:pt x="3604051" y="3423229"/>
                </a:cubicBezTo>
                <a:cubicBezTo>
                  <a:pt x="3604051" y="3443429"/>
                  <a:pt x="3587675" y="3459805"/>
                  <a:pt x="3567479" y="3459805"/>
                </a:cubicBezTo>
                <a:cubicBezTo>
                  <a:pt x="3547276" y="3459805"/>
                  <a:pt x="3530908" y="3443429"/>
                  <a:pt x="3530908" y="3423229"/>
                </a:cubicBezTo>
                <a:cubicBezTo>
                  <a:pt x="3530908" y="3403029"/>
                  <a:pt x="3547276" y="3386653"/>
                  <a:pt x="3567479" y="3386653"/>
                </a:cubicBezTo>
                <a:close/>
                <a:moveTo>
                  <a:pt x="3346801" y="3386653"/>
                </a:moveTo>
                <a:cubicBezTo>
                  <a:pt x="3367001" y="3386653"/>
                  <a:pt x="3383375" y="3403029"/>
                  <a:pt x="3383375" y="3423229"/>
                </a:cubicBezTo>
                <a:cubicBezTo>
                  <a:pt x="3383375" y="3443429"/>
                  <a:pt x="3367001" y="3459805"/>
                  <a:pt x="3346801" y="3459805"/>
                </a:cubicBezTo>
                <a:cubicBezTo>
                  <a:pt x="3326603" y="3459805"/>
                  <a:pt x="3310228" y="3443429"/>
                  <a:pt x="3310228" y="3423229"/>
                </a:cubicBezTo>
                <a:cubicBezTo>
                  <a:pt x="3310228" y="3403029"/>
                  <a:pt x="3326603" y="3386653"/>
                  <a:pt x="3346801" y="3386653"/>
                </a:cubicBezTo>
                <a:close/>
                <a:moveTo>
                  <a:pt x="3126126" y="3386653"/>
                </a:moveTo>
                <a:cubicBezTo>
                  <a:pt x="3146320" y="3386653"/>
                  <a:pt x="3162696" y="3403029"/>
                  <a:pt x="3162696" y="3423229"/>
                </a:cubicBezTo>
                <a:cubicBezTo>
                  <a:pt x="3162696" y="3443429"/>
                  <a:pt x="3146320" y="3459805"/>
                  <a:pt x="3126126" y="3459805"/>
                </a:cubicBezTo>
                <a:cubicBezTo>
                  <a:pt x="3105923" y="3459805"/>
                  <a:pt x="3089541" y="3443429"/>
                  <a:pt x="3089541" y="3423229"/>
                </a:cubicBezTo>
                <a:cubicBezTo>
                  <a:pt x="3089541" y="3403029"/>
                  <a:pt x="3105923" y="3386653"/>
                  <a:pt x="3126126" y="3386653"/>
                </a:cubicBezTo>
                <a:close/>
                <a:moveTo>
                  <a:pt x="2905436" y="3386653"/>
                </a:moveTo>
                <a:cubicBezTo>
                  <a:pt x="2925637" y="3386653"/>
                  <a:pt x="2942013" y="3403029"/>
                  <a:pt x="2942013" y="3423229"/>
                </a:cubicBezTo>
                <a:cubicBezTo>
                  <a:pt x="2942013" y="3443429"/>
                  <a:pt x="2925637" y="3459805"/>
                  <a:pt x="2905436" y="3459805"/>
                </a:cubicBezTo>
                <a:cubicBezTo>
                  <a:pt x="2885243" y="3459805"/>
                  <a:pt x="2868866" y="3443429"/>
                  <a:pt x="2868866" y="3423229"/>
                </a:cubicBezTo>
                <a:cubicBezTo>
                  <a:pt x="2868866" y="3403029"/>
                  <a:pt x="2885243" y="3386653"/>
                  <a:pt x="2905436" y="3386653"/>
                </a:cubicBezTo>
                <a:close/>
                <a:moveTo>
                  <a:pt x="2684758" y="3386653"/>
                </a:moveTo>
                <a:cubicBezTo>
                  <a:pt x="2704958" y="3386653"/>
                  <a:pt x="2721329" y="3403029"/>
                  <a:pt x="2721329" y="3423229"/>
                </a:cubicBezTo>
                <a:cubicBezTo>
                  <a:pt x="2721329" y="3443429"/>
                  <a:pt x="2704958" y="3459805"/>
                  <a:pt x="2684758" y="3459805"/>
                </a:cubicBezTo>
                <a:cubicBezTo>
                  <a:pt x="2664554" y="3459805"/>
                  <a:pt x="2648177" y="3443429"/>
                  <a:pt x="2648177" y="3423229"/>
                </a:cubicBezTo>
                <a:cubicBezTo>
                  <a:pt x="2648177" y="3403029"/>
                  <a:pt x="2664554" y="3386653"/>
                  <a:pt x="2684758" y="3386653"/>
                </a:cubicBezTo>
                <a:close/>
                <a:moveTo>
                  <a:pt x="2464071" y="3386653"/>
                </a:moveTo>
                <a:cubicBezTo>
                  <a:pt x="2484272" y="3386653"/>
                  <a:pt x="2500650" y="3403029"/>
                  <a:pt x="2500650" y="3423229"/>
                </a:cubicBezTo>
                <a:cubicBezTo>
                  <a:pt x="2500650" y="3443429"/>
                  <a:pt x="2484272" y="3459805"/>
                  <a:pt x="2464071" y="3459805"/>
                </a:cubicBezTo>
                <a:cubicBezTo>
                  <a:pt x="2443875" y="3459805"/>
                  <a:pt x="2427500" y="3443429"/>
                  <a:pt x="2427500" y="3423229"/>
                </a:cubicBezTo>
                <a:cubicBezTo>
                  <a:pt x="2427500" y="3403029"/>
                  <a:pt x="2443875" y="3386653"/>
                  <a:pt x="2464071" y="3386653"/>
                </a:cubicBezTo>
                <a:close/>
                <a:moveTo>
                  <a:pt x="2243393" y="3386653"/>
                </a:moveTo>
                <a:cubicBezTo>
                  <a:pt x="2263591" y="3386653"/>
                  <a:pt x="2279972" y="3403029"/>
                  <a:pt x="2279972" y="3423229"/>
                </a:cubicBezTo>
                <a:cubicBezTo>
                  <a:pt x="2279972" y="3443429"/>
                  <a:pt x="2263591" y="3459805"/>
                  <a:pt x="2243393" y="3459805"/>
                </a:cubicBezTo>
                <a:cubicBezTo>
                  <a:pt x="2223191" y="3459805"/>
                  <a:pt x="2206817" y="3443429"/>
                  <a:pt x="2206817" y="3423229"/>
                </a:cubicBezTo>
                <a:cubicBezTo>
                  <a:pt x="2206817" y="3403029"/>
                  <a:pt x="2223191" y="3386653"/>
                  <a:pt x="2243393" y="3386653"/>
                </a:cubicBezTo>
                <a:close/>
                <a:moveTo>
                  <a:pt x="2022713" y="3386653"/>
                </a:moveTo>
                <a:cubicBezTo>
                  <a:pt x="2042913" y="3386653"/>
                  <a:pt x="2059288" y="3403029"/>
                  <a:pt x="2059288" y="3423229"/>
                </a:cubicBezTo>
                <a:cubicBezTo>
                  <a:pt x="2059288" y="3443429"/>
                  <a:pt x="2042913" y="3459805"/>
                  <a:pt x="2022713" y="3459805"/>
                </a:cubicBezTo>
                <a:cubicBezTo>
                  <a:pt x="2002514" y="3459805"/>
                  <a:pt x="1986178" y="3443429"/>
                  <a:pt x="1986178" y="3423229"/>
                </a:cubicBezTo>
                <a:cubicBezTo>
                  <a:pt x="1986178" y="3403029"/>
                  <a:pt x="2002514" y="3386653"/>
                  <a:pt x="2022713" y="3386653"/>
                </a:cubicBezTo>
                <a:close/>
                <a:moveTo>
                  <a:pt x="1802068" y="3386653"/>
                </a:moveTo>
                <a:cubicBezTo>
                  <a:pt x="1822268" y="3386653"/>
                  <a:pt x="1838644" y="3403029"/>
                  <a:pt x="1838644" y="3423229"/>
                </a:cubicBezTo>
                <a:cubicBezTo>
                  <a:pt x="1838644" y="3443429"/>
                  <a:pt x="1822268" y="3459805"/>
                  <a:pt x="1802068" y="3459805"/>
                </a:cubicBezTo>
                <a:cubicBezTo>
                  <a:pt x="1781868" y="3459805"/>
                  <a:pt x="1765492" y="3443429"/>
                  <a:pt x="1765492" y="3423229"/>
                </a:cubicBezTo>
                <a:cubicBezTo>
                  <a:pt x="1765492" y="3403029"/>
                  <a:pt x="1781868" y="3386653"/>
                  <a:pt x="1802068" y="3386653"/>
                </a:cubicBezTo>
                <a:close/>
                <a:moveTo>
                  <a:pt x="1581382" y="3386653"/>
                </a:moveTo>
                <a:cubicBezTo>
                  <a:pt x="1601582" y="3386653"/>
                  <a:pt x="1617958" y="3403029"/>
                  <a:pt x="1617958" y="3423229"/>
                </a:cubicBezTo>
                <a:cubicBezTo>
                  <a:pt x="1617958" y="3443429"/>
                  <a:pt x="1601582" y="3459805"/>
                  <a:pt x="1581382" y="3459805"/>
                </a:cubicBezTo>
                <a:cubicBezTo>
                  <a:pt x="1561182" y="3459805"/>
                  <a:pt x="1544806" y="3443429"/>
                  <a:pt x="1544806" y="3423229"/>
                </a:cubicBezTo>
                <a:cubicBezTo>
                  <a:pt x="1544806" y="3403029"/>
                  <a:pt x="1561182" y="3386653"/>
                  <a:pt x="1581382" y="3386653"/>
                </a:cubicBezTo>
                <a:close/>
                <a:moveTo>
                  <a:pt x="1360696" y="3386653"/>
                </a:moveTo>
                <a:cubicBezTo>
                  <a:pt x="1380896" y="3386653"/>
                  <a:pt x="1397272" y="3403029"/>
                  <a:pt x="1397272" y="3423229"/>
                </a:cubicBezTo>
                <a:cubicBezTo>
                  <a:pt x="1397272" y="3443429"/>
                  <a:pt x="1380896" y="3459805"/>
                  <a:pt x="1360696" y="3459805"/>
                </a:cubicBezTo>
                <a:cubicBezTo>
                  <a:pt x="1340496" y="3459805"/>
                  <a:pt x="1324120" y="3443429"/>
                  <a:pt x="1324120" y="3423229"/>
                </a:cubicBezTo>
                <a:cubicBezTo>
                  <a:pt x="1324120" y="3403029"/>
                  <a:pt x="1340496" y="3386653"/>
                  <a:pt x="1360696" y="3386653"/>
                </a:cubicBezTo>
                <a:close/>
                <a:moveTo>
                  <a:pt x="1140010" y="3386653"/>
                </a:moveTo>
                <a:cubicBezTo>
                  <a:pt x="1160210" y="3386653"/>
                  <a:pt x="1176586" y="3403029"/>
                  <a:pt x="1176586" y="3423229"/>
                </a:cubicBezTo>
                <a:cubicBezTo>
                  <a:pt x="1176586" y="3443429"/>
                  <a:pt x="1160210" y="3459805"/>
                  <a:pt x="1140010" y="3459805"/>
                </a:cubicBezTo>
                <a:cubicBezTo>
                  <a:pt x="1119810" y="3459805"/>
                  <a:pt x="1103434" y="3443429"/>
                  <a:pt x="1103434" y="3423229"/>
                </a:cubicBezTo>
                <a:cubicBezTo>
                  <a:pt x="1103434" y="3403029"/>
                  <a:pt x="1119810" y="3386653"/>
                  <a:pt x="1140010" y="3386653"/>
                </a:cubicBezTo>
                <a:close/>
                <a:moveTo>
                  <a:pt x="919324" y="3386653"/>
                </a:moveTo>
                <a:cubicBezTo>
                  <a:pt x="939524" y="3386653"/>
                  <a:pt x="955900" y="3403029"/>
                  <a:pt x="955900" y="3423229"/>
                </a:cubicBezTo>
                <a:cubicBezTo>
                  <a:pt x="955900" y="3443429"/>
                  <a:pt x="939524" y="3459805"/>
                  <a:pt x="919324" y="3459805"/>
                </a:cubicBezTo>
                <a:cubicBezTo>
                  <a:pt x="899124" y="3459805"/>
                  <a:pt x="882748" y="3443429"/>
                  <a:pt x="882748" y="3423229"/>
                </a:cubicBezTo>
                <a:cubicBezTo>
                  <a:pt x="882748" y="3403029"/>
                  <a:pt x="899124" y="3386653"/>
                  <a:pt x="919324" y="3386653"/>
                </a:cubicBezTo>
                <a:close/>
                <a:moveTo>
                  <a:pt x="698638" y="3386653"/>
                </a:moveTo>
                <a:cubicBezTo>
                  <a:pt x="718838" y="3386653"/>
                  <a:pt x="735214" y="3403029"/>
                  <a:pt x="735214" y="3423229"/>
                </a:cubicBezTo>
                <a:cubicBezTo>
                  <a:pt x="735214" y="3443429"/>
                  <a:pt x="718838" y="3459805"/>
                  <a:pt x="698638" y="3459805"/>
                </a:cubicBezTo>
                <a:cubicBezTo>
                  <a:pt x="678438" y="3459805"/>
                  <a:pt x="662062" y="3443429"/>
                  <a:pt x="662062" y="3423229"/>
                </a:cubicBezTo>
                <a:cubicBezTo>
                  <a:pt x="662062" y="3403029"/>
                  <a:pt x="678438" y="3386653"/>
                  <a:pt x="698638" y="3386653"/>
                </a:cubicBezTo>
                <a:close/>
                <a:moveTo>
                  <a:pt x="477952" y="3386653"/>
                </a:moveTo>
                <a:cubicBezTo>
                  <a:pt x="498152" y="3386653"/>
                  <a:pt x="514528" y="3403029"/>
                  <a:pt x="514528" y="3423229"/>
                </a:cubicBezTo>
                <a:cubicBezTo>
                  <a:pt x="514528" y="3443429"/>
                  <a:pt x="498152" y="3459805"/>
                  <a:pt x="477952" y="3459805"/>
                </a:cubicBezTo>
                <a:cubicBezTo>
                  <a:pt x="457752" y="3459805"/>
                  <a:pt x="441376" y="3443429"/>
                  <a:pt x="441376" y="3423229"/>
                </a:cubicBezTo>
                <a:cubicBezTo>
                  <a:pt x="441376" y="3403029"/>
                  <a:pt x="457752" y="3386653"/>
                  <a:pt x="477952" y="3386653"/>
                </a:cubicBezTo>
                <a:close/>
                <a:moveTo>
                  <a:pt x="257265" y="3386653"/>
                </a:moveTo>
                <a:cubicBezTo>
                  <a:pt x="277465" y="3386653"/>
                  <a:pt x="293842" y="3403029"/>
                  <a:pt x="293842" y="3423229"/>
                </a:cubicBezTo>
                <a:cubicBezTo>
                  <a:pt x="293842" y="3443429"/>
                  <a:pt x="277465" y="3459805"/>
                  <a:pt x="257265" y="3459805"/>
                </a:cubicBezTo>
                <a:cubicBezTo>
                  <a:pt x="237065" y="3459805"/>
                  <a:pt x="220689" y="3443429"/>
                  <a:pt x="220689" y="3423229"/>
                </a:cubicBezTo>
                <a:cubicBezTo>
                  <a:pt x="220689" y="3403029"/>
                  <a:pt x="237065" y="3386653"/>
                  <a:pt x="257265" y="3386653"/>
                </a:cubicBezTo>
                <a:close/>
                <a:moveTo>
                  <a:pt x="36579" y="3386653"/>
                </a:moveTo>
                <a:cubicBezTo>
                  <a:pt x="56779" y="3386653"/>
                  <a:pt x="73155" y="3403029"/>
                  <a:pt x="73155" y="3423229"/>
                </a:cubicBezTo>
                <a:cubicBezTo>
                  <a:pt x="73155" y="3443429"/>
                  <a:pt x="56779" y="3459805"/>
                  <a:pt x="36579" y="3459805"/>
                </a:cubicBezTo>
                <a:cubicBezTo>
                  <a:pt x="16379" y="3459805"/>
                  <a:pt x="3" y="3443429"/>
                  <a:pt x="3" y="3423229"/>
                </a:cubicBezTo>
                <a:cubicBezTo>
                  <a:pt x="3" y="3403029"/>
                  <a:pt x="16379" y="3386653"/>
                  <a:pt x="36579" y="3386653"/>
                </a:cubicBezTo>
                <a:close/>
                <a:moveTo>
                  <a:pt x="11511977" y="3175223"/>
                </a:moveTo>
                <a:cubicBezTo>
                  <a:pt x="11532177" y="3175223"/>
                  <a:pt x="11548553" y="3191598"/>
                  <a:pt x="11548553" y="3211566"/>
                </a:cubicBezTo>
                <a:cubicBezTo>
                  <a:pt x="11548553" y="3231765"/>
                  <a:pt x="11532177" y="3248140"/>
                  <a:pt x="11511977" y="3248140"/>
                </a:cubicBezTo>
                <a:cubicBezTo>
                  <a:pt x="11491777" y="3248140"/>
                  <a:pt x="11475401" y="3231765"/>
                  <a:pt x="11475401" y="3211566"/>
                </a:cubicBezTo>
                <a:cubicBezTo>
                  <a:pt x="11475401" y="3191598"/>
                  <a:pt x="11491777" y="3175223"/>
                  <a:pt x="11511977" y="3175223"/>
                </a:cubicBezTo>
                <a:close/>
                <a:moveTo>
                  <a:pt x="11291296" y="3175219"/>
                </a:moveTo>
                <a:cubicBezTo>
                  <a:pt x="11311496" y="3175219"/>
                  <a:pt x="11327872" y="3191594"/>
                  <a:pt x="11327872" y="3211566"/>
                </a:cubicBezTo>
                <a:cubicBezTo>
                  <a:pt x="11327872" y="3231765"/>
                  <a:pt x="11311496" y="3248140"/>
                  <a:pt x="11291296" y="3248140"/>
                </a:cubicBezTo>
                <a:cubicBezTo>
                  <a:pt x="11271096" y="3248140"/>
                  <a:pt x="11254720" y="3231765"/>
                  <a:pt x="11254720" y="3211566"/>
                </a:cubicBezTo>
                <a:cubicBezTo>
                  <a:pt x="11254720" y="3191594"/>
                  <a:pt x="11271096" y="3175219"/>
                  <a:pt x="11291296" y="3175219"/>
                </a:cubicBezTo>
                <a:close/>
                <a:moveTo>
                  <a:pt x="11070615" y="3175214"/>
                </a:moveTo>
                <a:cubicBezTo>
                  <a:pt x="11090815" y="3175214"/>
                  <a:pt x="11107191" y="3191589"/>
                  <a:pt x="11107191" y="3211566"/>
                </a:cubicBezTo>
                <a:cubicBezTo>
                  <a:pt x="11107191" y="3231765"/>
                  <a:pt x="11090815" y="3248140"/>
                  <a:pt x="11070615" y="3248140"/>
                </a:cubicBezTo>
                <a:cubicBezTo>
                  <a:pt x="11050415" y="3248140"/>
                  <a:pt x="11034039" y="3231765"/>
                  <a:pt x="11034039" y="3211566"/>
                </a:cubicBezTo>
                <a:cubicBezTo>
                  <a:pt x="11034039" y="3191589"/>
                  <a:pt x="11050415" y="3175214"/>
                  <a:pt x="11070615" y="3175214"/>
                </a:cubicBezTo>
                <a:close/>
                <a:moveTo>
                  <a:pt x="10849934" y="3175210"/>
                </a:moveTo>
                <a:cubicBezTo>
                  <a:pt x="10870134" y="3175210"/>
                  <a:pt x="10886510" y="3191585"/>
                  <a:pt x="10886510" y="3211566"/>
                </a:cubicBezTo>
                <a:cubicBezTo>
                  <a:pt x="10886510" y="3231765"/>
                  <a:pt x="10870134" y="3248140"/>
                  <a:pt x="10849934" y="3248140"/>
                </a:cubicBezTo>
                <a:cubicBezTo>
                  <a:pt x="10829734" y="3248140"/>
                  <a:pt x="10813358" y="3231765"/>
                  <a:pt x="10813358" y="3211566"/>
                </a:cubicBezTo>
                <a:cubicBezTo>
                  <a:pt x="10813358" y="3191585"/>
                  <a:pt x="10829734" y="3175210"/>
                  <a:pt x="10849934" y="3175210"/>
                </a:cubicBezTo>
                <a:close/>
                <a:moveTo>
                  <a:pt x="10629253" y="3175205"/>
                </a:moveTo>
                <a:cubicBezTo>
                  <a:pt x="10649453" y="3175205"/>
                  <a:pt x="10665829" y="3191581"/>
                  <a:pt x="10665829" y="3211566"/>
                </a:cubicBezTo>
                <a:cubicBezTo>
                  <a:pt x="10665829" y="3231765"/>
                  <a:pt x="10649453" y="3248140"/>
                  <a:pt x="10629253" y="3248140"/>
                </a:cubicBezTo>
                <a:cubicBezTo>
                  <a:pt x="10609053" y="3248140"/>
                  <a:pt x="10592677" y="3231765"/>
                  <a:pt x="10592677" y="3211566"/>
                </a:cubicBezTo>
                <a:cubicBezTo>
                  <a:pt x="10592677" y="3191581"/>
                  <a:pt x="10609053" y="3175205"/>
                  <a:pt x="10629253" y="3175205"/>
                </a:cubicBezTo>
                <a:close/>
                <a:moveTo>
                  <a:pt x="10408572" y="3175201"/>
                </a:moveTo>
                <a:cubicBezTo>
                  <a:pt x="10428772" y="3175201"/>
                  <a:pt x="10445148" y="3191576"/>
                  <a:pt x="10445148" y="3211566"/>
                </a:cubicBezTo>
                <a:cubicBezTo>
                  <a:pt x="10445148" y="3231765"/>
                  <a:pt x="10428772" y="3248140"/>
                  <a:pt x="10408572" y="3248140"/>
                </a:cubicBezTo>
                <a:cubicBezTo>
                  <a:pt x="10388372" y="3248140"/>
                  <a:pt x="10371996" y="3231765"/>
                  <a:pt x="10371996" y="3211566"/>
                </a:cubicBezTo>
                <a:cubicBezTo>
                  <a:pt x="10371996" y="3191576"/>
                  <a:pt x="10388372" y="3175201"/>
                  <a:pt x="10408572" y="3175201"/>
                </a:cubicBezTo>
                <a:close/>
                <a:moveTo>
                  <a:pt x="10187891" y="3175197"/>
                </a:moveTo>
                <a:cubicBezTo>
                  <a:pt x="10208091" y="3175197"/>
                  <a:pt x="10224467" y="3191572"/>
                  <a:pt x="10224467" y="3211566"/>
                </a:cubicBezTo>
                <a:cubicBezTo>
                  <a:pt x="10224467" y="3231765"/>
                  <a:pt x="10208091" y="3248140"/>
                  <a:pt x="10187891" y="3248140"/>
                </a:cubicBezTo>
                <a:cubicBezTo>
                  <a:pt x="10167691" y="3248140"/>
                  <a:pt x="10151315" y="3231765"/>
                  <a:pt x="10151315" y="3211566"/>
                </a:cubicBezTo>
                <a:cubicBezTo>
                  <a:pt x="10151315" y="3191572"/>
                  <a:pt x="10167691" y="3175197"/>
                  <a:pt x="10187891" y="3175197"/>
                </a:cubicBezTo>
                <a:close/>
                <a:moveTo>
                  <a:pt x="9967210" y="3175192"/>
                </a:moveTo>
                <a:cubicBezTo>
                  <a:pt x="9987410" y="3175192"/>
                  <a:pt x="10003786" y="3191568"/>
                  <a:pt x="10003786" y="3211566"/>
                </a:cubicBezTo>
                <a:cubicBezTo>
                  <a:pt x="10003786" y="3231765"/>
                  <a:pt x="9987410" y="3248140"/>
                  <a:pt x="9967210" y="3248140"/>
                </a:cubicBezTo>
                <a:cubicBezTo>
                  <a:pt x="9947010" y="3248140"/>
                  <a:pt x="9930634" y="3231765"/>
                  <a:pt x="9930634" y="3211566"/>
                </a:cubicBezTo>
                <a:cubicBezTo>
                  <a:pt x="9930634" y="3191568"/>
                  <a:pt x="9947010" y="3175192"/>
                  <a:pt x="9967210" y="3175192"/>
                </a:cubicBezTo>
                <a:close/>
                <a:moveTo>
                  <a:pt x="9746529" y="3175188"/>
                </a:moveTo>
                <a:cubicBezTo>
                  <a:pt x="9766729" y="3175188"/>
                  <a:pt x="9783105" y="3191563"/>
                  <a:pt x="9783105" y="3211566"/>
                </a:cubicBezTo>
                <a:cubicBezTo>
                  <a:pt x="9783105" y="3231765"/>
                  <a:pt x="9766729" y="3248140"/>
                  <a:pt x="9746529" y="3248140"/>
                </a:cubicBezTo>
                <a:cubicBezTo>
                  <a:pt x="9726329" y="3248140"/>
                  <a:pt x="9709953" y="3231765"/>
                  <a:pt x="9709953" y="3211566"/>
                </a:cubicBezTo>
                <a:cubicBezTo>
                  <a:pt x="9709953" y="3191563"/>
                  <a:pt x="9726329" y="3175188"/>
                  <a:pt x="9746529" y="3175188"/>
                </a:cubicBezTo>
                <a:close/>
                <a:moveTo>
                  <a:pt x="9525848" y="3175184"/>
                </a:moveTo>
                <a:cubicBezTo>
                  <a:pt x="9546048" y="3175184"/>
                  <a:pt x="9562424" y="3191559"/>
                  <a:pt x="9562424" y="3211566"/>
                </a:cubicBezTo>
                <a:cubicBezTo>
                  <a:pt x="9562424" y="3231765"/>
                  <a:pt x="9546048" y="3248140"/>
                  <a:pt x="9525848" y="3248140"/>
                </a:cubicBezTo>
                <a:cubicBezTo>
                  <a:pt x="9505648" y="3248140"/>
                  <a:pt x="9489272" y="3231765"/>
                  <a:pt x="9489272" y="3211566"/>
                </a:cubicBezTo>
                <a:cubicBezTo>
                  <a:pt x="9489272" y="3191559"/>
                  <a:pt x="9505648" y="3175184"/>
                  <a:pt x="9525848" y="3175184"/>
                </a:cubicBezTo>
                <a:close/>
                <a:moveTo>
                  <a:pt x="9305167" y="3175179"/>
                </a:moveTo>
                <a:cubicBezTo>
                  <a:pt x="9325367" y="3175179"/>
                  <a:pt x="9341743" y="3191554"/>
                  <a:pt x="9341743" y="3211566"/>
                </a:cubicBezTo>
                <a:cubicBezTo>
                  <a:pt x="9341743" y="3231765"/>
                  <a:pt x="9325367" y="3248140"/>
                  <a:pt x="9305167" y="3248140"/>
                </a:cubicBezTo>
                <a:cubicBezTo>
                  <a:pt x="9284967" y="3248140"/>
                  <a:pt x="9268591" y="3231765"/>
                  <a:pt x="9268591" y="3211566"/>
                </a:cubicBezTo>
                <a:cubicBezTo>
                  <a:pt x="9268591" y="3191554"/>
                  <a:pt x="9284967" y="3175179"/>
                  <a:pt x="9305167" y="3175179"/>
                </a:cubicBezTo>
                <a:close/>
                <a:moveTo>
                  <a:pt x="9084486" y="3175175"/>
                </a:moveTo>
                <a:cubicBezTo>
                  <a:pt x="9104686" y="3175175"/>
                  <a:pt x="9121062" y="3191550"/>
                  <a:pt x="9121062" y="3211566"/>
                </a:cubicBezTo>
                <a:cubicBezTo>
                  <a:pt x="9121062" y="3231765"/>
                  <a:pt x="9104686" y="3248140"/>
                  <a:pt x="9084486" y="3248140"/>
                </a:cubicBezTo>
                <a:cubicBezTo>
                  <a:pt x="9064286" y="3248140"/>
                  <a:pt x="9047910" y="3231765"/>
                  <a:pt x="9047910" y="3211566"/>
                </a:cubicBezTo>
                <a:cubicBezTo>
                  <a:pt x="9047910" y="3191550"/>
                  <a:pt x="9064286" y="3175175"/>
                  <a:pt x="9084486" y="3175175"/>
                </a:cubicBezTo>
                <a:close/>
                <a:moveTo>
                  <a:pt x="8863805" y="3175170"/>
                </a:moveTo>
                <a:cubicBezTo>
                  <a:pt x="8884005" y="3175170"/>
                  <a:pt x="8900381" y="3191546"/>
                  <a:pt x="8900381" y="3211566"/>
                </a:cubicBezTo>
                <a:cubicBezTo>
                  <a:pt x="8900381" y="3231765"/>
                  <a:pt x="8884005" y="3248140"/>
                  <a:pt x="8863805" y="3248140"/>
                </a:cubicBezTo>
                <a:cubicBezTo>
                  <a:pt x="8843605" y="3248140"/>
                  <a:pt x="8827229" y="3231765"/>
                  <a:pt x="8827229" y="3211566"/>
                </a:cubicBezTo>
                <a:cubicBezTo>
                  <a:pt x="8827229" y="3191546"/>
                  <a:pt x="8843605" y="3175170"/>
                  <a:pt x="8863805" y="3175170"/>
                </a:cubicBezTo>
                <a:close/>
                <a:moveTo>
                  <a:pt x="8643124" y="3175166"/>
                </a:moveTo>
                <a:cubicBezTo>
                  <a:pt x="8663324" y="3175166"/>
                  <a:pt x="8679700" y="3191542"/>
                  <a:pt x="8679700" y="3211566"/>
                </a:cubicBezTo>
                <a:cubicBezTo>
                  <a:pt x="8679700" y="3231765"/>
                  <a:pt x="8663324" y="3248140"/>
                  <a:pt x="8643124" y="3248140"/>
                </a:cubicBezTo>
                <a:cubicBezTo>
                  <a:pt x="8622924" y="3248140"/>
                  <a:pt x="8606548" y="3231765"/>
                  <a:pt x="8606548" y="3211566"/>
                </a:cubicBezTo>
                <a:cubicBezTo>
                  <a:pt x="8606548" y="3191542"/>
                  <a:pt x="8622924" y="3175166"/>
                  <a:pt x="8643124" y="3175166"/>
                </a:cubicBezTo>
                <a:close/>
                <a:moveTo>
                  <a:pt x="8422443" y="3175162"/>
                </a:moveTo>
                <a:cubicBezTo>
                  <a:pt x="8442643" y="3175162"/>
                  <a:pt x="8459019" y="3191537"/>
                  <a:pt x="8459019" y="3211566"/>
                </a:cubicBezTo>
                <a:cubicBezTo>
                  <a:pt x="8459019" y="3231765"/>
                  <a:pt x="8442643" y="3248140"/>
                  <a:pt x="8422443" y="3248140"/>
                </a:cubicBezTo>
                <a:cubicBezTo>
                  <a:pt x="8402243" y="3248140"/>
                  <a:pt x="8385867" y="3231765"/>
                  <a:pt x="8385867" y="3211566"/>
                </a:cubicBezTo>
                <a:cubicBezTo>
                  <a:pt x="8385867" y="3191537"/>
                  <a:pt x="8402243" y="3175162"/>
                  <a:pt x="8422443" y="3175162"/>
                </a:cubicBezTo>
                <a:close/>
                <a:moveTo>
                  <a:pt x="8201762" y="3175158"/>
                </a:moveTo>
                <a:cubicBezTo>
                  <a:pt x="8221962" y="3175158"/>
                  <a:pt x="8238338" y="3191533"/>
                  <a:pt x="8238338" y="3211566"/>
                </a:cubicBezTo>
                <a:cubicBezTo>
                  <a:pt x="8238338" y="3231765"/>
                  <a:pt x="8221962" y="3248140"/>
                  <a:pt x="8201762" y="3248140"/>
                </a:cubicBezTo>
                <a:cubicBezTo>
                  <a:pt x="8181562" y="3248140"/>
                  <a:pt x="8165186" y="3231765"/>
                  <a:pt x="8165186" y="3211566"/>
                </a:cubicBezTo>
                <a:cubicBezTo>
                  <a:pt x="8165186" y="3191533"/>
                  <a:pt x="8181562" y="3175158"/>
                  <a:pt x="8201762" y="3175158"/>
                </a:cubicBezTo>
                <a:close/>
                <a:moveTo>
                  <a:pt x="7981081" y="3175153"/>
                </a:moveTo>
                <a:cubicBezTo>
                  <a:pt x="8001281" y="3175153"/>
                  <a:pt x="8017657" y="3191528"/>
                  <a:pt x="8017657" y="3211566"/>
                </a:cubicBezTo>
                <a:cubicBezTo>
                  <a:pt x="8017657" y="3231765"/>
                  <a:pt x="8001281" y="3248140"/>
                  <a:pt x="7981081" y="3248140"/>
                </a:cubicBezTo>
                <a:cubicBezTo>
                  <a:pt x="7960881" y="3248140"/>
                  <a:pt x="7944505" y="3231765"/>
                  <a:pt x="7944505" y="3211566"/>
                </a:cubicBezTo>
                <a:cubicBezTo>
                  <a:pt x="7944505" y="3191528"/>
                  <a:pt x="7960881" y="3175153"/>
                  <a:pt x="7981081" y="3175153"/>
                </a:cubicBezTo>
                <a:close/>
                <a:moveTo>
                  <a:pt x="7760400" y="3175149"/>
                </a:moveTo>
                <a:cubicBezTo>
                  <a:pt x="7780600" y="3175149"/>
                  <a:pt x="7796976" y="3191524"/>
                  <a:pt x="7796976" y="3211566"/>
                </a:cubicBezTo>
                <a:cubicBezTo>
                  <a:pt x="7796976" y="3231765"/>
                  <a:pt x="7780600" y="3248140"/>
                  <a:pt x="7760400" y="3248140"/>
                </a:cubicBezTo>
                <a:cubicBezTo>
                  <a:pt x="7740200" y="3248140"/>
                  <a:pt x="7723824" y="3231765"/>
                  <a:pt x="7723824" y="3211566"/>
                </a:cubicBezTo>
                <a:cubicBezTo>
                  <a:pt x="7723824" y="3191524"/>
                  <a:pt x="7740200" y="3175149"/>
                  <a:pt x="7760400" y="3175149"/>
                </a:cubicBezTo>
                <a:close/>
                <a:moveTo>
                  <a:pt x="7539719" y="3175144"/>
                </a:moveTo>
                <a:cubicBezTo>
                  <a:pt x="7559919" y="3175144"/>
                  <a:pt x="7576295" y="3191520"/>
                  <a:pt x="7576295" y="3211566"/>
                </a:cubicBezTo>
                <a:cubicBezTo>
                  <a:pt x="7576295" y="3231765"/>
                  <a:pt x="7559919" y="3248140"/>
                  <a:pt x="7539719" y="3248140"/>
                </a:cubicBezTo>
                <a:cubicBezTo>
                  <a:pt x="7519519" y="3248140"/>
                  <a:pt x="7503143" y="3231765"/>
                  <a:pt x="7503143" y="3211566"/>
                </a:cubicBezTo>
                <a:cubicBezTo>
                  <a:pt x="7503143" y="3191520"/>
                  <a:pt x="7519519" y="3175144"/>
                  <a:pt x="7539719" y="3175144"/>
                </a:cubicBezTo>
                <a:close/>
                <a:moveTo>
                  <a:pt x="7319038" y="3175140"/>
                </a:moveTo>
                <a:cubicBezTo>
                  <a:pt x="7339238" y="3175140"/>
                  <a:pt x="7355614" y="3191515"/>
                  <a:pt x="7355614" y="3211566"/>
                </a:cubicBezTo>
                <a:cubicBezTo>
                  <a:pt x="7355614" y="3231765"/>
                  <a:pt x="7339238" y="3248140"/>
                  <a:pt x="7319038" y="3248140"/>
                </a:cubicBezTo>
                <a:cubicBezTo>
                  <a:pt x="7298838" y="3248140"/>
                  <a:pt x="7282462" y="3231765"/>
                  <a:pt x="7282462" y="3211566"/>
                </a:cubicBezTo>
                <a:cubicBezTo>
                  <a:pt x="7282462" y="3191515"/>
                  <a:pt x="7298838" y="3175140"/>
                  <a:pt x="7319038" y="3175140"/>
                </a:cubicBezTo>
                <a:close/>
                <a:moveTo>
                  <a:pt x="7098357" y="3175136"/>
                </a:moveTo>
                <a:cubicBezTo>
                  <a:pt x="7118557" y="3175136"/>
                  <a:pt x="7134933" y="3191511"/>
                  <a:pt x="7134933" y="3211566"/>
                </a:cubicBezTo>
                <a:cubicBezTo>
                  <a:pt x="7134933" y="3231765"/>
                  <a:pt x="7118557" y="3248140"/>
                  <a:pt x="7098357" y="3248140"/>
                </a:cubicBezTo>
                <a:cubicBezTo>
                  <a:pt x="7078157" y="3248140"/>
                  <a:pt x="7061781" y="3231765"/>
                  <a:pt x="7061781" y="3211566"/>
                </a:cubicBezTo>
                <a:cubicBezTo>
                  <a:pt x="7061781" y="3191511"/>
                  <a:pt x="7078157" y="3175136"/>
                  <a:pt x="7098357" y="3175136"/>
                </a:cubicBezTo>
                <a:close/>
                <a:moveTo>
                  <a:pt x="6877676" y="3175131"/>
                </a:moveTo>
                <a:cubicBezTo>
                  <a:pt x="6897876" y="3175131"/>
                  <a:pt x="6914252" y="3191507"/>
                  <a:pt x="6914252" y="3211566"/>
                </a:cubicBezTo>
                <a:cubicBezTo>
                  <a:pt x="6914252" y="3231765"/>
                  <a:pt x="6897876" y="3248140"/>
                  <a:pt x="6877676" y="3248140"/>
                </a:cubicBezTo>
                <a:cubicBezTo>
                  <a:pt x="6857476" y="3248140"/>
                  <a:pt x="6841100" y="3231765"/>
                  <a:pt x="6841100" y="3211566"/>
                </a:cubicBezTo>
                <a:cubicBezTo>
                  <a:pt x="6841100" y="3191507"/>
                  <a:pt x="6857476" y="3175131"/>
                  <a:pt x="6877676" y="3175131"/>
                </a:cubicBezTo>
                <a:close/>
                <a:moveTo>
                  <a:pt x="6656995" y="3175127"/>
                </a:moveTo>
                <a:cubicBezTo>
                  <a:pt x="6677195" y="3175127"/>
                  <a:pt x="6693571" y="3191502"/>
                  <a:pt x="6693571" y="3211566"/>
                </a:cubicBezTo>
                <a:cubicBezTo>
                  <a:pt x="6693571" y="3231765"/>
                  <a:pt x="6677195" y="3248140"/>
                  <a:pt x="6656995" y="3248140"/>
                </a:cubicBezTo>
                <a:cubicBezTo>
                  <a:pt x="6636795" y="3248140"/>
                  <a:pt x="6620419" y="3231765"/>
                  <a:pt x="6620419" y="3211566"/>
                </a:cubicBezTo>
                <a:cubicBezTo>
                  <a:pt x="6620419" y="3191502"/>
                  <a:pt x="6636795" y="3175127"/>
                  <a:pt x="6656995" y="3175127"/>
                </a:cubicBezTo>
                <a:close/>
                <a:moveTo>
                  <a:pt x="6436314" y="3175123"/>
                </a:moveTo>
                <a:cubicBezTo>
                  <a:pt x="6456514" y="3175123"/>
                  <a:pt x="6472890" y="3191498"/>
                  <a:pt x="6472890" y="3211566"/>
                </a:cubicBezTo>
                <a:cubicBezTo>
                  <a:pt x="6472890" y="3231765"/>
                  <a:pt x="6456514" y="3248140"/>
                  <a:pt x="6436314" y="3248140"/>
                </a:cubicBezTo>
                <a:cubicBezTo>
                  <a:pt x="6416114" y="3248140"/>
                  <a:pt x="6399738" y="3231765"/>
                  <a:pt x="6399738" y="3211566"/>
                </a:cubicBezTo>
                <a:cubicBezTo>
                  <a:pt x="6399738" y="3191498"/>
                  <a:pt x="6416114" y="3175123"/>
                  <a:pt x="6436314" y="3175123"/>
                </a:cubicBezTo>
                <a:close/>
                <a:moveTo>
                  <a:pt x="6215633" y="3175118"/>
                </a:moveTo>
                <a:cubicBezTo>
                  <a:pt x="6235833" y="3175118"/>
                  <a:pt x="6252209" y="3191493"/>
                  <a:pt x="6252209" y="3211566"/>
                </a:cubicBezTo>
                <a:cubicBezTo>
                  <a:pt x="6252209" y="3231765"/>
                  <a:pt x="6235833" y="3248140"/>
                  <a:pt x="6215633" y="3248140"/>
                </a:cubicBezTo>
                <a:cubicBezTo>
                  <a:pt x="6195433" y="3248140"/>
                  <a:pt x="6179057" y="3231765"/>
                  <a:pt x="6179057" y="3211566"/>
                </a:cubicBezTo>
                <a:cubicBezTo>
                  <a:pt x="6179057" y="3191493"/>
                  <a:pt x="6195433" y="3175118"/>
                  <a:pt x="6215633" y="3175118"/>
                </a:cubicBezTo>
                <a:close/>
                <a:moveTo>
                  <a:pt x="5994952" y="3175114"/>
                </a:moveTo>
                <a:cubicBezTo>
                  <a:pt x="6015152" y="3175114"/>
                  <a:pt x="6031528" y="3191489"/>
                  <a:pt x="6031528" y="3211566"/>
                </a:cubicBezTo>
                <a:cubicBezTo>
                  <a:pt x="6031528" y="3231765"/>
                  <a:pt x="6015152" y="3248140"/>
                  <a:pt x="5994952" y="3248140"/>
                </a:cubicBezTo>
                <a:cubicBezTo>
                  <a:pt x="5974752" y="3248140"/>
                  <a:pt x="5958376" y="3231765"/>
                  <a:pt x="5958376" y="3211566"/>
                </a:cubicBezTo>
                <a:cubicBezTo>
                  <a:pt x="5958376" y="3191489"/>
                  <a:pt x="5974752" y="3175114"/>
                  <a:pt x="5994952" y="3175114"/>
                </a:cubicBezTo>
                <a:close/>
                <a:moveTo>
                  <a:pt x="5774272" y="3175109"/>
                </a:moveTo>
                <a:cubicBezTo>
                  <a:pt x="5794472" y="3175109"/>
                  <a:pt x="5810848" y="3191485"/>
                  <a:pt x="5810848" y="3211566"/>
                </a:cubicBezTo>
                <a:cubicBezTo>
                  <a:pt x="5810848" y="3231765"/>
                  <a:pt x="5794472" y="3248140"/>
                  <a:pt x="5774272" y="3248140"/>
                </a:cubicBezTo>
                <a:cubicBezTo>
                  <a:pt x="5754073" y="3248140"/>
                  <a:pt x="5737697" y="3231765"/>
                  <a:pt x="5737697" y="3211566"/>
                </a:cubicBezTo>
                <a:cubicBezTo>
                  <a:pt x="5737697" y="3191485"/>
                  <a:pt x="5754073" y="3175109"/>
                  <a:pt x="5774272" y="3175109"/>
                </a:cubicBezTo>
                <a:close/>
                <a:moveTo>
                  <a:pt x="5553593" y="3175105"/>
                </a:moveTo>
                <a:cubicBezTo>
                  <a:pt x="5573793" y="3175105"/>
                  <a:pt x="5590169" y="3191481"/>
                  <a:pt x="5590169" y="3211566"/>
                </a:cubicBezTo>
                <a:cubicBezTo>
                  <a:pt x="5590169" y="3231765"/>
                  <a:pt x="5573793" y="3248140"/>
                  <a:pt x="5553593" y="3248140"/>
                </a:cubicBezTo>
                <a:cubicBezTo>
                  <a:pt x="5533393" y="3248140"/>
                  <a:pt x="5517018" y="3231765"/>
                  <a:pt x="5517018" y="3211566"/>
                </a:cubicBezTo>
                <a:cubicBezTo>
                  <a:pt x="5517018" y="3191481"/>
                  <a:pt x="5533393" y="3175105"/>
                  <a:pt x="5553593" y="3175105"/>
                </a:cubicBezTo>
                <a:close/>
                <a:moveTo>
                  <a:pt x="5332913" y="3175101"/>
                </a:moveTo>
                <a:cubicBezTo>
                  <a:pt x="5353113" y="3175101"/>
                  <a:pt x="5369490" y="3191476"/>
                  <a:pt x="5369490" y="3211566"/>
                </a:cubicBezTo>
                <a:cubicBezTo>
                  <a:pt x="5369490" y="3231765"/>
                  <a:pt x="5353113" y="3248140"/>
                  <a:pt x="5332913" y="3248140"/>
                </a:cubicBezTo>
                <a:cubicBezTo>
                  <a:pt x="5312714" y="3248140"/>
                  <a:pt x="5296337" y="3231765"/>
                  <a:pt x="5296337" y="3211566"/>
                </a:cubicBezTo>
                <a:cubicBezTo>
                  <a:pt x="5296337" y="3191476"/>
                  <a:pt x="5312714" y="3175101"/>
                  <a:pt x="5332913" y="3175101"/>
                </a:cubicBezTo>
                <a:close/>
                <a:moveTo>
                  <a:pt x="5112230" y="3175097"/>
                </a:moveTo>
                <a:cubicBezTo>
                  <a:pt x="5132433" y="3175097"/>
                  <a:pt x="5148807" y="3191472"/>
                  <a:pt x="5148807" y="3211566"/>
                </a:cubicBezTo>
                <a:cubicBezTo>
                  <a:pt x="5148807" y="3231765"/>
                  <a:pt x="5132433" y="3248140"/>
                  <a:pt x="5112230" y="3248140"/>
                </a:cubicBezTo>
                <a:cubicBezTo>
                  <a:pt x="5092030" y="3248140"/>
                  <a:pt x="5075655" y="3231765"/>
                  <a:pt x="5075655" y="3211566"/>
                </a:cubicBezTo>
                <a:cubicBezTo>
                  <a:pt x="5075655" y="3191472"/>
                  <a:pt x="5092030" y="3175097"/>
                  <a:pt x="5112230" y="3175097"/>
                </a:cubicBezTo>
                <a:close/>
                <a:moveTo>
                  <a:pt x="4891552" y="3175092"/>
                </a:moveTo>
                <a:cubicBezTo>
                  <a:pt x="4911751" y="3175092"/>
                  <a:pt x="4928127" y="3191467"/>
                  <a:pt x="4928127" y="3211566"/>
                </a:cubicBezTo>
                <a:cubicBezTo>
                  <a:pt x="4928127" y="3231765"/>
                  <a:pt x="4911751" y="3248140"/>
                  <a:pt x="4891552" y="3248140"/>
                </a:cubicBezTo>
                <a:cubicBezTo>
                  <a:pt x="4871352" y="3248140"/>
                  <a:pt x="4854975" y="3231765"/>
                  <a:pt x="4854975" y="3211566"/>
                </a:cubicBezTo>
                <a:cubicBezTo>
                  <a:pt x="4854975" y="3191467"/>
                  <a:pt x="4871352" y="3175092"/>
                  <a:pt x="4891552" y="3175092"/>
                </a:cubicBezTo>
                <a:close/>
                <a:moveTo>
                  <a:pt x="4670871" y="3175088"/>
                </a:moveTo>
                <a:cubicBezTo>
                  <a:pt x="4691070" y="3175088"/>
                  <a:pt x="4707447" y="3191463"/>
                  <a:pt x="4707447" y="3211566"/>
                </a:cubicBezTo>
                <a:cubicBezTo>
                  <a:pt x="4707447" y="3231765"/>
                  <a:pt x="4691070" y="3248140"/>
                  <a:pt x="4670871" y="3248140"/>
                </a:cubicBezTo>
                <a:cubicBezTo>
                  <a:pt x="4650672" y="3248140"/>
                  <a:pt x="4634295" y="3231765"/>
                  <a:pt x="4634295" y="3211566"/>
                </a:cubicBezTo>
                <a:cubicBezTo>
                  <a:pt x="4634295" y="3191463"/>
                  <a:pt x="4650672" y="3175088"/>
                  <a:pt x="4670871" y="3175088"/>
                </a:cubicBezTo>
                <a:close/>
                <a:moveTo>
                  <a:pt x="4450188" y="3175083"/>
                </a:moveTo>
                <a:cubicBezTo>
                  <a:pt x="4470390" y="3175083"/>
                  <a:pt x="4486764" y="3191458"/>
                  <a:pt x="4486764" y="3211566"/>
                </a:cubicBezTo>
                <a:cubicBezTo>
                  <a:pt x="4486764" y="3231765"/>
                  <a:pt x="4470390" y="3248140"/>
                  <a:pt x="4450188" y="3248140"/>
                </a:cubicBezTo>
                <a:cubicBezTo>
                  <a:pt x="4429988" y="3248140"/>
                  <a:pt x="4413613" y="3231765"/>
                  <a:pt x="4413613" y="3211566"/>
                </a:cubicBezTo>
                <a:cubicBezTo>
                  <a:pt x="4413613" y="3191458"/>
                  <a:pt x="4429988" y="3175083"/>
                  <a:pt x="4450188" y="3175083"/>
                </a:cubicBezTo>
                <a:close/>
                <a:moveTo>
                  <a:pt x="4229507" y="3175079"/>
                </a:moveTo>
                <a:cubicBezTo>
                  <a:pt x="4249708" y="3175079"/>
                  <a:pt x="4266084" y="3191454"/>
                  <a:pt x="4266084" y="3211566"/>
                </a:cubicBezTo>
                <a:cubicBezTo>
                  <a:pt x="4266084" y="3231765"/>
                  <a:pt x="4249708" y="3248140"/>
                  <a:pt x="4229507" y="3248140"/>
                </a:cubicBezTo>
                <a:cubicBezTo>
                  <a:pt x="4209307" y="3248140"/>
                  <a:pt x="4192931" y="3231765"/>
                  <a:pt x="4192931" y="3211566"/>
                </a:cubicBezTo>
                <a:cubicBezTo>
                  <a:pt x="4192931" y="3191454"/>
                  <a:pt x="4209307" y="3175079"/>
                  <a:pt x="4229507" y="3175079"/>
                </a:cubicBezTo>
                <a:close/>
                <a:moveTo>
                  <a:pt x="4008847" y="3175074"/>
                </a:moveTo>
                <a:cubicBezTo>
                  <a:pt x="4029045" y="3175074"/>
                  <a:pt x="4045426" y="3191450"/>
                  <a:pt x="4045426" y="3211566"/>
                </a:cubicBezTo>
                <a:cubicBezTo>
                  <a:pt x="4045426" y="3231765"/>
                  <a:pt x="4029045" y="3248140"/>
                  <a:pt x="4008847" y="3248140"/>
                </a:cubicBezTo>
                <a:cubicBezTo>
                  <a:pt x="3988642" y="3248140"/>
                  <a:pt x="3972267" y="3231765"/>
                  <a:pt x="3972267" y="3211566"/>
                </a:cubicBezTo>
                <a:cubicBezTo>
                  <a:pt x="3972267" y="3191450"/>
                  <a:pt x="3988642" y="3175074"/>
                  <a:pt x="4008847" y="3175074"/>
                </a:cubicBezTo>
                <a:close/>
                <a:moveTo>
                  <a:pt x="3788165" y="3175070"/>
                </a:moveTo>
                <a:cubicBezTo>
                  <a:pt x="3808367" y="3175070"/>
                  <a:pt x="3824738" y="3191446"/>
                  <a:pt x="3824738" y="3211566"/>
                </a:cubicBezTo>
                <a:cubicBezTo>
                  <a:pt x="3824738" y="3231765"/>
                  <a:pt x="3808367" y="3248140"/>
                  <a:pt x="3788165" y="3248140"/>
                </a:cubicBezTo>
                <a:cubicBezTo>
                  <a:pt x="3767965" y="3248140"/>
                  <a:pt x="3751588" y="3231765"/>
                  <a:pt x="3751588" y="3211566"/>
                </a:cubicBezTo>
                <a:cubicBezTo>
                  <a:pt x="3751588" y="3191446"/>
                  <a:pt x="3767965" y="3175070"/>
                  <a:pt x="3788165" y="3175070"/>
                </a:cubicBezTo>
                <a:close/>
                <a:moveTo>
                  <a:pt x="3567479" y="3175066"/>
                </a:moveTo>
                <a:cubicBezTo>
                  <a:pt x="3587675" y="3175066"/>
                  <a:pt x="3604051" y="3191441"/>
                  <a:pt x="3604051" y="3211566"/>
                </a:cubicBezTo>
                <a:cubicBezTo>
                  <a:pt x="3604051" y="3231765"/>
                  <a:pt x="3587675" y="3248140"/>
                  <a:pt x="3567479" y="3248140"/>
                </a:cubicBezTo>
                <a:cubicBezTo>
                  <a:pt x="3547276" y="3248140"/>
                  <a:pt x="3530908" y="3231765"/>
                  <a:pt x="3530908" y="3211566"/>
                </a:cubicBezTo>
                <a:cubicBezTo>
                  <a:pt x="3530908" y="3191441"/>
                  <a:pt x="3547276" y="3175066"/>
                  <a:pt x="3567479" y="3175066"/>
                </a:cubicBezTo>
                <a:close/>
                <a:moveTo>
                  <a:pt x="3346801" y="3175062"/>
                </a:moveTo>
                <a:cubicBezTo>
                  <a:pt x="3367001" y="3175062"/>
                  <a:pt x="3383375" y="3191437"/>
                  <a:pt x="3383375" y="3211566"/>
                </a:cubicBezTo>
                <a:cubicBezTo>
                  <a:pt x="3383375" y="3231765"/>
                  <a:pt x="3367001" y="3248140"/>
                  <a:pt x="3346801" y="3248140"/>
                </a:cubicBezTo>
                <a:cubicBezTo>
                  <a:pt x="3326603" y="3248140"/>
                  <a:pt x="3310228" y="3231765"/>
                  <a:pt x="3310228" y="3211566"/>
                </a:cubicBezTo>
                <a:cubicBezTo>
                  <a:pt x="3310228" y="3191437"/>
                  <a:pt x="3326603" y="3175062"/>
                  <a:pt x="3346801" y="3175062"/>
                </a:cubicBezTo>
                <a:close/>
                <a:moveTo>
                  <a:pt x="3126126" y="3175057"/>
                </a:moveTo>
                <a:cubicBezTo>
                  <a:pt x="3146320" y="3175057"/>
                  <a:pt x="3162696" y="3191432"/>
                  <a:pt x="3162696" y="3211566"/>
                </a:cubicBezTo>
                <a:cubicBezTo>
                  <a:pt x="3162696" y="3231765"/>
                  <a:pt x="3146320" y="3248140"/>
                  <a:pt x="3126126" y="3248140"/>
                </a:cubicBezTo>
                <a:cubicBezTo>
                  <a:pt x="3105923" y="3248140"/>
                  <a:pt x="3089541" y="3231765"/>
                  <a:pt x="3089541" y="3211566"/>
                </a:cubicBezTo>
                <a:cubicBezTo>
                  <a:pt x="3089541" y="3191432"/>
                  <a:pt x="3105923" y="3175057"/>
                  <a:pt x="3126126" y="3175057"/>
                </a:cubicBezTo>
                <a:close/>
                <a:moveTo>
                  <a:pt x="2905436" y="3175053"/>
                </a:moveTo>
                <a:cubicBezTo>
                  <a:pt x="2925637" y="3175053"/>
                  <a:pt x="2942013" y="3191428"/>
                  <a:pt x="2942013" y="3211566"/>
                </a:cubicBezTo>
                <a:cubicBezTo>
                  <a:pt x="2942013" y="3231765"/>
                  <a:pt x="2925637" y="3248140"/>
                  <a:pt x="2905436" y="3248140"/>
                </a:cubicBezTo>
                <a:cubicBezTo>
                  <a:pt x="2885243" y="3248140"/>
                  <a:pt x="2868866" y="3231765"/>
                  <a:pt x="2868866" y="3211566"/>
                </a:cubicBezTo>
                <a:cubicBezTo>
                  <a:pt x="2868866" y="3191428"/>
                  <a:pt x="2885243" y="3175053"/>
                  <a:pt x="2905436" y="3175053"/>
                </a:cubicBezTo>
                <a:close/>
                <a:moveTo>
                  <a:pt x="2684758" y="3175048"/>
                </a:moveTo>
                <a:cubicBezTo>
                  <a:pt x="2704958" y="3175048"/>
                  <a:pt x="2721329" y="3191424"/>
                  <a:pt x="2721329" y="3211566"/>
                </a:cubicBezTo>
                <a:cubicBezTo>
                  <a:pt x="2721329" y="3231765"/>
                  <a:pt x="2704958" y="3248140"/>
                  <a:pt x="2684758" y="3248140"/>
                </a:cubicBezTo>
                <a:cubicBezTo>
                  <a:pt x="2664554" y="3248140"/>
                  <a:pt x="2648177" y="3231765"/>
                  <a:pt x="2648177" y="3211566"/>
                </a:cubicBezTo>
                <a:cubicBezTo>
                  <a:pt x="2648177" y="3191424"/>
                  <a:pt x="2664554" y="3175048"/>
                  <a:pt x="2684758" y="3175048"/>
                </a:cubicBezTo>
                <a:close/>
                <a:moveTo>
                  <a:pt x="2464071" y="3175044"/>
                </a:moveTo>
                <a:cubicBezTo>
                  <a:pt x="2484272" y="3175044"/>
                  <a:pt x="2500650" y="3191419"/>
                  <a:pt x="2500650" y="3211566"/>
                </a:cubicBezTo>
                <a:cubicBezTo>
                  <a:pt x="2500650" y="3231765"/>
                  <a:pt x="2484272" y="3248140"/>
                  <a:pt x="2464071" y="3248140"/>
                </a:cubicBezTo>
                <a:cubicBezTo>
                  <a:pt x="2443875" y="3248140"/>
                  <a:pt x="2427500" y="3231765"/>
                  <a:pt x="2427500" y="3211566"/>
                </a:cubicBezTo>
                <a:cubicBezTo>
                  <a:pt x="2427500" y="3191419"/>
                  <a:pt x="2443875" y="3175044"/>
                  <a:pt x="2464071" y="3175044"/>
                </a:cubicBezTo>
                <a:close/>
                <a:moveTo>
                  <a:pt x="2243393" y="3175040"/>
                </a:moveTo>
                <a:cubicBezTo>
                  <a:pt x="2263591" y="3175040"/>
                  <a:pt x="2279972" y="3191415"/>
                  <a:pt x="2279972" y="3211566"/>
                </a:cubicBezTo>
                <a:cubicBezTo>
                  <a:pt x="2279972" y="3231765"/>
                  <a:pt x="2263591" y="3248140"/>
                  <a:pt x="2243393" y="3248140"/>
                </a:cubicBezTo>
                <a:cubicBezTo>
                  <a:pt x="2223191" y="3248140"/>
                  <a:pt x="2206817" y="3231765"/>
                  <a:pt x="2206817" y="3211566"/>
                </a:cubicBezTo>
                <a:cubicBezTo>
                  <a:pt x="2206817" y="3191415"/>
                  <a:pt x="2223191" y="3175040"/>
                  <a:pt x="2243393" y="3175040"/>
                </a:cubicBezTo>
                <a:close/>
                <a:moveTo>
                  <a:pt x="2022713" y="3175036"/>
                </a:moveTo>
                <a:cubicBezTo>
                  <a:pt x="2042913" y="3175036"/>
                  <a:pt x="2059288" y="3191411"/>
                  <a:pt x="2059288" y="3211566"/>
                </a:cubicBezTo>
                <a:cubicBezTo>
                  <a:pt x="2059288" y="3231765"/>
                  <a:pt x="2042913" y="3248140"/>
                  <a:pt x="2022713" y="3248140"/>
                </a:cubicBezTo>
                <a:cubicBezTo>
                  <a:pt x="2002514" y="3248140"/>
                  <a:pt x="1986178" y="3231765"/>
                  <a:pt x="1986178" y="3211566"/>
                </a:cubicBezTo>
                <a:cubicBezTo>
                  <a:pt x="1986178" y="3191411"/>
                  <a:pt x="2002514" y="3175036"/>
                  <a:pt x="2022713" y="3175036"/>
                </a:cubicBezTo>
                <a:close/>
                <a:moveTo>
                  <a:pt x="1802068" y="3175031"/>
                </a:moveTo>
                <a:cubicBezTo>
                  <a:pt x="1822268" y="3175031"/>
                  <a:pt x="1838644" y="3191406"/>
                  <a:pt x="1838644" y="3211566"/>
                </a:cubicBezTo>
                <a:cubicBezTo>
                  <a:pt x="1838644" y="3231765"/>
                  <a:pt x="1822268" y="3248140"/>
                  <a:pt x="1802068" y="3248140"/>
                </a:cubicBezTo>
                <a:cubicBezTo>
                  <a:pt x="1781868" y="3248140"/>
                  <a:pt x="1765492" y="3231765"/>
                  <a:pt x="1765492" y="3211566"/>
                </a:cubicBezTo>
                <a:cubicBezTo>
                  <a:pt x="1765492" y="3191406"/>
                  <a:pt x="1781868" y="3175031"/>
                  <a:pt x="1802068" y="3175031"/>
                </a:cubicBezTo>
                <a:close/>
                <a:moveTo>
                  <a:pt x="1581382" y="3175027"/>
                </a:moveTo>
                <a:cubicBezTo>
                  <a:pt x="1601582" y="3175027"/>
                  <a:pt x="1617958" y="3191402"/>
                  <a:pt x="1617958" y="3211566"/>
                </a:cubicBezTo>
                <a:cubicBezTo>
                  <a:pt x="1617958" y="3231765"/>
                  <a:pt x="1601582" y="3248140"/>
                  <a:pt x="1581382" y="3248140"/>
                </a:cubicBezTo>
                <a:cubicBezTo>
                  <a:pt x="1561182" y="3248140"/>
                  <a:pt x="1544806" y="3231765"/>
                  <a:pt x="1544806" y="3211566"/>
                </a:cubicBezTo>
                <a:cubicBezTo>
                  <a:pt x="1544806" y="3191402"/>
                  <a:pt x="1561182" y="3175027"/>
                  <a:pt x="1581382" y="3175027"/>
                </a:cubicBezTo>
                <a:close/>
                <a:moveTo>
                  <a:pt x="1360696" y="3175022"/>
                </a:moveTo>
                <a:cubicBezTo>
                  <a:pt x="1380896" y="3175022"/>
                  <a:pt x="1397272" y="3191397"/>
                  <a:pt x="1397272" y="3211566"/>
                </a:cubicBezTo>
                <a:cubicBezTo>
                  <a:pt x="1397272" y="3231765"/>
                  <a:pt x="1380896" y="3248140"/>
                  <a:pt x="1360696" y="3248140"/>
                </a:cubicBezTo>
                <a:cubicBezTo>
                  <a:pt x="1340496" y="3248140"/>
                  <a:pt x="1324120" y="3231765"/>
                  <a:pt x="1324120" y="3211566"/>
                </a:cubicBezTo>
                <a:cubicBezTo>
                  <a:pt x="1324120" y="3191397"/>
                  <a:pt x="1340496" y="3175022"/>
                  <a:pt x="1360696" y="3175022"/>
                </a:cubicBezTo>
                <a:close/>
                <a:moveTo>
                  <a:pt x="1140011" y="3175018"/>
                </a:moveTo>
                <a:cubicBezTo>
                  <a:pt x="1160210" y="3175018"/>
                  <a:pt x="1176586" y="3191393"/>
                  <a:pt x="1176586" y="3211566"/>
                </a:cubicBezTo>
                <a:cubicBezTo>
                  <a:pt x="1176586" y="3231765"/>
                  <a:pt x="1160210" y="3248140"/>
                  <a:pt x="1140011" y="3248140"/>
                </a:cubicBezTo>
                <a:cubicBezTo>
                  <a:pt x="1119810" y="3248140"/>
                  <a:pt x="1103434" y="3231765"/>
                  <a:pt x="1103434" y="3211566"/>
                </a:cubicBezTo>
                <a:cubicBezTo>
                  <a:pt x="1103434" y="3191393"/>
                  <a:pt x="1119810" y="3175018"/>
                  <a:pt x="1140011" y="3175018"/>
                </a:cubicBezTo>
                <a:close/>
                <a:moveTo>
                  <a:pt x="919324" y="3175013"/>
                </a:moveTo>
                <a:cubicBezTo>
                  <a:pt x="939524" y="3175013"/>
                  <a:pt x="955900" y="3191389"/>
                  <a:pt x="955900" y="3211566"/>
                </a:cubicBezTo>
                <a:cubicBezTo>
                  <a:pt x="955900" y="3231765"/>
                  <a:pt x="939524" y="3248140"/>
                  <a:pt x="919324" y="3248140"/>
                </a:cubicBezTo>
                <a:cubicBezTo>
                  <a:pt x="899125" y="3248140"/>
                  <a:pt x="882748" y="3231765"/>
                  <a:pt x="882748" y="3211566"/>
                </a:cubicBezTo>
                <a:cubicBezTo>
                  <a:pt x="882748" y="3191389"/>
                  <a:pt x="899125" y="3175013"/>
                  <a:pt x="919324" y="3175013"/>
                </a:cubicBezTo>
                <a:close/>
                <a:moveTo>
                  <a:pt x="698638" y="3175009"/>
                </a:moveTo>
                <a:cubicBezTo>
                  <a:pt x="718838" y="3175009"/>
                  <a:pt x="735214" y="3191385"/>
                  <a:pt x="735214" y="3211566"/>
                </a:cubicBezTo>
                <a:cubicBezTo>
                  <a:pt x="735214" y="3231765"/>
                  <a:pt x="718838" y="3248140"/>
                  <a:pt x="698638" y="3248140"/>
                </a:cubicBezTo>
                <a:cubicBezTo>
                  <a:pt x="678438" y="3248140"/>
                  <a:pt x="662062" y="3231765"/>
                  <a:pt x="662062" y="3211566"/>
                </a:cubicBezTo>
                <a:cubicBezTo>
                  <a:pt x="662062" y="3191385"/>
                  <a:pt x="678438" y="3175009"/>
                  <a:pt x="698638" y="3175009"/>
                </a:cubicBezTo>
                <a:close/>
                <a:moveTo>
                  <a:pt x="477952" y="3175005"/>
                </a:moveTo>
                <a:cubicBezTo>
                  <a:pt x="498152" y="3175005"/>
                  <a:pt x="514528" y="3191380"/>
                  <a:pt x="514528" y="3211566"/>
                </a:cubicBezTo>
                <a:cubicBezTo>
                  <a:pt x="514528" y="3231765"/>
                  <a:pt x="498152" y="3248140"/>
                  <a:pt x="477952" y="3248140"/>
                </a:cubicBezTo>
                <a:cubicBezTo>
                  <a:pt x="457752" y="3248140"/>
                  <a:pt x="441376" y="3231765"/>
                  <a:pt x="441376" y="3211566"/>
                </a:cubicBezTo>
                <a:cubicBezTo>
                  <a:pt x="441376" y="3191380"/>
                  <a:pt x="457752" y="3175005"/>
                  <a:pt x="477952" y="3175005"/>
                </a:cubicBezTo>
                <a:close/>
                <a:moveTo>
                  <a:pt x="257265" y="3175001"/>
                </a:moveTo>
                <a:cubicBezTo>
                  <a:pt x="277466" y="3175001"/>
                  <a:pt x="293842" y="3191376"/>
                  <a:pt x="293842" y="3211566"/>
                </a:cubicBezTo>
                <a:cubicBezTo>
                  <a:pt x="293842" y="3231765"/>
                  <a:pt x="277466" y="3248140"/>
                  <a:pt x="257265" y="3248140"/>
                </a:cubicBezTo>
                <a:cubicBezTo>
                  <a:pt x="237066" y="3248140"/>
                  <a:pt x="220690" y="3231765"/>
                  <a:pt x="220690" y="3211566"/>
                </a:cubicBezTo>
                <a:cubicBezTo>
                  <a:pt x="220690" y="3191376"/>
                  <a:pt x="237066" y="3175001"/>
                  <a:pt x="257265" y="3175001"/>
                </a:cubicBezTo>
                <a:close/>
                <a:moveTo>
                  <a:pt x="36579" y="3174996"/>
                </a:moveTo>
                <a:cubicBezTo>
                  <a:pt x="56779" y="3174996"/>
                  <a:pt x="73155" y="3191371"/>
                  <a:pt x="73155" y="3211566"/>
                </a:cubicBezTo>
                <a:cubicBezTo>
                  <a:pt x="73155" y="3231765"/>
                  <a:pt x="56779" y="3248140"/>
                  <a:pt x="36579" y="3248140"/>
                </a:cubicBezTo>
                <a:cubicBezTo>
                  <a:pt x="16379" y="3248140"/>
                  <a:pt x="3" y="3231765"/>
                  <a:pt x="3" y="3211566"/>
                </a:cubicBezTo>
                <a:cubicBezTo>
                  <a:pt x="3" y="3191371"/>
                  <a:pt x="16379" y="3174996"/>
                  <a:pt x="36579" y="3174996"/>
                </a:cubicBezTo>
                <a:close/>
                <a:moveTo>
                  <a:pt x="11732658" y="3174992"/>
                </a:moveTo>
                <a:cubicBezTo>
                  <a:pt x="11752858" y="3174992"/>
                  <a:pt x="11769234" y="3191367"/>
                  <a:pt x="11769234" y="3211566"/>
                </a:cubicBezTo>
                <a:cubicBezTo>
                  <a:pt x="11769234" y="3231765"/>
                  <a:pt x="11752858" y="3248140"/>
                  <a:pt x="11732658" y="3248140"/>
                </a:cubicBezTo>
                <a:cubicBezTo>
                  <a:pt x="11712458" y="3248140"/>
                  <a:pt x="11696082" y="3231765"/>
                  <a:pt x="11696082" y="3211566"/>
                </a:cubicBezTo>
                <a:cubicBezTo>
                  <a:pt x="11696082" y="3191367"/>
                  <a:pt x="11712458" y="3174992"/>
                  <a:pt x="11732658" y="3174992"/>
                </a:cubicBezTo>
                <a:close/>
                <a:moveTo>
                  <a:pt x="11953343" y="3174987"/>
                </a:moveTo>
                <a:cubicBezTo>
                  <a:pt x="11973543" y="3174987"/>
                  <a:pt x="11989919" y="3191363"/>
                  <a:pt x="11989919" y="3211566"/>
                </a:cubicBezTo>
                <a:cubicBezTo>
                  <a:pt x="11989919" y="3231765"/>
                  <a:pt x="11973543" y="3248140"/>
                  <a:pt x="11953343" y="3248140"/>
                </a:cubicBezTo>
                <a:cubicBezTo>
                  <a:pt x="11933143" y="3248140"/>
                  <a:pt x="11916767" y="3231765"/>
                  <a:pt x="11916767" y="3211566"/>
                </a:cubicBezTo>
                <a:cubicBezTo>
                  <a:pt x="11916767" y="3191363"/>
                  <a:pt x="11933143" y="3174987"/>
                  <a:pt x="11953343" y="3174987"/>
                </a:cubicBezTo>
                <a:close/>
                <a:moveTo>
                  <a:pt x="11511977" y="2963560"/>
                </a:moveTo>
                <a:cubicBezTo>
                  <a:pt x="11532177" y="2963560"/>
                  <a:pt x="11548553" y="2979936"/>
                  <a:pt x="11548553" y="3000183"/>
                </a:cubicBezTo>
                <a:cubicBezTo>
                  <a:pt x="11548553" y="3020419"/>
                  <a:pt x="11532177" y="3036830"/>
                  <a:pt x="11511977" y="3036830"/>
                </a:cubicBezTo>
                <a:cubicBezTo>
                  <a:pt x="11491777" y="3036830"/>
                  <a:pt x="11475401" y="3020419"/>
                  <a:pt x="11475401" y="3000183"/>
                </a:cubicBezTo>
                <a:cubicBezTo>
                  <a:pt x="11475401" y="2979936"/>
                  <a:pt x="11491777" y="2963560"/>
                  <a:pt x="11511977" y="2963560"/>
                </a:cubicBezTo>
                <a:close/>
                <a:moveTo>
                  <a:pt x="11291296" y="2963556"/>
                </a:moveTo>
                <a:cubicBezTo>
                  <a:pt x="11311496" y="2963556"/>
                  <a:pt x="11327872" y="2979931"/>
                  <a:pt x="11327872" y="3000178"/>
                </a:cubicBezTo>
                <a:cubicBezTo>
                  <a:pt x="11327872" y="3020413"/>
                  <a:pt x="11311496" y="3036822"/>
                  <a:pt x="11291296" y="3036822"/>
                </a:cubicBezTo>
                <a:cubicBezTo>
                  <a:pt x="11271096" y="3036822"/>
                  <a:pt x="11254720" y="3020413"/>
                  <a:pt x="11254720" y="3000178"/>
                </a:cubicBezTo>
                <a:cubicBezTo>
                  <a:pt x="11254720" y="2979931"/>
                  <a:pt x="11271096" y="2963556"/>
                  <a:pt x="11291296" y="2963556"/>
                </a:cubicBezTo>
                <a:close/>
                <a:moveTo>
                  <a:pt x="11070615" y="2963551"/>
                </a:moveTo>
                <a:cubicBezTo>
                  <a:pt x="11090815" y="2963551"/>
                  <a:pt x="11107191" y="2979927"/>
                  <a:pt x="11107191" y="3000173"/>
                </a:cubicBezTo>
                <a:cubicBezTo>
                  <a:pt x="11107191" y="3020407"/>
                  <a:pt x="11090815" y="3036816"/>
                  <a:pt x="11070615" y="3036816"/>
                </a:cubicBezTo>
                <a:cubicBezTo>
                  <a:pt x="11050415" y="3036816"/>
                  <a:pt x="11034039" y="3020407"/>
                  <a:pt x="11034039" y="3000173"/>
                </a:cubicBezTo>
                <a:cubicBezTo>
                  <a:pt x="11034039" y="2979927"/>
                  <a:pt x="11050415" y="2963551"/>
                  <a:pt x="11070615" y="2963551"/>
                </a:cubicBezTo>
                <a:close/>
                <a:moveTo>
                  <a:pt x="10849934" y="2963547"/>
                </a:moveTo>
                <a:cubicBezTo>
                  <a:pt x="10870134" y="2963547"/>
                  <a:pt x="10886510" y="2979923"/>
                  <a:pt x="10886510" y="3000168"/>
                </a:cubicBezTo>
                <a:cubicBezTo>
                  <a:pt x="10886510" y="3020402"/>
                  <a:pt x="10870134" y="3036809"/>
                  <a:pt x="10849934" y="3036809"/>
                </a:cubicBezTo>
                <a:cubicBezTo>
                  <a:pt x="10829734" y="3036809"/>
                  <a:pt x="10813358" y="3020402"/>
                  <a:pt x="10813358" y="3000168"/>
                </a:cubicBezTo>
                <a:cubicBezTo>
                  <a:pt x="10813358" y="2979923"/>
                  <a:pt x="10829734" y="2963547"/>
                  <a:pt x="10849934" y="2963547"/>
                </a:cubicBezTo>
                <a:close/>
                <a:moveTo>
                  <a:pt x="10629253" y="2963543"/>
                </a:moveTo>
                <a:cubicBezTo>
                  <a:pt x="10649453" y="2963543"/>
                  <a:pt x="10665829" y="2979918"/>
                  <a:pt x="10665829" y="3000162"/>
                </a:cubicBezTo>
                <a:cubicBezTo>
                  <a:pt x="10665829" y="3020395"/>
                  <a:pt x="10649453" y="3036804"/>
                  <a:pt x="10629253" y="3036804"/>
                </a:cubicBezTo>
                <a:cubicBezTo>
                  <a:pt x="10609053" y="3036804"/>
                  <a:pt x="10592677" y="3020395"/>
                  <a:pt x="10592677" y="3000162"/>
                </a:cubicBezTo>
                <a:cubicBezTo>
                  <a:pt x="10592677" y="2979918"/>
                  <a:pt x="10609053" y="2963543"/>
                  <a:pt x="10629253" y="2963543"/>
                </a:cubicBezTo>
                <a:close/>
                <a:moveTo>
                  <a:pt x="10408572" y="2963538"/>
                </a:moveTo>
                <a:cubicBezTo>
                  <a:pt x="10428772" y="2963538"/>
                  <a:pt x="10445148" y="2979914"/>
                  <a:pt x="10445148" y="3000157"/>
                </a:cubicBezTo>
                <a:cubicBezTo>
                  <a:pt x="10445148" y="3020389"/>
                  <a:pt x="10428772" y="3036797"/>
                  <a:pt x="10408572" y="3036797"/>
                </a:cubicBezTo>
                <a:cubicBezTo>
                  <a:pt x="10388372" y="3036797"/>
                  <a:pt x="10371996" y="3020389"/>
                  <a:pt x="10371996" y="3000157"/>
                </a:cubicBezTo>
                <a:cubicBezTo>
                  <a:pt x="10371996" y="2979914"/>
                  <a:pt x="10388372" y="2963538"/>
                  <a:pt x="10408572" y="2963538"/>
                </a:cubicBezTo>
                <a:close/>
                <a:moveTo>
                  <a:pt x="10187891" y="2963534"/>
                </a:moveTo>
                <a:cubicBezTo>
                  <a:pt x="10208091" y="2963534"/>
                  <a:pt x="10224467" y="2979910"/>
                  <a:pt x="10224467" y="3000151"/>
                </a:cubicBezTo>
                <a:cubicBezTo>
                  <a:pt x="10224467" y="3020384"/>
                  <a:pt x="10208091" y="3036790"/>
                  <a:pt x="10187891" y="3036790"/>
                </a:cubicBezTo>
                <a:cubicBezTo>
                  <a:pt x="10167691" y="3036790"/>
                  <a:pt x="10151315" y="3020384"/>
                  <a:pt x="10151315" y="3000151"/>
                </a:cubicBezTo>
                <a:cubicBezTo>
                  <a:pt x="10151315" y="2979910"/>
                  <a:pt x="10167691" y="2963534"/>
                  <a:pt x="10187891" y="2963534"/>
                </a:cubicBezTo>
                <a:close/>
                <a:moveTo>
                  <a:pt x="9967210" y="2963529"/>
                </a:moveTo>
                <a:cubicBezTo>
                  <a:pt x="9987410" y="2963529"/>
                  <a:pt x="10003786" y="2979905"/>
                  <a:pt x="10003786" y="3000146"/>
                </a:cubicBezTo>
                <a:cubicBezTo>
                  <a:pt x="10003786" y="3020377"/>
                  <a:pt x="9987410" y="3036783"/>
                  <a:pt x="9967210" y="3036783"/>
                </a:cubicBezTo>
                <a:cubicBezTo>
                  <a:pt x="9947010" y="3036783"/>
                  <a:pt x="9930634" y="3020377"/>
                  <a:pt x="9930634" y="3000146"/>
                </a:cubicBezTo>
                <a:cubicBezTo>
                  <a:pt x="9930634" y="2979905"/>
                  <a:pt x="9947010" y="2963529"/>
                  <a:pt x="9967210" y="2963529"/>
                </a:cubicBezTo>
                <a:close/>
                <a:moveTo>
                  <a:pt x="9746529" y="2963525"/>
                </a:moveTo>
                <a:cubicBezTo>
                  <a:pt x="9766729" y="2963525"/>
                  <a:pt x="9783105" y="2979901"/>
                  <a:pt x="9783105" y="3000140"/>
                </a:cubicBezTo>
                <a:cubicBezTo>
                  <a:pt x="9783105" y="3020371"/>
                  <a:pt x="9766729" y="3036777"/>
                  <a:pt x="9746529" y="3036777"/>
                </a:cubicBezTo>
                <a:cubicBezTo>
                  <a:pt x="9726329" y="3036777"/>
                  <a:pt x="9709953" y="3020371"/>
                  <a:pt x="9709953" y="3000140"/>
                </a:cubicBezTo>
                <a:cubicBezTo>
                  <a:pt x="9709953" y="2979901"/>
                  <a:pt x="9726329" y="2963525"/>
                  <a:pt x="9746529" y="2963525"/>
                </a:cubicBezTo>
                <a:close/>
                <a:moveTo>
                  <a:pt x="9525848" y="2963521"/>
                </a:moveTo>
                <a:cubicBezTo>
                  <a:pt x="9546048" y="2963521"/>
                  <a:pt x="9562424" y="2979896"/>
                  <a:pt x="9562424" y="3000135"/>
                </a:cubicBezTo>
                <a:cubicBezTo>
                  <a:pt x="9562424" y="3020366"/>
                  <a:pt x="9546048" y="3036770"/>
                  <a:pt x="9525848" y="3036770"/>
                </a:cubicBezTo>
                <a:cubicBezTo>
                  <a:pt x="9505648" y="3036770"/>
                  <a:pt x="9489272" y="3020366"/>
                  <a:pt x="9489272" y="3000135"/>
                </a:cubicBezTo>
                <a:cubicBezTo>
                  <a:pt x="9489272" y="2979896"/>
                  <a:pt x="9505648" y="2963521"/>
                  <a:pt x="9525848" y="2963521"/>
                </a:cubicBezTo>
                <a:close/>
                <a:moveTo>
                  <a:pt x="9305167" y="2963517"/>
                </a:moveTo>
                <a:cubicBezTo>
                  <a:pt x="9325367" y="2963517"/>
                  <a:pt x="9341743" y="2979892"/>
                  <a:pt x="9341743" y="3000130"/>
                </a:cubicBezTo>
                <a:cubicBezTo>
                  <a:pt x="9341743" y="3020359"/>
                  <a:pt x="9325367" y="3036764"/>
                  <a:pt x="9305167" y="3036764"/>
                </a:cubicBezTo>
                <a:cubicBezTo>
                  <a:pt x="9284967" y="3036764"/>
                  <a:pt x="9268591" y="3020359"/>
                  <a:pt x="9268591" y="3000130"/>
                </a:cubicBezTo>
                <a:cubicBezTo>
                  <a:pt x="9268591" y="2979892"/>
                  <a:pt x="9284967" y="2963517"/>
                  <a:pt x="9305167" y="2963517"/>
                </a:cubicBezTo>
                <a:close/>
                <a:moveTo>
                  <a:pt x="9084486" y="2963512"/>
                </a:moveTo>
                <a:cubicBezTo>
                  <a:pt x="9104686" y="2963512"/>
                  <a:pt x="9121062" y="2979888"/>
                  <a:pt x="9121062" y="3000124"/>
                </a:cubicBezTo>
                <a:cubicBezTo>
                  <a:pt x="9121062" y="3020354"/>
                  <a:pt x="9104686" y="3036758"/>
                  <a:pt x="9084486" y="3036758"/>
                </a:cubicBezTo>
                <a:cubicBezTo>
                  <a:pt x="9064286" y="3036758"/>
                  <a:pt x="9047910" y="3020354"/>
                  <a:pt x="9047910" y="3000124"/>
                </a:cubicBezTo>
                <a:cubicBezTo>
                  <a:pt x="9047910" y="2979888"/>
                  <a:pt x="9064286" y="2963512"/>
                  <a:pt x="9084486" y="2963512"/>
                </a:cubicBezTo>
                <a:close/>
                <a:moveTo>
                  <a:pt x="8863805" y="2963508"/>
                </a:moveTo>
                <a:cubicBezTo>
                  <a:pt x="8884005" y="2963508"/>
                  <a:pt x="8900381" y="2979884"/>
                  <a:pt x="8900381" y="3000118"/>
                </a:cubicBezTo>
                <a:cubicBezTo>
                  <a:pt x="8900381" y="3020348"/>
                  <a:pt x="8884005" y="3036751"/>
                  <a:pt x="8863805" y="3036751"/>
                </a:cubicBezTo>
                <a:cubicBezTo>
                  <a:pt x="8843605" y="3036751"/>
                  <a:pt x="8827229" y="3020348"/>
                  <a:pt x="8827229" y="3000118"/>
                </a:cubicBezTo>
                <a:cubicBezTo>
                  <a:pt x="8827229" y="2979884"/>
                  <a:pt x="8843605" y="2963508"/>
                  <a:pt x="8863805" y="2963508"/>
                </a:cubicBezTo>
                <a:close/>
                <a:moveTo>
                  <a:pt x="8643124" y="2963503"/>
                </a:moveTo>
                <a:cubicBezTo>
                  <a:pt x="8663324" y="2963503"/>
                  <a:pt x="8679700" y="2979879"/>
                  <a:pt x="8679700" y="3000113"/>
                </a:cubicBezTo>
                <a:cubicBezTo>
                  <a:pt x="8679700" y="3020342"/>
                  <a:pt x="8663324" y="3036744"/>
                  <a:pt x="8643124" y="3036744"/>
                </a:cubicBezTo>
                <a:cubicBezTo>
                  <a:pt x="8622924" y="3036744"/>
                  <a:pt x="8606548" y="3020342"/>
                  <a:pt x="8606548" y="3000113"/>
                </a:cubicBezTo>
                <a:cubicBezTo>
                  <a:pt x="8606548" y="2979879"/>
                  <a:pt x="8622924" y="2963503"/>
                  <a:pt x="8643124" y="2963503"/>
                </a:cubicBezTo>
                <a:close/>
                <a:moveTo>
                  <a:pt x="8422443" y="2963499"/>
                </a:moveTo>
                <a:cubicBezTo>
                  <a:pt x="8442643" y="2963499"/>
                  <a:pt x="8459019" y="2979875"/>
                  <a:pt x="8459019" y="3000108"/>
                </a:cubicBezTo>
                <a:cubicBezTo>
                  <a:pt x="8459019" y="3020336"/>
                  <a:pt x="8442643" y="3036738"/>
                  <a:pt x="8422443" y="3036738"/>
                </a:cubicBezTo>
                <a:cubicBezTo>
                  <a:pt x="8402243" y="3036738"/>
                  <a:pt x="8385867" y="3020336"/>
                  <a:pt x="8385867" y="3000108"/>
                </a:cubicBezTo>
                <a:cubicBezTo>
                  <a:pt x="8385867" y="2979875"/>
                  <a:pt x="8402243" y="2963499"/>
                  <a:pt x="8422443" y="2963499"/>
                </a:cubicBezTo>
                <a:close/>
                <a:moveTo>
                  <a:pt x="8201762" y="2963494"/>
                </a:moveTo>
                <a:cubicBezTo>
                  <a:pt x="8221962" y="2963494"/>
                  <a:pt x="8238338" y="2979870"/>
                  <a:pt x="8238338" y="3000103"/>
                </a:cubicBezTo>
                <a:cubicBezTo>
                  <a:pt x="8238338" y="3020330"/>
                  <a:pt x="8221962" y="3036730"/>
                  <a:pt x="8201762" y="3036730"/>
                </a:cubicBezTo>
                <a:cubicBezTo>
                  <a:pt x="8181562" y="3036730"/>
                  <a:pt x="8165186" y="3020330"/>
                  <a:pt x="8165186" y="3000103"/>
                </a:cubicBezTo>
                <a:cubicBezTo>
                  <a:pt x="8165186" y="2979870"/>
                  <a:pt x="8181562" y="2963494"/>
                  <a:pt x="8201762" y="2963494"/>
                </a:cubicBezTo>
                <a:close/>
                <a:moveTo>
                  <a:pt x="7981081" y="2963490"/>
                </a:moveTo>
                <a:cubicBezTo>
                  <a:pt x="8001281" y="2963490"/>
                  <a:pt x="8017657" y="2979866"/>
                  <a:pt x="8017657" y="3000097"/>
                </a:cubicBezTo>
                <a:cubicBezTo>
                  <a:pt x="8017657" y="3020324"/>
                  <a:pt x="8001281" y="3036725"/>
                  <a:pt x="7981081" y="3036725"/>
                </a:cubicBezTo>
                <a:cubicBezTo>
                  <a:pt x="7960881" y="3036725"/>
                  <a:pt x="7944505" y="3020324"/>
                  <a:pt x="7944505" y="3000097"/>
                </a:cubicBezTo>
                <a:cubicBezTo>
                  <a:pt x="7944505" y="2979866"/>
                  <a:pt x="7960881" y="2963490"/>
                  <a:pt x="7981081" y="2963490"/>
                </a:cubicBezTo>
                <a:close/>
                <a:moveTo>
                  <a:pt x="7760400" y="2963486"/>
                </a:moveTo>
                <a:cubicBezTo>
                  <a:pt x="7780600" y="2963486"/>
                  <a:pt x="7796976" y="2979862"/>
                  <a:pt x="7796976" y="3000091"/>
                </a:cubicBezTo>
                <a:cubicBezTo>
                  <a:pt x="7796976" y="3020319"/>
                  <a:pt x="7780600" y="3036718"/>
                  <a:pt x="7760400" y="3036718"/>
                </a:cubicBezTo>
                <a:cubicBezTo>
                  <a:pt x="7740200" y="3036718"/>
                  <a:pt x="7723824" y="3020319"/>
                  <a:pt x="7723824" y="3000091"/>
                </a:cubicBezTo>
                <a:cubicBezTo>
                  <a:pt x="7723824" y="2979862"/>
                  <a:pt x="7740200" y="2963486"/>
                  <a:pt x="7760400" y="2963486"/>
                </a:cubicBezTo>
                <a:close/>
                <a:moveTo>
                  <a:pt x="7539719" y="2963482"/>
                </a:moveTo>
                <a:cubicBezTo>
                  <a:pt x="7559919" y="2963482"/>
                  <a:pt x="7576295" y="2979857"/>
                  <a:pt x="7576295" y="3000087"/>
                </a:cubicBezTo>
                <a:cubicBezTo>
                  <a:pt x="7576295" y="3020313"/>
                  <a:pt x="7559919" y="3036712"/>
                  <a:pt x="7539719" y="3036712"/>
                </a:cubicBezTo>
                <a:cubicBezTo>
                  <a:pt x="7519519" y="3036712"/>
                  <a:pt x="7503143" y="3020313"/>
                  <a:pt x="7503143" y="3000087"/>
                </a:cubicBezTo>
                <a:cubicBezTo>
                  <a:pt x="7503143" y="2979857"/>
                  <a:pt x="7519519" y="2963482"/>
                  <a:pt x="7539719" y="2963482"/>
                </a:cubicBezTo>
                <a:close/>
                <a:moveTo>
                  <a:pt x="7319038" y="2963477"/>
                </a:moveTo>
                <a:cubicBezTo>
                  <a:pt x="7339238" y="2963477"/>
                  <a:pt x="7355614" y="2979853"/>
                  <a:pt x="7355614" y="3000083"/>
                </a:cubicBezTo>
                <a:cubicBezTo>
                  <a:pt x="7355614" y="3020307"/>
                  <a:pt x="7339238" y="3036704"/>
                  <a:pt x="7319038" y="3036704"/>
                </a:cubicBezTo>
                <a:cubicBezTo>
                  <a:pt x="7298838" y="3036704"/>
                  <a:pt x="7282462" y="3020307"/>
                  <a:pt x="7282462" y="3000083"/>
                </a:cubicBezTo>
                <a:cubicBezTo>
                  <a:pt x="7282462" y="2979853"/>
                  <a:pt x="7298838" y="2963477"/>
                  <a:pt x="7319038" y="2963477"/>
                </a:cubicBezTo>
                <a:close/>
                <a:moveTo>
                  <a:pt x="7098357" y="2963473"/>
                </a:moveTo>
                <a:cubicBezTo>
                  <a:pt x="7118557" y="2963473"/>
                  <a:pt x="7134933" y="2979849"/>
                  <a:pt x="7134933" y="3000078"/>
                </a:cubicBezTo>
                <a:cubicBezTo>
                  <a:pt x="7134933" y="3020301"/>
                  <a:pt x="7118557" y="3036699"/>
                  <a:pt x="7098357" y="3036699"/>
                </a:cubicBezTo>
                <a:cubicBezTo>
                  <a:pt x="7078157" y="3036699"/>
                  <a:pt x="7061781" y="3020301"/>
                  <a:pt x="7061781" y="3000078"/>
                </a:cubicBezTo>
                <a:cubicBezTo>
                  <a:pt x="7061781" y="2979849"/>
                  <a:pt x="7078157" y="2963473"/>
                  <a:pt x="7098357" y="2963473"/>
                </a:cubicBezTo>
                <a:close/>
                <a:moveTo>
                  <a:pt x="6877676" y="2963468"/>
                </a:moveTo>
                <a:cubicBezTo>
                  <a:pt x="6897876" y="2963468"/>
                  <a:pt x="6914252" y="2979844"/>
                  <a:pt x="6914252" y="3000073"/>
                </a:cubicBezTo>
                <a:cubicBezTo>
                  <a:pt x="6914252" y="3020295"/>
                  <a:pt x="6897876" y="3036691"/>
                  <a:pt x="6877676" y="3036691"/>
                </a:cubicBezTo>
                <a:cubicBezTo>
                  <a:pt x="6857476" y="3036691"/>
                  <a:pt x="6841100" y="3020295"/>
                  <a:pt x="6841100" y="3000073"/>
                </a:cubicBezTo>
                <a:cubicBezTo>
                  <a:pt x="6841100" y="2979844"/>
                  <a:pt x="6857476" y="2963468"/>
                  <a:pt x="6877676" y="2963468"/>
                </a:cubicBezTo>
                <a:close/>
                <a:moveTo>
                  <a:pt x="6656995" y="2963464"/>
                </a:moveTo>
                <a:cubicBezTo>
                  <a:pt x="6677195" y="2963464"/>
                  <a:pt x="6693571" y="2979840"/>
                  <a:pt x="6693571" y="3000067"/>
                </a:cubicBezTo>
                <a:cubicBezTo>
                  <a:pt x="6693571" y="3020289"/>
                  <a:pt x="6677195" y="3036686"/>
                  <a:pt x="6656995" y="3036686"/>
                </a:cubicBezTo>
                <a:cubicBezTo>
                  <a:pt x="6636795" y="3036686"/>
                  <a:pt x="6620419" y="3020289"/>
                  <a:pt x="6620419" y="3000067"/>
                </a:cubicBezTo>
                <a:cubicBezTo>
                  <a:pt x="6620419" y="2979840"/>
                  <a:pt x="6636795" y="2963464"/>
                  <a:pt x="6656995" y="2963464"/>
                </a:cubicBezTo>
                <a:close/>
                <a:moveTo>
                  <a:pt x="6436314" y="2963460"/>
                </a:moveTo>
                <a:cubicBezTo>
                  <a:pt x="6456514" y="2963460"/>
                  <a:pt x="6472890" y="2979835"/>
                  <a:pt x="6472890" y="3000062"/>
                </a:cubicBezTo>
                <a:cubicBezTo>
                  <a:pt x="6472890" y="3020284"/>
                  <a:pt x="6456514" y="3036679"/>
                  <a:pt x="6436314" y="3036679"/>
                </a:cubicBezTo>
                <a:cubicBezTo>
                  <a:pt x="6416114" y="3036679"/>
                  <a:pt x="6399738" y="3020284"/>
                  <a:pt x="6399738" y="3000062"/>
                </a:cubicBezTo>
                <a:cubicBezTo>
                  <a:pt x="6399738" y="2979835"/>
                  <a:pt x="6416114" y="2963460"/>
                  <a:pt x="6436314" y="2963460"/>
                </a:cubicBezTo>
                <a:close/>
                <a:moveTo>
                  <a:pt x="6215633" y="2963456"/>
                </a:moveTo>
                <a:cubicBezTo>
                  <a:pt x="6235833" y="2963456"/>
                  <a:pt x="6252209" y="2979831"/>
                  <a:pt x="6252209" y="3000056"/>
                </a:cubicBezTo>
                <a:cubicBezTo>
                  <a:pt x="6252209" y="3020276"/>
                  <a:pt x="6235833" y="3036673"/>
                  <a:pt x="6215633" y="3036673"/>
                </a:cubicBezTo>
                <a:cubicBezTo>
                  <a:pt x="6195433" y="3036673"/>
                  <a:pt x="6179057" y="3020276"/>
                  <a:pt x="6179057" y="3000056"/>
                </a:cubicBezTo>
                <a:cubicBezTo>
                  <a:pt x="6179057" y="2979831"/>
                  <a:pt x="6195433" y="2963456"/>
                  <a:pt x="6215633" y="2963456"/>
                </a:cubicBezTo>
                <a:close/>
                <a:moveTo>
                  <a:pt x="5994952" y="2963451"/>
                </a:moveTo>
                <a:cubicBezTo>
                  <a:pt x="6015152" y="2963451"/>
                  <a:pt x="6031528" y="2979827"/>
                  <a:pt x="6031528" y="3000051"/>
                </a:cubicBezTo>
                <a:cubicBezTo>
                  <a:pt x="6031528" y="3020271"/>
                  <a:pt x="6015152" y="3036665"/>
                  <a:pt x="5994952" y="3036665"/>
                </a:cubicBezTo>
                <a:cubicBezTo>
                  <a:pt x="5974752" y="3036665"/>
                  <a:pt x="5958376" y="3020271"/>
                  <a:pt x="5958376" y="3000051"/>
                </a:cubicBezTo>
                <a:cubicBezTo>
                  <a:pt x="5958376" y="2979827"/>
                  <a:pt x="5974752" y="2963451"/>
                  <a:pt x="5994952" y="2963451"/>
                </a:cubicBezTo>
                <a:close/>
                <a:moveTo>
                  <a:pt x="5774272" y="2963447"/>
                </a:moveTo>
                <a:cubicBezTo>
                  <a:pt x="5794472" y="2963447"/>
                  <a:pt x="5810848" y="2979823"/>
                  <a:pt x="5810848" y="3000046"/>
                </a:cubicBezTo>
                <a:cubicBezTo>
                  <a:pt x="5810848" y="3020266"/>
                  <a:pt x="5794472" y="3036659"/>
                  <a:pt x="5774272" y="3036659"/>
                </a:cubicBezTo>
                <a:cubicBezTo>
                  <a:pt x="5754073" y="3036659"/>
                  <a:pt x="5737697" y="3020266"/>
                  <a:pt x="5737697" y="3000046"/>
                </a:cubicBezTo>
                <a:cubicBezTo>
                  <a:pt x="5737697" y="2979823"/>
                  <a:pt x="5754073" y="2963447"/>
                  <a:pt x="5774272" y="2963447"/>
                </a:cubicBezTo>
                <a:close/>
                <a:moveTo>
                  <a:pt x="5553593" y="2963442"/>
                </a:moveTo>
                <a:cubicBezTo>
                  <a:pt x="5573793" y="2963442"/>
                  <a:pt x="5590169" y="2979818"/>
                  <a:pt x="5590169" y="3000040"/>
                </a:cubicBezTo>
                <a:cubicBezTo>
                  <a:pt x="5590169" y="3020259"/>
                  <a:pt x="5573793" y="3036652"/>
                  <a:pt x="5553593" y="3036652"/>
                </a:cubicBezTo>
                <a:cubicBezTo>
                  <a:pt x="5533393" y="3036652"/>
                  <a:pt x="5517018" y="3020259"/>
                  <a:pt x="5517018" y="3000040"/>
                </a:cubicBezTo>
                <a:cubicBezTo>
                  <a:pt x="5517018" y="2979818"/>
                  <a:pt x="5533393" y="2963442"/>
                  <a:pt x="5553593" y="2963442"/>
                </a:cubicBezTo>
                <a:close/>
                <a:moveTo>
                  <a:pt x="5332913" y="2963438"/>
                </a:moveTo>
                <a:cubicBezTo>
                  <a:pt x="5353113" y="2963438"/>
                  <a:pt x="5369490" y="2979814"/>
                  <a:pt x="5369490" y="3000035"/>
                </a:cubicBezTo>
                <a:cubicBezTo>
                  <a:pt x="5369490" y="3020254"/>
                  <a:pt x="5353113" y="3036647"/>
                  <a:pt x="5332913" y="3036647"/>
                </a:cubicBezTo>
                <a:cubicBezTo>
                  <a:pt x="5312714" y="3036647"/>
                  <a:pt x="5296337" y="3020254"/>
                  <a:pt x="5296337" y="3000035"/>
                </a:cubicBezTo>
                <a:cubicBezTo>
                  <a:pt x="5296337" y="2979814"/>
                  <a:pt x="5312714" y="2963438"/>
                  <a:pt x="5332913" y="2963438"/>
                </a:cubicBezTo>
                <a:close/>
                <a:moveTo>
                  <a:pt x="5112230" y="2963433"/>
                </a:moveTo>
                <a:cubicBezTo>
                  <a:pt x="5132433" y="2963433"/>
                  <a:pt x="5148807" y="2979809"/>
                  <a:pt x="5148807" y="3000029"/>
                </a:cubicBezTo>
                <a:cubicBezTo>
                  <a:pt x="5148807" y="3020248"/>
                  <a:pt x="5132433" y="3036639"/>
                  <a:pt x="5112230" y="3036639"/>
                </a:cubicBezTo>
                <a:cubicBezTo>
                  <a:pt x="5092030" y="3036639"/>
                  <a:pt x="5075655" y="3020248"/>
                  <a:pt x="5075655" y="3000029"/>
                </a:cubicBezTo>
                <a:cubicBezTo>
                  <a:pt x="5075655" y="2979809"/>
                  <a:pt x="5092030" y="2963433"/>
                  <a:pt x="5112230" y="2963433"/>
                </a:cubicBezTo>
                <a:close/>
                <a:moveTo>
                  <a:pt x="4891552" y="2963429"/>
                </a:moveTo>
                <a:cubicBezTo>
                  <a:pt x="4911751" y="2963429"/>
                  <a:pt x="4928127" y="2979805"/>
                  <a:pt x="4928127" y="3000024"/>
                </a:cubicBezTo>
                <a:cubicBezTo>
                  <a:pt x="4928127" y="3020241"/>
                  <a:pt x="4911751" y="3036633"/>
                  <a:pt x="4891552" y="3036633"/>
                </a:cubicBezTo>
                <a:cubicBezTo>
                  <a:pt x="4871352" y="3036633"/>
                  <a:pt x="4854975" y="3020241"/>
                  <a:pt x="4854975" y="3000024"/>
                </a:cubicBezTo>
                <a:cubicBezTo>
                  <a:pt x="4854975" y="2979805"/>
                  <a:pt x="4871352" y="2963429"/>
                  <a:pt x="4891552" y="2963429"/>
                </a:cubicBezTo>
                <a:close/>
                <a:moveTo>
                  <a:pt x="4670871" y="2963425"/>
                </a:moveTo>
                <a:cubicBezTo>
                  <a:pt x="4691070" y="2963425"/>
                  <a:pt x="4707447" y="2979801"/>
                  <a:pt x="4707447" y="3000018"/>
                </a:cubicBezTo>
                <a:cubicBezTo>
                  <a:pt x="4707447" y="3020236"/>
                  <a:pt x="4691070" y="3036626"/>
                  <a:pt x="4670871" y="3036626"/>
                </a:cubicBezTo>
                <a:cubicBezTo>
                  <a:pt x="4650672" y="3036626"/>
                  <a:pt x="4634295" y="3020236"/>
                  <a:pt x="4634295" y="3000018"/>
                </a:cubicBezTo>
                <a:cubicBezTo>
                  <a:pt x="4634295" y="2979801"/>
                  <a:pt x="4650672" y="2963425"/>
                  <a:pt x="4670871" y="2963425"/>
                </a:cubicBezTo>
                <a:close/>
                <a:moveTo>
                  <a:pt x="4450188" y="2963421"/>
                </a:moveTo>
                <a:cubicBezTo>
                  <a:pt x="4470390" y="2963421"/>
                  <a:pt x="4486764" y="2979796"/>
                  <a:pt x="4486764" y="3000013"/>
                </a:cubicBezTo>
                <a:cubicBezTo>
                  <a:pt x="4486764" y="3020230"/>
                  <a:pt x="4470390" y="3036620"/>
                  <a:pt x="4450188" y="3036620"/>
                </a:cubicBezTo>
                <a:cubicBezTo>
                  <a:pt x="4429988" y="3036620"/>
                  <a:pt x="4413613" y="3020230"/>
                  <a:pt x="4413613" y="3000013"/>
                </a:cubicBezTo>
                <a:cubicBezTo>
                  <a:pt x="4413613" y="2979796"/>
                  <a:pt x="4429988" y="2963421"/>
                  <a:pt x="4450188" y="2963421"/>
                </a:cubicBezTo>
                <a:close/>
                <a:moveTo>
                  <a:pt x="4229507" y="2963416"/>
                </a:moveTo>
                <a:cubicBezTo>
                  <a:pt x="4249708" y="2963416"/>
                  <a:pt x="4266084" y="2979792"/>
                  <a:pt x="4266084" y="3000009"/>
                </a:cubicBezTo>
                <a:cubicBezTo>
                  <a:pt x="4266084" y="3020224"/>
                  <a:pt x="4249708" y="3036613"/>
                  <a:pt x="4229507" y="3036613"/>
                </a:cubicBezTo>
                <a:cubicBezTo>
                  <a:pt x="4209307" y="3036613"/>
                  <a:pt x="4192931" y="3020224"/>
                  <a:pt x="4192931" y="3000009"/>
                </a:cubicBezTo>
                <a:cubicBezTo>
                  <a:pt x="4192931" y="2979792"/>
                  <a:pt x="4209307" y="2963416"/>
                  <a:pt x="4229507" y="2963416"/>
                </a:cubicBezTo>
                <a:close/>
                <a:moveTo>
                  <a:pt x="4008847" y="2963412"/>
                </a:moveTo>
                <a:cubicBezTo>
                  <a:pt x="4029045" y="2963412"/>
                  <a:pt x="4045426" y="2979788"/>
                  <a:pt x="4045426" y="3000005"/>
                </a:cubicBezTo>
                <a:cubicBezTo>
                  <a:pt x="4045426" y="3020219"/>
                  <a:pt x="4029045" y="3036607"/>
                  <a:pt x="4008847" y="3036607"/>
                </a:cubicBezTo>
                <a:cubicBezTo>
                  <a:pt x="3988642" y="3036607"/>
                  <a:pt x="3972267" y="3020219"/>
                  <a:pt x="3972267" y="3000005"/>
                </a:cubicBezTo>
                <a:cubicBezTo>
                  <a:pt x="3972267" y="2979788"/>
                  <a:pt x="3988642" y="2963412"/>
                  <a:pt x="4008847" y="2963412"/>
                </a:cubicBezTo>
                <a:close/>
                <a:moveTo>
                  <a:pt x="3788165" y="2963407"/>
                </a:moveTo>
                <a:cubicBezTo>
                  <a:pt x="3808367" y="2963407"/>
                  <a:pt x="3824738" y="2979783"/>
                  <a:pt x="3824738" y="3000000"/>
                </a:cubicBezTo>
                <a:cubicBezTo>
                  <a:pt x="3824738" y="3020213"/>
                  <a:pt x="3808367" y="3036600"/>
                  <a:pt x="3788165" y="3036600"/>
                </a:cubicBezTo>
                <a:cubicBezTo>
                  <a:pt x="3767965" y="3036600"/>
                  <a:pt x="3751588" y="3020213"/>
                  <a:pt x="3751588" y="3000000"/>
                </a:cubicBezTo>
                <a:cubicBezTo>
                  <a:pt x="3751588" y="2979783"/>
                  <a:pt x="3767965" y="2963407"/>
                  <a:pt x="3788165" y="2963407"/>
                </a:cubicBezTo>
                <a:close/>
                <a:moveTo>
                  <a:pt x="3567479" y="2963403"/>
                </a:moveTo>
                <a:cubicBezTo>
                  <a:pt x="3587675" y="2963403"/>
                  <a:pt x="3604051" y="2979779"/>
                  <a:pt x="3604051" y="2999994"/>
                </a:cubicBezTo>
                <a:cubicBezTo>
                  <a:pt x="3604051" y="3020206"/>
                  <a:pt x="3587675" y="3036594"/>
                  <a:pt x="3567479" y="3036594"/>
                </a:cubicBezTo>
                <a:cubicBezTo>
                  <a:pt x="3547276" y="3036594"/>
                  <a:pt x="3530908" y="3020206"/>
                  <a:pt x="3530908" y="2999994"/>
                </a:cubicBezTo>
                <a:cubicBezTo>
                  <a:pt x="3530908" y="2979779"/>
                  <a:pt x="3547276" y="2963403"/>
                  <a:pt x="3567479" y="2963403"/>
                </a:cubicBezTo>
                <a:close/>
                <a:moveTo>
                  <a:pt x="3346801" y="2963399"/>
                </a:moveTo>
                <a:cubicBezTo>
                  <a:pt x="3367001" y="2963399"/>
                  <a:pt x="3383375" y="2979774"/>
                  <a:pt x="3383375" y="2999989"/>
                </a:cubicBezTo>
                <a:cubicBezTo>
                  <a:pt x="3383375" y="3020201"/>
                  <a:pt x="3367001" y="3036587"/>
                  <a:pt x="3346801" y="3036587"/>
                </a:cubicBezTo>
                <a:cubicBezTo>
                  <a:pt x="3326603" y="3036587"/>
                  <a:pt x="3310228" y="3020201"/>
                  <a:pt x="3310228" y="2999989"/>
                </a:cubicBezTo>
                <a:cubicBezTo>
                  <a:pt x="3310228" y="2979774"/>
                  <a:pt x="3326603" y="2963399"/>
                  <a:pt x="3346801" y="2963399"/>
                </a:cubicBezTo>
                <a:close/>
                <a:moveTo>
                  <a:pt x="3126126" y="2963394"/>
                </a:moveTo>
                <a:cubicBezTo>
                  <a:pt x="3146320" y="2963394"/>
                  <a:pt x="3162696" y="2979770"/>
                  <a:pt x="3162696" y="2999983"/>
                </a:cubicBezTo>
                <a:cubicBezTo>
                  <a:pt x="3162696" y="3020195"/>
                  <a:pt x="3146320" y="3036581"/>
                  <a:pt x="3126126" y="3036581"/>
                </a:cubicBezTo>
                <a:cubicBezTo>
                  <a:pt x="3105923" y="3036581"/>
                  <a:pt x="3089541" y="3020195"/>
                  <a:pt x="3089541" y="2999983"/>
                </a:cubicBezTo>
                <a:cubicBezTo>
                  <a:pt x="3089541" y="2979770"/>
                  <a:pt x="3105923" y="2963394"/>
                  <a:pt x="3126126" y="2963394"/>
                </a:cubicBezTo>
                <a:close/>
                <a:moveTo>
                  <a:pt x="2905436" y="2963390"/>
                </a:moveTo>
                <a:cubicBezTo>
                  <a:pt x="2925637" y="2963390"/>
                  <a:pt x="2942013" y="2979766"/>
                  <a:pt x="2942013" y="2999978"/>
                </a:cubicBezTo>
                <a:cubicBezTo>
                  <a:pt x="2942013" y="3020189"/>
                  <a:pt x="2925637" y="3036573"/>
                  <a:pt x="2905436" y="3036573"/>
                </a:cubicBezTo>
                <a:cubicBezTo>
                  <a:pt x="2885243" y="3036573"/>
                  <a:pt x="2868866" y="3020189"/>
                  <a:pt x="2868866" y="2999978"/>
                </a:cubicBezTo>
                <a:cubicBezTo>
                  <a:pt x="2868866" y="2979766"/>
                  <a:pt x="2885243" y="2963390"/>
                  <a:pt x="2905436" y="2963390"/>
                </a:cubicBezTo>
                <a:close/>
                <a:moveTo>
                  <a:pt x="2684758" y="2963386"/>
                </a:moveTo>
                <a:cubicBezTo>
                  <a:pt x="2704958" y="2963386"/>
                  <a:pt x="2721329" y="2979762"/>
                  <a:pt x="2721329" y="2999973"/>
                </a:cubicBezTo>
                <a:cubicBezTo>
                  <a:pt x="2721329" y="3020183"/>
                  <a:pt x="2704958" y="3036568"/>
                  <a:pt x="2684758" y="3036568"/>
                </a:cubicBezTo>
                <a:cubicBezTo>
                  <a:pt x="2664554" y="3036568"/>
                  <a:pt x="2648177" y="3020183"/>
                  <a:pt x="2648177" y="2999973"/>
                </a:cubicBezTo>
                <a:cubicBezTo>
                  <a:pt x="2648177" y="2979762"/>
                  <a:pt x="2664554" y="2963386"/>
                  <a:pt x="2684758" y="2963386"/>
                </a:cubicBezTo>
                <a:close/>
                <a:moveTo>
                  <a:pt x="2464071" y="2963381"/>
                </a:moveTo>
                <a:cubicBezTo>
                  <a:pt x="2484272" y="2963381"/>
                  <a:pt x="2500650" y="2979757"/>
                  <a:pt x="2500650" y="2999967"/>
                </a:cubicBezTo>
                <a:cubicBezTo>
                  <a:pt x="2500650" y="3020177"/>
                  <a:pt x="2484272" y="3036561"/>
                  <a:pt x="2464071" y="3036561"/>
                </a:cubicBezTo>
                <a:cubicBezTo>
                  <a:pt x="2443875" y="3036561"/>
                  <a:pt x="2427500" y="3020177"/>
                  <a:pt x="2427500" y="2999967"/>
                </a:cubicBezTo>
                <a:cubicBezTo>
                  <a:pt x="2427500" y="2979757"/>
                  <a:pt x="2443875" y="2963381"/>
                  <a:pt x="2464071" y="2963381"/>
                </a:cubicBezTo>
                <a:close/>
                <a:moveTo>
                  <a:pt x="2243393" y="2963377"/>
                </a:moveTo>
                <a:cubicBezTo>
                  <a:pt x="2263591" y="2963377"/>
                  <a:pt x="2279972" y="2979753"/>
                  <a:pt x="2279972" y="2999961"/>
                </a:cubicBezTo>
                <a:cubicBezTo>
                  <a:pt x="2279972" y="3020171"/>
                  <a:pt x="2263591" y="3036555"/>
                  <a:pt x="2243393" y="3036555"/>
                </a:cubicBezTo>
                <a:cubicBezTo>
                  <a:pt x="2223191" y="3036555"/>
                  <a:pt x="2206817" y="3020171"/>
                  <a:pt x="2206817" y="2999961"/>
                </a:cubicBezTo>
                <a:cubicBezTo>
                  <a:pt x="2206817" y="2979753"/>
                  <a:pt x="2223191" y="2963377"/>
                  <a:pt x="2243393" y="2963377"/>
                </a:cubicBezTo>
                <a:close/>
                <a:moveTo>
                  <a:pt x="2022713" y="2963372"/>
                </a:moveTo>
                <a:cubicBezTo>
                  <a:pt x="2042913" y="2963372"/>
                  <a:pt x="2059288" y="2979748"/>
                  <a:pt x="2059288" y="2999956"/>
                </a:cubicBezTo>
                <a:cubicBezTo>
                  <a:pt x="2059288" y="3020166"/>
                  <a:pt x="2042913" y="3036547"/>
                  <a:pt x="2022713" y="3036547"/>
                </a:cubicBezTo>
                <a:cubicBezTo>
                  <a:pt x="2002514" y="3036547"/>
                  <a:pt x="1986178" y="3020166"/>
                  <a:pt x="1986178" y="2999956"/>
                </a:cubicBezTo>
                <a:cubicBezTo>
                  <a:pt x="1986178" y="2979748"/>
                  <a:pt x="2002514" y="2963372"/>
                  <a:pt x="2022713" y="2963372"/>
                </a:cubicBezTo>
                <a:close/>
                <a:moveTo>
                  <a:pt x="1802068" y="2963368"/>
                </a:moveTo>
                <a:cubicBezTo>
                  <a:pt x="1822268" y="2963368"/>
                  <a:pt x="1838644" y="2979744"/>
                  <a:pt x="1838644" y="2999951"/>
                </a:cubicBezTo>
                <a:cubicBezTo>
                  <a:pt x="1838644" y="3020159"/>
                  <a:pt x="1822268" y="3036542"/>
                  <a:pt x="1802068" y="3036542"/>
                </a:cubicBezTo>
                <a:cubicBezTo>
                  <a:pt x="1781868" y="3036542"/>
                  <a:pt x="1765492" y="3020159"/>
                  <a:pt x="1765492" y="2999951"/>
                </a:cubicBezTo>
                <a:cubicBezTo>
                  <a:pt x="1765492" y="2979744"/>
                  <a:pt x="1781868" y="2963368"/>
                  <a:pt x="1802068" y="2963368"/>
                </a:cubicBezTo>
                <a:close/>
                <a:moveTo>
                  <a:pt x="1581382" y="2963364"/>
                </a:moveTo>
                <a:cubicBezTo>
                  <a:pt x="1601583" y="2963364"/>
                  <a:pt x="1617958" y="2979739"/>
                  <a:pt x="1617958" y="2999945"/>
                </a:cubicBezTo>
                <a:cubicBezTo>
                  <a:pt x="1617958" y="3020153"/>
                  <a:pt x="1601583" y="3036534"/>
                  <a:pt x="1581382" y="3036534"/>
                </a:cubicBezTo>
                <a:cubicBezTo>
                  <a:pt x="1561183" y="3036534"/>
                  <a:pt x="1544806" y="3020153"/>
                  <a:pt x="1544806" y="2999945"/>
                </a:cubicBezTo>
                <a:cubicBezTo>
                  <a:pt x="1544806" y="2979739"/>
                  <a:pt x="1561183" y="2963364"/>
                  <a:pt x="1581382" y="2963364"/>
                </a:cubicBezTo>
                <a:close/>
                <a:moveTo>
                  <a:pt x="1360696" y="2963360"/>
                </a:moveTo>
                <a:cubicBezTo>
                  <a:pt x="1380896" y="2963360"/>
                  <a:pt x="1397273" y="2979735"/>
                  <a:pt x="1397273" y="2999940"/>
                </a:cubicBezTo>
                <a:cubicBezTo>
                  <a:pt x="1397273" y="3020148"/>
                  <a:pt x="1380896" y="3036529"/>
                  <a:pt x="1360696" y="3036529"/>
                </a:cubicBezTo>
                <a:cubicBezTo>
                  <a:pt x="1340497" y="3036529"/>
                  <a:pt x="1324121" y="3020148"/>
                  <a:pt x="1324121" y="2999940"/>
                </a:cubicBezTo>
                <a:cubicBezTo>
                  <a:pt x="1324121" y="2979735"/>
                  <a:pt x="1340497" y="2963360"/>
                  <a:pt x="1360696" y="2963360"/>
                </a:cubicBezTo>
                <a:close/>
                <a:moveTo>
                  <a:pt x="1140011" y="2963355"/>
                </a:moveTo>
                <a:cubicBezTo>
                  <a:pt x="1160210" y="2963355"/>
                  <a:pt x="1176586" y="2979731"/>
                  <a:pt x="1176586" y="2999934"/>
                </a:cubicBezTo>
                <a:cubicBezTo>
                  <a:pt x="1176586" y="3020141"/>
                  <a:pt x="1160210" y="3036521"/>
                  <a:pt x="1140011" y="3036521"/>
                </a:cubicBezTo>
                <a:cubicBezTo>
                  <a:pt x="1119810" y="3036521"/>
                  <a:pt x="1103435" y="3020141"/>
                  <a:pt x="1103435" y="2999934"/>
                </a:cubicBezTo>
                <a:cubicBezTo>
                  <a:pt x="1103435" y="2979731"/>
                  <a:pt x="1119810" y="2963355"/>
                  <a:pt x="1140011" y="2963355"/>
                </a:cubicBezTo>
                <a:close/>
                <a:moveTo>
                  <a:pt x="919324" y="2963351"/>
                </a:moveTo>
                <a:cubicBezTo>
                  <a:pt x="939525" y="2963351"/>
                  <a:pt x="955900" y="2979727"/>
                  <a:pt x="955900" y="2999929"/>
                </a:cubicBezTo>
                <a:cubicBezTo>
                  <a:pt x="955900" y="3020136"/>
                  <a:pt x="939525" y="3036516"/>
                  <a:pt x="919324" y="3036516"/>
                </a:cubicBezTo>
                <a:cubicBezTo>
                  <a:pt x="899125" y="3036516"/>
                  <a:pt x="882748" y="3020136"/>
                  <a:pt x="882748" y="2999929"/>
                </a:cubicBezTo>
                <a:cubicBezTo>
                  <a:pt x="882748" y="2979727"/>
                  <a:pt x="899125" y="2963351"/>
                  <a:pt x="919324" y="2963351"/>
                </a:cubicBezTo>
                <a:close/>
                <a:moveTo>
                  <a:pt x="698638" y="2963346"/>
                </a:moveTo>
                <a:cubicBezTo>
                  <a:pt x="718838" y="2963346"/>
                  <a:pt x="735214" y="2979722"/>
                  <a:pt x="735214" y="2999924"/>
                </a:cubicBezTo>
                <a:cubicBezTo>
                  <a:pt x="735214" y="3020130"/>
                  <a:pt x="718838" y="3036508"/>
                  <a:pt x="698638" y="3036508"/>
                </a:cubicBezTo>
                <a:cubicBezTo>
                  <a:pt x="678438" y="3036508"/>
                  <a:pt x="662062" y="3020130"/>
                  <a:pt x="662062" y="2999924"/>
                </a:cubicBezTo>
                <a:cubicBezTo>
                  <a:pt x="662062" y="2979722"/>
                  <a:pt x="678438" y="2963346"/>
                  <a:pt x="698638" y="2963346"/>
                </a:cubicBezTo>
                <a:close/>
                <a:moveTo>
                  <a:pt x="477952" y="2963342"/>
                </a:moveTo>
                <a:cubicBezTo>
                  <a:pt x="498152" y="2963342"/>
                  <a:pt x="514528" y="2979718"/>
                  <a:pt x="514528" y="2999918"/>
                </a:cubicBezTo>
                <a:cubicBezTo>
                  <a:pt x="514528" y="3020124"/>
                  <a:pt x="498152" y="3036502"/>
                  <a:pt x="477952" y="3036502"/>
                </a:cubicBezTo>
                <a:cubicBezTo>
                  <a:pt x="457752" y="3036502"/>
                  <a:pt x="441376" y="3020124"/>
                  <a:pt x="441376" y="2999918"/>
                </a:cubicBezTo>
                <a:cubicBezTo>
                  <a:pt x="441376" y="2979718"/>
                  <a:pt x="457752" y="2963342"/>
                  <a:pt x="477952" y="2963342"/>
                </a:cubicBezTo>
                <a:close/>
                <a:moveTo>
                  <a:pt x="257266" y="2963338"/>
                </a:moveTo>
                <a:cubicBezTo>
                  <a:pt x="277466" y="2963338"/>
                  <a:pt x="293842" y="2979713"/>
                  <a:pt x="293842" y="2999913"/>
                </a:cubicBezTo>
                <a:cubicBezTo>
                  <a:pt x="293842" y="3020118"/>
                  <a:pt x="277466" y="3036495"/>
                  <a:pt x="257266" y="3036495"/>
                </a:cubicBezTo>
                <a:cubicBezTo>
                  <a:pt x="237066" y="3036495"/>
                  <a:pt x="220690" y="3020118"/>
                  <a:pt x="220690" y="2999913"/>
                </a:cubicBezTo>
                <a:cubicBezTo>
                  <a:pt x="220690" y="2979713"/>
                  <a:pt x="237066" y="2963338"/>
                  <a:pt x="257266" y="2963338"/>
                </a:cubicBezTo>
                <a:close/>
                <a:moveTo>
                  <a:pt x="36579" y="2963333"/>
                </a:moveTo>
                <a:cubicBezTo>
                  <a:pt x="56779" y="2963333"/>
                  <a:pt x="73155" y="2979709"/>
                  <a:pt x="73155" y="2999909"/>
                </a:cubicBezTo>
                <a:cubicBezTo>
                  <a:pt x="73155" y="3020112"/>
                  <a:pt x="56779" y="3036490"/>
                  <a:pt x="36579" y="3036490"/>
                </a:cubicBezTo>
                <a:cubicBezTo>
                  <a:pt x="16379" y="3036490"/>
                  <a:pt x="3" y="3020112"/>
                  <a:pt x="3" y="2999909"/>
                </a:cubicBezTo>
                <a:cubicBezTo>
                  <a:pt x="3" y="2979709"/>
                  <a:pt x="16379" y="2963333"/>
                  <a:pt x="36579" y="2963333"/>
                </a:cubicBezTo>
                <a:close/>
                <a:moveTo>
                  <a:pt x="11732658" y="2963328"/>
                </a:moveTo>
                <a:cubicBezTo>
                  <a:pt x="11752858" y="2963328"/>
                  <a:pt x="11769234" y="2979704"/>
                  <a:pt x="11769234" y="2999904"/>
                </a:cubicBezTo>
                <a:cubicBezTo>
                  <a:pt x="11769234" y="3020106"/>
                  <a:pt x="11752858" y="3036482"/>
                  <a:pt x="11732658" y="3036482"/>
                </a:cubicBezTo>
                <a:cubicBezTo>
                  <a:pt x="11712458" y="3036482"/>
                  <a:pt x="11696082" y="3020106"/>
                  <a:pt x="11696082" y="2999904"/>
                </a:cubicBezTo>
                <a:cubicBezTo>
                  <a:pt x="11696082" y="2979704"/>
                  <a:pt x="11712458" y="2963328"/>
                  <a:pt x="11732658" y="2963328"/>
                </a:cubicBezTo>
                <a:close/>
                <a:moveTo>
                  <a:pt x="11953343" y="2963323"/>
                </a:moveTo>
                <a:cubicBezTo>
                  <a:pt x="11973543" y="2963323"/>
                  <a:pt x="11989919" y="2979700"/>
                  <a:pt x="11989919" y="2999899"/>
                </a:cubicBezTo>
                <a:cubicBezTo>
                  <a:pt x="11989919" y="3020101"/>
                  <a:pt x="11973543" y="3036477"/>
                  <a:pt x="11953343" y="3036477"/>
                </a:cubicBezTo>
                <a:cubicBezTo>
                  <a:pt x="11933143" y="3036477"/>
                  <a:pt x="11916767" y="3020101"/>
                  <a:pt x="11916767" y="2999899"/>
                </a:cubicBezTo>
                <a:cubicBezTo>
                  <a:pt x="11916767" y="2979700"/>
                  <a:pt x="11933143" y="2963323"/>
                  <a:pt x="11953343" y="2963323"/>
                </a:cubicBezTo>
                <a:close/>
                <a:moveTo>
                  <a:pt x="11511977" y="2751854"/>
                </a:moveTo>
                <a:cubicBezTo>
                  <a:pt x="11532177" y="2751854"/>
                  <a:pt x="11548553" y="2768268"/>
                  <a:pt x="11548553" y="2788426"/>
                </a:cubicBezTo>
                <a:cubicBezTo>
                  <a:pt x="11548553" y="2808626"/>
                  <a:pt x="11532177" y="2825020"/>
                  <a:pt x="11511977" y="2825020"/>
                </a:cubicBezTo>
                <a:cubicBezTo>
                  <a:pt x="11491777" y="2825020"/>
                  <a:pt x="11475401" y="2808626"/>
                  <a:pt x="11475401" y="2788426"/>
                </a:cubicBezTo>
                <a:cubicBezTo>
                  <a:pt x="11475401" y="2768268"/>
                  <a:pt x="11491777" y="2751854"/>
                  <a:pt x="11511977" y="2751854"/>
                </a:cubicBezTo>
                <a:close/>
                <a:moveTo>
                  <a:pt x="11291296" y="2751850"/>
                </a:moveTo>
                <a:cubicBezTo>
                  <a:pt x="11311496" y="2751850"/>
                  <a:pt x="11327872" y="2768265"/>
                  <a:pt x="11327872" y="2788423"/>
                </a:cubicBezTo>
                <a:cubicBezTo>
                  <a:pt x="11327872" y="2808622"/>
                  <a:pt x="11311496" y="2825017"/>
                  <a:pt x="11291296" y="2825017"/>
                </a:cubicBezTo>
                <a:cubicBezTo>
                  <a:pt x="11271096" y="2825017"/>
                  <a:pt x="11254720" y="2808622"/>
                  <a:pt x="11254720" y="2788423"/>
                </a:cubicBezTo>
                <a:cubicBezTo>
                  <a:pt x="11254720" y="2768265"/>
                  <a:pt x="11271096" y="2751850"/>
                  <a:pt x="11291296" y="2751850"/>
                </a:cubicBezTo>
                <a:close/>
                <a:moveTo>
                  <a:pt x="11070615" y="2751847"/>
                </a:moveTo>
                <a:cubicBezTo>
                  <a:pt x="11090815" y="2751847"/>
                  <a:pt x="11107191" y="2768260"/>
                  <a:pt x="11107191" y="2788419"/>
                </a:cubicBezTo>
                <a:cubicBezTo>
                  <a:pt x="11107191" y="2808618"/>
                  <a:pt x="11090815" y="2825014"/>
                  <a:pt x="11070615" y="2825014"/>
                </a:cubicBezTo>
                <a:cubicBezTo>
                  <a:pt x="11050415" y="2825014"/>
                  <a:pt x="11034039" y="2808618"/>
                  <a:pt x="11034039" y="2788419"/>
                </a:cubicBezTo>
                <a:cubicBezTo>
                  <a:pt x="11034039" y="2768260"/>
                  <a:pt x="11050415" y="2751847"/>
                  <a:pt x="11070615" y="2751847"/>
                </a:cubicBezTo>
                <a:close/>
                <a:moveTo>
                  <a:pt x="10849934" y="2751844"/>
                </a:moveTo>
                <a:cubicBezTo>
                  <a:pt x="10870134" y="2751844"/>
                  <a:pt x="10886510" y="2768255"/>
                  <a:pt x="10886510" y="2788415"/>
                </a:cubicBezTo>
                <a:cubicBezTo>
                  <a:pt x="10886510" y="2808615"/>
                  <a:pt x="10870134" y="2825010"/>
                  <a:pt x="10849934" y="2825010"/>
                </a:cubicBezTo>
                <a:cubicBezTo>
                  <a:pt x="10829734" y="2825010"/>
                  <a:pt x="10813358" y="2808615"/>
                  <a:pt x="10813358" y="2788415"/>
                </a:cubicBezTo>
                <a:cubicBezTo>
                  <a:pt x="10813358" y="2768255"/>
                  <a:pt x="10829734" y="2751844"/>
                  <a:pt x="10849934" y="2751844"/>
                </a:cubicBezTo>
                <a:close/>
                <a:moveTo>
                  <a:pt x="10629253" y="2751841"/>
                </a:moveTo>
                <a:cubicBezTo>
                  <a:pt x="10649453" y="2751841"/>
                  <a:pt x="10665829" y="2768251"/>
                  <a:pt x="10665829" y="2788412"/>
                </a:cubicBezTo>
                <a:cubicBezTo>
                  <a:pt x="10665829" y="2808611"/>
                  <a:pt x="10649453" y="2825006"/>
                  <a:pt x="10629253" y="2825006"/>
                </a:cubicBezTo>
                <a:cubicBezTo>
                  <a:pt x="10609053" y="2825006"/>
                  <a:pt x="10592677" y="2808611"/>
                  <a:pt x="10592677" y="2788412"/>
                </a:cubicBezTo>
                <a:cubicBezTo>
                  <a:pt x="10592677" y="2768251"/>
                  <a:pt x="10609053" y="2751841"/>
                  <a:pt x="10629253" y="2751841"/>
                </a:cubicBezTo>
                <a:close/>
                <a:moveTo>
                  <a:pt x="10408572" y="2751836"/>
                </a:moveTo>
                <a:cubicBezTo>
                  <a:pt x="10428772" y="2751836"/>
                  <a:pt x="10445148" y="2768246"/>
                  <a:pt x="10445148" y="2788408"/>
                </a:cubicBezTo>
                <a:cubicBezTo>
                  <a:pt x="10445148" y="2808608"/>
                  <a:pt x="10428772" y="2825002"/>
                  <a:pt x="10408572" y="2825002"/>
                </a:cubicBezTo>
                <a:cubicBezTo>
                  <a:pt x="10388372" y="2825002"/>
                  <a:pt x="10371996" y="2808608"/>
                  <a:pt x="10371996" y="2788408"/>
                </a:cubicBezTo>
                <a:cubicBezTo>
                  <a:pt x="10371996" y="2768246"/>
                  <a:pt x="10388372" y="2751836"/>
                  <a:pt x="10408572" y="2751836"/>
                </a:cubicBezTo>
                <a:close/>
                <a:moveTo>
                  <a:pt x="10187891" y="2751832"/>
                </a:moveTo>
                <a:cubicBezTo>
                  <a:pt x="10208091" y="2751832"/>
                  <a:pt x="10224467" y="2768243"/>
                  <a:pt x="10224467" y="2788405"/>
                </a:cubicBezTo>
                <a:cubicBezTo>
                  <a:pt x="10224467" y="2808605"/>
                  <a:pt x="10208091" y="2824998"/>
                  <a:pt x="10187891" y="2824998"/>
                </a:cubicBezTo>
                <a:cubicBezTo>
                  <a:pt x="10167691" y="2824998"/>
                  <a:pt x="10151315" y="2808605"/>
                  <a:pt x="10151315" y="2788405"/>
                </a:cubicBezTo>
                <a:cubicBezTo>
                  <a:pt x="10151315" y="2768243"/>
                  <a:pt x="10167691" y="2751832"/>
                  <a:pt x="10187891" y="2751832"/>
                </a:cubicBezTo>
                <a:close/>
                <a:moveTo>
                  <a:pt x="9967210" y="2751828"/>
                </a:moveTo>
                <a:cubicBezTo>
                  <a:pt x="9987410" y="2751828"/>
                  <a:pt x="10003786" y="2768238"/>
                  <a:pt x="10003786" y="2788402"/>
                </a:cubicBezTo>
                <a:cubicBezTo>
                  <a:pt x="10003786" y="2808601"/>
                  <a:pt x="9987410" y="2824993"/>
                  <a:pt x="9967210" y="2824993"/>
                </a:cubicBezTo>
                <a:cubicBezTo>
                  <a:pt x="9947010" y="2824993"/>
                  <a:pt x="9930634" y="2808601"/>
                  <a:pt x="9930634" y="2788402"/>
                </a:cubicBezTo>
                <a:cubicBezTo>
                  <a:pt x="9930634" y="2768238"/>
                  <a:pt x="9947010" y="2751828"/>
                  <a:pt x="9967210" y="2751828"/>
                </a:cubicBezTo>
                <a:close/>
                <a:moveTo>
                  <a:pt x="9746529" y="2751823"/>
                </a:moveTo>
                <a:cubicBezTo>
                  <a:pt x="9766729" y="2751823"/>
                  <a:pt x="9783105" y="2768234"/>
                  <a:pt x="9783105" y="2788397"/>
                </a:cubicBezTo>
                <a:cubicBezTo>
                  <a:pt x="9783105" y="2808597"/>
                  <a:pt x="9766729" y="2824989"/>
                  <a:pt x="9746529" y="2824989"/>
                </a:cubicBezTo>
                <a:cubicBezTo>
                  <a:pt x="9726329" y="2824989"/>
                  <a:pt x="9709953" y="2808597"/>
                  <a:pt x="9709953" y="2788397"/>
                </a:cubicBezTo>
                <a:cubicBezTo>
                  <a:pt x="9709953" y="2768234"/>
                  <a:pt x="9726329" y="2751823"/>
                  <a:pt x="9746529" y="2751823"/>
                </a:cubicBezTo>
                <a:close/>
                <a:moveTo>
                  <a:pt x="9525848" y="2751819"/>
                </a:moveTo>
                <a:cubicBezTo>
                  <a:pt x="9546048" y="2751819"/>
                  <a:pt x="9562424" y="2768229"/>
                  <a:pt x="9562424" y="2788394"/>
                </a:cubicBezTo>
                <a:cubicBezTo>
                  <a:pt x="9562424" y="2808594"/>
                  <a:pt x="9546048" y="2824985"/>
                  <a:pt x="9525848" y="2824985"/>
                </a:cubicBezTo>
                <a:cubicBezTo>
                  <a:pt x="9505648" y="2824985"/>
                  <a:pt x="9489272" y="2808594"/>
                  <a:pt x="9489272" y="2788394"/>
                </a:cubicBezTo>
                <a:cubicBezTo>
                  <a:pt x="9489272" y="2768229"/>
                  <a:pt x="9505648" y="2751819"/>
                  <a:pt x="9525848" y="2751819"/>
                </a:cubicBezTo>
                <a:close/>
                <a:moveTo>
                  <a:pt x="9305167" y="2751815"/>
                </a:moveTo>
                <a:cubicBezTo>
                  <a:pt x="9325367" y="2751815"/>
                  <a:pt x="9341743" y="2768226"/>
                  <a:pt x="9341743" y="2788390"/>
                </a:cubicBezTo>
                <a:cubicBezTo>
                  <a:pt x="9341743" y="2808590"/>
                  <a:pt x="9325367" y="2824981"/>
                  <a:pt x="9305167" y="2824981"/>
                </a:cubicBezTo>
                <a:cubicBezTo>
                  <a:pt x="9284967" y="2824981"/>
                  <a:pt x="9268591" y="2808590"/>
                  <a:pt x="9268591" y="2788390"/>
                </a:cubicBezTo>
                <a:cubicBezTo>
                  <a:pt x="9268591" y="2768226"/>
                  <a:pt x="9284967" y="2751815"/>
                  <a:pt x="9305167" y="2751815"/>
                </a:cubicBezTo>
                <a:close/>
                <a:moveTo>
                  <a:pt x="9084486" y="2751811"/>
                </a:moveTo>
                <a:cubicBezTo>
                  <a:pt x="9104686" y="2751811"/>
                  <a:pt x="9121062" y="2768221"/>
                  <a:pt x="9121062" y="2788387"/>
                </a:cubicBezTo>
                <a:cubicBezTo>
                  <a:pt x="9121062" y="2808587"/>
                  <a:pt x="9104686" y="2824978"/>
                  <a:pt x="9084486" y="2824978"/>
                </a:cubicBezTo>
                <a:cubicBezTo>
                  <a:pt x="9064286" y="2824978"/>
                  <a:pt x="9047910" y="2808587"/>
                  <a:pt x="9047910" y="2788387"/>
                </a:cubicBezTo>
                <a:cubicBezTo>
                  <a:pt x="9047910" y="2768221"/>
                  <a:pt x="9064286" y="2751811"/>
                  <a:pt x="9084486" y="2751811"/>
                </a:cubicBezTo>
                <a:close/>
                <a:moveTo>
                  <a:pt x="8863805" y="2751807"/>
                </a:moveTo>
                <a:cubicBezTo>
                  <a:pt x="8884005" y="2751807"/>
                  <a:pt x="8900381" y="2768216"/>
                  <a:pt x="8900381" y="2788383"/>
                </a:cubicBezTo>
                <a:cubicBezTo>
                  <a:pt x="8900381" y="2808583"/>
                  <a:pt x="8884005" y="2824974"/>
                  <a:pt x="8863805" y="2824974"/>
                </a:cubicBezTo>
                <a:cubicBezTo>
                  <a:pt x="8843605" y="2824974"/>
                  <a:pt x="8827229" y="2808583"/>
                  <a:pt x="8827229" y="2788383"/>
                </a:cubicBezTo>
                <a:cubicBezTo>
                  <a:pt x="8827229" y="2768216"/>
                  <a:pt x="8843605" y="2751807"/>
                  <a:pt x="8863805" y="2751807"/>
                </a:cubicBezTo>
                <a:close/>
                <a:moveTo>
                  <a:pt x="8643124" y="2751804"/>
                </a:moveTo>
                <a:cubicBezTo>
                  <a:pt x="8663324" y="2751804"/>
                  <a:pt x="8679700" y="2768212"/>
                  <a:pt x="8679700" y="2788380"/>
                </a:cubicBezTo>
                <a:cubicBezTo>
                  <a:pt x="8679700" y="2808579"/>
                  <a:pt x="8663324" y="2824971"/>
                  <a:pt x="8643124" y="2824971"/>
                </a:cubicBezTo>
                <a:cubicBezTo>
                  <a:pt x="8622924" y="2824971"/>
                  <a:pt x="8606548" y="2808579"/>
                  <a:pt x="8606548" y="2788380"/>
                </a:cubicBezTo>
                <a:cubicBezTo>
                  <a:pt x="8606548" y="2768212"/>
                  <a:pt x="8622924" y="2751804"/>
                  <a:pt x="8643124" y="2751804"/>
                </a:cubicBezTo>
                <a:close/>
                <a:moveTo>
                  <a:pt x="8422443" y="2751801"/>
                </a:moveTo>
                <a:cubicBezTo>
                  <a:pt x="8442643" y="2751801"/>
                  <a:pt x="8459019" y="2768207"/>
                  <a:pt x="8459019" y="2788376"/>
                </a:cubicBezTo>
                <a:cubicBezTo>
                  <a:pt x="8459019" y="2808575"/>
                  <a:pt x="8442643" y="2824967"/>
                  <a:pt x="8422443" y="2824967"/>
                </a:cubicBezTo>
                <a:cubicBezTo>
                  <a:pt x="8402243" y="2824967"/>
                  <a:pt x="8385867" y="2808575"/>
                  <a:pt x="8385867" y="2788376"/>
                </a:cubicBezTo>
                <a:cubicBezTo>
                  <a:pt x="8385867" y="2768207"/>
                  <a:pt x="8402243" y="2751801"/>
                  <a:pt x="8422443" y="2751801"/>
                </a:cubicBezTo>
                <a:close/>
                <a:moveTo>
                  <a:pt x="8201762" y="2751797"/>
                </a:moveTo>
                <a:cubicBezTo>
                  <a:pt x="8221962" y="2751797"/>
                  <a:pt x="8238338" y="2768204"/>
                  <a:pt x="8238338" y="2788372"/>
                </a:cubicBezTo>
                <a:cubicBezTo>
                  <a:pt x="8238338" y="2808572"/>
                  <a:pt x="8221962" y="2824963"/>
                  <a:pt x="8201762" y="2824963"/>
                </a:cubicBezTo>
                <a:cubicBezTo>
                  <a:pt x="8181562" y="2824963"/>
                  <a:pt x="8165186" y="2808572"/>
                  <a:pt x="8165186" y="2788372"/>
                </a:cubicBezTo>
                <a:cubicBezTo>
                  <a:pt x="8165186" y="2768204"/>
                  <a:pt x="8181562" y="2751797"/>
                  <a:pt x="8201762" y="2751797"/>
                </a:cubicBezTo>
                <a:close/>
                <a:moveTo>
                  <a:pt x="7981081" y="2751793"/>
                </a:moveTo>
                <a:cubicBezTo>
                  <a:pt x="8001281" y="2751793"/>
                  <a:pt x="8017657" y="2768199"/>
                  <a:pt x="8017657" y="2788369"/>
                </a:cubicBezTo>
                <a:cubicBezTo>
                  <a:pt x="8017657" y="2808569"/>
                  <a:pt x="8001281" y="2824958"/>
                  <a:pt x="7981081" y="2824958"/>
                </a:cubicBezTo>
                <a:cubicBezTo>
                  <a:pt x="7960881" y="2824958"/>
                  <a:pt x="7944505" y="2808569"/>
                  <a:pt x="7944505" y="2788369"/>
                </a:cubicBezTo>
                <a:cubicBezTo>
                  <a:pt x="7944505" y="2768199"/>
                  <a:pt x="7960881" y="2751793"/>
                  <a:pt x="7981081" y="2751793"/>
                </a:cubicBezTo>
                <a:close/>
                <a:moveTo>
                  <a:pt x="7760400" y="2751789"/>
                </a:moveTo>
                <a:cubicBezTo>
                  <a:pt x="7780600" y="2751789"/>
                  <a:pt x="7796976" y="2768194"/>
                  <a:pt x="7796976" y="2788366"/>
                </a:cubicBezTo>
                <a:cubicBezTo>
                  <a:pt x="7796976" y="2808565"/>
                  <a:pt x="7780600" y="2824954"/>
                  <a:pt x="7760400" y="2824954"/>
                </a:cubicBezTo>
                <a:cubicBezTo>
                  <a:pt x="7740200" y="2824954"/>
                  <a:pt x="7723824" y="2808565"/>
                  <a:pt x="7723824" y="2788366"/>
                </a:cubicBezTo>
                <a:cubicBezTo>
                  <a:pt x="7723824" y="2768194"/>
                  <a:pt x="7740200" y="2751789"/>
                  <a:pt x="7760400" y="2751789"/>
                </a:cubicBezTo>
                <a:close/>
                <a:moveTo>
                  <a:pt x="7539719" y="2751786"/>
                </a:moveTo>
                <a:cubicBezTo>
                  <a:pt x="7559919" y="2751786"/>
                  <a:pt x="7576295" y="2768190"/>
                  <a:pt x="7576295" y="2788362"/>
                </a:cubicBezTo>
                <a:cubicBezTo>
                  <a:pt x="7576295" y="2808562"/>
                  <a:pt x="7559919" y="2824950"/>
                  <a:pt x="7539719" y="2824950"/>
                </a:cubicBezTo>
                <a:cubicBezTo>
                  <a:pt x="7519519" y="2824950"/>
                  <a:pt x="7503143" y="2808562"/>
                  <a:pt x="7503143" y="2788362"/>
                </a:cubicBezTo>
                <a:cubicBezTo>
                  <a:pt x="7503143" y="2768190"/>
                  <a:pt x="7519519" y="2751786"/>
                  <a:pt x="7539719" y="2751786"/>
                </a:cubicBezTo>
                <a:close/>
                <a:moveTo>
                  <a:pt x="7319038" y="2751783"/>
                </a:moveTo>
                <a:cubicBezTo>
                  <a:pt x="7339238" y="2751783"/>
                  <a:pt x="7355614" y="2768186"/>
                  <a:pt x="7355614" y="2788358"/>
                </a:cubicBezTo>
                <a:cubicBezTo>
                  <a:pt x="7355614" y="2808558"/>
                  <a:pt x="7339238" y="2824946"/>
                  <a:pt x="7319038" y="2824946"/>
                </a:cubicBezTo>
                <a:cubicBezTo>
                  <a:pt x="7298838" y="2824946"/>
                  <a:pt x="7282462" y="2808558"/>
                  <a:pt x="7282462" y="2788358"/>
                </a:cubicBezTo>
                <a:cubicBezTo>
                  <a:pt x="7282462" y="2768186"/>
                  <a:pt x="7298838" y="2751783"/>
                  <a:pt x="7319038" y="2751783"/>
                </a:cubicBezTo>
                <a:close/>
                <a:moveTo>
                  <a:pt x="7098357" y="2751780"/>
                </a:moveTo>
                <a:cubicBezTo>
                  <a:pt x="7118557" y="2751780"/>
                  <a:pt x="7134933" y="2768182"/>
                  <a:pt x="7134933" y="2788354"/>
                </a:cubicBezTo>
                <a:cubicBezTo>
                  <a:pt x="7134933" y="2808554"/>
                  <a:pt x="7118557" y="2824942"/>
                  <a:pt x="7098357" y="2824942"/>
                </a:cubicBezTo>
                <a:cubicBezTo>
                  <a:pt x="7078157" y="2824942"/>
                  <a:pt x="7061781" y="2808554"/>
                  <a:pt x="7061781" y="2788354"/>
                </a:cubicBezTo>
                <a:cubicBezTo>
                  <a:pt x="7061781" y="2768182"/>
                  <a:pt x="7078157" y="2751780"/>
                  <a:pt x="7098357" y="2751780"/>
                </a:cubicBezTo>
                <a:close/>
                <a:moveTo>
                  <a:pt x="6877676" y="2751775"/>
                </a:moveTo>
                <a:cubicBezTo>
                  <a:pt x="6897876" y="2751775"/>
                  <a:pt x="6914252" y="2768177"/>
                  <a:pt x="6914252" y="2788351"/>
                </a:cubicBezTo>
                <a:cubicBezTo>
                  <a:pt x="6914252" y="2808551"/>
                  <a:pt x="6897876" y="2824938"/>
                  <a:pt x="6877676" y="2824938"/>
                </a:cubicBezTo>
                <a:cubicBezTo>
                  <a:pt x="6857476" y="2824938"/>
                  <a:pt x="6841100" y="2808551"/>
                  <a:pt x="6841100" y="2788351"/>
                </a:cubicBezTo>
                <a:cubicBezTo>
                  <a:pt x="6841100" y="2768177"/>
                  <a:pt x="6857476" y="2751775"/>
                  <a:pt x="6877676" y="2751775"/>
                </a:cubicBezTo>
                <a:close/>
                <a:moveTo>
                  <a:pt x="6656995" y="2751772"/>
                </a:moveTo>
                <a:cubicBezTo>
                  <a:pt x="6677195" y="2751772"/>
                  <a:pt x="6693571" y="2768173"/>
                  <a:pt x="6693571" y="2788347"/>
                </a:cubicBezTo>
                <a:cubicBezTo>
                  <a:pt x="6693571" y="2808548"/>
                  <a:pt x="6677195" y="2824935"/>
                  <a:pt x="6656995" y="2824935"/>
                </a:cubicBezTo>
                <a:cubicBezTo>
                  <a:pt x="6636795" y="2824935"/>
                  <a:pt x="6620419" y="2808548"/>
                  <a:pt x="6620419" y="2788347"/>
                </a:cubicBezTo>
                <a:cubicBezTo>
                  <a:pt x="6620419" y="2768173"/>
                  <a:pt x="6636795" y="2751772"/>
                  <a:pt x="6656995" y="2751772"/>
                </a:cubicBezTo>
                <a:close/>
                <a:moveTo>
                  <a:pt x="6436314" y="2751768"/>
                </a:moveTo>
                <a:cubicBezTo>
                  <a:pt x="6456514" y="2751768"/>
                  <a:pt x="6472890" y="2768168"/>
                  <a:pt x="6472890" y="2788344"/>
                </a:cubicBezTo>
                <a:cubicBezTo>
                  <a:pt x="6472890" y="2808544"/>
                  <a:pt x="6456514" y="2824932"/>
                  <a:pt x="6436314" y="2824932"/>
                </a:cubicBezTo>
                <a:cubicBezTo>
                  <a:pt x="6416114" y="2824932"/>
                  <a:pt x="6399738" y="2808544"/>
                  <a:pt x="6399738" y="2788344"/>
                </a:cubicBezTo>
                <a:cubicBezTo>
                  <a:pt x="6399738" y="2768168"/>
                  <a:pt x="6416114" y="2751768"/>
                  <a:pt x="6436314" y="2751768"/>
                </a:cubicBezTo>
                <a:close/>
                <a:moveTo>
                  <a:pt x="6215633" y="2751766"/>
                </a:moveTo>
                <a:cubicBezTo>
                  <a:pt x="6235833" y="2751766"/>
                  <a:pt x="6252209" y="2768165"/>
                  <a:pt x="6252209" y="2788341"/>
                </a:cubicBezTo>
                <a:cubicBezTo>
                  <a:pt x="6252209" y="2808540"/>
                  <a:pt x="6235833" y="2824928"/>
                  <a:pt x="6215633" y="2824928"/>
                </a:cubicBezTo>
                <a:cubicBezTo>
                  <a:pt x="6195433" y="2824928"/>
                  <a:pt x="6179057" y="2808540"/>
                  <a:pt x="6179057" y="2788341"/>
                </a:cubicBezTo>
                <a:cubicBezTo>
                  <a:pt x="6179057" y="2768165"/>
                  <a:pt x="6195433" y="2751766"/>
                  <a:pt x="6215633" y="2751766"/>
                </a:cubicBezTo>
                <a:close/>
                <a:moveTo>
                  <a:pt x="5994952" y="2751762"/>
                </a:moveTo>
                <a:cubicBezTo>
                  <a:pt x="6015152" y="2751762"/>
                  <a:pt x="6031528" y="2768160"/>
                  <a:pt x="6031528" y="2788336"/>
                </a:cubicBezTo>
                <a:cubicBezTo>
                  <a:pt x="6031528" y="2808536"/>
                  <a:pt x="6015152" y="2824923"/>
                  <a:pt x="5994952" y="2824923"/>
                </a:cubicBezTo>
                <a:cubicBezTo>
                  <a:pt x="5974752" y="2824923"/>
                  <a:pt x="5958376" y="2808536"/>
                  <a:pt x="5958376" y="2788336"/>
                </a:cubicBezTo>
                <a:cubicBezTo>
                  <a:pt x="5958376" y="2768160"/>
                  <a:pt x="5974752" y="2751762"/>
                  <a:pt x="5994952" y="2751762"/>
                </a:cubicBezTo>
                <a:close/>
                <a:moveTo>
                  <a:pt x="5774272" y="2751758"/>
                </a:moveTo>
                <a:cubicBezTo>
                  <a:pt x="5794472" y="2751758"/>
                  <a:pt x="5810848" y="2768155"/>
                  <a:pt x="5810848" y="2788333"/>
                </a:cubicBezTo>
                <a:cubicBezTo>
                  <a:pt x="5810848" y="2808533"/>
                  <a:pt x="5794472" y="2824919"/>
                  <a:pt x="5774272" y="2824919"/>
                </a:cubicBezTo>
                <a:cubicBezTo>
                  <a:pt x="5754073" y="2824919"/>
                  <a:pt x="5737697" y="2808533"/>
                  <a:pt x="5737697" y="2788333"/>
                </a:cubicBezTo>
                <a:cubicBezTo>
                  <a:pt x="5737697" y="2768155"/>
                  <a:pt x="5754073" y="2751758"/>
                  <a:pt x="5774272" y="2751758"/>
                </a:cubicBezTo>
                <a:close/>
                <a:moveTo>
                  <a:pt x="5553593" y="2751754"/>
                </a:moveTo>
                <a:cubicBezTo>
                  <a:pt x="5573793" y="2751754"/>
                  <a:pt x="5590169" y="2768150"/>
                  <a:pt x="5590169" y="2788329"/>
                </a:cubicBezTo>
                <a:cubicBezTo>
                  <a:pt x="5590169" y="2808529"/>
                  <a:pt x="5573793" y="2824915"/>
                  <a:pt x="5553593" y="2824915"/>
                </a:cubicBezTo>
                <a:cubicBezTo>
                  <a:pt x="5533393" y="2824915"/>
                  <a:pt x="5517018" y="2808529"/>
                  <a:pt x="5517018" y="2788329"/>
                </a:cubicBezTo>
                <a:cubicBezTo>
                  <a:pt x="5517018" y="2768150"/>
                  <a:pt x="5533393" y="2751754"/>
                  <a:pt x="5553593" y="2751754"/>
                </a:cubicBezTo>
                <a:close/>
                <a:moveTo>
                  <a:pt x="5332913" y="2751750"/>
                </a:moveTo>
                <a:cubicBezTo>
                  <a:pt x="5353113" y="2751750"/>
                  <a:pt x="5369490" y="2768147"/>
                  <a:pt x="5369490" y="2788326"/>
                </a:cubicBezTo>
                <a:cubicBezTo>
                  <a:pt x="5369490" y="2808526"/>
                  <a:pt x="5353113" y="2824911"/>
                  <a:pt x="5332913" y="2824911"/>
                </a:cubicBezTo>
                <a:cubicBezTo>
                  <a:pt x="5312714" y="2824911"/>
                  <a:pt x="5296337" y="2808526"/>
                  <a:pt x="5296337" y="2788326"/>
                </a:cubicBezTo>
                <a:cubicBezTo>
                  <a:pt x="5296337" y="2768147"/>
                  <a:pt x="5312714" y="2751750"/>
                  <a:pt x="5332913" y="2751750"/>
                </a:cubicBezTo>
                <a:close/>
                <a:moveTo>
                  <a:pt x="5112230" y="2751746"/>
                </a:moveTo>
                <a:cubicBezTo>
                  <a:pt x="5132433" y="2751746"/>
                  <a:pt x="5148807" y="2768142"/>
                  <a:pt x="5148807" y="2788322"/>
                </a:cubicBezTo>
                <a:cubicBezTo>
                  <a:pt x="5148807" y="2808522"/>
                  <a:pt x="5132433" y="2824906"/>
                  <a:pt x="5112230" y="2824906"/>
                </a:cubicBezTo>
                <a:cubicBezTo>
                  <a:pt x="5092030" y="2824906"/>
                  <a:pt x="5075655" y="2808522"/>
                  <a:pt x="5075655" y="2788322"/>
                </a:cubicBezTo>
                <a:cubicBezTo>
                  <a:pt x="5075655" y="2768142"/>
                  <a:pt x="5092030" y="2751746"/>
                  <a:pt x="5112230" y="2751746"/>
                </a:cubicBezTo>
                <a:close/>
                <a:moveTo>
                  <a:pt x="4891552" y="2751744"/>
                </a:moveTo>
                <a:cubicBezTo>
                  <a:pt x="4911751" y="2751744"/>
                  <a:pt x="4928127" y="2768138"/>
                  <a:pt x="4928127" y="2788319"/>
                </a:cubicBezTo>
                <a:cubicBezTo>
                  <a:pt x="4928127" y="2808518"/>
                  <a:pt x="4911751" y="2824903"/>
                  <a:pt x="4891552" y="2824903"/>
                </a:cubicBezTo>
                <a:cubicBezTo>
                  <a:pt x="4871352" y="2824903"/>
                  <a:pt x="4854975" y="2808518"/>
                  <a:pt x="4854975" y="2788319"/>
                </a:cubicBezTo>
                <a:cubicBezTo>
                  <a:pt x="4854975" y="2768138"/>
                  <a:pt x="4871352" y="2751744"/>
                  <a:pt x="4891552" y="2751744"/>
                </a:cubicBezTo>
                <a:close/>
                <a:moveTo>
                  <a:pt x="4670871" y="2751740"/>
                </a:moveTo>
                <a:cubicBezTo>
                  <a:pt x="4691070" y="2751740"/>
                  <a:pt x="4707447" y="2768133"/>
                  <a:pt x="4707447" y="2788315"/>
                </a:cubicBezTo>
                <a:cubicBezTo>
                  <a:pt x="4707447" y="2808514"/>
                  <a:pt x="4691070" y="2824899"/>
                  <a:pt x="4670871" y="2824899"/>
                </a:cubicBezTo>
                <a:cubicBezTo>
                  <a:pt x="4650672" y="2824899"/>
                  <a:pt x="4634295" y="2808514"/>
                  <a:pt x="4634295" y="2788315"/>
                </a:cubicBezTo>
                <a:cubicBezTo>
                  <a:pt x="4634295" y="2768133"/>
                  <a:pt x="4650672" y="2751740"/>
                  <a:pt x="4670871" y="2751740"/>
                </a:cubicBezTo>
                <a:close/>
                <a:moveTo>
                  <a:pt x="4450188" y="2751736"/>
                </a:moveTo>
                <a:cubicBezTo>
                  <a:pt x="4470390" y="2751736"/>
                  <a:pt x="4486764" y="2768129"/>
                  <a:pt x="4486764" y="2788311"/>
                </a:cubicBezTo>
                <a:cubicBezTo>
                  <a:pt x="4486764" y="2808511"/>
                  <a:pt x="4470390" y="2824896"/>
                  <a:pt x="4450188" y="2824896"/>
                </a:cubicBezTo>
                <a:cubicBezTo>
                  <a:pt x="4429988" y="2824896"/>
                  <a:pt x="4413613" y="2808511"/>
                  <a:pt x="4413613" y="2788311"/>
                </a:cubicBezTo>
                <a:cubicBezTo>
                  <a:pt x="4413613" y="2768129"/>
                  <a:pt x="4429988" y="2751736"/>
                  <a:pt x="4450188" y="2751736"/>
                </a:cubicBezTo>
                <a:close/>
                <a:moveTo>
                  <a:pt x="4229507" y="2751732"/>
                </a:moveTo>
                <a:cubicBezTo>
                  <a:pt x="4249708" y="2751732"/>
                  <a:pt x="4266084" y="2768125"/>
                  <a:pt x="4266084" y="2788308"/>
                </a:cubicBezTo>
                <a:cubicBezTo>
                  <a:pt x="4266084" y="2808508"/>
                  <a:pt x="4249708" y="2824893"/>
                  <a:pt x="4229507" y="2824893"/>
                </a:cubicBezTo>
                <a:cubicBezTo>
                  <a:pt x="4209307" y="2824893"/>
                  <a:pt x="4192931" y="2808508"/>
                  <a:pt x="4192931" y="2788308"/>
                </a:cubicBezTo>
                <a:cubicBezTo>
                  <a:pt x="4192931" y="2768125"/>
                  <a:pt x="4209307" y="2751732"/>
                  <a:pt x="4229507" y="2751732"/>
                </a:cubicBezTo>
                <a:close/>
                <a:moveTo>
                  <a:pt x="4008847" y="2751729"/>
                </a:moveTo>
                <a:cubicBezTo>
                  <a:pt x="4029045" y="2751729"/>
                  <a:pt x="4045426" y="2768121"/>
                  <a:pt x="4045426" y="2788305"/>
                </a:cubicBezTo>
                <a:cubicBezTo>
                  <a:pt x="4045426" y="2808504"/>
                  <a:pt x="4029045" y="2824888"/>
                  <a:pt x="4008847" y="2824888"/>
                </a:cubicBezTo>
                <a:cubicBezTo>
                  <a:pt x="3988642" y="2824888"/>
                  <a:pt x="3972267" y="2808504"/>
                  <a:pt x="3972267" y="2788305"/>
                </a:cubicBezTo>
                <a:cubicBezTo>
                  <a:pt x="3972267" y="2768121"/>
                  <a:pt x="3988642" y="2751729"/>
                  <a:pt x="4008847" y="2751729"/>
                </a:cubicBezTo>
                <a:close/>
                <a:moveTo>
                  <a:pt x="3788165" y="2751726"/>
                </a:moveTo>
                <a:cubicBezTo>
                  <a:pt x="3808367" y="2751726"/>
                  <a:pt x="3824738" y="2768116"/>
                  <a:pt x="3824738" y="2788301"/>
                </a:cubicBezTo>
                <a:cubicBezTo>
                  <a:pt x="3824738" y="2808501"/>
                  <a:pt x="3808367" y="2824884"/>
                  <a:pt x="3788165" y="2824884"/>
                </a:cubicBezTo>
                <a:cubicBezTo>
                  <a:pt x="3767965" y="2824884"/>
                  <a:pt x="3751588" y="2808501"/>
                  <a:pt x="3751588" y="2788301"/>
                </a:cubicBezTo>
                <a:cubicBezTo>
                  <a:pt x="3751588" y="2768116"/>
                  <a:pt x="3767965" y="2751726"/>
                  <a:pt x="3788165" y="2751726"/>
                </a:cubicBezTo>
                <a:close/>
                <a:moveTo>
                  <a:pt x="3567479" y="2751723"/>
                </a:moveTo>
                <a:cubicBezTo>
                  <a:pt x="3587675" y="2751723"/>
                  <a:pt x="3604051" y="2768111"/>
                  <a:pt x="3604051" y="2788297"/>
                </a:cubicBezTo>
                <a:cubicBezTo>
                  <a:pt x="3604051" y="2808497"/>
                  <a:pt x="3587675" y="2824880"/>
                  <a:pt x="3567479" y="2824880"/>
                </a:cubicBezTo>
                <a:cubicBezTo>
                  <a:pt x="3547276" y="2824880"/>
                  <a:pt x="3530908" y="2808497"/>
                  <a:pt x="3530908" y="2788297"/>
                </a:cubicBezTo>
                <a:cubicBezTo>
                  <a:pt x="3530908" y="2768111"/>
                  <a:pt x="3547276" y="2751723"/>
                  <a:pt x="3567479" y="2751723"/>
                </a:cubicBezTo>
                <a:close/>
                <a:moveTo>
                  <a:pt x="3346801" y="2751719"/>
                </a:moveTo>
                <a:cubicBezTo>
                  <a:pt x="3367001" y="2751719"/>
                  <a:pt x="3383375" y="2768107"/>
                  <a:pt x="3383375" y="2788293"/>
                </a:cubicBezTo>
                <a:cubicBezTo>
                  <a:pt x="3383375" y="2808493"/>
                  <a:pt x="3367001" y="2824876"/>
                  <a:pt x="3346801" y="2824876"/>
                </a:cubicBezTo>
                <a:cubicBezTo>
                  <a:pt x="3326603" y="2824876"/>
                  <a:pt x="3310228" y="2808493"/>
                  <a:pt x="3310228" y="2788293"/>
                </a:cubicBezTo>
                <a:cubicBezTo>
                  <a:pt x="3310228" y="2768107"/>
                  <a:pt x="3326603" y="2751719"/>
                  <a:pt x="3346801" y="2751719"/>
                </a:cubicBezTo>
                <a:close/>
                <a:moveTo>
                  <a:pt x="3126126" y="2751714"/>
                </a:moveTo>
                <a:cubicBezTo>
                  <a:pt x="3146320" y="2751714"/>
                  <a:pt x="3162696" y="2768104"/>
                  <a:pt x="3162696" y="2788290"/>
                </a:cubicBezTo>
                <a:cubicBezTo>
                  <a:pt x="3162696" y="2808490"/>
                  <a:pt x="3146320" y="2824871"/>
                  <a:pt x="3126126" y="2824871"/>
                </a:cubicBezTo>
                <a:cubicBezTo>
                  <a:pt x="3105923" y="2824871"/>
                  <a:pt x="3089541" y="2808490"/>
                  <a:pt x="3089541" y="2788290"/>
                </a:cubicBezTo>
                <a:cubicBezTo>
                  <a:pt x="3089541" y="2768104"/>
                  <a:pt x="3105923" y="2751714"/>
                  <a:pt x="3126126" y="2751714"/>
                </a:cubicBezTo>
                <a:close/>
                <a:moveTo>
                  <a:pt x="2905436" y="2751711"/>
                </a:moveTo>
                <a:cubicBezTo>
                  <a:pt x="2925637" y="2751711"/>
                  <a:pt x="2942013" y="2768099"/>
                  <a:pt x="2942013" y="2788286"/>
                </a:cubicBezTo>
                <a:cubicBezTo>
                  <a:pt x="2942013" y="2808487"/>
                  <a:pt x="2925637" y="2824867"/>
                  <a:pt x="2905436" y="2824867"/>
                </a:cubicBezTo>
                <a:cubicBezTo>
                  <a:pt x="2885243" y="2824867"/>
                  <a:pt x="2868866" y="2808487"/>
                  <a:pt x="2868866" y="2788286"/>
                </a:cubicBezTo>
                <a:cubicBezTo>
                  <a:pt x="2868866" y="2768099"/>
                  <a:pt x="2885243" y="2751711"/>
                  <a:pt x="2905436" y="2751711"/>
                </a:cubicBezTo>
                <a:close/>
                <a:moveTo>
                  <a:pt x="2684758" y="2751707"/>
                </a:moveTo>
                <a:cubicBezTo>
                  <a:pt x="2704958" y="2751707"/>
                  <a:pt x="2721329" y="2768094"/>
                  <a:pt x="2721329" y="2788283"/>
                </a:cubicBezTo>
                <a:cubicBezTo>
                  <a:pt x="2721329" y="2808483"/>
                  <a:pt x="2704958" y="2824863"/>
                  <a:pt x="2684758" y="2824863"/>
                </a:cubicBezTo>
                <a:cubicBezTo>
                  <a:pt x="2664554" y="2824863"/>
                  <a:pt x="2648177" y="2808483"/>
                  <a:pt x="2648177" y="2788283"/>
                </a:cubicBezTo>
                <a:cubicBezTo>
                  <a:pt x="2648177" y="2768094"/>
                  <a:pt x="2664554" y="2751707"/>
                  <a:pt x="2684758" y="2751707"/>
                </a:cubicBezTo>
                <a:close/>
                <a:moveTo>
                  <a:pt x="2464071" y="2751705"/>
                </a:moveTo>
                <a:cubicBezTo>
                  <a:pt x="2484272" y="2751705"/>
                  <a:pt x="2500650" y="2768089"/>
                  <a:pt x="2500650" y="2788280"/>
                </a:cubicBezTo>
                <a:cubicBezTo>
                  <a:pt x="2500650" y="2808479"/>
                  <a:pt x="2484272" y="2824860"/>
                  <a:pt x="2464071" y="2824860"/>
                </a:cubicBezTo>
                <a:cubicBezTo>
                  <a:pt x="2443875" y="2824860"/>
                  <a:pt x="2427500" y="2808479"/>
                  <a:pt x="2427500" y="2788280"/>
                </a:cubicBezTo>
                <a:cubicBezTo>
                  <a:pt x="2427500" y="2768089"/>
                  <a:pt x="2443875" y="2751705"/>
                  <a:pt x="2464071" y="2751705"/>
                </a:cubicBezTo>
                <a:close/>
                <a:moveTo>
                  <a:pt x="2243393" y="2751701"/>
                </a:moveTo>
                <a:cubicBezTo>
                  <a:pt x="2263591" y="2751701"/>
                  <a:pt x="2279972" y="2768086"/>
                  <a:pt x="2279972" y="2788276"/>
                </a:cubicBezTo>
                <a:cubicBezTo>
                  <a:pt x="2279972" y="2808475"/>
                  <a:pt x="2263591" y="2824857"/>
                  <a:pt x="2243393" y="2824857"/>
                </a:cubicBezTo>
                <a:cubicBezTo>
                  <a:pt x="2223191" y="2824857"/>
                  <a:pt x="2206817" y="2808475"/>
                  <a:pt x="2206817" y="2788276"/>
                </a:cubicBezTo>
                <a:cubicBezTo>
                  <a:pt x="2206817" y="2768086"/>
                  <a:pt x="2223191" y="2751701"/>
                  <a:pt x="2243393" y="2751701"/>
                </a:cubicBezTo>
                <a:close/>
                <a:moveTo>
                  <a:pt x="2022713" y="2751697"/>
                </a:moveTo>
                <a:cubicBezTo>
                  <a:pt x="2042913" y="2751697"/>
                  <a:pt x="2059288" y="2768081"/>
                  <a:pt x="2059288" y="2788272"/>
                </a:cubicBezTo>
                <a:cubicBezTo>
                  <a:pt x="2059288" y="2808472"/>
                  <a:pt x="2042913" y="2824853"/>
                  <a:pt x="2022713" y="2824853"/>
                </a:cubicBezTo>
                <a:cubicBezTo>
                  <a:pt x="2002514" y="2824853"/>
                  <a:pt x="1986178" y="2808472"/>
                  <a:pt x="1986178" y="2788272"/>
                </a:cubicBezTo>
                <a:cubicBezTo>
                  <a:pt x="1986178" y="2768081"/>
                  <a:pt x="2002514" y="2751697"/>
                  <a:pt x="2022713" y="2751697"/>
                </a:cubicBezTo>
                <a:close/>
                <a:moveTo>
                  <a:pt x="1802068" y="2751693"/>
                </a:moveTo>
                <a:cubicBezTo>
                  <a:pt x="1822268" y="2751693"/>
                  <a:pt x="1838644" y="2768077"/>
                  <a:pt x="1838644" y="2788269"/>
                </a:cubicBezTo>
                <a:cubicBezTo>
                  <a:pt x="1838644" y="2808469"/>
                  <a:pt x="1822268" y="2824849"/>
                  <a:pt x="1802068" y="2824849"/>
                </a:cubicBezTo>
                <a:cubicBezTo>
                  <a:pt x="1781868" y="2824849"/>
                  <a:pt x="1765492" y="2808469"/>
                  <a:pt x="1765492" y="2788269"/>
                </a:cubicBezTo>
                <a:cubicBezTo>
                  <a:pt x="1765492" y="2768077"/>
                  <a:pt x="1781868" y="2751693"/>
                  <a:pt x="1802068" y="2751693"/>
                </a:cubicBezTo>
                <a:close/>
                <a:moveTo>
                  <a:pt x="1581382" y="2751689"/>
                </a:moveTo>
                <a:cubicBezTo>
                  <a:pt x="1601583" y="2751689"/>
                  <a:pt x="1617958" y="2768072"/>
                  <a:pt x="1617958" y="2788266"/>
                </a:cubicBezTo>
                <a:cubicBezTo>
                  <a:pt x="1617958" y="2808465"/>
                  <a:pt x="1601583" y="2824845"/>
                  <a:pt x="1581382" y="2824845"/>
                </a:cubicBezTo>
                <a:cubicBezTo>
                  <a:pt x="1561183" y="2824845"/>
                  <a:pt x="1544806" y="2808465"/>
                  <a:pt x="1544806" y="2788266"/>
                </a:cubicBezTo>
                <a:cubicBezTo>
                  <a:pt x="1544806" y="2768072"/>
                  <a:pt x="1561183" y="2751689"/>
                  <a:pt x="1581382" y="2751689"/>
                </a:cubicBezTo>
                <a:close/>
                <a:moveTo>
                  <a:pt x="1360697" y="2751686"/>
                </a:moveTo>
                <a:cubicBezTo>
                  <a:pt x="1380896" y="2751686"/>
                  <a:pt x="1397273" y="2768068"/>
                  <a:pt x="1397273" y="2788262"/>
                </a:cubicBezTo>
                <a:cubicBezTo>
                  <a:pt x="1397273" y="2808461"/>
                  <a:pt x="1380896" y="2824841"/>
                  <a:pt x="1360697" y="2824841"/>
                </a:cubicBezTo>
                <a:cubicBezTo>
                  <a:pt x="1340497" y="2824841"/>
                  <a:pt x="1324121" y="2808461"/>
                  <a:pt x="1324121" y="2788262"/>
                </a:cubicBezTo>
                <a:cubicBezTo>
                  <a:pt x="1324121" y="2768068"/>
                  <a:pt x="1340497" y="2751686"/>
                  <a:pt x="1360697" y="2751686"/>
                </a:cubicBezTo>
                <a:close/>
                <a:moveTo>
                  <a:pt x="1140011" y="2751683"/>
                </a:moveTo>
                <a:cubicBezTo>
                  <a:pt x="1160210" y="2751683"/>
                  <a:pt x="1176587" y="2768064"/>
                  <a:pt x="1176587" y="2788258"/>
                </a:cubicBezTo>
                <a:cubicBezTo>
                  <a:pt x="1176587" y="2808458"/>
                  <a:pt x="1160210" y="2824836"/>
                  <a:pt x="1140011" y="2824836"/>
                </a:cubicBezTo>
                <a:cubicBezTo>
                  <a:pt x="1119810" y="2824836"/>
                  <a:pt x="1103435" y="2808458"/>
                  <a:pt x="1103435" y="2788258"/>
                </a:cubicBezTo>
                <a:cubicBezTo>
                  <a:pt x="1103435" y="2768064"/>
                  <a:pt x="1119810" y="2751683"/>
                  <a:pt x="1140011" y="2751683"/>
                </a:cubicBezTo>
                <a:close/>
                <a:moveTo>
                  <a:pt x="919325" y="2751679"/>
                </a:moveTo>
                <a:cubicBezTo>
                  <a:pt x="939525" y="2751679"/>
                  <a:pt x="955901" y="2768060"/>
                  <a:pt x="955901" y="2788254"/>
                </a:cubicBezTo>
                <a:cubicBezTo>
                  <a:pt x="955901" y="2808454"/>
                  <a:pt x="939525" y="2824832"/>
                  <a:pt x="919325" y="2824832"/>
                </a:cubicBezTo>
                <a:cubicBezTo>
                  <a:pt x="899125" y="2824832"/>
                  <a:pt x="882749" y="2808454"/>
                  <a:pt x="882749" y="2788254"/>
                </a:cubicBezTo>
                <a:cubicBezTo>
                  <a:pt x="882749" y="2768060"/>
                  <a:pt x="899125" y="2751679"/>
                  <a:pt x="919325" y="2751679"/>
                </a:cubicBezTo>
                <a:close/>
                <a:moveTo>
                  <a:pt x="698638" y="2751675"/>
                </a:moveTo>
                <a:cubicBezTo>
                  <a:pt x="718839" y="2751675"/>
                  <a:pt x="735214" y="2768055"/>
                  <a:pt x="735214" y="2788250"/>
                </a:cubicBezTo>
                <a:cubicBezTo>
                  <a:pt x="735214" y="2808451"/>
                  <a:pt x="718839" y="2824828"/>
                  <a:pt x="698638" y="2824828"/>
                </a:cubicBezTo>
                <a:cubicBezTo>
                  <a:pt x="678439" y="2824828"/>
                  <a:pt x="662063" y="2808451"/>
                  <a:pt x="662063" y="2788250"/>
                </a:cubicBezTo>
                <a:cubicBezTo>
                  <a:pt x="662063" y="2768055"/>
                  <a:pt x="678439" y="2751675"/>
                  <a:pt x="698638" y="2751675"/>
                </a:cubicBezTo>
                <a:close/>
                <a:moveTo>
                  <a:pt x="477952" y="2751671"/>
                </a:moveTo>
                <a:cubicBezTo>
                  <a:pt x="498152" y="2751671"/>
                  <a:pt x="514528" y="2768050"/>
                  <a:pt x="514528" y="2788247"/>
                </a:cubicBezTo>
                <a:cubicBezTo>
                  <a:pt x="514528" y="2808448"/>
                  <a:pt x="498152" y="2824824"/>
                  <a:pt x="477952" y="2824824"/>
                </a:cubicBezTo>
                <a:cubicBezTo>
                  <a:pt x="457752" y="2824824"/>
                  <a:pt x="441376" y="2808448"/>
                  <a:pt x="441376" y="2788247"/>
                </a:cubicBezTo>
                <a:cubicBezTo>
                  <a:pt x="441376" y="2768050"/>
                  <a:pt x="457752" y="2751671"/>
                  <a:pt x="477952" y="2751671"/>
                </a:cubicBezTo>
                <a:close/>
                <a:moveTo>
                  <a:pt x="257266" y="2751668"/>
                </a:moveTo>
                <a:cubicBezTo>
                  <a:pt x="277466" y="2751668"/>
                  <a:pt x="293842" y="2768047"/>
                  <a:pt x="293842" y="2788244"/>
                </a:cubicBezTo>
                <a:cubicBezTo>
                  <a:pt x="293842" y="2808444"/>
                  <a:pt x="277466" y="2824820"/>
                  <a:pt x="257266" y="2824820"/>
                </a:cubicBezTo>
                <a:cubicBezTo>
                  <a:pt x="237066" y="2824820"/>
                  <a:pt x="220690" y="2808444"/>
                  <a:pt x="220690" y="2788244"/>
                </a:cubicBezTo>
                <a:cubicBezTo>
                  <a:pt x="220690" y="2768047"/>
                  <a:pt x="237066" y="2751668"/>
                  <a:pt x="257266" y="2751668"/>
                </a:cubicBezTo>
                <a:close/>
                <a:moveTo>
                  <a:pt x="36580" y="2751665"/>
                </a:moveTo>
                <a:cubicBezTo>
                  <a:pt x="56779" y="2751665"/>
                  <a:pt x="73155" y="2768042"/>
                  <a:pt x="73155" y="2788240"/>
                </a:cubicBezTo>
                <a:cubicBezTo>
                  <a:pt x="73155" y="2808440"/>
                  <a:pt x="56779" y="2824816"/>
                  <a:pt x="36580" y="2824816"/>
                </a:cubicBezTo>
                <a:cubicBezTo>
                  <a:pt x="16379" y="2824816"/>
                  <a:pt x="4" y="2808440"/>
                  <a:pt x="4" y="2788240"/>
                </a:cubicBezTo>
                <a:cubicBezTo>
                  <a:pt x="4" y="2768042"/>
                  <a:pt x="16379" y="2751665"/>
                  <a:pt x="36580" y="2751665"/>
                </a:cubicBezTo>
                <a:close/>
                <a:moveTo>
                  <a:pt x="11732658" y="2751662"/>
                </a:moveTo>
                <a:cubicBezTo>
                  <a:pt x="11752858" y="2751662"/>
                  <a:pt x="11769234" y="2768037"/>
                  <a:pt x="11769234" y="2788237"/>
                </a:cubicBezTo>
                <a:cubicBezTo>
                  <a:pt x="11769234" y="2808437"/>
                  <a:pt x="11752858" y="2824813"/>
                  <a:pt x="11732658" y="2824813"/>
                </a:cubicBezTo>
                <a:cubicBezTo>
                  <a:pt x="11712458" y="2824813"/>
                  <a:pt x="11696082" y="2808437"/>
                  <a:pt x="11696082" y="2788237"/>
                </a:cubicBezTo>
                <a:cubicBezTo>
                  <a:pt x="11696082" y="2768037"/>
                  <a:pt x="11712458" y="2751662"/>
                  <a:pt x="11732658" y="2751662"/>
                </a:cubicBezTo>
                <a:close/>
                <a:moveTo>
                  <a:pt x="11953343" y="2751658"/>
                </a:moveTo>
                <a:cubicBezTo>
                  <a:pt x="11973543" y="2751658"/>
                  <a:pt x="11989919" y="2768033"/>
                  <a:pt x="11989919" y="2788233"/>
                </a:cubicBezTo>
                <a:cubicBezTo>
                  <a:pt x="11989919" y="2808433"/>
                  <a:pt x="11973543" y="2824809"/>
                  <a:pt x="11953343" y="2824809"/>
                </a:cubicBezTo>
                <a:cubicBezTo>
                  <a:pt x="11933143" y="2824809"/>
                  <a:pt x="11916767" y="2808433"/>
                  <a:pt x="11916767" y="2788233"/>
                </a:cubicBezTo>
                <a:cubicBezTo>
                  <a:pt x="11916767" y="2768033"/>
                  <a:pt x="11933143" y="2751658"/>
                  <a:pt x="11953343" y="2751658"/>
                </a:cubicBezTo>
                <a:close/>
                <a:moveTo>
                  <a:pt x="11511977" y="2540171"/>
                </a:moveTo>
                <a:cubicBezTo>
                  <a:pt x="11532177" y="2540171"/>
                  <a:pt x="11548553" y="2556555"/>
                  <a:pt x="11548553" y="2576762"/>
                </a:cubicBezTo>
                <a:cubicBezTo>
                  <a:pt x="11548553" y="2596975"/>
                  <a:pt x="11532177" y="2613362"/>
                  <a:pt x="11511977" y="2613362"/>
                </a:cubicBezTo>
                <a:cubicBezTo>
                  <a:pt x="11491777" y="2613362"/>
                  <a:pt x="11475401" y="2596975"/>
                  <a:pt x="11475401" y="2576762"/>
                </a:cubicBezTo>
                <a:cubicBezTo>
                  <a:pt x="11475401" y="2556555"/>
                  <a:pt x="11491777" y="2540171"/>
                  <a:pt x="11511977" y="2540171"/>
                </a:cubicBezTo>
                <a:close/>
                <a:moveTo>
                  <a:pt x="11291296" y="2540168"/>
                </a:moveTo>
                <a:cubicBezTo>
                  <a:pt x="11311496" y="2540168"/>
                  <a:pt x="11327872" y="2556552"/>
                  <a:pt x="11327872" y="2576758"/>
                </a:cubicBezTo>
                <a:cubicBezTo>
                  <a:pt x="11327872" y="2596971"/>
                  <a:pt x="11311496" y="2613358"/>
                  <a:pt x="11291296" y="2613358"/>
                </a:cubicBezTo>
                <a:cubicBezTo>
                  <a:pt x="11271096" y="2613358"/>
                  <a:pt x="11254720" y="2596971"/>
                  <a:pt x="11254720" y="2576758"/>
                </a:cubicBezTo>
                <a:cubicBezTo>
                  <a:pt x="11254720" y="2556552"/>
                  <a:pt x="11271096" y="2540168"/>
                  <a:pt x="11291296" y="2540168"/>
                </a:cubicBezTo>
                <a:close/>
                <a:moveTo>
                  <a:pt x="11070615" y="2540165"/>
                </a:moveTo>
                <a:cubicBezTo>
                  <a:pt x="11090815" y="2540165"/>
                  <a:pt x="11107191" y="2556549"/>
                  <a:pt x="11107191" y="2576754"/>
                </a:cubicBezTo>
                <a:cubicBezTo>
                  <a:pt x="11107191" y="2596967"/>
                  <a:pt x="11090815" y="2613353"/>
                  <a:pt x="11070615" y="2613353"/>
                </a:cubicBezTo>
                <a:cubicBezTo>
                  <a:pt x="11050415" y="2613353"/>
                  <a:pt x="11034039" y="2596967"/>
                  <a:pt x="11034039" y="2576754"/>
                </a:cubicBezTo>
                <a:cubicBezTo>
                  <a:pt x="11034039" y="2556549"/>
                  <a:pt x="11050415" y="2540165"/>
                  <a:pt x="11070615" y="2540165"/>
                </a:cubicBezTo>
                <a:close/>
                <a:moveTo>
                  <a:pt x="10849934" y="2540161"/>
                </a:moveTo>
                <a:cubicBezTo>
                  <a:pt x="10870134" y="2540161"/>
                  <a:pt x="10886510" y="2556545"/>
                  <a:pt x="10886510" y="2576750"/>
                </a:cubicBezTo>
                <a:cubicBezTo>
                  <a:pt x="10886510" y="2596964"/>
                  <a:pt x="10870134" y="2613349"/>
                  <a:pt x="10849934" y="2613349"/>
                </a:cubicBezTo>
                <a:cubicBezTo>
                  <a:pt x="10829734" y="2613349"/>
                  <a:pt x="10813358" y="2596964"/>
                  <a:pt x="10813358" y="2576750"/>
                </a:cubicBezTo>
                <a:cubicBezTo>
                  <a:pt x="10813358" y="2556545"/>
                  <a:pt x="10829734" y="2540161"/>
                  <a:pt x="10849934" y="2540161"/>
                </a:cubicBezTo>
                <a:close/>
                <a:moveTo>
                  <a:pt x="10629253" y="2540158"/>
                </a:moveTo>
                <a:cubicBezTo>
                  <a:pt x="10649453" y="2540158"/>
                  <a:pt x="10665829" y="2556542"/>
                  <a:pt x="10665829" y="2576747"/>
                </a:cubicBezTo>
                <a:cubicBezTo>
                  <a:pt x="10665829" y="2596960"/>
                  <a:pt x="10649453" y="2613345"/>
                  <a:pt x="10629253" y="2613345"/>
                </a:cubicBezTo>
                <a:cubicBezTo>
                  <a:pt x="10609053" y="2613345"/>
                  <a:pt x="10592677" y="2596960"/>
                  <a:pt x="10592677" y="2576747"/>
                </a:cubicBezTo>
                <a:cubicBezTo>
                  <a:pt x="10592677" y="2556542"/>
                  <a:pt x="10609053" y="2540158"/>
                  <a:pt x="10629253" y="2540158"/>
                </a:cubicBezTo>
                <a:close/>
                <a:moveTo>
                  <a:pt x="10408572" y="2540154"/>
                </a:moveTo>
                <a:cubicBezTo>
                  <a:pt x="10428772" y="2540154"/>
                  <a:pt x="10445148" y="2556538"/>
                  <a:pt x="10445148" y="2576743"/>
                </a:cubicBezTo>
                <a:cubicBezTo>
                  <a:pt x="10445148" y="2596956"/>
                  <a:pt x="10428772" y="2613341"/>
                  <a:pt x="10408572" y="2613341"/>
                </a:cubicBezTo>
                <a:cubicBezTo>
                  <a:pt x="10388372" y="2613341"/>
                  <a:pt x="10371996" y="2596956"/>
                  <a:pt x="10371996" y="2576743"/>
                </a:cubicBezTo>
                <a:cubicBezTo>
                  <a:pt x="10371996" y="2556538"/>
                  <a:pt x="10388372" y="2540154"/>
                  <a:pt x="10408572" y="2540154"/>
                </a:cubicBezTo>
                <a:close/>
                <a:moveTo>
                  <a:pt x="10187891" y="2540152"/>
                </a:moveTo>
                <a:cubicBezTo>
                  <a:pt x="10208091" y="2540152"/>
                  <a:pt x="10224467" y="2556535"/>
                  <a:pt x="10224467" y="2576740"/>
                </a:cubicBezTo>
                <a:cubicBezTo>
                  <a:pt x="10224467" y="2596952"/>
                  <a:pt x="10208091" y="2613336"/>
                  <a:pt x="10187891" y="2613336"/>
                </a:cubicBezTo>
                <a:cubicBezTo>
                  <a:pt x="10167691" y="2613336"/>
                  <a:pt x="10151315" y="2596952"/>
                  <a:pt x="10151315" y="2576740"/>
                </a:cubicBezTo>
                <a:cubicBezTo>
                  <a:pt x="10151315" y="2556535"/>
                  <a:pt x="10167691" y="2540152"/>
                  <a:pt x="10187891" y="2540152"/>
                </a:cubicBezTo>
                <a:close/>
                <a:moveTo>
                  <a:pt x="9967210" y="2540148"/>
                </a:moveTo>
                <a:cubicBezTo>
                  <a:pt x="9987410" y="2540148"/>
                  <a:pt x="10003786" y="2556531"/>
                  <a:pt x="10003786" y="2576736"/>
                </a:cubicBezTo>
                <a:cubicBezTo>
                  <a:pt x="10003786" y="2596948"/>
                  <a:pt x="9987410" y="2613332"/>
                  <a:pt x="9967210" y="2613332"/>
                </a:cubicBezTo>
                <a:cubicBezTo>
                  <a:pt x="9947010" y="2613332"/>
                  <a:pt x="9930634" y="2596948"/>
                  <a:pt x="9930634" y="2576736"/>
                </a:cubicBezTo>
                <a:cubicBezTo>
                  <a:pt x="9930634" y="2556531"/>
                  <a:pt x="9947010" y="2540148"/>
                  <a:pt x="9967210" y="2540148"/>
                </a:cubicBezTo>
                <a:close/>
                <a:moveTo>
                  <a:pt x="9746529" y="2540144"/>
                </a:moveTo>
                <a:cubicBezTo>
                  <a:pt x="9766729" y="2540144"/>
                  <a:pt x="9783105" y="2556528"/>
                  <a:pt x="9783105" y="2576732"/>
                </a:cubicBezTo>
                <a:cubicBezTo>
                  <a:pt x="9783105" y="2596943"/>
                  <a:pt x="9766729" y="2613328"/>
                  <a:pt x="9746529" y="2613328"/>
                </a:cubicBezTo>
                <a:cubicBezTo>
                  <a:pt x="9726329" y="2613328"/>
                  <a:pt x="9709953" y="2596943"/>
                  <a:pt x="9709953" y="2576732"/>
                </a:cubicBezTo>
                <a:cubicBezTo>
                  <a:pt x="9709953" y="2556528"/>
                  <a:pt x="9726329" y="2540144"/>
                  <a:pt x="9746529" y="2540144"/>
                </a:cubicBezTo>
                <a:close/>
                <a:moveTo>
                  <a:pt x="9525848" y="2540141"/>
                </a:moveTo>
                <a:cubicBezTo>
                  <a:pt x="9546048" y="2540141"/>
                  <a:pt x="9562424" y="2556524"/>
                  <a:pt x="9562424" y="2576729"/>
                </a:cubicBezTo>
                <a:cubicBezTo>
                  <a:pt x="9562424" y="2596939"/>
                  <a:pt x="9546048" y="2613324"/>
                  <a:pt x="9525848" y="2613324"/>
                </a:cubicBezTo>
                <a:cubicBezTo>
                  <a:pt x="9505648" y="2613324"/>
                  <a:pt x="9489272" y="2596939"/>
                  <a:pt x="9489272" y="2576729"/>
                </a:cubicBezTo>
                <a:cubicBezTo>
                  <a:pt x="9489272" y="2556524"/>
                  <a:pt x="9505648" y="2540141"/>
                  <a:pt x="9525848" y="2540141"/>
                </a:cubicBezTo>
                <a:close/>
                <a:moveTo>
                  <a:pt x="9305167" y="2540138"/>
                </a:moveTo>
                <a:cubicBezTo>
                  <a:pt x="9325367" y="2540138"/>
                  <a:pt x="9341743" y="2556520"/>
                  <a:pt x="9341743" y="2576726"/>
                </a:cubicBezTo>
                <a:cubicBezTo>
                  <a:pt x="9341743" y="2596935"/>
                  <a:pt x="9325367" y="2613320"/>
                  <a:pt x="9305167" y="2613320"/>
                </a:cubicBezTo>
                <a:cubicBezTo>
                  <a:pt x="9284967" y="2613320"/>
                  <a:pt x="9268591" y="2596935"/>
                  <a:pt x="9268591" y="2576726"/>
                </a:cubicBezTo>
                <a:cubicBezTo>
                  <a:pt x="9268591" y="2556520"/>
                  <a:pt x="9284967" y="2540138"/>
                  <a:pt x="9305167" y="2540138"/>
                </a:cubicBezTo>
                <a:close/>
                <a:moveTo>
                  <a:pt x="9084486" y="2540135"/>
                </a:moveTo>
                <a:cubicBezTo>
                  <a:pt x="9104686" y="2540135"/>
                  <a:pt x="9121062" y="2556517"/>
                  <a:pt x="9121062" y="2576722"/>
                </a:cubicBezTo>
                <a:cubicBezTo>
                  <a:pt x="9121062" y="2596932"/>
                  <a:pt x="9104686" y="2613316"/>
                  <a:pt x="9084486" y="2613316"/>
                </a:cubicBezTo>
                <a:cubicBezTo>
                  <a:pt x="9064286" y="2613316"/>
                  <a:pt x="9047910" y="2596932"/>
                  <a:pt x="9047910" y="2576722"/>
                </a:cubicBezTo>
                <a:cubicBezTo>
                  <a:pt x="9047910" y="2556517"/>
                  <a:pt x="9064286" y="2540135"/>
                  <a:pt x="9084486" y="2540135"/>
                </a:cubicBezTo>
                <a:close/>
                <a:moveTo>
                  <a:pt x="8863805" y="2540131"/>
                </a:moveTo>
                <a:cubicBezTo>
                  <a:pt x="8884005" y="2540131"/>
                  <a:pt x="8900381" y="2556514"/>
                  <a:pt x="8900381" y="2576719"/>
                </a:cubicBezTo>
                <a:cubicBezTo>
                  <a:pt x="8900381" y="2596928"/>
                  <a:pt x="8884005" y="2613313"/>
                  <a:pt x="8863805" y="2613313"/>
                </a:cubicBezTo>
                <a:cubicBezTo>
                  <a:pt x="8843605" y="2613313"/>
                  <a:pt x="8827229" y="2596928"/>
                  <a:pt x="8827229" y="2576719"/>
                </a:cubicBezTo>
                <a:cubicBezTo>
                  <a:pt x="8827229" y="2556514"/>
                  <a:pt x="8843605" y="2540131"/>
                  <a:pt x="8863805" y="2540131"/>
                </a:cubicBezTo>
                <a:close/>
                <a:moveTo>
                  <a:pt x="8643124" y="2540127"/>
                </a:moveTo>
                <a:cubicBezTo>
                  <a:pt x="8663324" y="2540127"/>
                  <a:pt x="8679700" y="2556510"/>
                  <a:pt x="8679700" y="2576715"/>
                </a:cubicBezTo>
                <a:cubicBezTo>
                  <a:pt x="8679700" y="2596925"/>
                  <a:pt x="8663324" y="2613309"/>
                  <a:pt x="8643124" y="2613309"/>
                </a:cubicBezTo>
                <a:cubicBezTo>
                  <a:pt x="8622924" y="2613309"/>
                  <a:pt x="8606548" y="2596925"/>
                  <a:pt x="8606548" y="2576715"/>
                </a:cubicBezTo>
                <a:cubicBezTo>
                  <a:pt x="8606548" y="2556510"/>
                  <a:pt x="8622924" y="2540127"/>
                  <a:pt x="8643124" y="2540127"/>
                </a:cubicBezTo>
                <a:close/>
                <a:moveTo>
                  <a:pt x="8422443" y="2540124"/>
                </a:moveTo>
                <a:cubicBezTo>
                  <a:pt x="8442643" y="2540124"/>
                  <a:pt x="8459019" y="2556507"/>
                  <a:pt x="8459019" y="2576711"/>
                </a:cubicBezTo>
                <a:cubicBezTo>
                  <a:pt x="8459019" y="2596921"/>
                  <a:pt x="8442643" y="2613305"/>
                  <a:pt x="8422443" y="2613305"/>
                </a:cubicBezTo>
                <a:cubicBezTo>
                  <a:pt x="8402243" y="2613305"/>
                  <a:pt x="8385867" y="2596921"/>
                  <a:pt x="8385867" y="2576711"/>
                </a:cubicBezTo>
                <a:cubicBezTo>
                  <a:pt x="8385867" y="2556507"/>
                  <a:pt x="8402243" y="2540124"/>
                  <a:pt x="8422443" y="2540124"/>
                </a:cubicBezTo>
                <a:close/>
                <a:moveTo>
                  <a:pt x="8201762" y="2540121"/>
                </a:moveTo>
                <a:cubicBezTo>
                  <a:pt x="8221962" y="2540121"/>
                  <a:pt x="8238338" y="2556503"/>
                  <a:pt x="8238338" y="2576708"/>
                </a:cubicBezTo>
                <a:cubicBezTo>
                  <a:pt x="8238338" y="2596917"/>
                  <a:pt x="8221962" y="2613301"/>
                  <a:pt x="8201762" y="2613301"/>
                </a:cubicBezTo>
                <a:cubicBezTo>
                  <a:pt x="8181562" y="2613301"/>
                  <a:pt x="8165186" y="2596917"/>
                  <a:pt x="8165186" y="2576708"/>
                </a:cubicBezTo>
                <a:cubicBezTo>
                  <a:pt x="8165186" y="2556503"/>
                  <a:pt x="8181562" y="2540121"/>
                  <a:pt x="8201762" y="2540121"/>
                </a:cubicBezTo>
                <a:close/>
                <a:moveTo>
                  <a:pt x="7981081" y="2540118"/>
                </a:moveTo>
                <a:cubicBezTo>
                  <a:pt x="8001281" y="2540118"/>
                  <a:pt x="8017657" y="2556500"/>
                  <a:pt x="8017657" y="2576704"/>
                </a:cubicBezTo>
                <a:cubicBezTo>
                  <a:pt x="8017657" y="2596913"/>
                  <a:pt x="8001281" y="2613297"/>
                  <a:pt x="7981081" y="2613297"/>
                </a:cubicBezTo>
                <a:cubicBezTo>
                  <a:pt x="7960881" y="2613297"/>
                  <a:pt x="7944505" y="2596913"/>
                  <a:pt x="7944505" y="2576704"/>
                </a:cubicBezTo>
                <a:cubicBezTo>
                  <a:pt x="7944505" y="2556500"/>
                  <a:pt x="7960881" y="2540118"/>
                  <a:pt x="7981081" y="2540118"/>
                </a:cubicBezTo>
                <a:close/>
                <a:moveTo>
                  <a:pt x="7760400" y="2540114"/>
                </a:moveTo>
                <a:cubicBezTo>
                  <a:pt x="7780600" y="2540114"/>
                  <a:pt x="7796976" y="2556496"/>
                  <a:pt x="7796976" y="2576701"/>
                </a:cubicBezTo>
                <a:cubicBezTo>
                  <a:pt x="7796976" y="2596908"/>
                  <a:pt x="7780600" y="2613292"/>
                  <a:pt x="7760400" y="2613292"/>
                </a:cubicBezTo>
                <a:cubicBezTo>
                  <a:pt x="7740200" y="2613292"/>
                  <a:pt x="7723824" y="2596908"/>
                  <a:pt x="7723824" y="2576701"/>
                </a:cubicBezTo>
                <a:cubicBezTo>
                  <a:pt x="7723824" y="2556496"/>
                  <a:pt x="7740200" y="2540114"/>
                  <a:pt x="7760400" y="2540114"/>
                </a:cubicBezTo>
                <a:close/>
                <a:moveTo>
                  <a:pt x="7539719" y="2540111"/>
                </a:moveTo>
                <a:cubicBezTo>
                  <a:pt x="7559919" y="2540111"/>
                  <a:pt x="7576295" y="2556493"/>
                  <a:pt x="7576295" y="2576697"/>
                </a:cubicBezTo>
                <a:cubicBezTo>
                  <a:pt x="7576295" y="2596904"/>
                  <a:pt x="7559919" y="2613288"/>
                  <a:pt x="7539719" y="2613288"/>
                </a:cubicBezTo>
                <a:cubicBezTo>
                  <a:pt x="7519519" y="2613288"/>
                  <a:pt x="7503143" y="2596904"/>
                  <a:pt x="7503143" y="2576697"/>
                </a:cubicBezTo>
                <a:cubicBezTo>
                  <a:pt x="7503143" y="2556493"/>
                  <a:pt x="7519519" y="2540111"/>
                  <a:pt x="7539719" y="2540111"/>
                </a:cubicBezTo>
                <a:close/>
                <a:moveTo>
                  <a:pt x="7319038" y="2540108"/>
                </a:moveTo>
                <a:cubicBezTo>
                  <a:pt x="7339238" y="2540108"/>
                  <a:pt x="7355614" y="2556489"/>
                  <a:pt x="7355614" y="2576693"/>
                </a:cubicBezTo>
                <a:cubicBezTo>
                  <a:pt x="7355614" y="2596900"/>
                  <a:pt x="7339238" y="2613284"/>
                  <a:pt x="7319038" y="2613284"/>
                </a:cubicBezTo>
                <a:cubicBezTo>
                  <a:pt x="7298838" y="2613284"/>
                  <a:pt x="7282462" y="2596900"/>
                  <a:pt x="7282462" y="2576693"/>
                </a:cubicBezTo>
                <a:cubicBezTo>
                  <a:pt x="7282462" y="2556489"/>
                  <a:pt x="7298838" y="2540108"/>
                  <a:pt x="7319038" y="2540108"/>
                </a:cubicBezTo>
                <a:close/>
                <a:moveTo>
                  <a:pt x="7098357" y="2540105"/>
                </a:moveTo>
                <a:cubicBezTo>
                  <a:pt x="7118557" y="2540105"/>
                  <a:pt x="7134933" y="2556485"/>
                  <a:pt x="7134933" y="2576690"/>
                </a:cubicBezTo>
                <a:cubicBezTo>
                  <a:pt x="7134933" y="2596896"/>
                  <a:pt x="7118557" y="2613280"/>
                  <a:pt x="7098357" y="2613280"/>
                </a:cubicBezTo>
                <a:cubicBezTo>
                  <a:pt x="7078157" y="2613280"/>
                  <a:pt x="7061781" y="2596896"/>
                  <a:pt x="7061781" y="2576690"/>
                </a:cubicBezTo>
                <a:cubicBezTo>
                  <a:pt x="7061781" y="2556485"/>
                  <a:pt x="7078157" y="2540105"/>
                  <a:pt x="7098357" y="2540105"/>
                </a:cubicBezTo>
                <a:close/>
                <a:moveTo>
                  <a:pt x="6877676" y="2540101"/>
                </a:moveTo>
                <a:cubicBezTo>
                  <a:pt x="6897876" y="2540101"/>
                  <a:pt x="6914252" y="2556482"/>
                  <a:pt x="6914252" y="2576687"/>
                </a:cubicBezTo>
                <a:cubicBezTo>
                  <a:pt x="6914252" y="2596892"/>
                  <a:pt x="6897876" y="2613275"/>
                  <a:pt x="6877676" y="2613275"/>
                </a:cubicBezTo>
                <a:cubicBezTo>
                  <a:pt x="6857476" y="2613275"/>
                  <a:pt x="6841100" y="2596892"/>
                  <a:pt x="6841100" y="2576687"/>
                </a:cubicBezTo>
                <a:cubicBezTo>
                  <a:pt x="6841100" y="2556482"/>
                  <a:pt x="6857476" y="2540101"/>
                  <a:pt x="6877676" y="2540101"/>
                </a:cubicBezTo>
                <a:close/>
                <a:moveTo>
                  <a:pt x="6656995" y="2540098"/>
                </a:moveTo>
                <a:cubicBezTo>
                  <a:pt x="6677195" y="2540098"/>
                  <a:pt x="6693571" y="2556479"/>
                  <a:pt x="6693571" y="2576683"/>
                </a:cubicBezTo>
                <a:cubicBezTo>
                  <a:pt x="6693571" y="2596889"/>
                  <a:pt x="6677195" y="2613271"/>
                  <a:pt x="6656995" y="2613271"/>
                </a:cubicBezTo>
                <a:cubicBezTo>
                  <a:pt x="6636795" y="2613271"/>
                  <a:pt x="6620419" y="2596889"/>
                  <a:pt x="6620419" y="2576683"/>
                </a:cubicBezTo>
                <a:cubicBezTo>
                  <a:pt x="6620419" y="2556479"/>
                  <a:pt x="6636795" y="2540098"/>
                  <a:pt x="6656995" y="2540098"/>
                </a:cubicBezTo>
                <a:close/>
                <a:moveTo>
                  <a:pt x="6436314" y="2540095"/>
                </a:moveTo>
                <a:cubicBezTo>
                  <a:pt x="6456514" y="2540095"/>
                  <a:pt x="6472890" y="2556475"/>
                  <a:pt x="6472890" y="2576679"/>
                </a:cubicBezTo>
                <a:cubicBezTo>
                  <a:pt x="6472890" y="2596885"/>
                  <a:pt x="6456514" y="2613267"/>
                  <a:pt x="6436314" y="2613267"/>
                </a:cubicBezTo>
                <a:cubicBezTo>
                  <a:pt x="6416114" y="2613267"/>
                  <a:pt x="6399738" y="2596885"/>
                  <a:pt x="6399738" y="2576679"/>
                </a:cubicBezTo>
                <a:cubicBezTo>
                  <a:pt x="6399738" y="2556475"/>
                  <a:pt x="6416114" y="2540095"/>
                  <a:pt x="6436314" y="2540095"/>
                </a:cubicBezTo>
                <a:close/>
                <a:moveTo>
                  <a:pt x="6215633" y="2540091"/>
                </a:moveTo>
                <a:cubicBezTo>
                  <a:pt x="6235833" y="2540091"/>
                  <a:pt x="6252209" y="2556472"/>
                  <a:pt x="6252209" y="2576676"/>
                </a:cubicBezTo>
                <a:cubicBezTo>
                  <a:pt x="6252209" y="2596882"/>
                  <a:pt x="6235833" y="2613263"/>
                  <a:pt x="6215633" y="2613263"/>
                </a:cubicBezTo>
                <a:cubicBezTo>
                  <a:pt x="6195433" y="2613263"/>
                  <a:pt x="6179057" y="2596882"/>
                  <a:pt x="6179057" y="2576676"/>
                </a:cubicBezTo>
                <a:cubicBezTo>
                  <a:pt x="6179057" y="2556472"/>
                  <a:pt x="6195433" y="2540091"/>
                  <a:pt x="6215633" y="2540091"/>
                </a:cubicBezTo>
                <a:close/>
                <a:moveTo>
                  <a:pt x="5994952" y="2540088"/>
                </a:moveTo>
                <a:cubicBezTo>
                  <a:pt x="6015152" y="2540088"/>
                  <a:pt x="6031528" y="2556468"/>
                  <a:pt x="6031528" y="2576672"/>
                </a:cubicBezTo>
                <a:cubicBezTo>
                  <a:pt x="6031528" y="2596878"/>
                  <a:pt x="6015152" y="2613259"/>
                  <a:pt x="5994952" y="2613259"/>
                </a:cubicBezTo>
                <a:cubicBezTo>
                  <a:pt x="5974752" y="2613259"/>
                  <a:pt x="5958376" y="2596878"/>
                  <a:pt x="5958376" y="2576672"/>
                </a:cubicBezTo>
                <a:cubicBezTo>
                  <a:pt x="5958376" y="2556468"/>
                  <a:pt x="5974752" y="2540088"/>
                  <a:pt x="5994952" y="2540088"/>
                </a:cubicBezTo>
                <a:close/>
                <a:moveTo>
                  <a:pt x="5774272" y="2540084"/>
                </a:moveTo>
                <a:cubicBezTo>
                  <a:pt x="5794472" y="2540084"/>
                  <a:pt x="5810848" y="2556465"/>
                  <a:pt x="5810848" y="2576669"/>
                </a:cubicBezTo>
                <a:cubicBezTo>
                  <a:pt x="5810848" y="2596873"/>
                  <a:pt x="5794472" y="2613255"/>
                  <a:pt x="5774272" y="2613255"/>
                </a:cubicBezTo>
                <a:cubicBezTo>
                  <a:pt x="5754073" y="2613255"/>
                  <a:pt x="5737697" y="2596873"/>
                  <a:pt x="5737697" y="2576669"/>
                </a:cubicBezTo>
                <a:cubicBezTo>
                  <a:pt x="5737697" y="2556465"/>
                  <a:pt x="5754073" y="2540084"/>
                  <a:pt x="5774272" y="2540084"/>
                </a:cubicBezTo>
                <a:close/>
                <a:moveTo>
                  <a:pt x="5553593" y="2540081"/>
                </a:moveTo>
                <a:cubicBezTo>
                  <a:pt x="5573793" y="2540081"/>
                  <a:pt x="5590169" y="2556462"/>
                  <a:pt x="5590169" y="2576665"/>
                </a:cubicBezTo>
                <a:cubicBezTo>
                  <a:pt x="5590169" y="2596869"/>
                  <a:pt x="5573793" y="2613252"/>
                  <a:pt x="5553593" y="2613252"/>
                </a:cubicBezTo>
                <a:cubicBezTo>
                  <a:pt x="5533393" y="2613252"/>
                  <a:pt x="5517018" y="2596869"/>
                  <a:pt x="5517018" y="2576665"/>
                </a:cubicBezTo>
                <a:cubicBezTo>
                  <a:pt x="5517018" y="2556462"/>
                  <a:pt x="5533393" y="2540081"/>
                  <a:pt x="5553593" y="2540081"/>
                </a:cubicBezTo>
                <a:close/>
                <a:moveTo>
                  <a:pt x="5332913" y="2540078"/>
                </a:moveTo>
                <a:cubicBezTo>
                  <a:pt x="5353113" y="2540078"/>
                  <a:pt x="5369490" y="2556458"/>
                  <a:pt x="5369490" y="2576661"/>
                </a:cubicBezTo>
                <a:cubicBezTo>
                  <a:pt x="5369490" y="2596865"/>
                  <a:pt x="5353113" y="2613248"/>
                  <a:pt x="5332913" y="2613248"/>
                </a:cubicBezTo>
                <a:cubicBezTo>
                  <a:pt x="5312714" y="2613248"/>
                  <a:pt x="5296337" y="2596865"/>
                  <a:pt x="5296337" y="2576661"/>
                </a:cubicBezTo>
                <a:cubicBezTo>
                  <a:pt x="5296337" y="2556458"/>
                  <a:pt x="5312714" y="2540078"/>
                  <a:pt x="5332913" y="2540078"/>
                </a:cubicBezTo>
                <a:close/>
                <a:moveTo>
                  <a:pt x="5112230" y="2540074"/>
                </a:moveTo>
                <a:cubicBezTo>
                  <a:pt x="5132433" y="2540074"/>
                  <a:pt x="5148807" y="2556455"/>
                  <a:pt x="5148807" y="2576658"/>
                </a:cubicBezTo>
                <a:cubicBezTo>
                  <a:pt x="5148807" y="2596861"/>
                  <a:pt x="5132433" y="2613244"/>
                  <a:pt x="5112230" y="2613244"/>
                </a:cubicBezTo>
                <a:cubicBezTo>
                  <a:pt x="5092030" y="2613244"/>
                  <a:pt x="5075655" y="2596861"/>
                  <a:pt x="5075655" y="2576658"/>
                </a:cubicBezTo>
                <a:cubicBezTo>
                  <a:pt x="5075655" y="2556455"/>
                  <a:pt x="5092030" y="2540074"/>
                  <a:pt x="5112230" y="2540074"/>
                </a:cubicBezTo>
                <a:close/>
                <a:moveTo>
                  <a:pt x="4891552" y="2540071"/>
                </a:moveTo>
                <a:cubicBezTo>
                  <a:pt x="4911751" y="2540071"/>
                  <a:pt x="4928127" y="2556452"/>
                  <a:pt x="4928127" y="2576654"/>
                </a:cubicBezTo>
                <a:cubicBezTo>
                  <a:pt x="4928127" y="2596857"/>
                  <a:pt x="4911751" y="2613240"/>
                  <a:pt x="4891552" y="2613240"/>
                </a:cubicBezTo>
                <a:cubicBezTo>
                  <a:pt x="4871352" y="2613240"/>
                  <a:pt x="4854975" y="2596857"/>
                  <a:pt x="4854975" y="2576654"/>
                </a:cubicBezTo>
                <a:cubicBezTo>
                  <a:pt x="4854975" y="2556452"/>
                  <a:pt x="4871352" y="2540071"/>
                  <a:pt x="4891552" y="2540071"/>
                </a:cubicBezTo>
                <a:close/>
                <a:moveTo>
                  <a:pt x="4670871" y="2540068"/>
                </a:moveTo>
                <a:cubicBezTo>
                  <a:pt x="4691070" y="2540068"/>
                  <a:pt x="4707447" y="2556448"/>
                  <a:pt x="4707447" y="2576650"/>
                </a:cubicBezTo>
                <a:cubicBezTo>
                  <a:pt x="4707447" y="2596853"/>
                  <a:pt x="4691070" y="2613236"/>
                  <a:pt x="4670871" y="2613236"/>
                </a:cubicBezTo>
                <a:cubicBezTo>
                  <a:pt x="4650672" y="2613236"/>
                  <a:pt x="4634295" y="2596853"/>
                  <a:pt x="4634295" y="2576650"/>
                </a:cubicBezTo>
                <a:cubicBezTo>
                  <a:pt x="4634295" y="2556448"/>
                  <a:pt x="4650672" y="2540068"/>
                  <a:pt x="4670871" y="2540068"/>
                </a:cubicBezTo>
                <a:close/>
                <a:moveTo>
                  <a:pt x="4450188" y="2540065"/>
                </a:moveTo>
                <a:cubicBezTo>
                  <a:pt x="4470390" y="2540065"/>
                  <a:pt x="4486764" y="2556444"/>
                  <a:pt x="4486764" y="2576647"/>
                </a:cubicBezTo>
                <a:cubicBezTo>
                  <a:pt x="4486764" y="2596850"/>
                  <a:pt x="4470390" y="2613231"/>
                  <a:pt x="4450188" y="2613231"/>
                </a:cubicBezTo>
                <a:cubicBezTo>
                  <a:pt x="4429988" y="2613231"/>
                  <a:pt x="4413613" y="2596850"/>
                  <a:pt x="4413613" y="2576647"/>
                </a:cubicBezTo>
                <a:cubicBezTo>
                  <a:pt x="4413613" y="2556444"/>
                  <a:pt x="4429988" y="2540065"/>
                  <a:pt x="4450188" y="2540065"/>
                </a:cubicBezTo>
                <a:close/>
                <a:moveTo>
                  <a:pt x="4229507" y="2540061"/>
                </a:moveTo>
                <a:cubicBezTo>
                  <a:pt x="4249708" y="2540061"/>
                  <a:pt x="4266084" y="2556441"/>
                  <a:pt x="4266084" y="2576643"/>
                </a:cubicBezTo>
                <a:cubicBezTo>
                  <a:pt x="4266084" y="2596846"/>
                  <a:pt x="4249708" y="2613227"/>
                  <a:pt x="4229507" y="2613227"/>
                </a:cubicBezTo>
                <a:cubicBezTo>
                  <a:pt x="4209307" y="2613227"/>
                  <a:pt x="4192931" y="2596846"/>
                  <a:pt x="4192931" y="2576643"/>
                </a:cubicBezTo>
                <a:cubicBezTo>
                  <a:pt x="4192931" y="2556441"/>
                  <a:pt x="4209307" y="2540061"/>
                  <a:pt x="4229507" y="2540061"/>
                </a:cubicBezTo>
                <a:close/>
                <a:moveTo>
                  <a:pt x="4008847" y="2540057"/>
                </a:moveTo>
                <a:cubicBezTo>
                  <a:pt x="4029045" y="2540057"/>
                  <a:pt x="4045426" y="2556437"/>
                  <a:pt x="4045426" y="2576640"/>
                </a:cubicBezTo>
                <a:cubicBezTo>
                  <a:pt x="4045426" y="2596843"/>
                  <a:pt x="4029045" y="2613223"/>
                  <a:pt x="4008847" y="2613223"/>
                </a:cubicBezTo>
                <a:cubicBezTo>
                  <a:pt x="3988642" y="2613223"/>
                  <a:pt x="3972267" y="2596843"/>
                  <a:pt x="3972267" y="2576640"/>
                </a:cubicBezTo>
                <a:cubicBezTo>
                  <a:pt x="3972267" y="2556437"/>
                  <a:pt x="3988642" y="2540057"/>
                  <a:pt x="4008847" y="2540057"/>
                </a:cubicBezTo>
                <a:close/>
                <a:moveTo>
                  <a:pt x="3788165" y="2540054"/>
                </a:moveTo>
                <a:cubicBezTo>
                  <a:pt x="3808367" y="2540054"/>
                  <a:pt x="3824738" y="2556434"/>
                  <a:pt x="3824738" y="2576636"/>
                </a:cubicBezTo>
                <a:cubicBezTo>
                  <a:pt x="3824738" y="2596838"/>
                  <a:pt x="3808367" y="2613219"/>
                  <a:pt x="3788165" y="2613219"/>
                </a:cubicBezTo>
                <a:cubicBezTo>
                  <a:pt x="3767965" y="2613219"/>
                  <a:pt x="3751588" y="2596838"/>
                  <a:pt x="3751588" y="2576636"/>
                </a:cubicBezTo>
                <a:cubicBezTo>
                  <a:pt x="3751588" y="2556434"/>
                  <a:pt x="3767965" y="2540054"/>
                  <a:pt x="3788165" y="2540054"/>
                </a:cubicBezTo>
                <a:close/>
                <a:moveTo>
                  <a:pt x="3567479" y="2540051"/>
                </a:moveTo>
                <a:cubicBezTo>
                  <a:pt x="3587675" y="2540051"/>
                  <a:pt x="3604051" y="2556431"/>
                  <a:pt x="3604051" y="2576632"/>
                </a:cubicBezTo>
                <a:cubicBezTo>
                  <a:pt x="3604051" y="2596834"/>
                  <a:pt x="3587675" y="2613214"/>
                  <a:pt x="3567479" y="2613214"/>
                </a:cubicBezTo>
                <a:cubicBezTo>
                  <a:pt x="3547276" y="2613214"/>
                  <a:pt x="3530908" y="2596834"/>
                  <a:pt x="3530908" y="2576632"/>
                </a:cubicBezTo>
                <a:cubicBezTo>
                  <a:pt x="3530908" y="2556431"/>
                  <a:pt x="3547276" y="2540051"/>
                  <a:pt x="3567479" y="2540051"/>
                </a:cubicBezTo>
                <a:close/>
                <a:moveTo>
                  <a:pt x="3346801" y="2540048"/>
                </a:moveTo>
                <a:cubicBezTo>
                  <a:pt x="3367001" y="2540048"/>
                  <a:pt x="3383375" y="2556427"/>
                  <a:pt x="3383375" y="2576628"/>
                </a:cubicBezTo>
                <a:cubicBezTo>
                  <a:pt x="3383375" y="2596830"/>
                  <a:pt x="3367001" y="2613210"/>
                  <a:pt x="3346801" y="2613210"/>
                </a:cubicBezTo>
                <a:cubicBezTo>
                  <a:pt x="3326603" y="2613210"/>
                  <a:pt x="3310228" y="2596830"/>
                  <a:pt x="3310228" y="2576628"/>
                </a:cubicBezTo>
                <a:cubicBezTo>
                  <a:pt x="3310228" y="2556427"/>
                  <a:pt x="3326603" y="2540048"/>
                  <a:pt x="3346801" y="2540048"/>
                </a:cubicBezTo>
                <a:close/>
                <a:moveTo>
                  <a:pt x="3126126" y="2540044"/>
                </a:moveTo>
                <a:cubicBezTo>
                  <a:pt x="3146320" y="2540044"/>
                  <a:pt x="3162696" y="2556423"/>
                  <a:pt x="3162696" y="2576625"/>
                </a:cubicBezTo>
                <a:cubicBezTo>
                  <a:pt x="3162696" y="2596826"/>
                  <a:pt x="3146320" y="2613206"/>
                  <a:pt x="3126126" y="2613206"/>
                </a:cubicBezTo>
                <a:cubicBezTo>
                  <a:pt x="3105923" y="2613206"/>
                  <a:pt x="3089541" y="2596826"/>
                  <a:pt x="3089541" y="2576625"/>
                </a:cubicBezTo>
                <a:cubicBezTo>
                  <a:pt x="3089541" y="2556423"/>
                  <a:pt x="3105923" y="2540044"/>
                  <a:pt x="3126126" y="2540044"/>
                </a:cubicBezTo>
                <a:close/>
                <a:moveTo>
                  <a:pt x="2905436" y="2540041"/>
                </a:moveTo>
                <a:cubicBezTo>
                  <a:pt x="2925637" y="2540041"/>
                  <a:pt x="2942013" y="2556420"/>
                  <a:pt x="2942013" y="2576621"/>
                </a:cubicBezTo>
                <a:cubicBezTo>
                  <a:pt x="2942013" y="2596821"/>
                  <a:pt x="2925637" y="2613202"/>
                  <a:pt x="2905436" y="2613202"/>
                </a:cubicBezTo>
                <a:cubicBezTo>
                  <a:pt x="2885243" y="2613202"/>
                  <a:pt x="2868866" y="2596821"/>
                  <a:pt x="2868866" y="2576621"/>
                </a:cubicBezTo>
                <a:cubicBezTo>
                  <a:pt x="2868866" y="2556420"/>
                  <a:pt x="2885243" y="2540041"/>
                  <a:pt x="2905436" y="2540041"/>
                </a:cubicBezTo>
                <a:close/>
                <a:moveTo>
                  <a:pt x="2684758" y="2540038"/>
                </a:moveTo>
                <a:cubicBezTo>
                  <a:pt x="2704958" y="2540038"/>
                  <a:pt x="2721329" y="2556416"/>
                  <a:pt x="2721329" y="2576618"/>
                </a:cubicBezTo>
                <a:cubicBezTo>
                  <a:pt x="2721329" y="2596818"/>
                  <a:pt x="2704958" y="2613198"/>
                  <a:pt x="2684758" y="2613198"/>
                </a:cubicBezTo>
                <a:cubicBezTo>
                  <a:pt x="2664554" y="2613198"/>
                  <a:pt x="2648177" y="2596818"/>
                  <a:pt x="2648177" y="2576618"/>
                </a:cubicBezTo>
                <a:cubicBezTo>
                  <a:pt x="2648177" y="2556416"/>
                  <a:pt x="2664554" y="2540038"/>
                  <a:pt x="2684758" y="2540038"/>
                </a:cubicBezTo>
                <a:close/>
                <a:moveTo>
                  <a:pt x="2464071" y="2540035"/>
                </a:moveTo>
                <a:cubicBezTo>
                  <a:pt x="2484272" y="2540035"/>
                  <a:pt x="2500650" y="2556413"/>
                  <a:pt x="2500650" y="2576614"/>
                </a:cubicBezTo>
                <a:cubicBezTo>
                  <a:pt x="2500650" y="2596814"/>
                  <a:pt x="2484272" y="2613194"/>
                  <a:pt x="2464071" y="2613194"/>
                </a:cubicBezTo>
                <a:cubicBezTo>
                  <a:pt x="2443875" y="2613194"/>
                  <a:pt x="2427500" y="2596814"/>
                  <a:pt x="2427500" y="2576614"/>
                </a:cubicBezTo>
                <a:cubicBezTo>
                  <a:pt x="2427500" y="2556413"/>
                  <a:pt x="2443875" y="2540035"/>
                  <a:pt x="2464071" y="2540035"/>
                </a:cubicBezTo>
                <a:close/>
                <a:moveTo>
                  <a:pt x="2243393" y="2540031"/>
                </a:moveTo>
                <a:cubicBezTo>
                  <a:pt x="2263591" y="2540031"/>
                  <a:pt x="2279972" y="2556409"/>
                  <a:pt x="2279972" y="2576610"/>
                </a:cubicBezTo>
                <a:cubicBezTo>
                  <a:pt x="2279972" y="2596810"/>
                  <a:pt x="2263591" y="2613191"/>
                  <a:pt x="2243393" y="2613191"/>
                </a:cubicBezTo>
                <a:cubicBezTo>
                  <a:pt x="2223191" y="2613191"/>
                  <a:pt x="2206817" y="2596810"/>
                  <a:pt x="2206817" y="2576610"/>
                </a:cubicBezTo>
                <a:cubicBezTo>
                  <a:pt x="2206817" y="2556409"/>
                  <a:pt x="2223191" y="2540031"/>
                  <a:pt x="2243393" y="2540031"/>
                </a:cubicBezTo>
                <a:close/>
                <a:moveTo>
                  <a:pt x="2022713" y="2540027"/>
                </a:moveTo>
                <a:cubicBezTo>
                  <a:pt x="2042913" y="2540027"/>
                  <a:pt x="2059288" y="2556406"/>
                  <a:pt x="2059288" y="2576607"/>
                </a:cubicBezTo>
                <a:cubicBezTo>
                  <a:pt x="2059288" y="2596807"/>
                  <a:pt x="2042913" y="2613187"/>
                  <a:pt x="2022713" y="2613187"/>
                </a:cubicBezTo>
                <a:cubicBezTo>
                  <a:pt x="2002514" y="2613187"/>
                  <a:pt x="1986178" y="2596807"/>
                  <a:pt x="1986178" y="2576607"/>
                </a:cubicBezTo>
                <a:cubicBezTo>
                  <a:pt x="1986178" y="2556406"/>
                  <a:pt x="2002514" y="2540027"/>
                  <a:pt x="2022713" y="2540027"/>
                </a:cubicBezTo>
                <a:close/>
                <a:moveTo>
                  <a:pt x="1802068" y="2540024"/>
                </a:moveTo>
                <a:cubicBezTo>
                  <a:pt x="1822268" y="2540024"/>
                  <a:pt x="1838644" y="2556402"/>
                  <a:pt x="1838644" y="2576603"/>
                </a:cubicBezTo>
                <a:cubicBezTo>
                  <a:pt x="1838644" y="2596803"/>
                  <a:pt x="1822268" y="2613183"/>
                  <a:pt x="1802068" y="2613183"/>
                </a:cubicBezTo>
                <a:cubicBezTo>
                  <a:pt x="1781868" y="2613183"/>
                  <a:pt x="1765492" y="2596803"/>
                  <a:pt x="1765492" y="2576603"/>
                </a:cubicBezTo>
                <a:cubicBezTo>
                  <a:pt x="1765492" y="2556402"/>
                  <a:pt x="1781868" y="2540024"/>
                  <a:pt x="1802068" y="2540024"/>
                </a:cubicBezTo>
                <a:close/>
                <a:moveTo>
                  <a:pt x="1581382" y="2540021"/>
                </a:moveTo>
                <a:cubicBezTo>
                  <a:pt x="1601583" y="2540021"/>
                  <a:pt x="1617958" y="2556398"/>
                  <a:pt x="1617958" y="2576600"/>
                </a:cubicBezTo>
                <a:cubicBezTo>
                  <a:pt x="1617958" y="2596800"/>
                  <a:pt x="1601583" y="2613179"/>
                  <a:pt x="1581382" y="2613179"/>
                </a:cubicBezTo>
                <a:cubicBezTo>
                  <a:pt x="1561183" y="2613179"/>
                  <a:pt x="1544806" y="2596800"/>
                  <a:pt x="1544806" y="2576600"/>
                </a:cubicBezTo>
                <a:cubicBezTo>
                  <a:pt x="1544806" y="2556398"/>
                  <a:pt x="1561183" y="2540021"/>
                  <a:pt x="1581382" y="2540021"/>
                </a:cubicBezTo>
                <a:close/>
                <a:moveTo>
                  <a:pt x="1360697" y="2540018"/>
                </a:moveTo>
                <a:cubicBezTo>
                  <a:pt x="1380897" y="2540018"/>
                  <a:pt x="1397273" y="2556395"/>
                  <a:pt x="1397273" y="2576596"/>
                </a:cubicBezTo>
                <a:cubicBezTo>
                  <a:pt x="1397273" y="2596796"/>
                  <a:pt x="1380897" y="2613175"/>
                  <a:pt x="1360697" y="2613175"/>
                </a:cubicBezTo>
                <a:cubicBezTo>
                  <a:pt x="1340497" y="2613175"/>
                  <a:pt x="1324121" y="2596796"/>
                  <a:pt x="1324121" y="2576596"/>
                </a:cubicBezTo>
                <a:cubicBezTo>
                  <a:pt x="1324121" y="2556395"/>
                  <a:pt x="1340497" y="2540018"/>
                  <a:pt x="1360697" y="2540018"/>
                </a:cubicBezTo>
                <a:close/>
                <a:moveTo>
                  <a:pt x="1140011" y="2540014"/>
                </a:moveTo>
                <a:cubicBezTo>
                  <a:pt x="1160211" y="2540014"/>
                  <a:pt x="1176587" y="2556392"/>
                  <a:pt x="1176587" y="2576592"/>
                </a:cubicBezTo>
                <a:cubicBezTo>
                  <a:pt x="1176587" y="2596792"/>
                  <a:pt x="1160211" y="2613170"/>
                  <a:pt x="1140011" y="2613170"/>
                </a:cubicBezTo>
                <a:cubicBezTo>
                  <a:pt x="1119811" y="2613170"/>
                  <a:pt x="1103435" y="2596792"/>
                  <a:pt x="1103435" y="2576592"/>
                </a:cubicBezTo>
                <a:cubicBezTo>
                  <a:pt x="1103435" y="2556392"/>
                  <a:pt x="1119811" y="2540014"/>
                  <a:pt x="1140011" y="2540014"/>
                </a:cubicBezTo>
                <a:close/>
                <a:moveTo>
                  <a:pt x="919325" y="2540011"/>
                </a:moveTo>
                <a:cubicBezTo>
                  <a:pt x="939525" y="2540011"/>
                  <a:pt x="955901" y="2556388"/>
                  <a:pt x="955901" y="2576589"/>
                </a:cubicBezTo>
                <a:cubicBezTo>
                  <a:pt x="955901" y="2596789"/>
                  <a:pt x="939525" y="2613166"/>
                  <a:pt x="919325" y="2613166"/>
                </a:cubicBezTo>
                <a:cubicBezTo>
                  <a:pt x="899125" y="2613166"/>
                  <a:pt x="882749" y="2596789"/>
                  <a:pt x="882749" y="2576589"/>
                </a:cubicBezTo>
                <a:cubicBezTo>
                  <a:pt x="882749" y="2556388"/>
                  <a:pt x="899125" y="2540011"/>
                  <a:pt x="919325" y="2540011"/>
                </a:cubicBezTo>
                <a:close/>
                <a:moveTo>
                  <a:pt x="698639" y="2540008"/>
                </a:moveTo>
                <a:cubicBezTo>
                  <a:pt x="718839" y="2540008"/>
                  <a:pt x="735215" y="2556385"/>
                  <a:pt x="735215" y="2576585"/>
                </a:cubicBezTo>
                <a:cubicBezTo>
                  <a:pt x="735215" y="2596785"/>
                  <a:pt x="718839" y="2613162"/>
                  <a:pt x="698639" y="2613162"/>
                </a:cubicBezTo>
                <a:cubicBezTo>
                  <a:pt x="678439" y="2613162"/>
                  <a:pt x="662063" y="2596785"/>
                  <a:pt x="662063" y="2576585"/>
                </a:cubicBezTo>
                <a:cubicBezTo>
                  <a:pt x="662063" y="2556385"/>
                  <a:pt x="678439" y="2540008"/>
                  <a:pt x="698639" y="2540008"/>
                </a:cubicBezTo>
                <a:close/>
                <a:moveTo>
                  <a:pt x="477952" y="2540004"/>
                </a:moveTo>
                <a:cubicBezTo>
                  <a:pt x="498152" y="2540004"/>
                  <a:pt x="514528" y="2556381"/>
                  <a:pt x="514528" y="2576582"/>
                </a:cubicBezTo>
                <a:cubicBezTo>
                  <a:pt x="514528" y="2596782"/>
                  <a:pt x="498152" y="2613158"/>
                  <a:pt x="477952" y="2613158"/>
                </a:cubicBezTo>
                <a:cubicBezTo>
                  <a:pt x="457752" y="2613158"/>
                  <a:pt x="441376" y="2596782"/>
                  <a:pt x="441376" y="2576582"/>
                </a:cubicBezTo>
                <a:cubicBezTo>
                  <a:pt x="441376" y="2556381"/>
                  <a:pt x="457752" y="2540004"/>
                  <a:pt x="477952" y="2540004"/>
                </a:cubicBezTo>
                <a:close/>
                <a:moveTo>
                  <a:pt x="257266" y="2540001"/>
                </a:moveTo>
                <a:cubicBezTo>
                  <a:pt x="277466" y="2540001"/>
                  <a:pt x="293842" y="2556378"/>
                  <a:pt x="293842" y="2576578"/>
                </a:cubicBezTo>
                <a:cubicBezTo>
                  <a:pt x="293842" y="2596778"/>
                  <a:pt x="277466" y="2613154"/>
                  <a:pt x="257266" y="2613154"/>
                </a:cubicBezTo>
                <a:cubicBezTo>
                  <a:pt x="237066" y="2613154"/>
                  <a:pt x="220690" y="2596778"/>
                  <a:pt x="220690" y="2576578"/>
                </a:cubicBezTo>
                <a:cubicBezTo>
                  <a:pt x="220690" y="2556378"/>
                  <a:pt x="237066" y="2540001"/>
                  <a:pt x="257266" y="2540001"/>
                </a:cubicBezTo>
                <a:close/>
                <a:moveTo>
                  <a:pt x="36580" y="2539997"/>
                </a:moveTo>
                <a:cubicBezTo>
                  <a:pt x="56780" y="2539997"/>
                  <a:pt x="73156" y="2556374"/>
                  <a:pt x="73156" y="2576574"/>
                </a:cubicBezTo>
                <a:cubicBezTo>
                  <a:pt x="73156" y="2596774"/>
                  <a:pt x="56780" y="2613151"/>
                  <a:pt x="36580" y="2613151"/>
                </a:cubicBezTo>
                <a:cubicBezTo>
                  <a:pt x="16380" y="2613151"/>
                  <a:pt x="4" y="2596774"/>
                  <a:pt x="4" y="2576574"/>
                </a:cubicBezTo>
                <a:cubicBezTo>
                  <a:pt x="4" y="2556374"/>
                  <a:pt x="16380" y="2539997"/>
                  <a:pt x="36580" y="2539997"/>
                </a:cubicBezTo>
                <a:close/>
                <a:moveTo>
                  <a:pt x="11732658" y="2539995"/>
                </a:moveTo>
                <a:cubicBezTo>
                  <a:pt x="11752858" y="2539995"/>
                  <a:pt x="11769234" y="2556371"/>
                  <a:pt x="11769234" y="2576571"/>
                </a:cubicBezTo>
                <a:cubicBezTo>
                  <a:pt x="11769234" y="2596770"/>
                  <a:pt x="11752858" y="2613147"/>
                  <a:pt x="11732658" y="2613147"/>
                </a:cubicBezTo>
                <a:cubicBezTo>
                  <a:pt x="11712458" y="2613147"/>
                  <a:pt x="11696082" y="2596770"/>
                  <a:pt x="11696082" y="2576571"/>
                </a:cubicBezTo>
                <a:cubicBezTo>
                  <a:pt x="11696082" y="2556371"/>
                  <a:pt x="11712458" y="2539995"/>
                  <a:pt x="11732658" y="2539995"/>
                </a:cubicBezTo>
                <a:close/>
                <a:moveTo>
                  <a:pt x="11953343" y="2539991"/>
                </a:moveTo>
                <a:cubicBezTo>
                  <a:pt x="11973543" y="2539991"/>
                  <a:pt x="11989919" y="2556367"/>
                  <a:pt x="11989919" y="2576567"/>
                </a:cubicBezTo>
                <a:cubicBezTo>
                  <a:pt x="11989919" y="2596767"/>
                  <a:pt x="11973543" y="2613143"/>
                  <a:pt x="11953343" y="2613143"/>
                </a:cubicBezTo>
                <a:cubicBezTo>
                  <a:pt x="11933143" y="2613143"/>
                  <a:pt x="11916767" y="2596767"/>
                  <a:pt x="11916767" y="2576567"/>
                </a:cubicBezTo>
                <a:cubicBezTo>
                  <a:pt x="11916767" y="2556367"/>
                  <a:pt x="11933143" y="2539991"/>
                  <a:pt x="11953343" y="2539991"/>
                </a:cubicBezTo>
                <a:close/>
                <a:moveTo>
                  <a:pt x="11511977" y="2328425"/>
                </a:moveTo>
                <a:cubicBezTo>
                  <a:pt x="11532177" y="2328425"/>
                  <a:pt x="11548553" y="2344799"/>
                  <a:pt x="11548553" y="2365005"/>
                </a:cubicBezTo>
                <a:cubicBezTo>
                  <a:pt x="11548553" y="2385219"/>
                  <a:pt x="11532177" y="2401595"/>
                  <a:pt x="11511977" y="2401595"/>
                </a:cubicBezTo>
                <a:cubicBezTo>
                  <a:pt x="11491777" y="2401595"/>
                  <a:pt x="11475401" y="2385219"/>
                  <a:pt x="11475401" y="2365005"/>
                </a:cubicBezTo>
                <a:cubicBezTo>
                  <a:pt x="11475401" y="2344799"/>
                  <a:pt x="11491777" y="2328425"/>
                  <a:pt x="11511977" y="2328425"/>
                </a:cubicBezTo>
                <a:close/>
                <a:moveTo>
                  <a:pt x="11291296" y="2328423"/>
                </a:moveTo>
                <a:cubicBezTo>
                  <a:pt x="11311496" y="2328423"/>
                  <a:pt x="11327872" y="2344797"/>
                  <a:pt x="11327872" y="2365003"/>
                </a:cubicBezTo>
                <a:cubicBezTo>
                  <a:pt x="11327872" y="2385216"/>
                  <a:pt x="11311496" y="2401593"/>
                  <a:pt x="11291296" y="2401593"/>
                </a:cubicBezTo>
                <a:cubicBezTo>
                  <a:pt x="11271096" y="2401593"/>
                  <a:pt x="11254720" y="2385216"/>
                  <a:pt x="11254720" y="2365003"/>
                </a:cubicBezTo>
                <a:cubicBezTo>
                  <a:pt x="11254720" y="2344797"/>
                  <a:pt x="11271096" y="2328423"/>
                  <a:pt x="11291296" y="2328423"/>
                </a:cubicBezTo>
                <a:close/>
                <a:moveTo>
                  <a:pt x="11070615" y="2328421"/>
                </a:moveTo>
                <a:cubicBezTo>
                  <a:pt x="11090815" y="2328421"/>
                  <a:pt x="11107191" y="2344795"/>
                  <a:pt x="11107191" y="2365001"/>
                </a:cubicBezTo>
                <a:cubicBezTo>
                  <a:pt x="11107191" y="2385215"/>
                  <a:pt x="11090815" y="2401591"/>
                  <a:pt x="11070615" y="2401591"/>
                </a:cubicBezTo>
                <a:cubicBezTo>
                  <a:pt x="11050415" y="2401591"/>
                  <a:pt x="11034039" y="2385215"/>
                  <a:pt x="11034039" y="2365001"/>
                </a:cubicBezTo>
                <a:cubicBezTo>
                  <a:pt x="11034039" y="2344795"/>
                  <a:pt x="11050415" y="2328421"/>
                  <a:pt x="11070615" y="2328421"/>
                </a:cubicBezTo>
                <a:close/>
                <a:moveTo>
                  <a:pt x="10849934" y="2328419"/>
                </a:moveTo>
                <a:cubicBezTo>
                  <a:pt x="10870134" y="2328419"/>
                  <a:pt x="10886510" y="2344794"/>
                  <a:pt x="10886510" y="2365000"/>
                </a:cubicBezTo>
                <a:cubicBezTo>
                  <a:pt x="10886510" y="2385212"/>
                  <a:pt x="10870134" y="2401588"/>
                  <a:pt x="10849934" y="2401588"/>
                </a:cubicBezTo>
                <a:cubicBezTo>
                  <a:pt x="10829734" y="2401588"/>
                  <a:pt x="10813358" y="2385212"/>
                  <a:pt x="10813358" y="2365000"/>
                </a:cubicBezTo>
                <a:cubicBezTo>
                  <a:pt x="10813358" y="2344794"/>
                  <a:pt x="10829734" y="2328419"/>
                  <a:pt x="10849934" y="2328419"/>
                </a:cubicBezTo>
                <a:close/>
                <a:moveTo>
                  <a:pt x="10629253" y="2328417"/>
                </a:moveTo>
                <a:cubicBezTo>
                  <a:pt x="10649453" y="2328417"/>
                  <a:pt x="10665829" y="2344792"/>
                  <a:pt x="10665829" y="2364998"/>
                </a:cubicBezTo>
                <a:cubicBezTo>
                  <a:pt x="10665829" y="2385210"/>
                  <a:pt x="10649453" y="2401586"/>
                  <a:pt x="10629253" y="2401586"/>
                </a:cubicBezTo>
                <a:cubicBezTo>
                  <a:pt x="10609053" y="2401586"/>
                  <a:pt x="10592677" y="2385210"/>
                  <a:pt x="10592677" y="2364998"/>
                </a:cubicBezTo>
                <a:cubicBezTo>
                  <a:pt x="10592677" y="2344792"/>
                  <a:pt x="10609053" y="2328417"/>
                  <a:pt x="10629253" y="2328417"/>
                </a:cubicBezTo>
                <a:close/>
                <a:moveTo>
                  <a:pt x="10408572" y="2328416"/>
                </a:moveTo>
                <a:cubicBezTo>
                  <a:pt x="10428772" y="2328416"/>
                  <a:pt x="10445148" y="2344790"/>
                  <a:pt x="10445148" y="2364996"/>
                </a:cubicBezTo>
                <a:cubicBezTo>
                  <a:pt x="10445148" y="2385208"/>
                  <a:pt x="10428772" y="2401584"/>
                  <a:pt x="10408572" y="2401584"/>
                </a:cubicBezTo>
                <a:cubicBezTo>
                  <a:pt x="10388372" y="2401584"/>
                  <a:pt x="10371996" y="2385208"/>
                  <a:pt x="10371996" y="2364996"/>
                </a:cubicBezTo>
                <a:cubicBezTo>
                  <a:pt x="10371996" y="2344790"/>
                  <a:pt x="10388372" y="2328416"/>
                  <a:pt x="10408572" y="2328416"/>
                </a:cubicBezTo>
                <a:close/>
                <a:moveTo>
                  <a:pt x="10187891" y="2328414"/>
                </a:moveTo>
                <a:cubicBezTo>
                  <a:pt x="10208091" y="2328414"/>
                  <a:pt x="10224467" y="2344788"/>
                  <a:pt x="10224467" y="2364994"/>
                </a:cubicBezTo>
                <a:cubicBezTo>
                  <a:pt x="10224467" y="2385206"/>
                  <a:pt x="10208091" y="2401582"/>
                  <a:pt x="10187891" y="2401582"/>
                </a:cubicBezTo>
                <a:cubicBezTo>
                  <a:pt x="10167691" y="2401582"/>
                  <a:pt x="10151315" y="2385206"/>
                  <a:pt x="10151315" y="2364994"/>
                </a:cubicBezTo>
                <a:cubicBezTo>
                  <a:pt x="10151315" y="2344788"/>
                  <a:pt x="10167691" y="2328414"/>
                  <a:pt x="10187891" y="2328414"/>
                </a:cubicBezTo>
                <a:close/>
                <a:moveTo>
                  <a:pt x="9967210" y="2328412"/>
                </a:moveTo>
                <a:cubicBezTo>
                  <a:pt x="9987410" y="2328412"/>
                  <a:pt x="10003786" y="2344786"/>
                  <a:pt x="10003786" y="2364992"/>
                </a:cubicBezTo>
                <a:cubicBezTo>
                  <a:pt x="10003786" y="2385204"/>
                  <a:pt x="9987410" y="2401580"/>
                  <a:pt x="9967210" y="2401580"/>
                </a:cubicBezTo>
                <a:cubicBezTo>
                  <a:pt x="9947010" y="2401580"/>
                  <a:pt x="9930634" y="2385204"/>
                  <a:pt x="9930634" y="2364992"/>
                </a:cubicBezTo>
                <a:cubicBezTo>
                  <a:pt x="9930634" y="2344786"/>
                  <a:pt x="9947010" y="2328412"/>
                  <a:pt x="9967210" y="2328412"/>
                </a:cubicBezTo>
                <a:close/>
                <a:moveTo>
                  <a:pt x="9746529" y="2328410"/>
                </a:moveTo>
                <a:cubicBezTo>
                  <a:pt x="9766729" y="2328410"/>
                  <a:pt x="9783105" y="2344784"/>
                  <a:pt x="9783105" y="2364989"/>
                </a:cubicBezTo>
                <a:cubicBezTo>
                  <a:pt x="9783105" y="2385201"/>
                  <a:pt x="9766729" y="2401578"/>
                  <a:pt x="9746529" y="2401578"/>
                </a:cubicBezTo>
                <a:cubicBezTo>
                  <a:pt x="9726329" y="2401578"/>
                  <a:pt x="9709953" y="2385201"/>
                  <a:pt x="9709953" y="2364989"/>
                </a:cubicBezTo>
                <a:cubicBezTo>
                  <a:pt x="9709953" y="2344784"/>
                  <a:pt x="9726329" y="2328410"/>
                  <a:pt x="9746529" y="2328410"/>
                </a:cubicBezTo>
                <a:close/>
                <a:moveTo>
                  <a:pt x="9525848" y="2328408"/>
                </a:moveTo>
                <a:cubicBezTo>
                  <a:pt x="9546048" y="2328408"/>
                  <a:pt x="9562424" y="2344783"/>
                  <a:pt x="9562424" y="2364987"/>
                </a:cubicBezTo>
                <a:cubicBezTo>
                  <a:pt x="9562424" y="2385199"/>
                  <a:pt x="9546048" y="2401576"/>
                  <a:pt x="9525848" y="2401576"/>
                </a:cubicBezTo>
                <a:cubicBezTo>
                  <a:pt x="9505648" y="2401576"/>
                  <a:pt x="9489272" y="2385199"/>
                  <a:pt x="9489272" y="2364987"/>
                </a:cubicBezTo>
                <a:cubicBezTo>
                  <a:pt x="9489272" y="2344783"/>
                  <a:pt x="9505648" y="2328408"/>
                  <a:pt x="9525848" y="2328408"/>
                </a:cubicBezTo>
                <a:close/>
                <a:moveTo>
                  <a:pt x="9305167" y="2328407"/>
                </a:moveTo>
                <a:cubicBezTo>
                  <a:pt x="9325367" y="2328407"/>
                  <a:pt x="9341743" y="2344781"/>
                  <a:pt x="9341743" y="2364986"/>
                </a:cubicBezTo>
                <a:cubicBezTo>
                  <a:pt x="9341743" y="2385197"/>
                  <a:pt x="9325367" y="2401573"/>
                  <a:pt x="9305167" y="2401573"/>
                </a:cubicBezTo>
                <a:cubicBezTo>
                  <a:pt x="9284967" y="2401573"/>
                  <a:pt x="9268591" y="2385197"/>
                  <a:pt x="9268591" y="2364986"/>
                </a:cubicBezTo>
                <a:cubicBezTo>
                  <a:pt x="9268591" y="2344781"/>
                  <a:pt x="9284967" y="2328407"/>
                  <a:pt x="9305167" y="2328407"/>
                </a:cubicBezTo>
                <a:close/>
                <a:moveTo>
                  <a:pt x="9084486" y="2328405"/>
                </a:moveTo>
                <a:cubicBezTo>
                  <a:pt x="9104686" y="2328405"/>
                  <a:pt x="9121062" y="2344779"/>
                  <a:pt x="9121062" y="2364984"/>
                </a:cubicBezTo>
                <a:cubicBezTo>
                  <a:pt x="9121062" y="2385195"/>
                  <a:pt x="9104686" y="2401571"/>
                  <a:pt x="9084486" y="2401571"/>
                </a:cubicBezTo>
                <a:cubicBezTo>
                  <a:pt x="9064286" y="2401571"/>
                  <a:pt x="9047910" y="2385195"/>
                  <a:pt x="9047910" y="2364984"/>
                </a:cubicBezTo>
                <a:cubicBezTo>
                  <a:pt x="9047910" y="2344779"/>
                  <a:pt x="9064286" y="2328405"/>
                  <a:pt x="9084486" y="2328405"/>
                </a:cubicBezTo>
                <a:close/>
                <a:moveTo>
                  <a:pt x="8863805" y="2328403"/>
                </a:moveTo>
                <a:cubicBezTo>
                  <a:pt x="8884005" y="2328403"/>
                  <a:pt x="8900381" y="2344777"/>
                  <a:pt x="8900381" y="2364982"/>
                </a:cubicBezTo>
                <a:cubicBezTo>
                  <a:pt x="8900381" y="2385193"/>
                  <a:pt x="8884005" y="2401569"/>
                  <a:pt x="8863805" y="2401569"/>
                </a:cubicBezTo>
                <a:cubicBezTo>
                  <a:pt x="8843605" y="2401569"/>
                  <a:pt x="8827229" y="2385193"/>
                  <a:pt x="8827229" y="2364982"/>
                </a:cubicBezTo>
                <a:cubicBezTo>
                  <a:pt x="8827229" y="2344777"/>
                  <a:pt x="8843605" y="2328403"/>
                  <a:pt x="8863805" y="2328403"/>
                </a:cubicBezTo>
                <a:close/>
                <a:moveTo>
                  <a:pt x="8643124" y="2328401"/>
                </a:moveTo>
                <a:cubicBezTo>
                  <a:pt x="8663324" y="2328401"/>
                  <a:pt x="8679700" y="2344775"/>
                  <a:pt x="8679700" y="2364980"/>
                </a:cubicBezTo>
                <a:cubicBezTo>
                  <a:pt x="8679700" y="2385190"/>
                  <a:pt x="8663324" y="2401567"/>
                  <a:pt x="8643124" y="2401567"/>
                </a:cubicBezTo>
                <a:cubicBezTo>
                  <a:pt x="8622924" y="2401567"/>
                  <a:pt x="8606548" y="2385190"/>
                  <a:pt x="8606548" y="2364980"/>
                </a:cubicBezTo>
                <a:cubicBezTo>
                  <a:pt x="8606548" y="2344775"/>
                  <a:pt x="8622924" y="2328401"/>
                  <a:pt x="8643124" y="2328401"/>
                </a:cubicBezTo>
                <a:close/>
                <a:moveTo>
                  <a:pt x="8422443" y="2328399"/>
                </a:moveTo>
                <a:cubicBezTo>
                  <a:pt x="8442643" y="2328399"/>
                  <a:pt x="8459019" y="2344773"/>
                  <a:pt x="8459019" y="2364978"/>
                </a:cubicBezTo>
                <a:cubicBezTo>
                  <a:pt x="8459019" y="2385189"/>
                  <a:pt x="8442643" y="2401564"/>
                  <a:pt x="8422443" y="2401564"/>
                </a:cubicBezTo>
                <a:cubicBezTo>
                  <a:pt x="8402243" y="2401564"/>
                  <a:pt x="8385867" y="2385189"/>
                  <a:pt x="8385867" y="2364978"/>
                </a:cubicBezTo>
                <a:cubicBezTo>
                  <a:pt x="8385867" y="2344773"/>
                  <a:pt x="8402243" y="2328399"/>
                  <a:pt x="8422443" y="2328399"/>
                </a:cubicBezTo>
                <a:close/>
                <a:moveTo>
                  <a:pt x="8201762" y="2328398"/>
                </a:moveTo>
                <a:cubicBezTo>
                  <a:pt x="8221962" y="2328398"/>
                  <a:pt x="8238338" y="2344771"/>
                  <a:pt x="8238338" y="2364976"/>
                </a:cubicBezTo>
                <a:cubicBezTo>
                  <a:pt x="8238338" y="2385186"/>
                  <a:pt x="8221962" y="2401562"/>
                  <a:pt x="8201762" y="2401562"/>
                </a:cubicBezTo>
                <a:cubicBezTo>
                  <a:pt x="8181562" y="2401562"/>
                  <a:pt x="8165186" y="2385186"/>
                  <a:pt x="8165186" y="2364976"/>
                </a:cubicBezTo>
                <a:cubicBezTo>
                  <a:pt x="8165186" y="2344771"/>
                  <a:pt x="8181562" y="2328398"/>
                  <a:pt x="8201762" y="2328398"/>
                </a:cubicBezTo>
                <a:close/>
                <a:moveTo>
                  <a:pt x="7981081" y="2328396"/>
                </a:moveTo>
                <a:cubicBezTo>
                  <a:pt x="8001281" y="2328396"/>
                  <a:pt x="8017657" y="2344769"/>
                  <a:pt x="8017657" y="2364974"/>
                </a:cubicBezTo>
                <a:cubicBezTo>
                  <a:pt x="8017657" y="2385184"/>
                  <a:pt x="8001281" y="2401560"/>
                  <a:pt x="7981081" y="2401560"/>
                </a:cubicBezTo>
                <a:cubicBezTo>
                  <a:pt x="7960881" y="2401560"/>
                  <a:pt x="7944505" y="2385184"/>
                  <a:pt x="7944505" y="2364974"/>
                </a:cubicBezTo>
                <a:cubicBezTo>
                  <a:pt x="7944505" y="2344769"/>
                  <a:pt x="7960881" y="2328396"/>
                  <a:pt x="7981081" y="2328396"/>
                </a:cubicBezTo>
                <a:close/>
                <a:moveTo>
                  <a:pt x="7760400" y="2328394"/>
                </a:moveTo>
                <a:cubicBezTo>
                  <a:pt x="7780600" y="2328394"/>
                  <a:pt x="7796976" y="2344768"/>
                  <a:pt x="7796976" y="2364972"/>
                </a:cubicBezTo>
                <a:cubicBezTo>
                  <a:pt x="7796976" y="2385182"/>
                  <a:pt x="7780600" y="2401558"/>
                  <a:pt x="7760400" y="2401558"/>
                </a:cubicBezTo>
                <a:cubicBezTo>
                  <a:pt x="7740200" y="2401558"/>
                  <a:pt x="7723824" y="2385182"/>
                  <a:pt x="7723824" y="2364972"/>
                </a:cubicBezTo>
                <a:cubicBezTo>
                  <a:pt x="7723824" y="2344768"/>
                  <a:pt x="7740200" y="2328394"/>
                  <a:pt x="7760400" y="2328394"/>
                </a:cubicBezTo>
                <a:close/>
                <a:moveTo>
                  <a:pt x="7539719" y="2328392"/>
                </a:moveTo>
                <a:cubicBezTo>
                  <a:pt x="7559919" y="2328392"/>
                  <a:pt x="7576295" y="2344766"/>
                  <a:pt x="7576295" y="2364970"/>
                </a:cubicBezTo>
                <a:cubicBezTo>
                  <a:pt x="7576295" y="2385180"/>
                  <a:pt x="7559919" y="2401556"/>
                  <a:pt x="7539719" y="2401556"/>
                </a:cubicBezTo>
                <a:cubicBezTo>
                  <a:pt x="7519519" y="2401556"/>
                  <a:pt x="7503143" y="2385180"/>
                  <a:pt x="7503143" y="2364970"/>
                </a:cubicBezTo>
                <a:cubicBezTo>
                  <a:pt x="7503143" y="2344766"/>
                  <a:pt x="7519519" y="2328392"/>
                  <a:pt x="7539719" y="2328392"/>
                </a:cubicBezTo>
                <a:close/>
                <a:moveTo>
                  <a:pt x="7319038" y="2328390"/>
                </a:moveTo>
                <a:cubicBezTo>
                  <a:pt x="7339238" y="2328390"/>
                  <a:pt x="7355614" y="2344764"/>
                  <a:pt x="7355614" y="2364968"/>
                </a:cubicBezTo>
                <a:cubicBezTo>
                  <a:pt x="7355614" y="2385178"/>
                  <a:pt x="7339238" y="2401554"/>
                  <a:pt x="7319038" y="2401554"/>
                </a:cubicBezTo>
                <a:cubicBezTo>
                  <a:pt x="7298838" y="2401554"/>
                  <a:pt x="7282462" y="2385178"/>
                  <a:pt x="7282462" y="2364968"/>
                </a:cubicBezTo>
                <a:cubicBezTo>
                  <a:pt x="7282462" y="2344764"/>
                  <a:pt x="7298838" y="2328390"/>
                  <a:pt x="7319038" y="2328390"/>
                </a:cubicBezTo>
                <a:close/>
                <a:moveTo>
                  <a:pt x="7098357" y="2328388"/>
                </a:moveTo>
                <a:cubicBezTo>
                  <a:pt x="7118557" y="2328388"/>
                  <a:pt x="7134933" y="2344762"/>
                  <a:pt x="7134933" y="2364966"/>
                </a:cubicBezTo>
                <a:cubicBezTo>
                  <a:pt x="7134933" y="2385175"/>
                  <a:pt x="7118557" y="2401552"/>
                  <a:pt x="7098357" y="2401552"/>
                </a:cubicBezTo>
                <a:cubicBezTo>
                  <a:pt x="7078157" y="2401552"/>
                  <a:pt x="7061781" y="2385175"/>
                  <a:pt x="7061781" y="2364966"/>
                </a:cubicBezTo>
                <a:cubicBezTo>
                  <a:pt x="7061781" y="2344762"/>
                  <a:pt x="7078157" y="2328388"/>
                  <a:pt x="7098357" y="2328388"/>
                </a:cubicBezTo>
                <a:close/>
                <a:moveTo>
                  <a:pt x="6877676" y="2328386"/>
                </a:moveTo>
                <a:cubicBezTo>
                  <a:pt x="6897876" y="2328386"/>
                  <a:pt x="6914252" y="2344760"/>
                  <a:pt x="6914252" y="2364964"/>
                </a:cubicBezTo>
                <a:cubicBezTo>
                  <a:pt x="6914252" y="2385173"/>
                  <a:pt x="6897876" y="2401550"/>
                  <a:pt x="6877676" y="2401550"/>
                </a:cubicBezTo>
                <a:cubicBezTo>
                  <a:pt x="6857476" y="2401550"/>
                  <a:pt x="6841100" y="2385173"/>
                  <a:pt x="6841100" y="2364964"/>
                </a:cubicBezTo>
                <a:cubicBezTo>
                  <a:pt x="6841100" y="2344760"/>
                  <a:pt x="6857476" y="2328386"/>
                  <a:pt x="6877676" y="2328386"/>
                </a:cubicBezTo>
                <a:close/>
                <a:moveTo>
                  <a:pt x="6656995" y="2328384"/>
                </a:moveTo>
                <a:cubicBezTo>
                  <a:pt x="6677195" y="2328384"/>
                  <a:pt x="6693571" y="2344759"/>
                  <a:pt x="6693571" y="2364962"/>
                </a:cubicBezTo>
                <a:cubicBezTo>
                  <a:pt x="6693571" y="2385171"/>
                  <a:pt x="6677195" y="2401547"/>
                  <a:pt x="6656995" y="2401547"/>
                </a:cubicBezTo>
                <a:cubicBezTo>
                  <a:pt x="6636795" y="2401547"/>
                  <a:pt x="6620419" y="2385171"/>
                  <a:pt x="6620419" y="2364962"/>
                </a:cubicBezTo>
                <a:cubicBezTo>
                  <a:pt x="6620419" y="2344759"/>
                  <a:pt x="6636795" y="2328384"/>
                  <a:pt x="6656995" y="2328384"/>
                </a:cubicBezTo>
                <a:close/>
                <a:moveTo>
                  <a:pt x="6436314" y="2328382"/>
                </a:moveTo>
                <a:cubicBezTo>
                  <a:pt x="6456514" y="2328382"/>
                  <a:pt x="6472890" y="2344757"/>
                  <a:pt x="6472890" y="2364960"/>
                </a:cubicBezTo>
                <a:cubicBezTo>
                  <a:pt x="6472890" y="2385169"/>
                  <a:pt x="6456514" y="2401545"/>
                  <a:pt x="6436314" y="2401545"/>
                </a:cubicBezTo>
                <a:cubicBezTo>
                  <a:pt x="6416114" y="2401545"/>
                  <a:pt x="6399738" y="2385169"/>
                  <a:pt x="6399738" y="2364960"/>
                </a:cubicBezTo>
                <a:cubicBezTo>
                  <a:pt x="6399738" y="2344757"/>
                  <a:pt x="6416114" y="2328382"/>
                  <a:pt x="6436314" y="2328382"/>
                </a:cubicBezTo>
                <a:close/>
                <a:moveTo>
                  <a:pt x="6215633" y="2328380"/>
                </a:moveTo>
                <a:cubicBezTo>
                  <a:pt x="6235833" y="2328380"/>
                  <a:pt x="6252209" y="2344755"/>
                  <a:pt x="6252209" y="2364959"/>
                </a:cubicBezTo>
                <a:cubicBezTo>
                  <a:pt x="6252209" y="2385167"/>
                  <a:pt x="6235833" y="2401543"/>
                  <a:pt x="6215633" y="2401543"/>
                </a:cubicBezTo>
                <a:cubicBezTo>
                  <a:pt x="6195433" y="2401543"/>
                  <a:pt x="6179057" y="2385167"/>
                  <a:pt x="6179057" y="2364959"/>
                </a:cubicBezTo>
                <a:cubicBezTo>
                  <a:pt x="6179057" y="2344755"/>
                  <a:pt x="6195433" y="2328380"/>
                  <a:pt x="6215633" y="2328380"/>
                </a:cubicBezTo>
                <a:close/>
                <a:moveTo>
                  <a:pt x="5994952" y="2328378"/>
                </a:moveTo>
                <a:cubicBezTo>
                  <a:pt x="6015152" y="2328378"/>
                  <a:pt x="6031528" y="2344753"/>
                  <a:pt x="6031528" y="2364957"/>
                </a:cubicBezTo>
                <a:cubicBezTo>
                  <a:pt x="6031528" y="2385164"/>
                  <a:pt x="6015152" y="2401541"/>
                  <a:pt x="5994952" y="2401541"/>
                </a:cubicBezTo>
                <a:cubicBezTo>
                  <a:pt x="5974752" y="2401541"/>
                  <a:pt x="5958376" y="2385164"/>
                  <a:pt x="5958376" y="2364957"/>
                </a:cubicBezTo>
                <a:cubicBezTo>
                  <a:pt x="5958376" y="2344753"/>
                  <a:pt x="5974752" y="2328378"/>
                  <a:pt x="5994952" y="2328378"/>
                </a:cubicBezTo>
                <a:close/>
                <a:moveTo>
                  <a:pt x="5774272" y="2328376"/>
                </a:moveTo>
                <a:cubicBezTo>
                  <a:pt x="5794472" y="2328376"/>
                  <a:pt x="5810848" y="2344751"/>
                  <a:pt x="5810848" y="2364954"/>
                </a:cubicBezTo>
                <a:cubicBezTo>
                  <a:pt x="5810848" y="2385162"/>
                  <a:pt x="5794472" y="2401538"/>
                  <a:pt x="5774272" y="2401538"/>
                </a:cubicBezTo>
                <a:cubicBezTo>
                  <a:pt x="5754073" y="2401538"/>
                  <a:pt x="5737697" y="2385162"/>
                  <a:pt x="5737697" y="2364954"/>
                </a:cubicBezTo>
                <a:cubicBezTo>
                  <a:pt x="5737697" y="2344751"/>
                  <a:pt x="5754073" y="2328376"/>
                  <a:pt x="5774272" y="2328376"/>
                </a:cubicBezTo>
                <a:close/>
                <a:moveTo>
                  <a:pt x="5553593" y="2328375"/>
                </a:moveTo>
                <a:cubicBezTo>
                  <a:pt x="5573793" y="2328375"/>
                  <a:pt x="5590169" y="2344749"/>
                  <a:pt x="5590169" y="2364952"/>
                </a:cubicBezTo>
                <a:cubicBezTo>
                  <a:pt x="5590169" y="2385160"/>
                  <a:pt x="5573793" y="2401536"/>
                  <a:pt x="5553593" y="2401536"/>
                </a:cubicBezTo>
                <a:cubicBezTo>
                  <a:pt x="5533393" y="2401536"/>
                  <a:pt x="5517018" y="2385160"/>
                  <a:pt x="5517018" y="2364952"/>
                </a:cubicBezTo>
                <a:cubicBezTo>
                  <a:pt x="5517018" y="2344749"/>
                  <a:pt x="5533393" y="2328375"/>
                  <a:pt x="5553593" y="2328375"/>
                </a:cubicBezTo>
                <a:close/>
                <a:moveTo>
                  <a:pt x="5332913" y="2328373"/>
                </a:moveTo>
                <a:cubicBezTo>
                  <a:pt x="5353113" y="2328373"/>
                  <a:pt x="5369490" y="2344748"/>
                  <a:pt x="5369490" y="2364950"/>
                </a:cubicBezTo>
                <a:cubicBezTo>
                  <a:pt x="5369490" y="2385158"/>
                  <a:pt x="5353113" y="2401534"/>
                  <a:pt x="5332913" y="2401534"/>
                </a:cubicBezTo>
                <a:cubicBezTo>
                  <a:pt x="5312714" y="2401534"/>
                  <a:pt x="5296337" y="2385158"/>
                  <a:pt x="5296337" y="2364950"/>
                </a:cubicBezTo>
                <a:cubicBezTo>
                  <a:pt x="5296337" y="2344748"/>
                  <a:pt x="5312714" y="2328373"/>
                  <a:pt x="5332913" y="2328373"/>
                </a:cubicBezTo>
                <a:close/>
                <a:moveTo>
                  <a:pt x="5112230" y="2328371"/>
                </a:moveTo>
                <a:cubicBezTo>
                  <a:pt x="5132433" y="2328371"/>
                  <a:pt x="5148807" y="2344746"/>
                  <a:pt x="5148807" y="2364948"/>
                </a:cubicBezTo>
                <a:cubicBezTo>
                  <a:pt x="5148807" y="2385155"/>
                  <a:pt x="5132433" y="2401532"/>
                  <a:pt x="5112230" y="2401532"/>
                </a:cubicBezTo>
                <a:cubicBezTo>
                  <a:pt x="5092030" y="2401532"/>
                  <a:pt x="5075655" y="2385155"/>
                  <a:pt x="5075655" y="2364948"/>
                </a:cubicBezTo>
                <a:cubicBezTo>
                  <a:pt x="5075655" y="2344746"/>
                  <a:pt x="5092030" y="2328371"/>
                  <a:pt x="5112230" y="2328371"/>
                </a:cubicBezTo>
                <a:close/>
                <a:moveTo>
                  <a:pt x="4891552" y="2328369"/>
                </a:moveTo>
                <a:cubicBezTo>
                  <a:pt x="4911751" y="2328369"/>
                  <a:pt x="4928127" y="2344744"/>
                  <a:pt x="4928127" y="2364946"/>
                </a:cubicBezTo>
                <a:cubicBezTo>
                  <a:pt x="4928127" y="2385154"/>
                  <a:pt x="4911751" y="2401530"/>
                  <a:pt x="4891552" y="2401530"/>
                </a:cubicBezTo>
                <a:cubicBezTo>
                  <a:pt x="4871352" y="2401530"/>
                  <a:pt x="4854975" y="2385154"/>
                  <a:pt x="4854975" y="2364946"/>
                </a:cubicBezTo>
                <a:cubicBezTo>
                  <a:pt x="4854975" y="2344744"/>
                  <a:pt x="4871352" y="2328369"/>
                  <a:pt x="4891552" y="2328369"/>
                </a:cubicBezTo>
                <a:close/>
                <a:moveTo>
                  <a:pt x="4670871" y="2328367"/>
                </a:moveTo>
                <a:cubicBezTo>
                  <a:pt x="4691070" y="2328367"/>
                  <a:pt x="4707447" y="2344742"/>
                  <a:pt x="4707447" y="2364944"/>
                </a:cubicBezTo>
                <a:cubicBezTo>
                  <a:pt x="4707447" y="2385151"/>
                  <a:pt x="4691070" y="2401527"/>
                  <a:pt x="4670871" y="2401527"/>
                </a:cubicBezTo>
                <a:cubicBezTo>
                  <a:pt x="4650672" y="2401527"/>
                  <a:pt x="4634295" y="2385151"/>
                  <a:pt x="4634295" y="2364944"/>
                </a:cubicBezTo>
                <a:cubicBezTo>
                  <a:pt x="4634295" y="2344742"/>
                  <a:pt x="4650672" y="2328367"/>
                  <a:pt x="4670871" y="2328367"/>
                </a:cubicBezTo>
                <a:close/>
                <a:moveTo>
                  <a:pt x="4450188" y="2328365"/>
                </a:moveTo>
                <a:cubicBezTo>
                  <a:pt x="4470390" y="2328365"/>
                  <a:pt x="4486764" y="2344740"/>
                  <a:pt x="4486764" y="2364942"/>
                </a:cubicBezTo>
                <a:cubicBezTo>
                  <a:pt x="4486764" y="2385149"/>
                  <a:pt x="4470390" y="2401525"/>
                  <a:pt x="4450188" y="2401525"/>
                </a:cubicBezTo>
                <a:cubicBezTo>
                  <a:pt x="4429988" y="2401525"/>
                  <a:pt x="4413613" y="2385149"/>
                  <a:pt x="4413613" y="2364942"/>
                </a:cubicBezTo>
                <a:cubicBezTo>
                  <a:pt x="4413613" y="2344740"/>
                  <a:pt x="4429988" y="2328365"/>
                  <a:pt x="4450188" y="2328365"/>
                </a:cubicBezTo>
                <a:close/>
                <a:moveTo>
                  <a:pt x="4229507" y="2328364"/>
                </a:moveTo>
                <a:cubicBezTo>
                  <a:pt x="4249708" y="2328364"/>
                  <a:pt x="4266084" y="2344739"/>
                  <a:pt x="4266084" y="2364940"/>
                </a:cubicBezTo>
                <a:cubicBezTo>
                  <a:pt x="4266084" y="2385147"/>
                  <a:pt x="4249708" y="2401523"/>
                  <a:pt x="4229507" y="2401523"/>
                </a:cubicBezTo>
                <a:cubicBezTo>
                  <a:pt x="4209307" y="2401523"/>
                  <a:pt x="4192931" y="2385147"/>
                  <a:pt x="4192931" y="2364940"/>
                </a:cubicBezTo>
                <a:cubicBezTo>
                  <a:pt x="4192931" y="2344739"/>
                  <a:pt x="4209307" y="2328364"/>
                  <a:pt x="4229507" y="2328364"/>
                </a:cubicBezTo>
                <a:close/>
                <a:moveTo>
                  <a:pt x="4008847" y="2328362"/>
                </a:moveTo>
                <a:cubicBezTo>
                  <a:pt x="4029045" y="2328362"/>
                  <a:pt x="4045426" y="2344737"/>
                  <a:pt x="4045426" y="2364939"/>
                </a:cubicBezTo>
                <a:cubicBezTo>
                  <a:pt x="4045426" y="2385145"/>
                  <a:pt x="4029045" y="2401521"/>
                  <a:pt x="4008847" y="2401521"/>
                </a:cubicBezTo>
                <a:cubicBezTo>
                  <a:pt x="3988642" y="2401521"/>
                  <a:pt x="3972267" y="2385145"/>
                  <a:pt x="3972267" y="2364939"/>
                </a:cubicBezTo>
                <a:cubicBezTo>
                  <a:pt x="3972267" y="2344737"/>
                  <a:pt x="3988642" y="2328362"/>
                  <a:pt x="4008847" y="2328362"/>
                </a:cubicBezTo>
                <a:close/>
                <a:moveTo>
                  <a:pt x="3788165" y="2328360"/>
                </a:moveTo>
                <a:cubicBezTo>
                  <a:pt x="3808367" y="2328360"/>
                  <a:pt x="3824738" y="2344735"/>
                  <a:pt x="3824738" y="2364937"/>
                </a:cubicBezTo>
                <a:cubicBezTo>
                  <a:pt x="3824738" y="2385143"/>
                  <a:pt x="3808367" y="2401519"/>
                  <a:pt x="3788165" y="2401519"/>
                </a:cubicBezTo>
                <a:cubicBezTo>
                  <a:pt x="3767965" y="2401519"/>
                  <a:pt x="3751588" y="2385143"/>
                  <a:pt x="3751588" y="2364937"/>
                </a:cubicBezTo>
                <a:cubicBezTo>
                  <a:pt x="3751588" y="2344735"/>
                  <a:pt x="3767965" y="2328360"/>
                  <a:pt x="3788165" y="2328360"/>
                </a:cubicBezTo>
                <a:close/>
                <a:moveTo>
                  <a:pt x="3567479" y="2328358"/>
                </a:moveTo>
                <a:cubicBezTo>
                  <a:pt x="3587675" y="2328358"/>
                  <a:pt x="3604051" y="2344733"/>
                  <a:pt x="3604051" y="2364935"/>
                </a:cubicBezTo>
                <a:cubicBezTo>
                  <a:pt x="3604051" y="2385140"/>
                  <a:pt x="3587675" y="2401517"/>
                  <a:pt x="3567479" y="2401517"/>
                </a:cubicBezTo>
                <a:cubicBezTo>
                  <a:pt x="3547276" y="2401517"/>
                  <a:pt x="3530908" y="2385140"/>
                  <a:pt x="3530908" y="2364935"/>
                </a:cubicBezTo>
                <a:cubicBezTo>
                  <a:pt x="3530908" y="2344733"/>
                  <a:pt x="3547276" y="2328358"/>
                  <a:pt x="3567479" y="2328358"/>
                </a:cubicBezTo>
                <a:close/>
                <a:moveTo>
                  <a:pt x="3346801" y="2328356"/>
                </a:moveTo>
                <a:cubicBezTo>
                  <a:pt x="3367001" y="2328356"/>
                  <a:pt x="3383375" y="2344731"/>
                  <a:pt x="3383375" y="2364933"/>
                </a:cubicBezTo>
                <a:cubicBezTo>
                  <a:pt x="3383375" y="2385138"/>
                  <a:pt x="3367001" y="2401515"/>
                  <a:pt x="3346801" y="2401515"/>
                </a:cubicBezTo>
                <a:cubicBezTo>
                  <a:pt x="3326603" y="2401515"/>
                  <a:pt x="3310228" y="2385138"/>
                  <a:pt x="3310228" y="2364933"/>
                </a:cubicBezTo>
                <a:cubicBezTo>
                  <a:pt x="3310228" y="2344731"/>
                  <a:pt x="3326603" y="2328356"/>
                  <a:pt x="3346801" y="2328356"/>
                </a:cubicBezTo>
                <a:close/>
                <a:moveTo>
                  <a:pt x="3126126" y="2328355"/>
                </a:moveTo>
                <a:cubicBezTo>
                  <a:pt x="3146320" y="2328355"/>
                  <a:pt x="3162696" y="2344730"/>
                  <a:pt x="3162696" y="2364931"/>
                </a:cubicBezTo>
                <a:cubicBezTo>
                  <a:pt x="3162696" y="2385136"/>
                  <a:pt x="3146320" y="2401512"/>
                  <a:pt x="3126126" y="2401512"/>
                </a:cubicBezTo>
                <a:cubicBezTo>
                  <a:pt x="3105923" y="2401512"/>
                  <a:pt x="3089541" y="2385136"/>
                  <a:pt x="3089541" y="2364931"/>
                </a:cubicBezTo>
                <a:cubicBezTo>
                  <a:pt x="3089541" y="2344730"/>
                  <a:pt x="3105923" y="2328355"/>
                  <a:pt x="3126126" y="2328355"/>
                </a:cubicBezTo>
                <a:close/>
                <a:moveTo>
                  <a:pt x="2905436" y="2328353"/>
                </a:moveTo>
                <a:cubicBezTo>
                  <a:pt x="2925637" y="2328353"/>
                  <a:pt x="2942013" y="2344728"/>
                  <a:pt x="2942013" y="2364928"/>
                </a:cubicBezTo>
                <a:cubicBezTo>
                  <a:pt x="2942013" y="2385134"/>
                  <a:pt x="2925637" y="2401510"/>
                  <a:pt x="2905436" y="2401510"/>
                </a:cubicBezTo>
                <a:cubicBezTo>
                  <a:pt x="2885243" y="2401510"/>
                  <a:pt x="2868866" y="2385134"/>
                  <a:pt x="2868866" y="2364928"/>
                </a:cubicBezTo>
                <a:cubicBezTo>
                  <a:pt x="2868866" y="2344728"/>
                  <a:pt x="2885243" y="2328353"/>
                  <a:pt x="2905436" y="2328353"/>
                </a:cubicBezTo>
                <a:close/>
                <a:moveTo>
                  <a:pt x="2684758" y="2328350"/>
                </a:moveTo>
                <a:cubicBezTo>
                  <a:pt x="2704958" y="2328350"/>
                  <a:pt x="2721329" y="2344726"/>
                  <a:pt x="2721329" y="2364926"/>
                </a:cubicBezTo>
                <a:cubicBezTo>
                  <a:pt x="2721329" y="2385132"/>
                  <a:pt x="2704958" y="2401508"/>
                  <a:pt x="2684758" y="2401508"/>
                </a:cubicBezTo>
                <a:cubicBezTo>
                  <a:pt x="2664554" y="2401508"/>
                  <a:pt x="2648177" y="2385132"/>
                  <a:pt x="2648177" y="2364926"/>
                </a:cubicBezTo>
                <a:cubicBezTo>
                  <a:pt x="2648177" y="2344726"/>
                  <a:pt x="2664554" y="2328350"/>
                  <a:pt x="2684758" y="2328350"/>
                </a:cubicBezTo>
                <a:close/>
                <a:moveTo>
                  <a:pt x="2464071" y="2328349"/>
                </a:moveTo>
                <a:cubicBezTo>
                  <a:pt x="2484272" y="2328349"/>
                  <a:pt x="2500650" y="2344724"/>
                  <a:pt x="2500650" y="2364925"/>
                </a:cubicBezTo>
                <a:cubicBezTo>
                  <a:pt x="2500650" y="2385129"/>
                  <a:pt x="2484272" y="2401506"/>
                  <a:pt x="2464071" y="2401506"/>
                </a:cubicBezTo>
                <a:cubicBezTo>
                  <a:pt x="2443875" y="2401506"/>
                  <a:pt x="2427500" y="2385129"/>
                  <a:pt x="2427500" y="2364925"/>
                </a:cubicBezTo>
                <a:cubicBezTo>
                  <a:pt x="2427500" y="2344724"/>
                  <a:pt x="2443875" y="2328349"/>
                  <a:pt x="2464071" y="2328349"/>
                </a:cubicBezTo>
                <a:close/>
                <a:moveTo>
                  <a:pt x="2243393" y="2328347"/>
                </a:moveTo>
                <a:cubicBezTo>
                  <a:pt x="2263591" y="2328347"/>
                  <a:pt x="2279972" y="2344722"/>
                  <a:pt x="2279972" y="2364923"/>
                </a:cubicBezTo>
                <a:cubicBezTo>
                  <a:pt x="2279972" y="2385128"/>
                  <a:pt x="2263591" y="2401503"/>
                  <a:pt x="2243393" y="2401503"/>
                </a:cubicBezTo>
                <a:cubicBezTo>
                  <a:pt x="2223191" y="2401503"/>
                  <a:pt x="2206817" y="2385128"/>
                  <a:pt x="2206817" y="2364923"/>
                </a:cubicBezTo>
                <a:cubicBezTo>
                  <a:pt x="2206817" y="2344722"/>
                  <a:pt x="2223191" y="2328347"/>
                  <a:pt x="2243393" y="2328347"/>
                </a:cubicBezTo>
                <a:close/>
                <a:moveTo>
                  <a:pt x="2022713" y="2328344"/>
                </a:moveTo>
                <a:cubicBezTo>
                  <a:pt x="2042913" y="2328344"/>
                  <a:pt x="2059288" y="2344721"/>
                  <a:pt x="2059288" y="2364921"/>
                </a:cubicBezTo>
                <a:cubicBezTo>
                  <a:pt x="2059288" y="2385125"/>
                  <a:pt x="2042913" y="2401501"/>
                  <a:pt x="2022713" y="2401501"/>
                </a:cubicBezTo>
                <a:cubicBezTo>
                  <a:pt x="2002514" y="2401501"/>
                  <a:pt x="1986179" y="2385125"/>
                  <a:pt x="1986179" y="2364921"/>
                </a:cubicBezTo>
                <a:cubicBezTo>
                  <a:pt x="1986179" y="2344721"/>
                  <a:pt x="2002514" y="2328344"/>
                  <a:pt x="2022713" y="2328344"/>
                </a:cubicBezTo>
                <a:close/>
                <a:moveTo>
                  <a:pt x="1802069" y="2328343"/>
                </a:moveTo>
                <a:cubicBezTo>
                  <a:pt x="1822269" y="2328343"/>
                  <a:pt x="1838644" y="2344719"/>
                  <a:pt x="1838644" y="2364919"/>
                </a:cubicBezTo>
                <a:cubicBezTo>
                  <a:pt x="1838644" y="2385123"/>
                  <a:pt x="1822269" y="2401499"/>
                  <a:pt x="1802069" y="2401499"/>
                </a:cubicBezTo>
                <a:cubicBezTo>
                  <a:pt x="1781868" y="2401499"/>
                  <a:pt x="1765492" y="2385123"/>
                  <a:pt x="1765492" y="2364919"/>
                </a:cubicBezTo>
                <a:cubicBezTo>
                  <a:pt x="1765492" y="2344719"/>
                  <a:pt x="1781868" y="2328343"/>
                  <a:pt x="1802069" y="2328343"/>
                </a:cubicBezTo>
                <a:close/>
                <a:moveTo>
                  <a:pt x="1581383" y="2328341"/>
                </a:moveTo>
                <a:cubicBezTo>
                  <a:pt x="1601583" y="2328341"/>
                  <a:pt x="1617959" y="2344717"/>
                  <a:pt x="1617959" y="2364917"/>
                </a:cubicBezTo>
                <a:cubicBezTo>
                  <a:pt x="1617959" y="2385121"/>
                  <a:pt x="1601583" y="2401497"/>
                  <a:pt x="1581383" y="2401497"/>
                </a:cubicBezTo>
                <a:cubicBezTo>
                  <a:pt x="1561183" y="2401497"/>
                  <a:pt x="1544807" y="2385121"/>
                  <a:pt x="1544807" y="2364917"/>
                </a:cubicBezTo>
                <a:cubicBezTo>
                  <a:pt x="1544807" y="2344717"/>
                  <a:pt x="1561183" y="2328341"/>
                  <a:pt x="1581383" y="2328341"/>
                </a:cubicBezTo>
                <a:close/>
                <a:moveTo>
                  <a:pt x="1360697" y="2328338"/>
                </a:moveTo>
                <a:cubicBezTo>
                  <a:pt x="1380897" y="2328338"/>
                  <a:pt x="1397273" y="2344715"/>
                  <a:pt x="1397273" y="2364915"/>
                </a:cubicBezTo>
                <a:cubicBezTo>
                  <a:pt x="1397273" y="2385119"/>
                  <a:pt x="1380897" y="2401495"/>
                  <a:pt x="1360697" y="2401495"/>
                </a:cubicBezTo>
                <a:cubicBezTo>
                  <a:pt x="1340497" y="2401495"/>
                  <a:pt x="1324121" y="2385119"/>
                  <a:pt x="1324121" y="2364915"/>
                </a:cubicBezTo>
                <a:cubicBezTo>
                  <a:pt x="1324121" y="2344715"/>
                  <a:pt x="1340497" y="2328338"/>
                  <a:pt x="1360697" y="2328338"/>
                </a:cubicBezTo>
                <a:close/>
                <a:moveTo>
                  <a:pt x="1140011" y="2328337"/>
                </a:moveTo>
                <a:cubicBezTo>
                  <a:pt x="1160211" y="2328337"/>
                  <a:pt x="1176587" y="2344713"/>
                  <a:pt x="1176587" y="2364913"/>
                </a:cubicBezTo>
                <a:cubicBezTo>
                  <a:pt x="1176587" y="2385116"/>
                  <a:pt x="1160211" y="2401493"/>
                  <a:pt x="1140011" y="2401493"/>
                </a:cubicBezTo>
                <a:cubicBezTo>
                  <a:pt x="1119811" y="2401493"/>
                  <a:pt x="1103435" y="2385116"/>
                  <a:pt x="1103435" y="2364913"/>
                </a:cubicBezTo>
                <a:cubicBezTo>
                  <a:pt x="1103435" y="2344713"/>
                  <a:pt x="1119811" y="2328337"/>
                  <a:pt x="1140011" y="2328337"/>
                </a:cubicBezTo>
                <a:close/>
                <a:moveTo>
                  <a:pt x="919325" y="2328335"/>
                </a:moveTo>
                <a:cubicBezTo>
                  <a:pt x="939525" y="2328335"/>
                  <a:pt x="955901" y="2344711"/>
                  <a:pt x="955901" y="2364911"/>
                </a:cubicBezTo>
                <a:cubicBezTo>
                  <a:pt x="955901" y="2385114"/>
                  <a:pt x="939525" y="2401491"/>
                  <a:pt x="919325" y="2401491"/>
                </a:cubicBezTo>
                <a:cubicBezTo>
                  <a:pt x="899125" y="2401491"/>
                  <a:pt x="882749" y="2385114"/>
                  <a:pt x="882749" y="2364911"/>
                </a:cubicBezTo>
                <a:cubicBezTo>
                  <a:pt x="882749" y="2344711"/>
                  <a:pt x="899125" y="2328335"/>
                  <a:pt x="919325" y="2328335"/>
                </a:cubicBezTo>
                <a:close/>
                <a:moveTo>
                  <a:pt x="698639" y="2328333"/>
                </a:moveTo>
                <a:cubicBezTo>
                  <a:pt x="718839" y="2328333"/>
                  <a:pt x="735215" y="2344710"/>
                  <a:pt x="735215" y="2364909"/>
                </a:cubicBezTo>
                <a:cubicBezTo>
                  <a:pt x="735215" y="2385112"/>
                  <a:pt x="718839" y="2401488"/>
                  <a:pt x="698639" y="2401488"/>
                </a:cubicBezTo>
                <a:cubicBezTo>
                  <a:pt x="678439" y="2401488"/>
                  <a:pt x="662063" y="2385112"/>
                  <a:pt x="662063" y="2364909"/>
                </a:cubicBezTo>
                <a:cubicBezTo>
                  <a:pt x="662063" y="2344710"/>
                  <a:pt x="678439" y="2328333"/>
                  <a:pt x="698639" y="2328333"/>
                </a:cubicBezTo>
                <a:close/>
                <a:moveTo>
                  <a:pt x="477953" y="2328331"/>
                </a:moveTo>
                <a:cubicBezTo>
                  <a:pt x="498153" y="2328331"/>
                  <a:pt x="514529" y="2344708"/>
                  <a:pt x="514529" y="2364907"/>
                </a:cubicBezTo>
                <a:cubicBezTo>
                  <a:pt x="514529" y="2385110"/>
                  <a:pt x="498153" y="2401486"/>
                  <a:pt x="477953" y="2401486"/>
                </a:cubicBezTo>
                <a:cubicBezTo>
                  <a:pt x="457753" y="2401486"/>
                  <a:pt x="441377" y="2385110"/>
                  <a:pt x="441377" y="2364907"/>
                </a:cubicBezTo>
                <a:cubicBezTo>
                  <a:pt x="441377" y="2344708"/>
                  <a:pt x="457753" y="2328331"/>
                  <a:pt x="477953" y="2328331"/>
                </a:cubicBezTo>
                <a:close/>
                <a:moveTo>
                  <a:pt x="257266" y="2328329"/>
                </a:moveTo>
                <a:cubicBezTo>
                  <a:pt x="277466" y="2328329"/>
                  <a:pt x="293842" y="2344706"/>
                  <a:pt x="293842" y="2364905"/>
                </a:cubicBezTo>
                <a:cubicBezTo>
                  <a:pt x="293842" y="2385108"/>
                  <a:pt x="277466" y="2401484"/>
                  <a:pt x="257266" y="2401484"/>
                </a:cubicBezTo>
                <a:cubicBezTo>
                  <a:pt x="237066" y="2401484"/>
                  <a:pt x="220690" y="2385108"/>
                  <a:pt x="220690" y="2364905"/>
                </a:cubicBezTo>
                <a:cubicBezTo>
                  <a:pt x="220690" y="2344706"/>
                  <a:pt x="237066" y="2328329"/>
                  <a:pt x="257266" y="2328329"/>
                </a:cubicBezTo>
                <a:close/>
                <a:moveTo>
                  <a:pt x="36580" y="2328327"/>
                </a:moveTo>
                <a:cubicBezTo>
                  <a:pt x="56780" y="2328327"/>
                  <a:pt x="73156" y="2344704"/>
                  <a:pt x="73156" y="2364904"/>
                </a:cubicBezTo>
                <a:cubicBezTo>
                  <a:pt x="73156" y="2385105"/>
                  <a:pt x="56780" y="2401482"/>
                  <a:pt x="36580" y="2401482"/>
                </a:cubicBezTo>
                <a:cubicBezTo>
                  <a:pt x="16380" y="2401482"/>
                  <a:pt x="4" y="2385105"/>
                  <a:pt x="4" y="2364904"/>
                </a:cubicBezTo>
                <a:cubicBezTo>
                  <a:pt x="4" y="2344704"/>
                  <a:pt x="16380" y="2328327"/>
                  <a:pt x="36580" y="2328327"/>
                </a:cubicBezTo>
                <a:close/>
                <a:moveTo>
                  <a:pt x="11732658" y="2328326"/>
                </a:moveTo>
                <a:cubicBezTo>
                  <a:pt x="11752858" y="2328326"/>
                  <a:pt x="11769234" y="2344702"/>
                  <a:pt x="11769234" y="2364902"/>
                </a:cubicBezTo>
                <a:cubicBezTo>
                  <a:pt x="11769234" y="2385103"/>
                  <a:pt x="11752858" y="2401479"/>
                  <a:pt x="11732658" y="2401479"/>
                </a:cubicBezTo>
                <a:cubicBezTo>
                  <a:pt x="11712458" y="2401479"/>
                  <a:pt x="11696082" y="2385103"/>
                  <a:pt x="11696082" y="2364902"/>
                </a:cubicBezTo>
                <a:cubicBezTo>
                  <a:pt x="11696082" y="2344702"/>
                  <a:pt x="11712458" y="2328326"/>
                  <a:pt x="11732658" y="2328326"/>
                </a:cubicBezTo>
                <a:close/>
                <a:moveTo>
                  <a:pt x="11953343" y="2328324"/>
                </a:moveTo>
                <a:cubicBezTo>
                  <a:pt x="11973543" y="2328324"/>
                  <a:pt x="11989919" y="2344701"/>
                  <a:pt x="11989919" y="2364900"/>
                </a:cubicBezTo>
                <a:cubicBezTo>
                  <a:pt x="11989919" y="2385101"/>
                  <a:pt x="11973543" y="2401477"/>
                  <a:pt x="11953343" y="2401477"/>
                </a:cubicBezTo>
                <a:cubicBezTo>
                  <a:pt x="11933143" y="2401477"/>
                  <a:pt x="11916767" y="2385101"/>
                  <a:pt x="11916767" y="2364900"/>
                </a:cubicBezTo>
                <a:cubicBezTo>
                  <a:pt x="11916767" y="2344701"/>
                  <a:pt x="11933143" y="2328324"/>
                  <a:pt x="11953343" y="2328324"/>
                </a:cubicBezTo>
                <a:close/>
                <a:moveTo>
                  <a:pt x="11732658" y="2116659"/>
                </a:moveTo>
                <a:cubicBezTo>
                  <a:pt x="11752858" y="2116659"/>
                  <a:pt x="11769234" y="2133034"/>
                  <a:pt x="11769234" y="2153235"/>
                </a:cubicBezTo>
                <a:cubicBezTo>
                  <a:pt x="11769234" y="2173435"/>
                  <a:pt x="11752858" y="2189811"/>
                  <a:pt x="11732658" y="2189811"/>
                </a:cubicBezTo>
                <a:cubicBezTo>
                  <a:pt x="11712458" y="2189811"/>
                  <a:pt x="11696082" y="2173435"/>
                  <a:pt x="11696082" y="2153235"/>
                </a:cubicBezTo>
                <a:cubicBezTo>
                  <a:pt x="11696082" y="2133034"/>
                  <a:pt x="11712458" y="2116659"/>
                  <a:pt x="11732658" y="2116659"/>
                </a:cubicBezTo>
                <a:close/>
                <a:moveTo>
                  <a:pt x="11511977" y="2116659"/>
                </a:moveTo>
                <a:cubicBezTo>
                  <a:pt x="11532177" y="2116659"/>
                  <a:pt x="11548553" y="2133034"/>
                  <a:pt x="11548553" y="2153238"/>
                </a:cubicBezTo>
                <a:cubicBezTo>
                  <a:pt x="11548553" y="2173509"/>
                  <a:pt x="11532177" y="2189895"/>
                  <a:pt x="11511977" y="2189895"/>
                </a:cubicBezTo>
                <a:cubicBezTo>
                  <a:pt x="11491777" y="2189895"/>
                  <a:pt x="11475401" y="2173509"/>
                  <a:pt x="11475401" y="2153238"/>
                </a:cubicBezTo>
                <a:cubicBezTo>
                  <a:pt x="11475401" y="2133034"/>
                  <a:pt x="11491777" y="2116659"/>
                  <a:pt x="11511977" y="2116659"/>
                </a:cubicBezTo>
                <a:close/>
                <a:moveTo>
                  <a:pt x="11291296" y="2116659"/>
                </a:moveTo>
                <a:cubicBezTo>
                  <a:pt x="11311496" y="2116659"/>
                  <a:pt x="11327872" y="2133034"/>
                  <a:pt x="11327872" y="2153238"/>
                </a:cubicBezTo>
                <a:cubicBezTo>
                  <a:pt x="11327872" y="2173507"/>
                  <a:pt x="11311496" y="2189893"/>
                  <a:pt x="11291296" y="2189893"/>
                </a:cubicBezTo>
                <a:cubicBezTo>
                  <a:pt x="11271096" y="2189893"/>
                  <a:pt x="11254720" y="2173507"/>
                  <a:pt x="11254720" y="2153238"/>
                </a:cubicBezTo>
                <a:cubicBezTo>
                  <a:pt x="11254720" y="2133034"/>
                  <a:pt x="11271096" y="2116659"/>
                  <a:pt x="11291296" y="2116659"/>
                </a:cubicBezTo>
                <a:close/>
                <a:moveTo>
                  <a:pt x="11070615" y="2116659"/>
                </a:moveTo>
                <a:cubicBezTo>
                  <a:pt x="11090815" y="2116659"/>
                  <a:pt x="11107191" y="2133034"/>
                  <a:pt x="11107191" y="2153238"/>
                </a:cubicBezTo>
                <a:cubicBezTo>
                  <a:pt x="11107191" y="2173506"/>
                  <a:pt x="11090815" y="2189892"/>
                  <a:pt x="11070615" y="2189892"/>
                </a:cubicBezTo>
                <a:cubicBezTo>
                  <a:pt x="11050415" y="2189892"/>
                  <a:pt x="11034039" y="2173506"/>
                  <a:pt x="11034039" y="2153238"/>
                </a:cubicBezTo>
                <a:cubicBezTo>
                  <a:pt x="11034039" y="2133034"/>
                  <a:pt x="11050415" y="2116659"/>
                  <a:pt x="11070615" y="2116659"/>
                </a:cubicBezTo>
                <a:close/>
                <a:moveTo>
                  <a:pt x="10849934" y="2116659"/>
                </a:moveTo>
                <a:cubicBezTo>
                  <a:pt x="10870134" y="2116659"/>
                  <a:pt x="10886510" y="2133034"/>
                  <a:pt x="10886510" y="2153238"/>
                </a:cubicBezTo>
                <a:cubicBezTo>
                  <a:pt x="10886510" y="2173505"/>
                  <a:pt x="10870134" y="2189890"/>
                  <a:pt x="10849934" y="2189890"/>
                </a:cubicBezTo>
                <a:cubicBezTo>
                  <a:pt x="10829734" y="2189890"/>
                  <a:pt x="10813358" y="2173505"/>
                  <a:pt x="10813358" y="2153238"/>
                </a:cubicBezTo>
                <a:cubicBezTo>
                  <a:pt x="10813358" y="2133034"/>
                  <a:pt x="10829734" y="2116659"/>
                  <a:pt x="10849934" y="2116659"/>
                </a:cubicBezTo>
                <a:close/>
                <a:moveTo>
                  <a:pt x="10629253" y="2116659"/>
                </a:moveTo>
                <a:cubicBezTo>
                  <a:pt x="10649453" y="2116659"/>
                  <a:pt x="10665829" y="2133034"/>
                  <a:pt x="10665829" y="2153238"/>
                </a:cubicBezTo>
                <a:cubicBezTo>
                  <a:pt x="10665829" y="2173503"/>
                  <a:pt x="10649453" y="2189889"/>
                  <a:pt x="10629253" y="2189889"/>
                </a:cubicBezTo>
                <a:cubicBezTo>
                  <a:pt x="10609053" y="2189889"/>
                  <a:pt x="10592677" y="2173503"/>
                  <a:pt x="10592677" y="2153238"/>
                </a:cubicBezTo>
                <a:cubicBezTo>
                  <a:pt x="10592677" y="2133034"/>
                  <a:pt x="10609053" y="2116659"/>
                  <a:pt x="10629253" y="2116659"/>
                </a:cubicBezTo>
                <a:close/>
                <a:moveTo>
                  <a:pt x="10408572" y="2116659"/>
                </a:moveTo>
                <a:cubicBezTo>
                  <a:pt x="10428772" y="2116659"/>
                  <a:pt x="10445148" y="2133034"/>
                  <a:pt x="10445148" y="2153238"/>
                </a:cubicBezTo>
                <a:cubicBezTo>
                  <a:pt x="10445148" y="2173502"/>
                  <a:pt x="10428772" y="2189887"/>
                  <a:pt x="10408572" y="2189887"/>
                </a:cubicBezTo>
                <a:cubicBezTo>
                  <a:pt x="10388372" y="2189887"/>
                  <a:pt x="10371996" y="2173502"/>
                  <a:pt x="10371996" y="2153238"/>
                </a:cubicBezTo>
                <a:cubicBezTo>
                  <a:pt x="10371996" y="2133034"/>
                  <a:pt x="10388372" y="2116659"/>
                  <a:pt x="10408572" y="2116659"/>
                </a:cubicBezTo>
                <a:close/>
                <a:moveTo>
                  <a:pt x="10187891" y="2116659"/>
                </a:moveTo>
                <a:cubicBezTo>
                  <a:pt x="10208091" y="2116659"/>
                  <a:pt x="10224467" y="2133034"/>
                  <a:pt x="10224467" y="2153238"/>
                </a:cubicBezTo>
                <a:cubicBezTo>
                  <a:pt x="10224467" y="2173500"/>
                  <a:pt x="10208091" y="2189886"/>
                  <a:pt x="10187891" y="2189886"/>
                </a:cubicBezTo>
                <a:cubicBezTo>
                  <a:pt x="10167691" y="2189886"/>
                  <a:pt x="10151315" y="2173500"/>
                  <a:pt x="10151315" y="2153238"/>
                </a:cubicBezTo>
                <a:cubicBezTo>
                  <a:pt x="10151315" y="2133034"/>
                  <a:pt x="10167691" y="2116659"/>
                  <a:pt x="10187891" y="2116659"/>
                </a:cubicBezTo>
                <a:close/>
                <a:moveTo>
                  <a:pt x="9967210" y="2116659"/>
                </a:moveTo>
                <a:cubicBezTo>
                  <a:pt x="9987410" y="2116659"/>
                  <a:pt x="10003786" y="2133034"/>
                  <a:pt x="10003786" y="2153238"/>
                </a:cubicBezTo>
                <a:cubicBezTo>
                  <a:pt x="10003786" y="2173499"/>
                  <a:pt x="9987410" y="2189883"/>
                  <a:pt x="9967210" y="2189883"/>
                </a:cubicBezTo>
                <a:cubicBezTo>
                  <a:pt x="9947010" y="2189883"/>
                  <a:pt x="9930634" y="2173499"/>
                  <a:pt x="9930634" y="2153238"/>
                </a:cubicBezTo>
                <a:cubicBezTo>
                  <a:pt x="9930634" y="2133034"/>
                  <a:pt x="9947010" y="2116659"/>
                  <a:pt x="9967210" y="2116659"/>
                </a:cubicBezTo>
                <a:close/>
                <a:moveTo>
                  <a:pt x="9746529" y="2116659"/>
                </a:moveTo>
                <a:cubicBezTo>
                  <a:pt x="9766729" y="2116659"/>
                  <a:pt x="9783105" y="2133034"/>
                  <a:pt x="9783105" y="2153238"/>
                </a:cubicBezTo>
                <a:cubicBezTo>
                  <a:pt x="9783105" y="2173497"/>
                  <a:pt x="9766729" y="2189883"/>
                  <a:pt x="9746529" y="2189883"/>
                </a:cubicBezTo>
                <a:cubicBezTo>
                  <a:pt x="9726329" y="2189883"/>
                  <a:pt x="9709953" y="2173497"/>
                  <a:pt x="9709953" y="2153238"/>
                </a:cubicBezTo>
                <a:cubicBezTo>
                  <a:pt x="9709953" y="2133034"/>
                  <a:pt x="9726329" y="2116659"/>
                  <a:pt x="9746529" y="2116659"/>
                </a:cubicBezTo>
                <a:close/>
                <a:moveTo>
                  <a:pt x="9525848" y="2116659"/>
                </a:moveTo>
                <a:cubicBezTo>
                  <a:pt x="9546048" y="2116659"/>
                  <a:pt x="9562424" y="2133034"/>
                  <a:pt x="9562424" y="2153238"/>
                </a:cubicBezTo>
                <a:cubicBezTo>
                  <a:pt x="9562424" y="2173496"/>
                  <a:pt x="9546048" y="2189881"/>
                  <a:pt x="9525848" y="2189881"/>
                </a:cubicBezTo>
                <a:cubicBezTo>
                  <a:pt x="9505648" y="2189881"/>
                  <a:pt x="9489272" y="2173496"/>
                  <a:pt x="9489272" y="2153238"/>
                </a:cubicBezTo>
                <a:cubicBezTo>
                  <a:pt x="9489272" y="2133034"/>
                  <a:pt x="9505648" y="2116659"/>
                  <a:pt x="9525848" y="2116659"/>
                </a:cubicBezTo>
                <a:close/>
                <a:moveTo>
                  <a:pt x="9305167" y="2116659"/>
                </a:moveTo>
                <a:cubicBezTo>
                  <a:pt x="9325367" y="2116659"/>
                  <a:pt x="9341743" y="2133034"/>
                  <a:pt x="9341743" y="2153238"/>
                </a:cubicBezTo>
                <a:cubicBezTo>
                  <a:pt x="9341743" y="2173495"/>
                  <a:pt x="9325367" y="2189879"/>
                  <a:pt x="9305167" y="2189879"/>
                </a:cubicBezTo>
                <a:cubicBezTo>
                  <a:pt x="9284967" y="2189879"/>
                  <a:pt x="9268591" y="2173495"/>
                  <a:pt x="9268591" y="2153238"/>
                </a:cubicBezTo>
                <a:cubicBezTo>
                  <a:pt x="9268591" y="2133034"/>
                  <a:pt x="9284967" y="2116659"/>
                  <a:pt x="9305167" y="2116659"/>
                </a:cubicBezTo>
                <a:close/>
                <a:moveTo>
                  <a:pt x="9084486" y="2116659"/>
                </a:moveTo>
                <a:cubicBezTo>
                  <a:pt x="9104686" y="2116659"/>
                  <a:pt x="9121062" y="2133034"/>
                  <a:pt x="9121062" y="2153238"/>
                </a:cubicBezTo>
                <a:cubicBezTo>
                  <a:pt x="9121062" y="2173494"/>
                  <a:pt x="9104686" y="2189878"/>
                  <a:pt x="9084486" y="2189878"/>
                </a:cubicBezTo>
                <a:cubicBezTo>
                  <a:pt x="9064286" y="2189878"/>
                  <a:pt x="9047910" y="2173494"/>
                  <a:pt x="9047910" y="2153238"/>
                </a:cubicBezTo>
                <a:cubicBezTo>
                  <a:pt x="9047910" y="2133034"/>
                  <a:pt x="9064286" y="2116659"/>
                  <a:pt x="9084486" y="2116659"/>
                </a:cubicBezTo>
                <a:close/>
                <a:moveTo>
                  <a:pt x="8863805" y="2116659"/>
                </a:moveTo>
                <a:cubicBezTo>
                  <a:pt x="8884005" y="2116659"/>
                  <a:pt x="8900381" y="2133034"/>
                  <a:pt x="8900381" y="2153238"/>
                </a:cubicBezTo>
                <a:cubicBezTo>
                  <a:pt x="8900381" y="2173493"/>
                  <a:pt x="8884005" y="2189876"/>
                  <a:pt x="8863805" y="2189876"/>
                </a:cubicBezTo>
                <a:cubicBezTo>
                  <a:pt x="8843605" y="2189876"/>
                  <a:pt x="8827229" y="2173493"/>
                  <a:pt x="8827229" y="2153238"/>
                </a:cubicBezTo>
                <a:cubicBezTo>
                  <a:pt x="8827229" y="2133034"/>
                  <a:pt x="8843605" y="2116659"/>
                  <a:pt x="8863805" y="2116659"/>
                </a:cubicBezTo>
                <a:close/>
                <a:moveTo>
                  <a:pt x="8643124" y="2116659"/>
                </a:moveTo>
                <a:cubicBezTo>
                  <a:pt x="8663324" y="2116659"/>
                  <a:pt x="8679700" y="2133034"/>
                  <a:pt x="8679700" y="2153238"/>
                </a:cubicBezTo>
                <a:cubicBezTo>
                  <a:pt x="8679700" y="2173492"/>
                  <a:pt x="8663324" y="2189875"/>
                  <a:pt x="8643124" y="2189875"/>
                </a:cubicBezTo>
                <a:cubicBezTo>
                  <a:pt x="8622924" y="2189875"/>
                  <a:pt x="8606548" y="2173492"/>
                  <a:pt x="8606548" y="2153238"/>
                </a:cubicBezTo>
                <a:cubicBezTo>
                  <a:pt x="8606548" y="2133034"/>
                  <a:pt x="8622924" y="2116659"/>
                  <a:pt x="8643124" y="2116659"/>
                </a:cubicBezTo>
                <a:close/>
                <a:moveTo>
                  <a:pt x="8422443" y="2116659"/>
                </a:moveTo>
                <a:cubicBezTo>
                  <a:pt x="8442643" y="2116659"/>
                  <a:pt x="8459019" y="2133034"/>
                  <a:pt x="8459019" y="2153238"/>
                </a:cubicBezTo>
                <a:cubicBezTo>
                  <a:pt x="8459019" y="2173490"/>
                  <a:pt x="8442643" y="2189873"/>
                  <a:pt x="8422443" y="2189873"/>
                </a:cubicBezTo>
                <a:cubicBezTo>
                  <a:pt x="8402243" y="2189873"/>
                  <a:pt x="8385867" y="2173490"/>
                  <a:pt x="8385867" y="2153238"/>
                </a:cubicBezTo>
                <a:cubicBezTo>
                  <a:pt x="8385867" y="2133034"/>
                  <a:pt x="8402243" y="2116659"/>
                  <a:pt x="8422443" y="2116659"/>
                </a:cubicBezTo>
                <a:close/>
                <a:moveTo>
                  <a:pt x="8201762" y="2116659"/>
                </a:moveTo>
                <a:cubicBezTo>
                  <a:pt x="8221962" y="2116659"/>
                  <a:pt x="8238338" y="2133034"/>
                  <a:pt x="8238338" y="2153238"/>
                </a:cubicBezTo>
                <a:cubicBezTo>
                  <a:pt x="8238338" y="2173489"/>
                  <a:pt x="8221962" y="2189871"/>
                  <a:pt x="8201762" y="2189871"/>
                </a:cubicBezTo>
                <a:cubicBezTo>
                  <a:pt x="8181562" y="2189871"/>
                  <a:pt x="8165186" y="2173489"/>
                  <a:pt x="8165186" y="2153238"/>
                </a:cubicBezTo>
                <a:cubicBezTo>
                  <a:pt x="8165186" y="2133034"/>
                  <a:pt x="8181562" y="2116659"/>
                  <a:pt x="8201762" y="2116659"/>
                </a:cubicBezTo>
                <a:close/>
                <a:moveTo>
                  <a:pt x="7981081" y="2116659"/>
                </a:moveTo>
                <a:cubicBezTo>
                  <a:pt x="8001281" y="2116659"/>
                  <a:pt x="8017657" y="2133034"/>
                  <a:pt x="8017657" y="2153238"/>
                </a:cubicBezTo>
                <a:cubicBezTo>
                  <a:pt x="8017657" y="2173487"/>
                  <a:pt x="8001281" y="2189870"/>
                  <a:pt x="7981081" y="2189870"/>
                </a:cubicBezTo>
                <a:cubicBezTo>
                  <a:pt x="7960881" y="2189870"/>
                  <a:pt x="7944505" y="2173487"/>
                  <a:pt x="7944505" y="2153238"/>
                </a:cubicBezTo>
                <a:cubicBezTo>
                  <a:pt x="7944505" y="2133034"/>
                  <a:pt x="7960881" y="2116659"/>
                  <a:pt x="7981081" y="2116659"/>
                </a:cubicBezTo>
                <a:close/>
                <a:moveTo>
                  <a:pt x="7760400" y="2116659"/>
                </a:moveTo>
                <a:cubicBezTo>
                  <a:pt x="7780600" y="2116659"/>
                  <a:pt x="7796976" y="2133034"/>
                  <a:pt x="7796976" y="2153238"/>
                </a:cubicBezTo>
                <a:cubicBezTo>
                  <a:pt x="7796976" y="2173485"/>
                  <a:pt x="7780600" y="2189868"/>
                  <a:pt x="7760400" y="2189868"/>
                </a:cubicBezTo>
                <a:cubicBezTo>
                  <a:pt x="7740200" y="2189868"/>
                  <a:pt x="7723824" y="2173485"/>
                  <a:pt x="7723824" y="2153238"/>
                </a:cubicBezTo>
                <a:cubicBezTo>
                  <a:pt x="7723824" y="2133034"/>
                  <a:pt x="7740200" y="2116659"/>
                  <a:pt x="7760400" y="2116659"/>
                </a:cubicBezTo>
                <a:close/>
                <a:moveTo>
                  <a:pt x="7539719" y="2116659"/>
                </a:moveTo>
                <a:cubicBezTo>
                  <a:pt x="7559919" y="2116659"/>
                  <a:pt x="7576295" y="2133034"/>
                  <a:pt x="7576295" y="2153238"/>
                </a:cubicBezTo>
                <a:cubicBezTo>
                  <a:pt x="7576295" y="2173484"/>
                  <a:pt x="7559919" y="2189867"/>
                  <a:pt x="7539719" y="2189867"/>
                </a:cubicBezTo>
                <a:cubicBezTo>
                  <a:pt x="7519519" y="2189867"/>
                  <a:pt x="7503143" y="2173484"/>
                  <a:pt x="7503143" y="2153238"/>
                </a:cubicBezTo>
                <a:cubicBezTo>
                  <a:pt x="7503143" y="2133034"/>
                  <a:pt x="7519519" y="2116659"/>
                  <a:pt x="7539719" y="2116659"/>
                </a:cubicBezTo>
                <a:close/>
                <a:moveTo>
                  <a:pt x="7319038" y="2116659"/>
                </a:moveTo>
                <a:cubicBezTo>
                  <a:pt x="7339238" y="2116659"/>
                  <a:pt x="7355614" y="2133034"/>
                  <a:pt x="7355614" y="2153238"/>
                </a:cubicBezTo>
                <a:cubicBezTo>
                  <a:pt x="7355614" y="2173483"/>
                  <a:pt x="7339238" y="2189865"/>
                  <a:pt x="7319038" y="2189865"/>
                </a:cubicBezTo>
                <a:cubicBezTo>
                  <a:pt x="7298838" y="2189865"/>
                  <a:pt x="7282462" y="2173483"/>
                  <a:pt x="7282462" y="2153238"/>
                </a:cubicBezTo>
                <a:cubicBezTo>
                  <a:pt x="7282462" y="2133034"/>
                  <a:pt x="7298838" y="2116659"/>
                  <a:pt x="7319038" y="2116659"/>
                </a:cubicBezTo>
                <a:close/>
                <a:moveTo>
                  <a:pt x="7098357" y="2116659"/>
                </a:moveTo>
                <a:cubicBezTo>
                  <a:pt x="7118557" y="2116659"/>
                  <a:pt x="7134933" y="2133034"/>
                  <a:pt x="7134933" y="2153238"/>
                </a:cubicBezTo>
                <a:cubicBezTo>
                  <a:pt x="7134933" y="2173482"/>
                  <a:pt x="7118557" y="2189864"/>
                  <a:pt x="7098357" y="2189864"/>
                </a:cubicBezTo>
                <a:cubicBezTo>
                  <a:pt x="7078157" y="2189864"/>
                  <a:pt x="7061781" y="2173482"/>
                  <a:pt x="7061781" y="2153238"/>
                </a:cubicBezTo>
                <a:cubicBezTo>
                  <a:pt x="7061781" y="2133034"/>
                  <a:pt x="7078157" y="2116659"/>
                  <a:pt x="7098357" y="2116659"/>
                </a:cubicBezTo>
                <a:close/>
                <a:moveTo>
                  <a:pt x="6877676" y="2116659"/>
                </a:moveTo>
                <a:cubicBezTo>
                  <a:pt x="6897876" y="2116659"/>
                  <a:pt x="6914252" y="2133034"/>
                  <a:pt x="6914252" y="2153238"/>
                </a:cubicBezTo>
                <a:cubicBezTo>
                  <a:pt x="6914252" y="2173480"/>
                  <a:pt x="6897876" y="2189862"/>
                  <a:pt x="6877676" y="2189862"/>
                </a:cubicBezTo>
                <a:cubicBezTo>
                  <a:pt x="6857476" y="2189862"/>
                  <a:pt x="6841100" y="2173480"/>
                  <a:pt x="6841100" y="2153238"/>
                </a:cubicBezTo>
                <a:cubicBezTo>
                  <a:pt x="6841100" y="2133034"/>
                  <a:pt x="6857476" y="2116659"/>
                  <a:pt x="6877676" y="2116659"/>
                </a:cubicBezTo>
                <a:close/>
                <a:moveTo>
                  <a:pt x="6656995" y="2116659"/>
                </a:moveTo>
                <a:cubicBezTo>
                  <a:pt x="6677195" y="2116659"/>
                  <a:pt x="6693571" y="2133034"/>
                  <a:pt x="6693571" y="2153238"/>
                </a:cubicBezTo>
                <a:cubicBezTo>
                  <a:pt x="6693571" y="2173479"/>
                  <a:pt x="6677195" y="2189861"/>
                  <a:pt x="6656995" y="2189861"/>
                </a:cubicBezTo>
                <a:cubicBezTo>
                  <a:pt x="6636795" y="2189861"/>
                  <a:pt x="6620419" y="2173479"/>
                  <a:pt x="6620419" y="2153238"/>
                </a:cubicBezTo>
                <a:cubicBezTo>
                  <a:pt x="6620419" y="2133034"/>
                  <a:pt x="6636795" y="2116659"/>
                  <a:pt x="6656995" y="2116659"/>
                </a:cubicBezTo>
                <a:close/>
                <a:moveTo>
                  <a:pt x="6436314" y="2116659"/>
                </a:moveTo>
                <a:cubicBezTo>
                  <a:pt x="6456514" y="2116659"/>
                  <a:pt x="6472890" y="2133034"/>
                  <a:pt x="6472890" y="2153238"/>
                </a:cubicBezTo>
                <a:cubicBezTo>
                  <a:pt x="6472890" y="2173478"/>
                  <a:pt x="6456514" y="2189858"/>
                  <a:pt x="6436314" y="2189858"/>
                </a:cubicBezTo>
                <a:cubicBezTo>
                  <a:pt x="6416114" y="2189858"/>
                  <a:pt x="6399738" y="2173478"/>
                  <a:pt x="6399738" y="2153238"/>
                </a:cubicBezTo>
                <a:cubicBezTo>
                  <a:pt x="6399738" y="2133034"/>
                  <a:pt x="6416114" y="2116659"/>
                  <a:pt x="6436314" y="2116659"/>
                </a:cubicBezTo>
                <a:close/>
                <a:moveTo>
                  <a:pt x="6215633" y="2116659"/>
                </a:moveTo>
                <a:cubicBezTo>
                  <a:pt x="6235833" y="2116659"/>
                  <a:pt x="6252209" y="2133034"/>
                  <a:pt x="6252209" y="2153238"/>
                </a:cubicBezTo>
                <a:cubicBezTo>
                  <a:pt x="6252209" y="2173476"/>
                  <a:pt x="6235833" y="2189857"/>
                  <a:pt x="6215633" y="2189857"/>
                </a:cubicBezTo>
                <a:cubicBezTo>
                  <a:pt x="6195433" y="2189857"/>
                  <a:pt x="6179057" y="2173476"/>
                  <a:pt x="6179057" y="2153238"/>
                </a:cubicBezTo>
                <a:cubicBezTo>
                  <a:pt x="6179057" y="2133034"/>
                  <a:pt x="6195433" y="2116659"/>
                  <a:pt x="6215633" y="2116659"/>
                </a:cubicBezTo>
                <a:close/>
                <a:moveTo>
                  <a:pt x="5994952" y="2116659"/>
                </a:moveTo>
                <a:cubicBezTo>
                  <a:pt x="6015152" y="2116659"/>
                  <a:pt x="6031528" y="2133034"/>
                  <a:pt x="6031528" y="2153238"/>
                </a:cubicBezTo>
                <a:cubicBezTo>
                  <a:pt x="6031528" y="2173474"/>
                  <a:pt x="6015152" y="2189855"/>
                  <a:pt x="5994952" y="2189855"/>
                </a:cubicBezTo>
                <a:cubicBezTo>
                  <a:pt x="5974752" y="2189855"/>
                  <a:pt x="5958376" y="2173474"/>
                  <a:pt x="5958376" y="2153238"/>
                </a:cubicBezTo>
                <a:cubicBezTo>
                  <a:pt x="5958376" y="2133034"/>
                  <a:pt x="5974752" y="2116659"/>
                  <a:pt x="5994952" y="2116659"/>
                </a:cubicBezTo>
                <a:close/>
                <a:moveTo>
                  <a:pt x="5774272" y="2116659"/>
                </a:moveTo>
                <a:cubicBezTo>
                  <a:pt x="5794472" y="2116659"/>
                  <a:pt x="5810848" y="2133034"/>
                  <a:pt x="5810848" y="2153238"/>
                </a:cubicBezTo>
                <a:cubicBezTo>
                  <a:pt x="5810848" y="2173473"/>
                  <a:pt x="5794472" y="2189854"/>
                  <a:pt x="5774272" y="2189854"/>
                </a:cubicBezTo>
                <a:cubicBezTo>
                  <a:pt x="5754073" y="2189854"/>
                  <a:pt x="5737697" y="2173473"/>
                  <a:pt x="5737697" y="2153238"/>
                </a:cubicBezTo>
                <a:cubicBezTo>
                  <a:pt x="5737697" y="2133034"/>
                  <a:pt x="5754073" y="2116659"/>
                  <a:pt x="5774272" y="2116659"/>
                </a:cubicBezTo>
                <a:close/>
                <a:moveTo>
                  <a:pt x="5553593" y="2116659"/>
                </a:moveTo>
                <a:cubicBezTo>
                  <a:pt x="5573793" y="2116659"/>
                  <a:pt x="5590169" y="2133034"/>
                  <a:pt x="5590169" y="2153238"/>
                </a:cubicBezTo>
                <a:cubicBezTo>
                  <a:pt x="5590169" y="2173473"/>
                  <a:pt x="5573793" y="2189852"/>
                  <a:pt x="5553593" y="2189852"/>
                </a:cubicBezTo>
                <a:cubicBezTo>
                  <a:pt x="5533393" y="2189852"/>
                  <a:pt x="5517018" y="2173473"/>
                  <a:pt x="5517018" y="2153238"/>
                </a:cubicBezTo>
                <a:cubicBezTo>
                  <a:pt x="5517018" y="2133034"/>
                  <a:pt x="5533393" y="2116659"/>
                  <a:pt x="5553593" y="2116659"/>
                </a:cubicBezTo>
                <a:close/>
                <a:moveTo>
                  <a:pt x="5332913" y="2116659"/>
                </a:moveTo>
                <a:cubicBezTo>
                  <a:pt x="5353113" y="2116659"/>
                  <a:pt x="5369490" y="2133034"/>
                  <a:pt x="5369490" y="2153238"/>
                </a:cubicBezTo>
                <a:cubicBezTo>
                  <a:pt x="5369490" y="2173471"/>
                  <a:pt x="5353113" y="2189851"/>
                  <a:pt x="5332913" y="2189851"/>
                </a:cubicBezTo>
                <a:cubicBezTo>
                  <a:pt x="5312714" y="2189851"/>
                  <a:pt x="5296337" y="2173471"/>
                  <a:pt x="5296337" y="2153238"/>
                </a:cubicBezTo>
                <a:cubicBezTo>
                  <a:pt x="5296337" y="2133034"/>
                  <a:pt x="5312714" y="2116659"/>
                  <a:pt x="5332913" y="2116659"/>
                </a:cubicBezTo>
                <a:close/>
                <a:moveTo>
                  <a:pt x="5112230" y="2116659"/>
                </a:moveTo>
                <a:cubicBezTo>
                  <a:pt x="5132433" y="2116659"/>
                  <a:pt x="5148807" y="2133034"/>
                  <a:pt x="5148807" y="2153238"/>
                </a:cubicBezTo>
                <a:cubicBezTo>
                  <a:pt x="5148807" y="2173470"/>
                  <a:pt x="5132433" y="2189849"/>
                  <a:pt x="5112230" y="2189849"/>
                </a:cubicBezTo>
                <a:cubicBezTo>
                  <a:pt x="5092030" y="2189849"/>
                  <a:pt x="5075655" y="2173470"/>
                  <a:pt x="5075655" y="2153238"/>
                </a:cubicBezTo>
                <a:cubicBezTo>
                  <a:pt x="5075655" y="2133034"/>
                  <a:pt x="5092030" y="2116659"/>
                  <a:pt x="5112230" y="2116659"/>
                </a:cubicBezTo>
                <a:close/>
                <a:moveTo>
                  <a:pt x="4891552" y="2116659"/>
                </a:moveTo>
                <a:cubicBezTo>
                  <a:pt x="4911751" y="2116659"/>
                  <a:pt x="4928127" y="2133034"/>
                  <a:pt x="4928127" y="2153238"/>
                </a:cubicBezTo>
                <a:cubicBezTo>
                  <a:pt x="4928127" y="2173468"/>
                  <a:pt x="4911751" y="2189848"/>
                  <a:pt x="4891552" y="2189848"/>
                </a:cubicBezTo>
                <a:cubicBezTo>
                  <a:pt x="4871352" y="2189848"/>
                  <a:pt x="4854975" y="2173468"/>
                  <a:pt x="4854975" y="2153238"/>
                </a:cubicBezTo>
                <a:cubicBezTo>
                  <a:pt x="4854975" y="2133034"/>
                  <a:pt x="4871352" y="2116659"/>
                  <a:pt x="4891552" y="2116659"/>
                </a:cubicBezTo>
                <a:close/>
                <a:moveTo>
                  <a:pt x="4670871" y="2116659"/>
                </a:moveTo>
                <a:cubicBezTo>
                  <a:pt x="4691070" y="2116659"/>
                  <a:pt x="4707447" y="2133034"/>
                  <a:pt x="4707447" y="2153238"/>
                </a:cubicBezTo>
                <a:cubicBezTo>
                  <a:pt x="4707447" y="2173467"/>
                  <a:pt x="4691070" y="2189846"/>
                  <a:pt x="4670871" y="2189846"/>
                </a:cubicBezTo>
                <a:cubicBezTo>
                  <a:pt x="4650672" y="2189846"/>
                  <a:pt x="4634295" y="2173467"/>
                  <a:pt x="4634295" y="2153238"/>
                </a:cubicBezTo>
                <a:cubicBezTo>
                  <a:pt x="4634295" y="2133034"/>
                  <a:pt x="4650672" y="2116659"/>
                  <a:pt x="4670871" y="2116659"/>
                </a:cubicBezTo>
                <a:close/>
                <a:moveTo>
                  <a:pt x="4450188" y="2116659"/>
                </a:moveTo>
                <a:cubicBezTo>
                  <a:pt x="4470390" y="2116659"/>
                  <a:pt x="4486764" y="2133034"/>
                  <a:pt x="4486764" y="2153238"/>
                </a:cubicBezTo>
                <a:cubicBezTo>
                  <a:pt x="4486764" y="2173465"/>
                  <a:pt x="4470390" y="2189844"/>
                  <a:pt x="4450188" y="2189844"/>
                </a:cubicBezTo>
                <a:cubicBezTo>
                  <a:pt x="4429988" y="2189844"/>
                  <a:pt x="4413613" y="2173465"/>
                  <a:pt x="4413613" y="2153238"/>
                </a:cubicBezTo>
                <a:cubicBezTo>
                  <a:pt x="4413613" y="2133034"/>
                  <a:pt x="4429988" y="2116659"/>
                  <a:pt x="4450188" y="2116659"/>
                </a:cubicBezTo>
                <a:close/>
                <a:moveTo>
                  <a:pt x="4229507" y="2116659"/>
                </a:moveTo>
                <a:cubicBezTo>
                  <a:pt x="4249708" y="2116659"/>
                  <a:pt x="4266084" y="2133034"/>
                  <a:pt x="4266084" y="2153238"/>
                </a:cubicBezTo>
                <a:cubicBezTo>
                  <a:pt x="4266084" y="2173464"/>
                  <a:pt x="4249708" y="2189843"/>
                  <a:pt x="4229507" y="2189843"/>
                </a:cubicBezTo>
                <a:cubicBezTo>
                  <a:pt x="4209307" y="2189843"/>
                  <a:pt x="4192931" y="2173464"/>
                  <a:pt x="4192931" y="2153238"/>
                </a:cubicBezTo>
                <a:cubicBezTo>
                  <a:pt x="4192931" y="2133034"/>
                  <a:pt x="4209307" y="2116659"/>
                  <a:pt x="4229507" y="2116659"/>
                </a:cubicBezTo>
                <a:close/>
                <a:moveTo>
                  <a:pt x="4008847" y="2116659"/>
                </a:moveTo>
                <a:cubicBezTo>
                  <a:pt x="4029045" y="2116659"/>
                  <a:pt x="4045426" y="2133034"/>
                  <a:pt x="4045426" y="2153238"/>
                </a:cubicBezTo>
                <a:cubicBezTo>
                  <a:pt x="4045426" y="2173462"/>
                  <a:pt x="4029045" y="2189842"/>
                  <a:pt x="4008847" y="2189842"/>
                </a:cubicBezTo>
                <a:cubicBezTo>
                  <a:pt x="3988642" y="2189842"/>
                  <a:pt x="3972267" y="2173462"/>
                  <a:pt x="3972267" y="2153238"/>
                </a:cubicBezTo>
                <a:cubicBezTo>
                  <a:pt x="3972267" y="2133034"/>
                  <a:pt x="3988642" y="2116659"/>
                  <a:pt x="4008847" y="2116659"/>
                </a:cubicBezTo>
                <a:close/>
                <a:moveTo>
                  <a:pt x="3788165" y="2116659"/>
                </a:moveTo>
                <a:cubicBezTo>
                  <a:pt x="3808367" y="2116659"/>
                  <a:pt x="3824738" y="2133034"/>
                  <a:pt x="3824738" y="2153238"/>
                </a:cubicBezTo>
                <a:cubicBezTo>
                  <a:pt x="3824738" y="2173461"/>
                  <a:pt x="3808367" y="2189840"/>
                  <a:pt x="3788165" y="2189840"/>
                </a:cubicBezTo>
                <a:cubicBezTo>
                  <a:pt x="3767965" y="2189840"/>
                  <a:pt x="3751588" y="2173461"/>
                  <a:pt x="3751588" y="2153238"/>
                </a:cubicBezTo>
                <a:cubicBezTo>
                  <a:pt x="3751588" y="2133034"/>
                  <a:pt x="3767965" y="2116659"/>
                  <a:pt x="3788165" y="2116659"/>
                </a:cubicBezTo>
                <a:close/>
                <a:moveTo>
                  <a:pt x="3567479" y="2116659"/>
                </a:moveTo>
                <a:cubicBezTo>
                  <a:pt x="3587675" y="2116659"/>
                  <a:pt x="3604051" y="2133034"/>
                  <a:pt x="3604051" y="2153238"/>
                </a:cubicBezTo>
                <a:cubicBezTo>
                  <a:pt x="3604051" y="2173460"/>
                  <a:pt x="3587675" y="2189839"/>
                  <a:pt x="3567479" y="2189839"/>
                </a:cubicBezTo>
                <a:cubicBezTo>
                  <a:pt x="3547276" y="2189839"/>
                  <a:pt x="3530908" y="2173460"/>
                  <a:pt x="3530908" y="2153238"/>
                </a:cubicBezTo>
                <a:cubicBezTo>
                  <a:pt x="3530908" y="2133034"/>
                  <a:pt x="3547276" y="2116659"/>
                  <a:pt x="3567479" y="2116659"/>
                </a:cubicBezTo>
                <a:close/>
                <a:moveTo>
                  <a:pt x="3346801" y="2116659"/>
                </a:moveTo>
                <a:cubicBezTo>
                  <a:pt x="3367001" y="2116659"/>
                  <a:pt x="3383375" y="2133034"/>
                  <a:pt x="3383375" y="2153238"/>
                </a:cubicBezTo>
                <a:cubicBezTo>
                  <a:pt x="3383375" y="2173458"/>
                  <a:pt x="3367001" y="2189837"/>
                  <a:pt x="3346801" y="2189837"/>
                </a:cubicBezTo>
                <a:cubicBezTo>
                  <a:pt x="3326603" y="2189837"/>
                  <a:pt x="3310228" y="2173458"/>
                  <a:pt x="3310228" y="2153238"/>
                </a:cubicBezTo>
                <a:cubicBezTo>
                  <a:pt x="3310228" y="2133034"/>
                  <a:pt x="3326603" y="2116659"/>
                  <a:pt x="3346801" y="2116659"/>
                </a:cubicBezTo>
                <a:close/>
                <a:moveTo>
                  <a:pt x="3126126" y="2116659"/>
                </a:moveTo>
                <a:cubicBezTo>
                  <a:pt x="3146320" y="2116659"/>
                  <a:pt x="3162696" y="2133034"/>
                  <a:pt x="3162696" y="2153238"/>
                </a:cubicBezTo>
                <a:cubicBezTo>
                  <a:pt x="3162696" y="2173456"/>
                  <a:pt x="3146320" y="2189836"/>
                  <a:pt x="3126126" y="2189836"/>
                </a:cubicBezTo>
                <a:cubicBezTo>
                  <a:pt x="3105923" y="2189836"/>
                  <a:pt x="3089541" y="2173456"/>
                  <a:pt x="3089541" y="2153238"/>
                </a:cubicBezTo>
                <a:cubicBezTo>
                  <a:pt x="3089541" y="2133034"/>
                  <a:pt x="3105923" y="2116659"/>
                  <a:pt x="3126126" y="2116659"/>
                </a:cubicBezTo>
                <a:close/>
                <a:moveTo>
                  <a:pt x="2905436" y="2116659"/>
                </a:moveTo>
                <a:cubicBezTo>
                  <a:pt x="2925637" y="2116659"/>
                  <a:pt x="2942013" y="2133034"/>
                  <a:pt x="2942013" y="2153238"/>
                </a:cubicBezTo>
                <a:cubicBezTo>
                  <a:pt x="2942013" y="2173455"/>
                  <a:pt x="2925637" y="2189834"/>
                  <a:pt x="2905436" y="2189834"/>
                </a:cubicBezTo>
                <a:cubicBezTo>
                  <a:pt x="2885243" y="2189834"/>
                  <a:pt x="2868866" y="2173455"/>
                  <a:pt x="2868866" y="2153238"/>
                </a:cubicBezTo>
                <a:cubicBezTo>
                  <a:pt x="2868866" y="2133034"/>
                  <a:pt x="2885243" y="2116659"/>
                  <a:pt x="2905436" y="2116659"/>
                </a:cubicBezTo>
                <a:close/>
                <a:moveTo>
                  <a:pt x="2684758" y="2116659"/>
                </a:moveTo>
                <a:cubicBezTo>
                  <a:pt x="2704958" y="2116659"/>
                  <a:pt x="2721329" y="2133034"/>
                  <a:pt x="2721329" y="2153238"/>
                </a:cubicBezTo>
                <a:cubicBezTo>
                  <a:pt x="2721329" y="2173454"/>
                  <a:pt x="2704958" y="2189832"/>
                  <a:pt x="2684758" y="2189832"/>
                </a:cubicBezTo>
                <a:cubicBezTo>
                  <a:pt x="2664554" y="2189832"/>
                  <a:pt x="2648177" y="2173454"/>
                  <a:pt x="2648177" y="2153238"/>
                </a:cubicBezTo>
                <a:cubicBezTo>
                  <a:pt x="2648177" y="2133034"/>
                  <a:pt x="2664554" y="2116659"/>
                  <a:pt x="2684758" y="2116659"/>
                </a:cubicBezTo>
                <a:close/>
                <a:moveTo>
                  <a:pt x="2464071" y="2116659"/>
                </a:moveTo>
                <a:cubicBezTo>
                  <a:pt x="2484272" y="2116659"/>
                  <a:pt x="2500650" y="2133034"/>
                  <a:pt x="2500650" y="2153238"/>
                </a:cubicBezTo>
                <a:cubicBezTo>
                  <a:pt x="2500650" y="2173453"/>
                  <a:pt x="2484272" y="2189831"/>
                  <a:pt x="2464071" y="2189831"/>
                </a:cubicBezTo>
                <a:cubicBezTo>
                  <a:pt x="2443875" y="2189831"/>
                  <a:pt x="2427500" y="2173453"/>
                  <a:pt x="2427500" y="2153238"/>
                </a:cubicBezTo>
                <a:cubicBezTo>
                  <a:pt x="2427500" y="2133034"/>
                  <a:pt x="2443875" y="2116659"/>
                  <a:pt x="2464071" y="2116659"/>
                </a:cubicBezTo>
                <a:close/>
                <a:moveTo>
                  <a:pt x="2243393" y="2116659"/>
                </a:moveTo>
                <a:cubicBezTo>
                  <a:pt x="2263591" y="2116659"/>
                  <a:pt x="2279972" y="2133034"/>
                  <a:pt x="2279972" y="2153238"/>
                </a:cubicBezTo>
                <a:cubicBezTo>
                  <a:pt x="2279972" y="2173451"/>
                  <a:pt x="2263591" y="2189829"/>
                  <a:pt x="2243393" y="2189829"/>
                </a:cubicBezTo>
                <a:cubicBezTo>
                  <a:pt x="2223191" y="2189829"/>
                  <a:pt x="2206817" y="2173451"/>
                  <a:pt x="2206817" y="2153238"/>
                </a:cubicBezTo>
                <a:cubicBezTo>
                  <a:pt x="2206817" y="2133034"/>
                  <a:pt x="2223191" y="2116659"/>
                  <a:pt x="2243393" y="2116659"/>
                </a:cubicBezTo>
                <a:close/>
                <a:moveTo>
                  <a:pt x="2022713" y="2116659"/>
                </a:moveTo>
                <a:cubicBezTo>
                  <a:pt x="2042913" y="2116659"/>
                  <a:pt x="2059288" y="2133034"/>
                  <a:pt x="2059288" y="2153238"/>
                </a:cubicBezTo>
                <a:cubicBezTo>
                  <a:pt x="2059288" y="2173450"/>
                  <a:pt x="2042913" y="2189828"/>
                  <a:pt x="2022713" y="2189828"/>
                </a:cubicBezTo>
                <a:cubicBezTo>
                  <a:pt x="2002514" y="2189828"/>
                  <a:pt x="1986179" y="2173450"/>
                  <a:pt x="1986179" y="2153238"/>
                </a:cubicBezTo>
                <a:cubicBezTo>
                  <a:pt x="1986179" y="2133034"/>
                  <a:pt x="2002514" y="2116659"/>
                  <a:pt x="2022713" y="2116659"/>
                </a:cubicBezTo>
                <a:close/>
                <a:moveTo>
                  <a:pt x="1802069" y="2116659"/>
                </a:moveTo>
                <a:cubicBezTo>
                  <a:pt x="1822269" y="2116659"/>
                  <a:pt x="1838644" y="2133034"/>
                  <a:pt x="1838644" y="2153238"/>
                </a:cubicBezTo>
                <a:cubicBezTo>
                  <a:pt x="1838644" y="2173448"/>
                  <a:pt x="1822269" y="2189826"/>
                  <a:pt x="1802069" y="2189826"/>
                </a:cubicBezTo>
                <a:cubicBezTo>
                  <a:pt x="1781868" y="2189826"/>
                  <a:pt x="1765493" y="2173448"/>
                  <a:pt x="1765493" y="2153238"/>
                </a:cubicBezTo>
                <a:cubicBezTo>
                  <a:pt x="1765493" y="2133034"/>
                  <a:pt x="1781868" y="2116659"/>
                  <a:pt x="1802069" y="2116659"/>
                </a:cubicBezTo>
                <a:close/>
                <a:moveTo>
                  <a:pt x="1581383" y="2116659"/>
                </a:moveTo>
                <a:cubicBezTo>
                  <a:pt x="1601583" y="2116659"/>
                  <a:pt x="1617959" y="2133034"/>
                  <a:pt x="1617959" y="2153238"/>
                </a:cubicBezTo>
                <a:cubicBezTo>
                  <a:pt x="1617959" y="2173446"/>
                  <a:pt x="1601583" y="2189825"/>
                  <a:pt x="1581383" y="2189825"/>
                </a:cubicBezTo>
                <a:cubicBezTo>
                  <a:pt x="1561183" y="2189825"/>
                  <a:pt x="1544807" y="2173446"/>
                  <a:pt x="1544807" y="2153238"/>
                </a:cubicBezTo>
                <a:cubicBezTo>
                  <a:pt x="1544807" y="2133034"/>
                  <a:pt x="1561183" y="2116659"/>
                  <a:pt x="1581383" y="2116659"/>
                </a:cubicBezTo>
                <a:close/>
                <a:moveTo>
                  <a:pt x="1360697" y="2116659"/>
                </a:moveTo>
                <a:cubicBezTo>
                  <a:pt x="1380897" y="2116659"/>
                  <a:pt x="1397273" y="2133034"/>
                  <a:pt x="1397273" y="2153238"/>
                </a:cubicBezTo>
                <a:cubicBezTo>
                  <a:pt x="1397273" y="2173445"/>
                  <a:pt x="1380897" y="2189822"/>
                  <a:pt x="1360697" y="2189822"/>
                </a:cubicBezTo>
                <a:cubicBezTo>
                  <a:pt x="1340497" y="2189822"/>
                  <a:pt x="1324121" y="2173445"/>
                  <a:pt x="1324121" y="2153238"/>
                </a:cubicBezTo>
                <a:cubicBezTo>
                  <a:pt x="1324121" y="2133034"/>
                  <a:pt x="1340497" y="2116659"/>
                  <a:pt x="1360697" y="2116659"/>
                </a:cubicBezTo>
                <a:close/>
                <a:moveTo>
                  <a:pt x="1140011" y="2116659"/>
                </a:moveTo>
                <a:cubicBezTo>
                  <a:pt x="1160211" y="2116659"/>
                  <a:pt x="1176587" y="2133034"/>
                  <a:pt x="1176587" y="2153238"/>
                </a:cubicBezTo>
                <a:cubicBezTo>
                  <a:pt x="1176587" y="2173444"/>
                  <a:pt x="1160211" y="2189821"/>
                  <a:pt x="1140011" y="2189821"/>
                </a:cubicBezTo>
                <a:cubicBezTo>
                  <a:pt x="1119811" y="2189821"/>
                  <a:pt x="1103435" y="2173444"/>
                  <a:pt x="1103435" y="2153238"/>
                </a:cubicBezTo>
                <a:cubicBezTo>
                  <a:pt x="1103435" y="2133034"/>
                  <a:pt x="1119811" y="2116659"/>
                  <a:pt x="1140011" y="2116659"/>
                </a:cubicBezTo>
                <a:close/>
                <a:moveTo>
                  <a:pt x="919325" y="2116659"/>
                </a:moveTo>
                <a:cubicBezTo>
                  <a:pt x="939525" y="2116659"/>
                  <a:pt x="955901" y="2133034"/>
                  <a:pt x="955901" y="2153238"/>
                </a:cubicBezTo>
                <a:cubicBezTo>
                  <a:pt x="955901" y="2173442"/>
                  <a:pt x="939525" y="2189819"/>
                  <a:pt x="919325" y="2189819"/>
                </a:cubicBezTo>
                <a:cubicBezTo>
                  <a:pt x="899125" y="2189819"/>
                  <a:pt x="882749" y="2173442"/>
                  <a:pt x="882749" y="2153238"/>
                </a:cubicBezTo>
                <a:cubicBezTo>
                  <a:pt x="882749" y="2133034"/>
                  <a:pt x="899125" y="2116659"/>
                  <a:pt x="919325" y="2116659"/>
                </a:cubicBezTo>
                <a:close/>
                <a:moveTo>
                  <a:pt x="698639" y="2116659"/>
                </a:moveTo>
                <a:cubicBezTo>
                  <a:pt x="718839" y="2116659"/>
                  <a:pt x="735215" y="2133034"/>
                  <a:pt x="735215" y="2153238"/>
                </a:cubicBezTo>
                <a:cubicBezTo>
                  <a:pt x="735215" y="2173441"/>
                  <a:pt x="718839" y="2189818"/>
                  <a:pt x="698639" y="2189818"/>
                </a:cubicBezTo>
                <a:cubicBezTo>
                  <a:pt x="678439" y="2189818"/>
                  <a:pt x="662063" y="2173441"/>
                  <a:pt x="662063" y="2153238"/>
                </a:cubicBezTo>
                <a:cubicBezTo>
                  <a:pt x="662063" y="2133034"/>
                  <a:pt x="678439" y="2116659"/>
                  <a:pt x="698639" y="2116659"/>
                </a:cubicBezTo>
                <a:close/>
                <a:moveTo>
                  <a:pt x="477953" y="2116659"/>
                </a:moveTo>
                <a:cubicBezTo>
                  <a:pt x="498153" y="2116659"/>
                  <a:pt x="514529" y="2133034"/>
                  <a:pt x="514529" y="2153238"/>
                </a:cubicBezTo>
                <a:cubicBezTo>
                  <a:pt x="514529" y="2173439"/>
                  <a:pt x="498153" y="2189816"/>
                  <a:pt x="477953" y="2189816"/>
                </a:cubicBezTo>
                <a:cubicBezTo>
                  <a:pt x="457753" y="2189816"/>
                  <a:pt x="441377" y="2173439"/>
                  <a:pt x="441377" y="2153238"/>
                </a:cubicBezTo>
                <a:cubicBezTo>
                  <a:pt x="441377" y="2133034"/>
                  <a:pt x="457753" y="2116659"/>
                  <a:pt x="477953" y="2116659"/>
                </a:cubicBezTo>
                <a:close/>
                <a:moveTo>
                  <a:pt x="257266" y="2116659"/>
                </a:moveTo>
                <a:cubicBezTo>
                  <a:pt x="277466" y="2116659"/>
                  <a:pt x="293842" y="2133034"/>
                  <a:pt x="293842" y="2153236"/>
                </a:cubicBezTo>
                <a:cubicBezTo>
                  <a:pt x="293842" y="2173438"/>
                  <a:pt x="277466" y="2189814"/>
                  <a:pt x="257266" y="2189814"/>
                </a:cubicBezTo>
                <a:cubicBezTo>
                  <a:pt x="237066" y="2189814"/>
                  <a:pt x="220691" y="2173438"/>
                  <a:pt x="220691" y="2153236"/>
                </a:cubicBezTo>
                <a:cubicBezTo>
                  <a:pt x="220691" y="2133034"/>
                  <a:pt x="237066" y="2116659"/>
                  <a:pt x="257266" y="2116659"/>
                </a:cubicBezTo>
                <a:close/>
                <a:moveTo>
                  <a:pt x="36580" y="2116659"/>
                </a:moveTo>
                <a:cubicBezTo>
                  <a:pt x="56780" y="2116659"/>
                  <a:pt x="73156" y="2133034"/>
                  <a:pt x="73156" y="2153236"/>
                </a:cubicBezTo>
                <a:cubicBezTo>
                  <a:pt x="73156" y="2173436"/>
                  <a:pt x="56780" y="2189813"/>
                  <a:pt x="36580" y="2189813"/>
                </a:cubicBezTo>
                <a:cubicBezTo>
                  <a:pt x="16380" y="2189813"/>
                  <a:pt x="4" y="2173436"/>
                  <a:pt x="4" y="2153236"/>
                </a:cubicBezTo>
                <a:cubicBezTo>
                  <a:pt x="4" y="2133034"/>
                  <a:pt x="16380" y="2116659"/>
                  <a:pt x="36580" y="2116659"/>
                </a:cubicBezTo>
                <a:close/>
                <a:moveTo>
                  <a:pt x="11953343" y="2116657"/>
                </a:moveTo>
                <a:cubicBezTo>
                  <a:pt x="11973543" y="2116657"/>
                  <a:pt x="11989919" y="2133033"/>
                  <a:pt x="11989919" y="2153233"/>
                </a:cubicBezTo>
                <a:cubicBezTo>
                  <a:pt x="11989919" y="2173434"/>
                  <a:pt x="11973543" y="2189810"/>
                  <a:pt x="11953343" y="2189810"/>
                </a:cubicBezTo>
                <a:cubicBezTo>
                  <a:pt x="11933143" y="2189810"/>
                  <a:pt x="11916767" y="2173434"/>
                  <a:pt x="11916767" y="2153233"/>
                </a:cubicBezTo>
                <a:cubicBezTo>
                  <a:pt x="11916767" y="2133033"/>
                  <a:pt x="11933143" y="2116657"/>
                  <a:pt x="11953343" y="2116657"/>
                </a:cubicBezTo>
                <a:close/>
                <a:moveTo>
                  <a:pt x="11511977" y="1905159"/>
                </a:moveTo>
                <a:cubicBezTo>
                  <a:pt x="11532177" y="1905159"/>
                  <a:pt x="11548553" y="1921537"/>
                  <a:pt x="11548553" y="1941742"/>
                </a:cubicBezTo>
                <a:cubicBezTo>
                  <a:pt x="11548553" y="1961943"/>
                  <a:pt x="11532177" y="1978317"/>
                  <a:pt x="11511977" y="1978317"/>
                </a:cubicBezTo>
                <a:cubicBezTo>
                  <a:pt x="11491777" y="1978317"/>
                  <a:pt x="11475401" y="1961943"/>
                  <a:pt x="11475401" y="1941742"/>
                </a:cubicBezTo>
                <a:cubicBezTo>
                  <a:pt x="11475401" y="1921537"/>
                  <a:pt x="11491777" y="1905159"/>
                  <a:pt x="11511977" y="1905159"/>
                </a:cubicBezTo>
                <a:close/>
                <a:moveTo>
                  <a:pt x="11291296" y="1905156"/>
                </a:moveTo>
                <a:cubicBezTo>
                  <a:pt x="11311496" y="1905156"/>
                  <a:pt x="11327872" y="1921534"/>
                  <a:pt x="11327872" y="1941739"/>
                </a:cubicBezTo>
                <a:cubicBezTo>
                  <a:pt x="11327872" y="1961940"/>
                  <a:pt x="11311496" y="1978314"/>
                  <a:pt x="11291296" y="1978314"/>
                </a:cubicBezTo>
                <a:cubicBezTo>
                  <a:pt x="11271096" y="1978314"/>
                  <a:pt x="11254720" y="1961940"/>
                  <a:pt x="11254720" y="1941739"/>
                </a:cubicBezTo>
                <a:cubicBezTo>
                  <a:pt x="11254720" y="1921534"/>
                  <a:pt x="11271096" y="1905156"/>
                  <a:pt x="11291296" y="1905156"/>
                </a:cubicBezTo>
                <a:close/>
                <a:moveTo>
                  <a:pt x="11070615" y="1905153"/>
                </a:moveTo>
                <a:cubicBezTo>
                  <a:pt x="11090815" y="1905153"/>
                  <a:pt x="11107191" y="1921531"/>
                  <a:pt x="11107191" y="1941736"/>
                </a:cubicBezTo>
                <a:cubicBezTo>
                  <a:pt x="11107191" y="1961937"/>
                  <a:pt x="11090815" y="1978311"/>
                  <a:pt x="11070615" y="1978311"/>
                </a:cubicBezTo>
                <a:cubicBezTo>
                  <a:pt x="11050415" y="1978311"/>
                  <a:pt x="11034039" y="1961937"/>
                  <a:pt x="11034039" y="1941736"/>
                </a:cubicBezTo>
                <a:cubicBezTo>
                  <a:pt x="11034039" y="1921531"/>
                  <a:pt x="11050415" y="1905153"/>
                  <a:pt x="11070615" y="1905153"/>
                </a:cubicBezTo>
                <a:close/>
                <a:moveTo>
                  <a:pt x="10849934" y="1905150"/>
                </a:moveTo>
                <a:cubicBezTo>
                  <a:pt x="10870134" y="1905150"/>
                  <a:pt x="10886510" y="1921528"/>
                  <a:pt x="10886510" y="1941733"/>
                </a:cubicBezTo>
                <a:cubicBezTo>
                  <a:pt x="10886510" y="1961933"/>
                  <a:pt x="10870134" y="1978307"/>
                  <a:pt x="10849934" y="1978307"/>
                </a:cubicBezTo>
                <a:cubicBezTo>
                  <a:pt x="10829734" y="1978307"/>
                  <a:pt x="10813358" y="1961933"/>
                  <a:pt x="10813358" y="1941733"/>
                </a:cubicBezTo>
                <a:cubicBezTo>
                  <a:pt x="10813358" y="1921528"/>
                  <a:pt x="10829734" y="1905150"/>
                  <a:pt x="10849934" y="1905150"/>
                </a:cubicBezTo>
                <a:close/>
                <a:moveTo>
                  <a:pt x="10629253" y="1905147"/>
                </a:moveTo>
                <a:cubicBezTo>
                  <a:pt x="10649453" y="1905147"/>
                  <a:pt x="10665829" y="1921525"/>
                  <a:pt x="10665829" y="1941730"/>
                </a:cubicBezTo>
                <a:cubicBezTo>
                  <a:pt x="10665829" y="1961929"/>
                  <a:pt x="10649453" y="1978304"/>
                  <a:pt x="10629253" y="1978304"/>
                </a:cubicBezTo>
                <a:cubicBezTo>
                  <a:pt x="10609053" y="1978304"/>
                  <a:pt x="10592677" y="1961929"/>
                  <a:pt x="10592677" y="1941730"/>
                </a:cubicBezTo>
                <a:cubicBezTo>
                  <a:pt x="10592677" y="1921525"/>
                  <a:pt x="10609053" y="1905147"/>
                  <a:pt x="10629253" y="1905147"/>
                </a:cubicBezTo>
                <a:close/>
                <a:moveTo>
                  <a:pt x="10408572" y="1905144"/>
                </a:moveTo>
                <a:cubicBezTo>
                  <a:pt x="10428772" y="1905144"/>
                  <a:pt x="10445148" y="1921522"/>
                  <a:pt x="10445148" y="1941726"/>
                </a:cubicBezTo>
                <a:cubicBezTo>
                  <a:pt x="10445148" y="1961927"/>
                  <a:pt x="10428772" y="1978301"/>
                  <a:pt x="10408572" y="1978301"/>
                </a:cubicBezTo>
                <a:cubicBezTo>
                  <a:pt x="10388372" y="1978301"/>
                  <a:pt x="10371996" y="1961927"/>
                  <a:pt x="10371996" y="1941726"/>
                </a:cubicBezTo>
                <a:cubicBezTo>
                  <a:pt x="10371996" y="1921522"/>
                  <a:pt x="10388372" y="1905144"/>
                  <a:pt x="10408572" y="1905144"/>
                </a:cubicBezTo>
                <a:close/>
                <a:moveTo>
                  <a:pt x="10187891" y="1905141"/>
                </a:moveTo>
                <a:cubicBezTo>
                  <a:pt x="10208091" y="1905141"/>
                  <a:pt x="10224467" y="1921519"/>
                  <a:pt x="10224467" y="1941723"/>
                </a:cubicBezTo>
                <a:cubicBezTo>
                  <a:pt x="10224467" y="1961923"/>
                  <a:pt x="10208091" y="1978298"/>
                  <a:pt x="10187891" y="1978298"/>
                </a:cubicBezTo>
                <a:cubicBezTo>
                  <a:pt x="10167691" y="1978298"/>
                  <a:pt x="10151315" y="1961923"/>
                  <a:pt x="10151315" y="1941723"/>
                </a:cubicBezTo>
                <a:cubicBezTo>
                  <a:pt x="10151315" y="1921519"/>
                  <a:pt x="10167691" y="1905141"/>
                  <a:pt x="10187891" y="1905141"/>
                </a:cubicBezTo>
                <a:close/>
                <a:moveTo>
                  <a:pt x="9967210" y="1905138"/>
                </a:moveTo>
                <a:cubicBezTo>
                  <a:pt x="9987410" y="1905138"/>
                  <a:pt x="10003786" y="1921516"/>
                  <a:pt x="10003786" y="1941720"/>
                </a:cubicBezTo>
                <a:cubicBezTo>
                  <a:pt x="10003786" y="1961920"/>
                  <a:pt x="9987410" y="1978295"/>
                  <a:pt x="9967210" y="1978295"/>
                </a:cubicBezTo>
                <a:cubicBezTo>
                  <a:pt x="9947010" y="1978295"/>
                  <a:pt x="9930634" y="1961920"/>
                  <a:pt x="9930634" y="1941720"/>
                </a:cubicBezTo>
                <a:cubicBezTo>
                  <a:pt x="9930634" y="1921516"/>
                  <a:pt x="9947010" y="1905138"/>
                  <a:pt x="9967210" y="1905138"/>
                </a:cubicBezTo>
                <a:close/>
                <a:moveTo>
                  <a:pt x="9746529" y="1905135"/>
                </a:moveTo>
                <a:cubicBezTo>
                  <a:pt x="9766729" y="1905135"/>
                  <a:pt x="9783105" y="1921513"/>
                  <a:pt x="9783105" y="1941717"/>
                </a:cubicBezTo>
                <a:cubicBezTo>
                  <a:pt x="9783105" y="1961917"/>
                  <a:pt x="9766729" y="1978292"/>
                  <a:pt x="9746529" y="1978292"/>
                </a:cubicBezTo>
                <a:cubicBezTo>
                  <a:pt x="9726329" y="1978292"/>
                  <a:pt x="9709953" y="1961917"/>
                  <a:pt x="9709953" y="1941717"/>
                </a:cubicBezTo>
                <a:cubicBezTo>
                  <a:pt x="9709953" y="1921513"/>
                  <a:pt x="9726329" y="1905135"/>
                  <a:pt x="9746529" y="1905135"/>
                </a:cubicBezTo>
                <a:close/>
                <a:moveTo>
                  <a:pt x="9525848" y="1905131"/>
                </a:moveTo>
                <a:cubicBezTo>
                  <a:pt x="9546048" y="1905131"/>
                  <a:pt x="9562424" y="1921510"/>
                  <a:pt x="9562424" y="1941714"/>
                </a:cubicBezTo>
                <a:cubicBezTo>
                  <a:pt x="9562424" y="1961914"/>
                  <a:pt x="9546048" y="1978289"/>
                  <a:pt x="9525848" y="1978289"/>
                </a:cubicBezTo>
                <a:cubicBezTo>
                  <a:pt x="9505648" y="1978289"/>
                  <a:pt x="9489272" y="1961914"/>
                  <a:pt x="9489272" y="1941714"/>
                </a:cubicBezTo>
                <a:cubicBezTo>
                  <a:pt x="9489272" y="1921510"/>
                  <a:pt x="9505648" y="1905131"/>
                  <a:pt x="9525848" y="1905131"/>
                </a:cubicBezTo>
                <a:close/>
                <a:moveTo>
                  <a:pt x="9305167" y="1905128"/>
                </a:moveTo>
                <a:cubicBezTo>
                  <a:pt x="9325367" y="1905128"/>
                  <a:pt x="9341743" y="1921506"/>
                  <a:pt x="9341743" y="1941710"/>
                </a:cubicBezTo>
                <a:cubicBezTo>
                  <a:pt x="9341743" y="1961911"/>
                  <a:pt x="9325367" y="1978286"/>
                  <a:pt x="9305167" y="1978286"/>
                </a:cubicBezTo>
                <a:cubicBezTo>
                  <a:pt x="9284967" y="1978286"/>
                  <a:pt x="9268591" y="1961911"/>
                  <a:pt x="9268591" y="1941710"/>
                </a:cubicBezTo>
                <a:cubicBezTo>
                  <a:pt x="9268591" y="1921506"/>
                  <a:pt x="9284967" y="1905128"/>
                  <a:pt x="9305167" y="1905128"/>
                </a:cubicBezTo>
                <a:close/>
                <a:moveTo>
                  <a:pt x="9084486" y="1905125"/>
                </a:moveTo>
                <a:cubicBezTo>
                  <a:pt x="9104686" y="1905125"/>
                  <a:pt x="9121062" y="1921503"/>
                  <a:pt x="9121062" y="1941707"/>
                </a:cubicBezTo>
                <a:cubicBezTo>
                  <a:pt x="9121062" y="1961908"/>
                  <a:pt x="9104686" y="1978283"/>
                  <a:pt x="9084486" y="1978283"/>
                </a:cubicBezTo>
                <a:cubicBezTo>
                  <a:pt x="9064286" y="1978283"/>
                  <a:pt x="9047910" y="1961908"/>
                  <a:pt x="9047910" y="1941707"/>
                </a:cubicBezTo>
                <a:cubicBezTo>
                  <a:pt x="9047910" y="1921503"/>
                  <a:pt x="9064286" y="1905125"/>
                  <a:pt x="9084486" y="1905125"/>
                </a:cubicBezTo>
                <a:close/>
                <a:moveTo>
                  <a:pt x="8863805" y="1905122"/>
                </a:moveTo>
                <a:cubicBezTo>
                  <a:pt x="8884005" y="1905122"/>
                  <a:pt x="8900381" y="1921500"/>
                  <a:pt x="8900381" y="1941704"/>
                </a:cubicBezTo>
                <a:cubicBezTo>
                  <a:pt x="8900381" y="1961904"/>
                  <a:pt x="8884005" y="1978279"/>
                  <a:pt x="8863805" y="1978279"/>
                </a:cubicBezTo>
                <a:cubicBezTo>
                  <a:pt x="8843605" y="1978279"/>
                  <a:pt x="8827229" y="1961904"/>
                  <a:pt x="8827229" y="1941704"/>
                </a:cubicBezTo>
                <a:cubicBezTo>
                  <a:pt x="8827229" y="1921500"/>
                  <a:pt x="8843605" y="1905122"/>
                  <a:pt x="8863805" y="1905122"/>
                </a:cubicBezTo>
                <a:close/>
                <a:moveTo>
                  <a:pt x="8643124" y="1905119"/>
                </a:moveTo>
                <a:cubicBezTo>
                  <a:pt x="8663324" y="1905119"/>
                  <a:pt x="8679700" y="1921497"/>
                  <a:pt x="8679700" y="1941701"/>
                </a:cubicBezTo>
                <a:cubicBezTo>
                  <a:pt x="8679700" y="1961901"/>
                  <a:pt x="8663324" y="1978276"/>
                  <a:pt x="8643124" y="1978276"/>
                </a:cubicBezTo>
                <a:cubicBezTo>
                  <a:pt x="8622924" y="1978276"/>
                  <a:pt x="8606548" y="1961901"/>
                  <a:pt x="8606548" y="1941701"/>
                </a:cubicBezTo>
                <a:cubicBezTo>
                  <a:pt x="8606548" y="1921497"/>
                  <a:pt x="8622924" y="1905119"/>
                  <a:pt x="8643124" y="1905119"/>
                </a:cubicBezTo>
                <a:close/>
                <a:moveTo>
                  <a:pt x="8422443" y="1905116"/>
                </a:moveTo>
                <a:cubicBezTo>
                  <a:pt x="8442643" y="1905116"/>
                  <a:pt x="8459019" y="1921494"/>
                  <a:pt x="8459019" y="1941698"/>
                </a:cubicBezTo>
                <a:cubicBezTo>
                  <a:pt x="8459019" y="1961898"/>
                  <a:pt x="8442643" y="1978273"/>
                  <a:pt x="8422443" y="1978273"/>
                </a:cubicBezTo>
                <a:cubicBezTo>
                  <a:pt x="8402243" y="1978273"/>
                  <a:pt x="8385867" y="1961898"/>
                  <a:pt x="8385867" y="1941698"/>
                </a:cubicBezTo>
                <a:cubicBezTo>
                  <a:pt x="8385867" y="1921494"/>
                  <a:pt x="8402243" y="1905116"/>
                  <a:pt x="8422443" y="1905116"/>
                </a:cubicBezTo>
                <a:close/>
                <a:moveTo>
                  <a:pt x="8201762" y="1905113"/>
                </a:moveTo>
                <a:cubicBezTo>
                  <a:pt x="8221962" y="1905113"/>
                  <a:pt x="8238338" y="1921491"/>
                  <a:pt x="8238338" y="1941694"/>
                </a:cubicBezTo>
                <a:cubicBezTo>
                  <a:pt x="8238338" y="1961895"/>
                  <a:pt x="8221962" y="1978270"/>
                  <a:pt x="8201762" y="1978270"/>
                </a:cubicBezTo>
                <a:cubicBezTo>
                  <a:pt x="8181562" y="1978270"/>
                  <a:pt x="8165186" y="1961895"/>
                  <a:pt x="8165186" y="1941694"/>
                </a:cubicBezTo>
                <a:cubicBezTo>
                  <a:pt x="8165186" y="1921491"/>
                  <a:pt x="8181562" y="1905113"/>
                  <a:pt x="8201762" y="1905113"/>
                </a:cubicBezTo>
                <a:close/>
                <a:moveTo>
                  <a:pt x="7981081" y="1905110"/>
                </a:moveTo>
                <a:cubicBezTo>
                  <a:pt x="8001281" y="1905110"/>
                  <a:pt x="8017657" y="1921488"/>
                  <a:pt x="8017657" y="1941691"/>
                </a:cubicBezTo>
                <a:cubicBezTo>
                  <a:pt x="8017657" y="1961892"/>
                  <a:pt x="8001281" y="1978266"/>
                  <a:pt x="7981081" y="1978266"/>
                </a:cubicBezTo>
                <a:cubicBezTo>
                  <a:pt x="7960881" y="1978266"/>
                  <a:pt x="7944505" y="1961892"/>
                  <a:pt x="7944505" y="1941691"/>
                </a:cubicBezTo>
                <a:cubicBezTo>
                  <a:pt x="7944505" y="1921488"/>
                  <a:pt x="7960881" y="1905110"/>
                  <a:pt x="7981081" y="1905110"/>
                </a:cubicBezTo>
                <a:close/>
                <a:moveTo>
                  <a:pt x="7760400" y="1905107"/>
                </a:moveTo>
                <a:cubicBezTo>
                  <a:pt x="7780600" y="1905107"/>
                  <a:pt x="7796976" y="1921484"/>
                  <a:pt x="7796976" y="1941688"/>
                </a:cubicBezTo>
                <a:cubicBezTo>
                  <a:pt x="7796976" y="1961889"/>
                  <a:pt x="7780600" y="1978264"/>
                  <a:pt x="7760400" y="1978264"/>
                </a:cubicBezTo>
                <a:cubicBezTo>
                  <a:pt x="7740200" y="1978264"/>
                  <a:pt x="7723824" y="1961889"/>
                  <a:pt x="7723824" y="1941688"/>
                </a:cubicBezTo>
                <a:cubicBezTo>
                  <a:pt x="7723824" y="1921484"/>
                  <a:pt x="7740200" y="1905107"/>
                  <a:pt x="7760400" y="1905107"/>
                </a:cubicBezTo>
                <a:close/>
                <a:moveTo>
                  <a:pt x="7539719" y="1905104"/>
                </a:moveTo>
                <a:cubicBezTo>
                  <a:pt x="7559919" y="1905104"/>
                  <a:pt x="7576295" y="1921481"/>
                  <a:pt x="7576295" y="1941684"/>
                </a:cubicBezTo>
                <a:cubicBezTo>
                  <a:pt x="7576295" y="1961886"/>
                  <a:pt x="7559919" y="1978260"/>
                  <a:pt x="7539719" y="1978260"/>
                </a:cubicBezTo>
                <a:cubicBezTo>
                  <a:pt x="7519519" y="1978260"/>
                  <a:pt x="7503143" y="1961886"/>
                  <a:pt x="7503143" y="1941684"/>
                </a:cubicBezTo>
                <a:cubicBezTo>
                  <a:pt x="7503143" y="1921481"/>
                  <a:pt x="7519519" y="1905104"/>
                  <a:pt x="7539719" y="1905104"/>
                </a:cubicBezTo>
                <a:close/>
                <a:moveTo>
                  <a:pt x="7319038" y="1905101"/>
                </a:moveTo>
                <a:cubicBezTo>
                  <a:pt x="7339238" y="1905101"/>
                  <a:pt x="7355614" y="1921478"/>
                  <a:pt x="7355614" y="1941681"/>
                </a:cubicBezTo>
                <a:cubicBezTo>
                  <a:pt x="7355614" y="1961882"/>
                  <a:pt x="7339238" y="1978257"/>
                  <a:pt x="7319038" y="1978257"/>
                </a:cubicBezTo>
                <a:cubicBezTo>
                  <a:pt x="7298838" y="1978257"/>
                  <a:pt x="7282462" y="1961882"/>
                  <a:pt x="7282462" y="1941681"/>
                </a:cubicBezTo>
                <a:cubicBezTo>
                  <a:pt x="7282462" y="1921478"/>
                  <a:pt x="7298838" y="1905101"/>
                  <a:pt x="7319038" y="1905101"/>
                </a:cubicBezTo>
                <a:close/>
                <a:moveTo>
                  <a:pt x="7098357" y="1905098"/>
                </a:moveTo>
                <a:cubicBezTo>
                  <a:pt x="7118557" y="1905098"/>
                  <a:pt x="7134933" y="1921475"/>
                  <a:pt x="7134933" y="1941678"/>
                </a:cubicBezTo>
                <a:cubicBezTo>
                  <a:pt x="7134933" y="1961879"/>
                  <a:pt x="7118557" y="1978254"/>
                  <a:pt x="7098357" y="1978254"/>
                </a:cubicBezTo>
                <a:cubicBezTo>
                  <a:pt x="7078157" y="1978254"/>
                  <a:pt x="7061781" y="1961879"/>
                  <a:pt x="7061781" y="1941678"/>
                </a:cubicBezTo>
                <a:cubicBezTo>
                  <a:pt x="7061781" y="1921475"/>
                  <a:pt x="7078157" y="1905098"/>
                  <a:pt x="7098357" y="1905098"/>
                </a:cubicBezTo>
                <a:close/>
                <a:moveTo>
                  <a:pt x="6877676" y="1905095"/>
                </a:moveTo>
                <a:cubicBezTo>
                  <a:pt x="6897876" y="1905095"/>
                  <a:pt x="6914252" y="1921472"/>
                  <a:pt x="6914252" y="1941675"/>
                </a:cubicBezTo>
                <a:cubicBezTo>
                  <a:pt x="6914252" y="1961876"/>
                  <a:pt x="6897876" y="1978251"/>
                  <a:pt x="6877676" y="1978251"/>
                </a:cubicBezTo>
                <a:cubicBezTo>
                  <a:pt x="6857476" y="1978251"/>
                  <a:pt x="6841100" y="1961876"/>
                  <a:pt x="6841100" y="1941675"/>
                </a:cubicBezTo>
                <a:cubicBezTo>
                  <a:pt x="6841100" y="1921472"/>
                  <a:pt x="6857476" y="1905095"/>
                  <a:pt x="6877676" y="1905095"/>
                </a:cubicBezTo>
                <a:close/>
                <a:moveTo>
                  <a:pt x="6656995" y="1905091"/>
                </a:moveTo>
                <a:cubicBezTo>
                  <a:pt x="6677195" y="1905091"/>
                  <a:pt x="6693571" y="1921469"/>
                  <a:pt x="6693571" y="1941672"/>
                </a:cubicBezTo>
                <a:cubicBezTo>
                  <a:pt x="6693571" y="1961872"/>
                  <a:pt x="6677195" y="1978248"/>
                  <a:pt x="6656995" y="1978248"/>
                </a:cubicBezTo>
                <a:cubicBezTo>
                  <a:pt x="6636795" y="1978248"/>
                  <a:pt x="6620419" y="1961872"/>
                  <a:pt x="6620419" y="1941672"/>
                </a:cubicBezTo>
                <a:cubicBezTo>
                  <a:pt x="6620419" y="1921469"/>
                  <a:pt x="6636795" y="1905091"/>
                  <a:pt x="6656995" y="1905091"/>
                </a:cubicBezTo>
                <a:close/>
                <a:moveTo>
                  <a:pt x="6436314" y="1905088"/>
                </a:moveTo>
                <a:cubicBezTo>
                  <a:pt x="6456514" y="1905088"/>
                  <a:pt x="6472890" y="1921466"/>
                  <a:pt x="6472890" y="1941669"/>
                </a:cubicBezTo>
                <a:cubicBezTo>
                  <a:pt x="6472890" y="1961869"/>
                  <a:pt x="6456514" y="1978245"/>
                  <a:pt x="6436314" y="1978245"/>
                </a:cubicBezTo>
                <a:cubicBezTo>
                  <a:pt x="6416114" y="1978245"/>
                  <a:pt x="6399738" y="1961869"/>
                  <a:pt x="6399738" y="1941669"/>
                </a:cubicBezTo>
                <a:cubicBezTo>
                  <a:pt x="6399738" y="1921466"/>
                  <a:pt x="6416114" y="1905088"/>
                  <a:pt x="6436314" y="1905088"/>
                </a:cubicBezTo>
                <a:close/>
                <a:moveTo>
                  <a:pt x="6215633" y="1905085"/>
                </a:moveTo>
                <a:cubicBezTo>
                  <a:pt x="6235833" y="1905085"/>
                  <a:pt x="6252209" y="1921462"/>
                  <a:pt x="6252209" y="1941665"/>
                </a:cubicBezTo>
                <a:cubicBezTo>
                  <a:pt x="6252209" y="1961866"/>
                  <a:pt x="6235833" y="1978242"/>
                  <a:pt x="6215633" y="1978242"/>
                </a:cubicBezTo>
                <a:cubicBezTo>
                  <a:pt x="6195433" y="1978242"/>
                  <a:pt x="6179057" y="1961866"/>
                  <a:pt x="6179057" y="1941665"/>
                </a:cubicBezTo>
                <a:cubicBezTo>
                  <a:pt x="6179057" y="1921462"/>
                  <a:pt x="6195433" y="1905085"/>
                  <a:pt x="6215633" y="1905085"/>
                </a:cubicBezTo>
                <a:close/>
                <a:moveTo>
                  <a:pt x="5994952" y="1905082"/>
                </a:moveTo>
                <a:cubicBezTo>
                  <a:pt x="6015152" y="1905082"/>
                  <a:pt x="6031528" y="1921459"/>
                  <a:pt x="6031528" y="1941662"/>
                </a:cubicBezTo>
                <a:cubicBezTo>
                  <a:pt x="6031528" y="1961862"/>
                  <a:pt x="6015152" y="1978238"/>
                  <a:pt x="5994952" y="1978238"/>
                </a:cubicBezTo>
                <a:cubicBezTo>
                  <a:pt x="5974752" y="1978238"/>
                  <a:pt x="5958376" y="1961862"/>
                  <a:pt x="5958376" y="1941662"/>
                </a:cubicBezTo>
                <a:cubicBezTo>
                  <a:pt x="5958376" y="1921459"/>
                  <a:pt x="5974752" y="1905082"/>
                  <a:pt x="5994952" y="1905082"/>
                </a:cubicBezTo>
                <a:close/>
                <a:moveTo>
                  <a:pt x="5774272" y="1905079"/>
                </a:moveTo>
                <a:cubicBezTo>
                  <a:pt x="5794472" y="1905079"/>
                  <a:pt x="5810848" y="1921456"/>
                  <a:pt x="5810848" y="1941659"/>
                </a:cubicBezTo>
                <a:cubicBezTo>
                  <a:pt x="5810848" y="1961859"/>
                  <a:pt x="5794472" y="1978235"/>
                  <a:pt x="5774272" y="1978235"/>
                </a:cubicBezTo>
                <a:cubicBezTo>
                  <a:pt x="5754073" y="1978235"/>
                  <a:pt x="5737697" y="1961859"/>
                  <a:pt x="5737697" y="1941659"/>
                </a:cubicBezTo>
                <a:cubicBezTo>
                  <a:pt x="5737697" y="1921456"/>
                  <a:pt x="5754073" y="1905079"/>
                  <a:pt x="5774272" y="1905079"/>
                </a:cubicBezTo>
                <a:close/>
                <a:moveTo>
                  <a:pt x="5553593" y="1905076"/>
                </a:moveTo>
                <a:cubicBezTo>
                  <a:pt x="5573793" y="1905076"/>
                  <a:pt x="5590169" y="1921453"/>
                  <a:pt x="5590169" y="1941656"/>
                </a:cubicBezTo>
                <a:cubicBezTo>
                  <a:pt x="5590169" y="1961856"/>
                  <a:pt x="5573793" y="1978231"/>
                  <a:pt x="5553593" y="1978231"/>
                </a:cubicBezTo>
                <a:cubicBezTo>
                  <a:pt x="5533393" y="1978231"/>
                  <a:pt x="5517018" y="1961856"/>
                  <a:pt x="5517018" y="1941656"/>
                </a:cubicBezTo>
                <a:cubicBezTo>
                  <a:pt x="5517018" y="1921453"/>
                  <a:pt x="5533393" y="1905076"/>
                  <a:pt x="5553593" y="1905076"/>
                </a:cubicBezTo>
                <a:close/>
                <a:moveTo>
                  <a:pt x="5332913" y="1905073"/>
                </a:moveTo>
                <a:cubicBezTo>
                  <a:pt x="5353113" y="1905073"/>
                  <a:pt x="5369490" y="1921450"/>
                  <a:pt x="5369490" y="1941653"/>
                </a:cubicBezTo>
                <a:cubicBezTo>
                  <a:pt x="5369490" y="1961853"/>
                  <a:pt x="5353113" y="1978228"/>
                  <a:pt x="5332913" y="1978228"/>
                </a:cubicBezTo>
                <a:cubicBezTo>
                  <a:pt x="5312714" y="1978228"/>
                  <a:pt x="5296337" y="1961853"/>
                  <a:pt x="5296337" y="1941653"/>
                </a:cubicBezTo>
                <a:cubicBezTo>
                  <a:pt x="5296337" y="1921450"/>
                  <a:pt x="5312714" y="1905073"/>
                  <a:pt x="5332913" y="1905073"/>
                </a:cubicBezTo>
                <a:close/>
                <a:moveTo>
                  <a:pt x="5112230" y="1905070"/>
                </a:moveTo>
                <a:cubicBezTo>
                  <a:pt x="5132433" y="1905070"/>
                  <a:pt x="5148807" y="1921447"/>
                  <a:pt x="5148807" y="1941650"/>
                </a:cubicBezTo>
                <a:cubicBezTo>
                  <a:pt x="5148807" y="1961850"/>
                  <a:pt x="5132433" y="1978225"/>
                  <a:pt x="5112230" y="1978225"/>
                </a:cubicBezTo>
                <a:cubicBezTo>
                  <a:pt x="5092030" y="1978225"/>
                  <a:pt x="5075655" y="1961850"/>
                  <a:pt x="5075655" y="1941650"/>
                </a:cubicBezTo>
                <a:cubicBezTo>
                  <a:pt x="5075655" y="1921447"/>
                  <a:pt x="5092030" y="1905070"/>
                  <a:pt x="5112230" y="1905070"/>
                </a:cubicBezTo>
                <a:close/>
                <a:moveTo>
                  <a:pt x="4891552" y="1905067"/>
                </a:moveTo>
                <a:cubicBezTo>
                  <a:pt x="4911751" y="1905067"/>
                  <a:pt x="4928127" y="1921444"/>
                  <a:pt x="4928127" y="1941647"/>
                </a:cubicBezTo>
                <a:cubicBezTo>
                  <a:pt x="4928127" y="1961846"/>
                  <a:pt x="4911751" y="1978221"/>
                  <a:pt x="4891552" y="1978221"/>
                </a:cubicBezTo>
                <a:cubicBezTo>
                  <a:pt x="4871352" y="1978221"/>
                  <a:pt x="4854975" y="1961846"/>
                  <a:pt x="4854975" y="1941647"/>
                </a:cubicBezTo>
                <a:cubicBezTo>
                  <a:pt x="4854975" y="1921444"/>
                  <a:pt x="4871352" y="1905067"/>
                  <a:pt x="4891552" y="1905067"/>
                </a:cubicBezTo>
                <a:close/>
                <a:moveTo>
                  <a:pt x="4670871" y="1905064"/>
                </a:moveTo>
                <a:cubicBezTo>
                  <a:pt x="4691070" y="1905064"/>
                  <a:pt x="4707447" y="1921441"/>
                  <a:pt x="4707447" y="1941643"/>
                </a:cubicBezTo>
                <a:cubicBezTo>
                  <a:pt x="4707447" y="1961843"/>
                  <a:pt x="4691070" y="1978218"/>
                  <a:pt x="4670871" y="1978218"/>
                </a:cubicBezTo>
                <a:cubicBezTo>
                  <a:pt x="4650672" y="1978218"/>
                  <a:pt x="4634295" y="1961843"/>
                  <a:pt x="4634295" y="1941643"/>
                </a:cubicBezTo>
                <a:cubicBezTo>
                  <a:pt x="4634295" y="1921441"/>
                  <a:pt x="4650672" y="1905064"/>
                  <a:pt x="4670871" y="1905064"/>
                </a:cubicBezTo>
                <a:close/>
                <a:moveTo>
                  <a:pt x="4450188" y="1905061"/>
                </a:moveTo>
                <a:cubicBezTo>
                  <a:pt x="4470390" y="1905061"/>
                  <a:pt x="4486764" y="1921438"/>
                  <a:pt x="4486764" y="1941640"/>
                </a:cubicBezTo>
                <a:cubicBezTo>
                  <a:pt x="4486764" y="1961840"/>
                  <a:pt x="4470390" y="1978215"/>
                  <a:pt x="4450188" y="1978215"/>
                </a:cubicBezTo>
                <a:cubicBezTo>
                  <a:pt x="4429988" y="1978215"/>
                  <a:pt x="4413613" y="1961840"/>
                  <a:pt x="4413613" y="1941640"/>
                </a:cubicBezTo>
                <a:cubicBezTo>
                  <a:pt x="4413613" y="1921438"/>
                  <a:pt x="4429988" y="1905061"/>
                  <a:pt x="4450188" y="1905061"/>
                </a:cubicBezTo>
                <a:close/>
                <a:moveTo>
                  <a:pt x="4229507" y="1905058"/>
                </a:moveTo>
                <a:cubicBezTo>
                  <a:pt x="4249708" y="1905058"/>
                  <a:pt x="4266084" y="1921435"/>
                  <a:pt x="4266084" y="1941637"/>
                </a:cubicBezTo>
                <a:cubicBezTo>
                  <a:pt x="4266084" y="1961836"/>
                  <a:pt x="4249708" y="1978212"/>
                  <a:pt x="4229507" y="1978212"/>
                </a:cubicBezTo>
                <a:cubicBezTo>
                  <a:pt x="4209307" y="1978212"/>
                  <a:pt x="4192931" y="1961836"/>
                  <a:pt x="4192931" y="1941637"/>
                </a:cubicBezTo>
                <a:cubicBezTo>
                  <a:pt x="4192931" y="1921435"/>
                  <a:pt x="4209307" y="1905058"/>
                  <a:pt x="4229507" y="1905058"/>
                </a:cubicBezTo>
                <a:close/>
                <a:moveTo>
                  <a:pt x="4008847" y="1905055"/>
                </a:moveTo>
                <a:cubicBezTo>
                  <a:pt x="4029045" y="1905055"/>
                  <a:pt x="4045426" y="1921432"/>
                  <a:pt x="4045426" y="1941634"/>
                </a:cubicBezTo>
                <a:cubicBezTo>
                  <a:pt x="4045426" y="1961833"/>
                  <a:pt x="4029045" y="1978209"/>
                  <a:pt x="4008847" y="1978209"/>
                </a:cubicBezTo>
                <a:cubicBezTo>
                  <a:pt x="3988642" y="1978209"/>
                  <a:pt x="3972267" y="1961833"/>
                  <a:pt x="3972267" y="1941634"/>
                </a:cubicBezTo>
                <a:cubicBezTo>
                  <a:pt x="3972267" y="1921432"/>
                  <a:pt x="3988642" y="1905055"/>
                  <a:pt x="4008847" y="1905055"/>
                </a:cubicBezTo>
                <a:close/>
                <a:moveTo>
                  <a:pt x="3788165" y="1905052"/>
                </a:moveTo>
                <a:cubicBezTo>
                  <a:pt x="3808367" y="1905052"/>
                  <a:pt x="3824738" y="1921428"/>
                  <a:pt x="3824738" y="1941631"/>
                </a:cubicBezTo>
                <a:cubicBezTo>
                  <a:pt x="3824738" y="1961830"/>
                  <a:pt x="3808367" y="1978206"/>
                  <a:pt x="3788165" y="1978206"/>
                </a:cubicBezTo>
                <a:cubicBezTo>
                  <a:pt x="3767965" y="1978206"/>
                  <a:pt x="3751588" y="1961830"/>
                  <a:pt x="3751588" y="1941631"/>
                </a:cubicBezTo>
                <a:cubicBezTo>
                  <a:pt x="3751588" y="1921428"/>
                  <a:pt x="3767965" y="1905052"/>
                  <a:pt x="3788165" y="1905052"/>
                </a:cubicBezTo>
                <a:close/>
                <a:moveTo>
                  <a:pt x="3567479" y="1905048"/>
                </a:moveTo>
                <a:cubicBezTo>
                  <a:pt x="3587675" y="1905048"/>
                  <a:pt x="3604051" y="1921425"/>
                  <a:pt x="3604051" y="1941627"/>
                </a:cubicBezTo>
                <a:cubicBezTo>
                  <a:pt x="3604051" y="1961827"/>
                  <a:pt x="3587675" y="1978203"/>
                  <a:pt x="3567479" y="1978203"/>
                </a:cubicBezTo>
                <a:cubicBezTo>
                  <a:pt x="3547276" y="1978203"/>
                  <a:pt x="3530908" y="1961827"/>
                  <a:pt x="3530908" y="1941627"/>
                </a:cubicBezTo>
                <a:cubicBezTo>
                  <a:pt x="3530908" y="1921425"/>
                  <a:pt x="3547276" y="1905048"/>
                  <a:pt x="3567479" y="1905048"/>
                </a:cubicBezTo>
                <a:close/>
                <a:moveTo>
                  <a:pt x="3346801" y="1905045"/>
                </a:moveTo>
                <a:cubicBezTo>
                  <a:pt x="3367001" y="1905045"/>
                  <a:pt x="3383375" y="1921422"/>
                  <a:pt x="3383375" y="1941624"/>
                </a:cubicBezTo>
                <a:cubicBezTo>
                  <a:pt x="3383375" y="1961823"/>
                  <a:pt x="3367001" y="1978200"/>
                  <a:pt x="3346801" y="1978200"/>
                </a:cubicBezTo>
                <a:cubicBezTo>
                  <a:pt x="3326603" y="1978200"/>
                  <a:pt x="3310228" y="1961823"/>
                  <a:pt x="3310228" y="1941624"/>
                </a:cubicBezTo>
                <a:cubicBezTo>
                  <a:pt x="3310228" y="1921422"/>
                  <a:pt x="3326603" y="1905045"/>
                  <a:pt x="3346801" y="1905045"/>
                </a:cubicBezTo>
                <a:close/>
                <a:moveTo>
                  <a:pt x="3126126" y="1905042"/>
                </a:moveTo>
                <a:cubicBezTo>
                  <a:pt x="3146320" y="1905042"/>
                  <a:pt x="3162696" y="1921419"/>
                  <a:pt x="3162696" y="1941621"/>
                </a:cubicBezTo>
                <a:cubicBezTo>
                  <a:pt x="3162696" y="1961820"/>
                  <a:pt x="3146320" y="1978196"/>
                  <a:pt x="3126126" y="1978196"/>
                </a:cubicBezTo>
                <a:cubicBezTo>
                  <a:pt x="3105923" y="1978196"/>
                  <a:pt x="3089541" y="1961820"/>
                  <a:pt x="3089541" y="1941621"/>
                </a:cubicBezTo>
                <a:cubicBezTo>
                  <a:pt x="3089541" y="1921419"/>
                  <a:pt x="3105923" y="1905042"/>
                  <a:pt x="3126126" y="1905042"/>
                </a:cubicBezTo>
                <a:close/>
                <a:moveTo>
                  <a:pt x="2905436" y="1905039"/>
                </a:moveTo>
                <a:cubicBezTo>
                  <a:pt x="2925637" y="1905039"/>
                  <a:pt x="2942013" y="1921416"/>
                  <a:pt x="2942013" y="1941618"/>
                </a:cubicBezTo>
                <a:cubicBezTo>
                  <a:pt x="2942013" y="1961817"/>
                  <a:pt x="2925637" y="1978193"/>
                  <a:pt x="2905436" y="1978193"/>
                </a:cubicBezTo>
                <a:cubicBezTo>
                  <a:pt x="2885243" y="1978193"/>
                  <a:pt x="2868866" y="1961817"/>
                  <a:pt x="2868866" y="1941618"/>
                </a:cubicBezTo>
                <a:cubicBezTo>
                  <a:pt x="2868866" y="1921416"/>
                  <a:pt x="2885243" y="1905039"/>
                  <a:pt x="2905436" y="1905039"/>
                </a:cubicBezTo>
                <a:close/>
                <a:moveTo>
                  <a:pt x="2684758" y="1905036"/>
                </a:moveTo>
                <a:cubicBezTo>
                  <a:pt x="2704958" y="1905036"/>
                  <a:pt x="2721329" y="1921413"/>
                  <a:pt x="2721329" y="1941615"/>
                </a:cubicBezTo>
                <a:cubicBezTo>
                  <a:pt x="2721329" y="1961814"/>
                  <a:pt x="2704958" y="1978190"/>
                  <a:pt x="2684758" y="1978190"/>
                </a:cubicBezTo>
                <a:cubicBezTo>
                  <a:pt x="2664554" y="1978190"/>
                  <a:pt x="2648177" y="1961814"/>
                  <a:pt x="2648177" y="1941615"/>
                </a:cubicBezTo>
                <a:cubicBezTo>
                  <a:pt x="2648177" y="1921413"/>
                  <a:pt x="2664554" y="1905036"/>
                  <a:pt x="2684758" y="1905036"/>
                </a:cubicBezTo>
                <a:close/>
                <a:moveTo>
                  <a:pt x="2464071" y="1905033"/>
                </a:moveTo>
                <a:cubicBezTo>
                  <a:pt x="2484272" y="1905033"/>
                  <a:pt x="2500650" y="1921410"/>
                  <a:pt x="2500650" y="1941612"/>
                </a:cubicBezTo>
                <a:cubicBezTo>
                  <a:pt x="2500650" y="1961811"/>
                  <a:pt x="2484272" y="1978187"/>
                  <a:pt x="2464071" y="1978187"/>
                </a:cubicBezTo>
                <a:cubicBezTo>
                  <a:pt x="2443875" y="1978187"/>
                  <a:pt x="2427500" y="1961811"/>
                  <a:pt x="2427500" y="1941612"/>
                </a:cubicBezTo>
                <a:cubicBezTo>
                  <a:pt x="2427500" y="1921410"/>
                  <a:pt x="2443875" y="1905033"/>
                  <a:pt x="2464071" y="1905033"/>
                </a:cubicBezTo>
                <a:close/>
                <a:moveTo>
                  <a:pt x="2243393" y="1905030"/>
                </a:moveTo>
                <a:cubicBezTo>
                  <a:pt x="2263591" y="1905030"/>
                  <a:pt x="2279972" y="1921406"/>
                  <a:pt x="2279972" y="1941608"/>
                </a:cubicBezTo>
                <a:cubicBezTo>
                  <a:pt x="2279972" y="1961808"/>
                  <a:pt x="2263591" y="1978184"/>
                  <a:pt x="2243393" y="1978184"/>
                </a:cubicBezTo>
                <a:cubicBezTo>
                  <a:pt x="2223191" y="1978184"/>
                  <a:pt x="2206817" y="1961808"/>
                  <a:pt x="2206817" y="1941608"/>
                </a:cubicBezTo>
                <a:cubicBezTo>
                  <a:pt x="2206817" y="1921406"/>
                  <a:pt x="2223191" y="1905030"/>
                  <a:pt x="2243393" y="1905030"/>
                </a:cubicBezTo>
                <a:close/>
                <a:moveTo>
                  <a:pt x="2022713" y="1905027"/>
                </a:moveTo>
                <a:cubicBezTo>
                  <a:pt x="2042913" y="1905027"/>
                  <a:pt x="2059288" y="1921403"/>
                  <a:pt x="2059288" y="1941605"/>
                </a:cubicBezTo>
                <a:cubicBezTo>
                  <a:pt x="2059288" y="1961804"/>
                  <a:pt x="2042913" y="1978180"/>
                  <a:pt x="2022713" y="1978180"/>
                </a:cubicBezTo>
                <a:cubicBezTo>
                  <a:pt x="2002514" y="1978180"/>
                  <a:pt x="1986179" y="1961804"/>
                  <a:pt x="1986179" y="1941605"/>
                </a:cubicBezTo>
                <a:cubicBezTo>
                  <a:pt x="1986179" y="1921403"/>
                  <a:pt x="2002514" y="1905027"/>
                  <a:pt x="2022713" y="1905027"/>
                </a:cubicBezTo>
                <a:close/>
                <a:moveTo>
                  <a:pt x="1802069" y="1905024"/>
                </a:moveTo>
                <a:cubicBezTo>
                  <a:pt x="1822269" y="1905024"/>
                  <a:pt x="1838644" y="1921400"/>
                  <a:pt x="1838644" y="1941602"/>
                </a:cubicBezTo>
                <a:cubicBezTo>
                  <a:pt x="1838644" y="1961801"/>
                  <a:pt x="1822269" y="1978177"/>
                  <a:pt x="1802069" y="1978177"/>
                </a:cubicBezTo>
                <a:cubicBezTo>
                  <a:pt x="1781869" y="1978177"/>
                  <a:pt x="1765493" y="1961801"/>
                  <a:pt x="1765493" y="1941602"/>
                </a:cubicBezTo>
                <a:cubicBezTo>
                  <a:pt x="1765493" y="1921400"/>
                  <a:pt x="1781869" y="1905024"/>
                  <a:pt x="1802069" y="1905024"/>
                </a:cubicBezTo>
                <a:close/>
                <a:moveTo>
                  <a:pt x="1581383" y="1905021"/>
                </a:moveTo>
                <a:cubicBezTo>
                  <a:pt x="1601583" y="1905021"/>
                  <a:pt x="1617959" y="1921397"/>
                  <a:pt x="1617959" y="1941598"/>
                </a:cubicBezTo>
                <a:cubicBezTo>
                  <a:pt x="1617959" y="1961798"/>
                  <a:pt x="1601583" y="1978174"/>
                  <a:pt x="1581383" y="1978174"/>
                </a:cubicBezTo>
                <a:cubicBezTo>
                  <a:pt x="1561183" y="1978174"/>
                  <a:pt x="1544807" y="1961798"/>
                  <a:pt x="1544807" y="1941598"/>
                </a:cubicBezTo>
                <a:cubicBezTo>
                  <a:pt x="1544807" y="1921397"/>
                  <a:pt x="1561183" y="1905021"/>
                  <a:pt x="1581383" y="1905021"/>
                </a:cubicBezTo>
                <a:close/>
                <a:moveTo>
                  <a:pt x="1360698" y="1905018"/>
                </a:moveTo>
                <a:cubicBezTo>
                  <a:pt x="1380897" y="1905018"/>
                  <a:pt x="1397273" y="1921394"/>
                  <a:pt x="1397273" y="1941595"/>
                </a:cubicBezTo>
                <a:cubicBezTo>
                  <a:pt x="1397273" y="1961795"/>
                  <a:pt x="1380897" y="1978171"/>
                  <a:pt x="1360698" y="1978171"/>
                </a:cubicBezTo>
                <a:cubicBezTo>
                  <a:pt x="1340497" y="1978171"/>
                  <a:pt x="1324121" y="1961795"/>
                  <a:pt x="1324121" y="1941595"/>
                </a:cubicBezTo>
                <a:cubicBezTo>
                  <a:pt x="1324121" y="1921394"/>
                  <a:pt x="1340497" y="1905018"/>
                  <a:pt x="1360698" y="1905018"/>
                </a:cubicBezTo>
                <a:close/>
                <a:moveTo>
                  <a:pt x="1140012" y="1905015"/>
                </a:moveTo>
                <a:cubicBezTo>
                  <a:pt x="1160211" y="1905015"/>
                  <a:pt x="1176587" y="1921391"/>
                  <a:pt x="1176587" y="1941591"/>
                </a:cubicBezTo>
                <a:cubicBezTo>
                  <a:pt x="1176587" y="1961792"/>
                  <a:pt x="1160211" y="1978168"/>
                  <a:pt x="1140012" y="1978168"/>
                </a:cubicBezTo>
                <a:cubicBezTo>
                  <a:pt x="1119811" y="1978168"/>
                  <a:pt x="1103435" y="1961792"/>
                  <a:pt x="1103435" y="1941591"/>
                </a:cubicBezTo>
                <a:cubicBezTo>
                  <a:pt x="1103435" y="1921391"/>
                  <a:pt x="1119811" y="1905015"/>
                  <a:pt x="1140012" y="1905015"/>
                </a:cubicBezTo>
                <a:close/>
                <a:moveTo>
                  <a:pt x="919325" y="1905012"/>
                </a:moveTo>
                <a:cubicBezTo>
                  <a:pt x="939525" y="1905012"/>
                  <a:pt x="955901" y="1921388"/>
                  <a:pt x="955901" y="1941588"/>
                </a:cubicBezTo>
                <a:cubicBezTo>
                  <a:pt x="955901" y="1961789"/>
                  <a:pt x="939525" y="1978165"/>
                  <a:pt x="919325" y="1978165"/>
                </a:cubicBezTo>
                <a:cubicBezTo>
                  <a:pt x="899125" y="1978165"/>
                  <a:pt x="882749" y="1961789"/>
                  <a:pt x="882749" y="1941588"/>
                </a:cubicBezTo>
                <a:cubicBezTo>
                  <a:pt x="882749" y="1921388"/>
                  <a:pt x="899125" y="1905012"/>
                  <a:pt x="919325" y="1905012"/>
                </a:cubicBezTo>
                <a:close/>
                <a:moveTo>
                  <a:pt x="698639" y="1905008"/>
                </a:moveTo>
                <a:cubicBezTo>
                  <a:pt x="718839" y="1905008"/>
                  <a:pt x="735215" y="1921384"/>
                  <a:pt x="735215" y="1941585"/>
                </a:cubicBezTo>
                <a:cubicBezTo>
                  <a:pt x="735215" y="1961786"/>
                  <a:pt x="718839" y="1978161"/>
                  <a:pt x="698639" y="1978161"/>
                </a:cubicBezTo>
                <a:cubicBezTo>
                  <a:pt x="678439" y="1978161"/>
                  <a:pt x="662063" y="1961786"/>
                  <a:pt x="662063" y="1941585"/>
                </a:cubicBezTo>
                <a:cubicBezTo>
                  <a:pt x="662063" y="1921384"/>
                  <a:pt x="678439" y="1905008"/>
                  <a:pt x="698639" y="1905008"/>
                </a:cubicBezTo>
                <a:close/>
                <a:moveTo>
                  <a:pt x="477953" y="1905005"/>
                </a:moveTo>
                <a:cubicBezTo>
                  <a:pt x="498153" y="1905005"/>
                  <a:pt x="514529" y="1921381"/>
                  <a:pt x="514529" y="1941582"/>
                </a:cubicBezTo>
                <a:cubicBezTo>
                  <a:pt x="514529" y="1961783"/>
                  <a:pt x="498153" y="1978158"/>
                  <a:pt x="477953" y="1978158"/>
                </a:cubicBezTo>
                <a:cubicBezTo>
                  <a:pt x="457753" y="1978158"/>
                  <a:pt x="441377" y="1961783"/>
                  <a:pt x="441377" y="1941582"/>
                </a:cubicBezTo>
                <a:cubicBezTo>
                  <a:pt x="441377" y="1921381"/>
                  <a:pt x="457753" y="1905005"/>
                  <a:pt x="477953" y="1905005"/>
                </a:cubicBezTo>
                <a:close/>
                <a:moveTo>
                  <a:pt x="257267" y="1905002"/>
                </a:moveTo>
                <a:cubicBezTo>
                  <a:pt x="277467" y="1905002"/>
                  <a:pt x="293843" y="1921378"/>
                  <a:pt x="293843" y="1941578"/>
                </a:cubicBezTo>
                <a:cubicBezTo>
                  <a:pt x="293843" y="1961780"/>
                  <a:pt x="277467" y="1978155"/>
                  <a:pt x="257267" y="1978155"/>
                </a:cubicBezTo>
                <a:cubicBezTo>
                  <a:pt x="237067" y="1978155"/>
                  <a:pt x="220691" y="1961780"/>
                  <a:pt x="220691" y="1941578"/>
                </a:cubicBezTo>
                <a:cubicBezTo>
                  <a:pt x="220691" y="1921378"/>
                  <a:pt x="237067" y="1905002"/>
                  <a:pt x="257267" y="1905002"/>
                </a:cubicBezTo>
                <a:close/>
                <a:moveTo>
                  <a:pt x="36580" y="1904999"/>
                </a:moveTo>
                <a:cubicBezTo>
                  <a:pt x="56780" y="1904999"/>
                  <a:pt x="73156" y="1921375"/>
                  <a:pt x="73156" y="1941575"/>
                </a:cubicBezTo>
                <a:cubicBezTo>
                  <a:pt x="73156" y="1961776"/>
                  <a:pt x="56780" y="1978152"/>
                  <a:pt x="36580" y="1978152"/>
                </a:cubicBezTo>
                <a:cubicBezTo>
                  <a:pt x="16380" y="1978152"/>
                  <a:pt x="4" y="1961776"/>
                  <a:pt x="4" y="1941575"/>
                </a:cubicBezTo>
                <a:cubicBezTo>
                  <a:pt x="4" y="1921375"/>
                  <a:pt x="16380" y="1904999"/>
                  <a:pt x="36580" y="1904999"/>
                </a:cubicBezTo>
                <a:close/>
                <a:moveTo>
                  <a:pt x="11732658" y="1904996"/>
                </a:moveTo>
                <a:cubicBezTo>
                  <a:pt x="11752858" y="1904996"/>
                  <a:pt x="11769234" y="1921372"/>
                  <a:pt x="11769234" y="1941572"/>
                </a:cubicBezTo>
                <a:cubicBezTo>
                  <a:pt x="11769234" y="1961772"/>
                  <a:pt x="11752858" y="1978149"/>
                  <a:pt x="11732658" y="1978149"/>
                </a:cubicBezTo>
                <a:cubicBezTo>
                  <a:pt x="11712458" y="1978149"/>
                  <a:pt x="11696082" y="1961772"/>
                  <a:pt x="11696082" y="1941572"/>
                </a:cubicBezTo>
                <a:cubicBezTo>
                  <a:pt x="11696082" y="1921372"/>
                  <a:pt x="11712458" y="1904996"/>
                  <a:pt x="11732658" y="1904996"/>
                </a:cubicBezTo>
                <a:close/>
                <a:moveTo>
                  <a:pt x="11953343" y="1904993"/>
                </a:moveTo>
                <a:cubicBezTo>
                  <a:pt x="11973543" y="1904993"/>
                  <a:pt x="11989919" y="1921369"/>
                  <a:pt x="11989919" y="1941569"/>
                </a:cubicBezTo>
                <a:cubicBezTo>
                  <a:pt x="11989919" y="1961770"/>
                  <a:pt x="11973543" y="1978145"/>
                  <a:pt x="11953343" y="1978145"/>
                </a:cubicBezTo>
                <a:cubicBezTo>
                  <a:pt x="11933143" y="1978145"/>
                  <a:pt x="11916767" y="1961770"/>
                  <a:pt x="11916767" y="1941569"/>
                </a:cubicBezTo>
                <a:cubicBezTo>
                  <a:pt x="11916767" y="1921369"/>
                  <a:pt x="11933143" y="1904993"/>
                  <a:pt x="11953343" y="1904993"/>
                </a:cubicBezTo>
                <a:close/>
                <a:moveTo>
                  <a:pt x="11511977" y="1693519"/>
                </a:moveTo>
                <a:cubicBezTo>
                  <a:pt x="11532177" y="1693519"/>
                  <a:pt x="11548553" y="1709895"/>
                  <a:pt x="11548553" y="1730092"/>
                </a:cubicBezTo>
                <a:cubicBezTo>
                  <a:pt x="11548553" y="1750288"/>
                  <a:pt x="11532177" y="1766660"/>
                  <a:pt x="11511977" y="1766660"/>
                </a:cubicBezTo>
                <a:cubicBezTo>
                  <a:pt x="11491777" y="1766660"/>
                  <a:pt x="11475401" y="1750288"/>
                  <a:pt x="11475401" y="1730092"/>
                </a:cubicBezTo>
                <a:cubicBezTo>
                  <a:pt x="11475401" y="1709895"/>
                  <a:pt x="11491777" y="1693519"/>
                  <a:pt x="11511977" y="1693519"/>
                </a:cubicBezTo>
                <a:close/>
                <a:moveTo>
                  <a:pt x="11291296" y="1693516"/>
                </a:moveTo>
                <a:cubicBezTo>
                  <a:pt x="11311496" y="1693516"/>
                  <a:pt x="11327872" y="1709891"/>
                  <a:pt x="11327872" y="1730089"/>
                </a:cubicBezTo>
                <a:cubicBezTo>
                  <a:pt x="11327872" y="1750285"/>
                  <a:pt x="11311496" y="1766657"/>
                  <a:pt x="11291296" y="1766657"/>
                </a:cubicBezTo>
                <a:cubicBezTo>
                  <a:pt x="11271096" y="1766657"/>
                  <a:pt x="11254720" y="1750285"/>
                  <a:pt x="11254720" y="1730089"/>
                </a:cubicBezTo>
                <a:cubicBezTo>
                  <a:pt x="11254720" y="1709891"/>
                  <a:pt x="11271096" y="1693516"/>
                  <a:pt x="11291296" y="1693516"/>
                </a:cubicBezTo>
                <a:close/>
                <a:moveTo>
                  <a:pt x="11070615" y="1693512"/>
                </a:moveTo>
                <a:cubicBezTo>
                  <a:pt x="11090815" y="1693512"/>
                  <a:pt x="11107191" y="1709888"/>
                  <a:pt x="11107191" y="1730085"/>
                </a:cubicBezTo>
                <a:cubicBezTo>
                  <a:pt x="11107191" y="1750281"/>
                  <a:pt x="11090815" y="1766653"/>
                  <a:pt x="11070615" y="1766653"/>
                </a:cubicBezTo>
                <a:cubicBezTo>
                  <a:pt x="11050415" y="1766653"/>
                  <a:pt x="11034039" y="1750281"/>
                  <a:pt x="11034039" y="1730085"/>
                </a:cubicBezTo>
                <a:cubicBezTo>
                  <a:pt x="11034039" y="1709888"/>
                  <a:pt x="11050415" y="1693512"/>
                  <a:pt x="11070615" y="1693512"/>
                </a:cubicBezTo>
                <a:close/>
                <a:moveTo>
                  <a:pt x="10849934" y="1693508"/>
                </a:moveTo>
                <a:cubicBezTo>
                  <a:pt x="10870134" y="1693508"/>
                  <a:pt x="10886510" y="1709884"/>
                  <a:pt x="10886510" y="1730082"/>
                </a:cubicBezTo>
                <a:cubicBezTo>
                  <a:pt x="10886510" y="1750277"/>
                  <a:pt x="10870134" y="1766650"/>
                  <a:pt x="10849934" y="1766650"/>
                </a:cubicBezTo>
                <a:cubicBezTo>
                  <a:pt x="10829734" y="1766650"/>
                  <a:pt x="10813358" y="1750277"/>
                  <a:pt x="10813358" y="1730082"/>
                </a:cubicBezTo>
                <a:cubicBezTo>
                  <a:pt x="10813358" y="1709884"/>
                  <a:pt x="10829734" y="1693508"/>
                  <a:pt x="10849934" y="1693508"/>
                </a:cubicBezTo>
                <a:close/>
                <a:moveTo>
                  <a:pt x="10629253" y="1693505"/>
                </a:moveTo>
                <a:cubicBezTo>
                  <a:pt x="10649453" y="1693505"/>
                  <a:pt x="10665829" y="1709881"/>
                  <a:pt x="10665829" y="1730078"/>
                </a:cubicBezTo>
                <a:cubicBezTo>
                  <a:pt x="10665829" y="1750274"/>
                  <a:pt x="10649453" y="1766647"/>
                  <a:pt x="10629253" y="1766647"/>
                </a:cubicBezTo>
                <a:cubicBezTo>
                  <a:pt x="10609053" y="1766647"/>
                  <a:pt x="10592677" y="1750274"/>
                  <a:pt x="10592677" y="1730078"/>
                </a:cubicBezTo>
                <a:cubicBezTo>
                  <a:pt x="10592677" y="1709881"/>
                  <a:pt x="10609053" y="1693505"/>
                  <a:pt x="10629253" y="1693505"/>
                </a:cubicBezTo>
                <a:close/>
                <a:moveTo>
                  <a:pt x="10408572" y="1693501"/>
                </a:moveTo>
                <a:cubicBezTo>
                  <a:pt x="10428772" y="1693501"/>
                  <a:pt x="10445148" y="1709877"/>
                  <a:pt x="10445148" y="1730075"/>
                </a:cubicBezTo>
                <a:cubicBezTo>
                  <a:pt x="10445148" y="1750271"/>
                  <a:pt x="10428772" y="1766643"/>
                  <a:pt x="10408572" y="1766643"/>
                </a:cubicBezTo>
                <a:cubicBezTo>
                  <a:pt x="10388372" y="1766643"/>
                  <a:pt x="10371996" y="1750271"/>
                  <a:pt x="10371996" y="1730075"/>
                </a:cubicBezTo>
                <a:cubicBezTo>
                  <a:pt x="10371996" y="1709877"/>
                  <a:pt x="10388372" y="1693501"/>
                  <a:pt x="10408572" y="1693501"/>
                </a:cubicBezTo>
                <a:close/>
                <a:moveTo>
                  <a:pt x="10187891" y="1693498"/>
                </a:moveTo>
                <a:cubicBezTo>
                  <a:pt x="10208091" y="1693498"/>
                  <a:pt x="10224467" y="1709874"/>
                  <a:pt x="10224467" y="1730071"/>
                </a:cubicBezTo>
                <a:cubicBezTo>
                  <a:pt x="10224467" y="1750267"/>
                  <a:pt x="10208091" y="1766640"/>
                  <a:pt x="10187891" y="1766640"/>
                </a:cubicBezTo>
                <a:cubicBezTo>
                  <a:pt x="10167691" y="1766640"/>
                  <a:pt x="10151315" y="1750267"/>
                  <a:pt x="10151315" y="1730071"/>
                </a:cubicBezTo>
                <a:cubicBezTo>
                  <a:pt x="10151315" y="1709874"/>
                  <a:pt x="10167691" y="1693498"/>
                  <a:pt x="10187891" y="1693498"/>
                </a:cubicBezTo>
                <a:close/>
                <a:moveTo>
                  <a:pt x="9967210" y="1693494"/>
                </a:moveTo>
                <a:cubicBezTo>
                  <a:pt x="9987410" y="1693494"/>
                  <a:pt x="10003786" y="1709870"/>
                  <a:pt x="10003786" y="1730068"/>
                </a:cubicBezTo>
                <a:cubicBezTo>
                  <a:pt x="10003786" y="1750264"/>
                  <a:pt x="9987410" y="1766637"/>
                  <a:pt x="9967210" y="1766637"/>
                </a:cubicBezTo>
                <a:cubicBezTo>
                  <a:pt x="9947010" y="1766637"/>
                  <a:pt x="9930634" y="1750264"/>
                  <a:pt x="9930634" y="1730068"/>
                </a:cubicBezTo>
                <a:cubicBezTo>
                  <a:pt x="9930634" y="1709870"/>
                  <a:pt x="9947010" y="1693494"/>
                  <a:pt x="9967210" y="1693494"/>
                </a:cubicBezTo>
                <a:close/>
                <a:moveTo>
                  <a:pt x="9746529" y="1693491"/>
                </a:moveTo>
                <a:cubicBezTo>
                  <a:pt x="9766729" y="1693491"/>
                  <a:pt x="9783105" y="1709867"/>
                  <a:pt x="9783105" y="1730064"/>
                </a:cubicBezTo>
                <a:cubicBezTo>
                  <a:pt x="9783105" y="1750260"/>
                  <a:pt x="9766729" y="1766633"/>
                  <a:pt x="9746529" y="1766633"/>
                </a:cubicBezTo>
                <a:cubicBezTo>
                  <a:pt x="9726329" y="1766633"/>
                  <a:pt x="9709953" y="1750260"/>
                  <a:pt x="9709953" y="1730064"/>
                </a:cubicBezTo>
                <a:cubicBezTo>
                  <a:pt x="9709953" y="1709867"/>
                  <a:pt x="9726329" y="1693491"/>
                  <a:pt x="9746529" y="1693491"/>
                </a:cubicBezTo>
                <a:close/>
                <a:moveTo>
                  <a:pt x="9525848" y="1693487"/>
                </a:moveTo>
                <a:cubicBezTo>
                  <a:pt x="9546048" y="1693487"/>
                  <a:pt x="9562424" y="1709863"/>
                  <a:pt x="9562424" y="1730061"/>
                </a:cubicBezTo>
                <a:cubicBezTo>
                  <a:pt x="9562424" y="1750257"/>
                  <a:pt x="9546048" y="1766630"/>
                  <a:pt x="9525848" y="1766630"/>
                </a:cubicBezTo>
                <a:cubicBezTo>
                  <a:pt x="9505648" y="1766630"/>
                  <a:pt x="9489272" y="1750257"/>
                  <a:pt x="9489272" y="1730061"/>
                </a:cubicBezTo>
                <a:cubicBezTo>
                  <a:pt x="9489272" y="1709863"/>
                  <a:pt x="9505648" y="1693487"/>
                  <a:pt x="9525848" y="1693487"/>
                </a:cubicBezTo>
                <a:close/>
                <a:moveTo>
                  <a:pt x="9305167" y="1693484"/>
                </a:moveTo>
                <a:cubicBezTo>
                  <a:pt x="9325367" y="1693484"/>
                  <a:pt x="9341743" y="1709860"/>
                  <a:pt x="9341743" y="1730057"/>
                </a:cubicBezTo>
                <a:cubicBezTo>
                  <a:pt x="9341743" y="1750254"/>
                  <a:pt x="9325367" y="1766626"/>
                  <a:pt x="9305167" y="1766626"/>
                </a:cubicBezTo>
                <a:cubicBezTo>
                  <a:pt x="9284967" y="1766626"/>
                  <a:pt x="9268591" y="1750254"/>
                  <a:pt x="9268591" y="1730057"/>
                </a:cubicBezTo>
                <a:cubicBezTo>
                  <a:pt x="9268591" y="1709860"/>
                  <a:pt x="9284967" y="1693484"/>
                  <a:pt x="9305167" y="1693484"/>
                </a:cubicBezTo>
                <a:close/>
                <a:moveTo>
                  <a:pt x="9084486" y="1693480"/>
                </a:moveTo>
                <a:cubicBezTo>
                  <a:pt x="9104686" y="1693480"/>
                  <a:pt x="9121062" y="1709856"/>
                  <a:pt x="9121062" y="1730054"/>
                </a:cubicBezTo>
                <a:cubicBezTo>
                  <a:pt x="9121062" y="1750250"/>
                  <a:pt x="9104686" y="1766623"/>
                  <a:pt x="9084486" y="1766623"/>
                </a:cubicBezTo>
                <a:cubicBezTo>
                  <a:pt x="9064286" y="1766623"/>
                  <a:pt x="9047910" y="1750250"/>
                  <a:pt x="9047910" y="1730054"/>
                </a:cubicBezTo>
                <a:cubicBezTo>
                  <a:pt x="9047910" y="1709856"/>
                  <a:pt x="9064286" y="1693480"/>
                  <a:pt x="9084486" y="1693480"/>
                </a:cubicBezTo>
                <a:close/>
                <a:moveTo>
                  <a:pt x="8863805" y="1693477"/>
                </a:moveTo>
                <a:cubicBezTo>
                  <a:pt x="8884005" y="1693477"/>
                  <a:pt x="8900381" y="1709852"/>
                  <a:pt x="8900381" y="1730050"/>
                </a:cubicBezTo>
                <a:cubicBezTo>
                  <a:pt x="8900381" y="1750247"/>
                  <a:pt x="8884005" y="1766620"/>
                  <a:pt x="8863805" y="1766620"/>
                </a:cubicBezTo>
                <a:cubicBezTo>
                  <a:pt x="8843605" y="1766620"/>
                  <a:pt x="8827229" y="1750247"/>
                  <a:pt x="8827229" y="1730050"/>
                </a:cubicBezTo>
                <a:cubicBezTo>
                  <a:pt x="8827229" y="1709852"/>
                  <a:pt x="8843605" y="1693477"/>
                  <a:pt x="8863805" y="1693477"/>
                </a:cubicBezTo>
                <a:close/>
                <a:moveTo>
                  <a:pt x="8643124" y="1693473"/>
                </a:moveTo>
                <a:cubicBezTo>
                  <a:pt x="8663324" y="1693473"/>
                  <a:pt x="8679700" y="1709849"/>
                  <a:pt x="8679700" y="1730047"/>
                </a:cubicBezTo>
                <a:cubicBezTo>
                  <a:pt x="8679700" y="1750244"/>
                  <a:pt x="8663324" y="1766617"/>
                  <a:pt x="8643124" y="1766617"/>
                </a:cubicBezTo>
                <a:cubicBezTo>
                  <a:pt x="8622924" y="1766617"/>
                  <a:pt x="8606548" y="1750244"/>
                  <a:pt x="8606548" y="1730047"/>
                </a:cubicBezTo>
                <a:cubicBezTo>
                  <a:pt x="8606548" y="1709849"/>
                  <a:pt x="8622924" y="1693473"/>
                  <a:pt x="8643124" y="1693473"/>
                </a:cubicBezTo>
                <a:close/>
                <a:moveTo>
                  <a:pt x="8422443" y="1693469"/>
                </a:moveTo>
                <a:cubicBezTo>
                  <a:pt x="8442643" y="1693469"/>
                  <a:pt x="8459019" y="1709845"/>
                  <a:pt x="8459019" y="1730043"/>
                </a:cubicBezTo>
                <a:cubicBezTo>
                  <a:pt x="8459019" y="1750240"/>
                  <a:pt x="8442643" y="1766613"/>
                  <a:pt x="8422443" y="1766613"/>
                </a:cubicBezTo>
                <a:cubicBezTo>
                  <a:pt x="8402243" y="1766613"/>
                  <a:pt x="8385867" y="1750240"/>
                  <a:pt x="8385867" y="1730043"/>
                </a:cubicBezTo>
                <a:cubicBezTo>
                  <a:pt x="8385867" y="1709845"/>
                  <a:pt x="8402243" y="1693469"/>
                  <a:pt x="8422443" y="1693469"/>
                </a:cubicBezTo>
                <a:close/>
                <a:moveTo>
                  <a:pt x="8201762" y="1693466"/>
                </a:moveTo>
                <a:cubicBezTo>
                  <a:pt x="8221962" y="1693466"/>
                  <a:pt x="8238338" y="1709842"/>
                  <a:pt x="8238338" y="1730040"/>
                </a:cubicBezTo>
                <a:cubicBezTo>
                  <a:pt x="8238338" y="1750237"/>
                  <a:pt x="8221962" y="1766610"/>
                  <a:pt x="8201762" y="1766610"/>
                </a:cubicBezTo>
                <a:cubicBezTo>
                  <a:pt x="8181562" y="1766610"/>
                  <a:pt x="8165186" y="1750237"/>
                  <a:pt x="8165186" y="1730040"/>
                </a:cubicBezTo>
                <a:cubicBezTo>
                  <a:pt x="8165186" y="1709842"/>
                  <a:pt x="8181562" y="1693466"/>
                  <a:pt x="8201762" y="1693466"/>
                </a:cubicBezTo>
                <a:close/>
                <a:moveTo>
                  <a:pt x="7981081" y="1693462"/>
                </a:moveTo>
                <a:cubicBezTo>
                  <a:pt x="8001281" y="1693462"/>
                  <a:pt x="8017657" y="1709838"/>
                  <a:pt x="8017657" y="1730036"/>
                </a:cubicBezTo>
                <a:cubicBezTo>
                  <a:pt x="8017657" y="1750233"/>
                  <a:pt x="8001281" y="1766607"/>
                  <a:pt x="7981081" y="1766607"/>
                </a:cubicBezTo>
                <a:cubicBezTo>
                  <a:pt x="7960881" y="1766607"/>
                  <a:pt x="7944505" y="1750233"/>
                  <a:pt x="7944505" y="1730036"/>
                </a:cubicBezTo>
                <a:cubicBezTo>
                  <a:pt x="7944505" y="1709838"/>
                  <a:pt x="7960881" y="1693462"/>
                  <a:pt x="7981081" y="1693462"/>
                </a:cubicBezTo>
                <a:close/>
                <a:moveTo>
                  <a:pt x="7760400" y="1693459"/>
                </a:moveTo>
                <a:cubicBezTo>
                  <a:pt x="7780600" y="1693459"/>
                  <a:pt x="7796976" y="1709835"/>
                  <a:pt x="7796976" y="1730033"/>
                </a:cubicBezTo>
                <a:cubicBezTo>
                  <a:pt x="7796976" y="1750230"/>
                  <a:pt x="7780600" y="1766603"/>
                  <a:pt x="7760400" y="1766603"/>
                </a:cubicBezTo>
                <a:cubicBezTo>
                  <a:pt x="7740200" y="1766603"/>
                  <a:pt x="7723824" y="1750230"/>
                  <a:pt x="7723824" y="1730033"/>
                </a:cubicBezTo>
                <a:cubicBezTo>
                  <a:pt x="7723824" y="1709835"/>
                  <a:pt x="7740200" y="1693459"/>
                  <a:pt x="7760400" y="1693459"/>
                </a:cubicBezTo>
                <a:close/>
                <a:moveTo>
                  <a:pt x="7539719" y="1693455"/>
                </a:moveTo>
                <a:cubicBezTo>
                  <a:pt x="7559919" y="1693455"/>
                  <a:pt x="7576295" y="1709831"/>
                  <a:pt x="7576295" y="1730029"/>
                </a:cubicBezTo>
                <a:cubicBezTo>
                  <a:pt x="7576295" y="1750227"/>
                  <a:pt x="7559919" y="1766600"/>
                  <a:pt x="7539719" y="1766600"/>
                </a:cubicBezTo>
                <a:cubicBezTo>
                  <a:pt x="7519519" y="1766600"/>
                  <a:pt x="7503143" y="1750227"/>
                  <a:pt x="7503143" y="1730029"/>
                </a:cubicBezTo>
                <a:cubicBezTo>
                  <a:pt x="7503143" y="1709831"/>
                  <a:pt x="7519519" y="1693455"/>
                  <a:pt x="7539719" y="1693455"/>
                </a:cubicBezTo>
                <a:close/>
                <a:moveTo>
                  <a:pt x="7319038" y="1693452"/>
                </a:moveTo>
                <a:cubicBezTo>
                  <a:pt x="7339238" y="1693452"/>
                  <a:pt x="7355614" y="1709828"/>
                  <a:pt x="7355614" y="1730026"/>
                </a:cubicBezTo>
                <a:cubicBezTo>
                  <a:pt x="7355614" y="1750223"/>
                  <a:pt x="7339238" y="1766597"/>
                  <a:pt x="7319038" y="1766597"/>
                </a:cubicBezTo>
                <a:cubicBezTo>
                  <a:pt x="7298838" y="1766597"/>
                  <a:pt x="7282462" y="1750223"/>
                  <a:pt x="7282462" y="1730026"/>
                </a:cubicBezTo>
                <a:cubicBezTo>
                  <a:pt x="7282462" y="1709828"/>
                  <a:pt x="7298838" y="1693452"/>
                  <a:pt x="7319038" y="1693452"/>
                </a:cubicBezTo>
                <a:close/>
                <a:moveTo>
                  <a:pt x="7098357" y="1693448"/>
                </a:moveTo>
                <a:cubicBezTo>
                  <a:pt x="7118557" y="1693448"/>
                  <a:pt x="7134933" y="1709824"/>
                  <a:pt x="7134933" y="1730022"/>
                </a:cubicBezTo>
                <a:cubicBezTo>
                  <a:pt x="7134933" y="1750220"/>
                  <a:pt x="7118557" y="1766593"/>
                  <a:pt x="7098357" y="1766593"/>
                </a:cubicBezTo>
                <a:cubicBezTo>
                  <a:pt x="7078157" y="1766593"/>
                  <a:pt x="7061781" y="1750220"/>
                  <a:pt x="7061781" y="1730022"/>
                </a:cubicBezTo>
                <a:cubicBezTo>
                  <a:pt x="7061781" y="1709824"/>
                  <a:pt x="7078157" y="1693448"/>
                  <a:pt x="7098357" y="1693448"/>
                </a:cubicBezTo>
                <a:close/>
                <a:moveTo>
                  <a:pt x="6877676" y="1693445"/>
                </a:moveTo>
                <a:cubicBezTo>
                  <a:pt x="6897876" y="1693445"/>
                  <a:pt x="6914252" y="1709821"/>
                  <a:pt x="6914252" y="1730019"/>
                </a:cubicBezTo>
                <a:cubicBezTo>
                  <a:pt x="6914252" y="1750216"/>
                  <a:pt x="6897876" y="1766590"/>
                  <a:pt x="6877676" y="1766590"/>
                </a:cubicBezTo>
                <a:cubicBezTo>
                  <a:pt x="6857476" y="1766590"/>
                  <a:pt x="6841100" y="1750216"/>
                  <a:pt x="6841100" y="1730019"/>
                </a:cubicBezTo>
                <a:cubicBezTo>
                  <a:pt x="6841100" y="1709821"/>
                  <a:pt x="6857476" y="1693445"/>
                  <a:pt x="6877676" y="1693445"/>
                </a:cubicBezTo>
                <a:close/>
                <a:moveTo>
                  <a:pt x="6656995" y="1693441"/>
                </a:moveTo>
                <a:cubicBezTo>
                  <a:pt x="6677195" y="1693441"/>
                  <a:pt x="6693571" y="1709817"/>
                  <a:pt x="6693571" y="1730015"/>
                </a:cubicBezTo>
                <a:cubicBezTo>
                  <a:pt x="6693571" y="1750213"/>
                  <a:pt x="6677195" y="1766586"/>
                  <a:pt x="6656995" y="1766586"/>
                </a:cubicBezTo>
                <a:cubicBezTo>
                  <a:pt x="6636795" y="1766586"/>
                  <a:pt x="6620419" y="1750213"/>
                  <a:pt x="6620419" y="1730015"/>
                </a:cubicBezTo>
                <a:cubicBezTo>
                  <a:pt x="6620419" y="1709817"/>
                  <a:pt x="6636795" y="1693441"/>
                  <a:pt x="6656995" y="1693441"/>
                </a:cubicBezTo>
                <a:close/>
                <a:moveTo>
                  <a:pt x="6436314" y="1693438"/>
                </a:moveTo>
                <a:cubicBezTo>
                  <a:pt x="6456514" y="1693438"/>
                  <a:pt x="6472890" y="1709813"/>
                  <a:pt x="6472890" y="1730012"/>
                </a:cubicBezTo>
                <a:cubicBezTo>
                  <a:pt x="6472890" y="1750209"/>
                  <a:pt x="6456514" y="1766583"/>
                  <a:pt x="6436314" y="1766583"/>
                </a:cubicBezTo>
                <a:cubicBezTo>
                  <a:pt x="6416114" y="1766583"/>
                  <a:pt x="6399738" y="1750209"/>
                  <a:pt x="6399738" y="1730012"/>
                </a:cubicBezTo>
                <a:cubicBezTo>
                  <a:pt x="6399738" y="1709813"/>
                  <a:pt x="6416114" y="1693438"/>
                  <a:pt x="6436314" y="1693438"/>
                </a:cubicBezTo>
                <a:close/>
                <a:moveTo>
                  <a:pt x="6215633" y="1693434"/>
                </a:moveTo>
                <a:cubicBezTo>
                  <a:pt x="6235833" y="1693434"/>
                  <a:pt x="6252209" y="1709810"/>
                  <a:pt x="6252209" y="1730008"/>
                </a:cubicBezTo>
                <a:cubicBezTo>
                  <a:pt x="6252209" y="1750206"/>
                  <a:pt x="6235833" y="1766580"/>
                  <a:pt x="6215633" y="1766580"/>
                </a:cubicBezTo>
                <a:cubicBezTo>
                  <a:pt x="6195433" y="1766580"/>
                  <a:pt x="6179057" y="1750206"/>
                  <a:pt x="6179057" y="1730008"/>
                </a:cubicBezTo>
                <a:cubicBezTo>
                  <a:pt x="6179057" y="1709810"/>
                  <a:pt x="6195433" y="1693434"/>
                  <a:pt x="6215633" y="1693434"/>
                </a:cubicBezTo>
                <a:close/>
                <a:moveTo>
                  <a:pt x="5994952" y="1693430"/>
                </a:moveTo>
                <a:cubicBezTo>
                  <a:pt x="6015152" y="1693430"/>
                  <a:pt x="6031528" y="1709806"/>
                  <a:pt x="6031528" y="1730005"/>
                </a:cubicBezTo>
                <a:cubicBezTo>
                  <a:pt x="6031528" y="1750202"/>
                  <a:pt x="6015152" y="1766576"/>
                  <a:pt x="5994952" y="1766576"/>
                </a:cubicBezTo>
                <a:cubicBezTo>
                  <a:pt x="5974752" y="1766576"/>
                  <a:pt x="5958376" y="1750202"/>
                  <a:pt x="5958376" y="1730005"/>
                </a:cubicBezTo>
                <a:cubicBezTo>
                  <a:pt x="5958376" y="1709806"/>
                  <a:pt x="5974752" y="1693430"/>
                  <a:pt x="5994952" y="1693430"/>
                </a:cubicBezTo>
                <a:close/>
                <a:moveTo>
                  <a:pt x="5774272" y="1693427"/>
                </a:moveTo>
                <a:cubicBezTo>
                  <a:pt x="5794472" y="1693427"/>
                  <a:pt x="5810848" y="1709803"/>
                  <a:pt x="5810848" y="1730001"/>
                </a:cubicBezTo>
                <a:cubicBezTo>
                  <a:pt x="5810848" y="1750199"/>
                  <a:pt x="5794472" y="1766573"/>
                  <a:pt x="5774272" y="1766573"/>
                </a:cubicBezTo>
                <a:cubicBezTo>
                  <a:pt x="5754073" y="1766573"/>
                  <a:pt x="5737697" y="1750199"/>
                  <a:pt x="5737697" y="1730001"/>
                </a:cubicBezTo>
                <a:cubicBezTo>
                  <a:pt x="5737697" y="1709803"/>
                  <a:pt x="5754073" y="1693427"/>
                  <a:pt x="5774272" y="1693427"/>
                </a:cubicBezTo>
                <a:close/>
                <a:moveTo>
                  <a:pt x="5553593" y="1693423"/>
                </a:moveTo>
                <a:cubicBezTo>
                  <a:pt x="5573793" y="1693423"/>
                  <a:pt x="5590169" y="1709799"/>
                  <a:pt x="5590169" y="1729998"/>
                </a:cubicBezTo>
                <a:cubicBezTo>
                  <a:pt x="5590169" y="1750196"/>
                  <a:pt x="5573793" y="1766570"/>
                  <a:pt x="5553593" y="1766570"/>
                </a:cubicBezTo>
                <a:cubicBezTo>
                  <a:pt x="5533393" y="1766570"/>
                  <a:pt x="5517018" y="1750196"/>
                  <a:pt x="5517018" y="1729998"/>
                </a:cubicBezTo>
                <a:cubicBezTo>
                  <a:pt x="5517018" y="1709799"/>
                  <a:pt x="5533393" y="1693423"/>
                  <a:pt x="5553593" y="1693423"/>
                </a:cubicBezTo>
                <a:close/>
                <a:moveTo>
                  <a:pt x="5332913" y="1693420"/>
                </a:moveTo>
                <a:cubicBezTo>
                  <a:pt x="5353113" y="1693420"/>
                  <a:pt x="5369490" y="1709796"/>
                  <a:pt x="5369490" y="1729994"/>
                </a:cubicBezTo>
                <a:cubicBezTo>
                  <a:pt x="5369490" y="1750192"/>
                  <a:pt x="5353113" y="1766566"/>
                  <a:pt x="5332913" y="1766566"/>
                </a:cubicBezTo>
                <a:cubicBezTo>
                  <a:pt x="5312714" y="1766566"/>
                  <a:pt x="5296337" y="1750192"/>
                  <a:pt x="5296337" y="1729994"/>
                </a:cubicBezTo>
                <a:cubicBezTo>
                  <a:pt x="5296337" y="1709796"/>
                  <a:pt x="5312714" y="1693420"/>
                  <a:pt x="5332913" y="1693420"/>
                </a:cubicBezTo>
                <a:close/>
                <a:moveTo>
                  <a:pt x="5112230" y="1693416"/>
                </a:moveTo>
                <a:cubicBezTo>
                  <a:pt x="5132433" y="1693416"/>
                  <a:pt x="5148807" y="1709792"/>
                  <a:pt x="5148807" y="1729991"/>
                </a:cubicBezTo>
                <a:cubicBezTo>
                  <a:pt x="5148807" y="1750189"/>
                  <a:pt x="5132433" y="1766563"/>
                  <a:pt x="5112230" y="1766563"/>
                </a:cubicBezTo>
                <a:cubicBezTo>
                  <a:pt x="5092030" y="1766563"/>
                  <a:pt x="5075655" y="1750189"/>
                  <a:pt x="5075655" y="1729991"/>
                </a:cubicBezTo>
                <a:cubicBezTo>
                  <a:pt x="5075655" y="1709792"/>
                  <a:pt x="5092030" y="1693416"/>
                  <a:pt x="5112230" y="1693416"/>
                </a:cubicBezTo>
                <a:close/>
                <a:moveTo>
                  <a:pt x="4891552" y="1693413"/>
                </a:moveTo>
                <a:cubicBezTo>
                  <a:pt x="4911751" y="1693413"/>
                  <a:pt x="4928127" y="1709789"/>
                  <a:pt x="4928127" y="1729987"/>
                </a:cubicBezTo>
                <a:cubicBezTo>
                  <a:pt x="4928127" y="1750185"/>
                  <a:pt x="4911751" y="1766560"/>
                  <a:pt x="4891552" y="1766560"/>
                </a:cubicBezTo>
                <a:cubicBezTo>
                  <a:pt x="4871352" y="1766560"/>
                  <a:pt x="4854975" y="1750185"/>
                  <a:pt x="4854975" y="1729987"/>
                </a:cubicBezTo>
                <a:cubicBezTo>
                  <a:pt x="4854975" y="1709789"/>
                  <a:pt x="4871352" y="1693413"/>
                  <a:pt x="4891552" y="1693413"/>
                </a:cubicBezTo>
                <a:close/>
                <a:moveTo>
                  <a:pt x="4670871" y="1693409"/>
                </a:moveTo>
                <a:cubicBezTo>
                  <a:pt x="4691070" y="1693409"/>
                  <a:pt x="4707447" y="1709785"/>
                  <a:pt x="4707447" y="1729984"/>
                </a:cubicBezTo>
                <a:cubicBezTo>
                  <a:pt x="4707447" y="1750182"/>
                  <a:pt x="4691070" y="1766556"/>
                  <a:pt x="4670871" y="1766556"/>
                </a:cubicBezTo>
                <a:cubicBezTo>
                  <a:pt x="4650672" y="1766556"/>
                  <a:pt x="4634295" y="1750182"/>
                  <a:pt x="4634295" y="1729984"/>
                </a:cubicBezTo>
                <a:cubicBezTo>
                  <a:pt x="4634295" y="1709785"/>
                  <a:pt x="4650672" y="1693409"/>
                  <a:pt x="4670871" y="1693409"/>
                </a:cubicBezTo>
                <a:close/>
                <a:moveTo>
                  <a:pt x="4450188" y="1693406"/>
                </a:moveTo>
                <a:cubicBezTo>
                  <a:pt x="4470390" y="1693406"/>
                  <a:pt x="4486764" y="1709782"/>
                  <a:pt x="4486764" y="1729980"/>
                </a:cubicBezTo>
                <a:cubicBezTo>
                  <a:pt x="4486764" y="1750179"/>
                  <a:pt x="4470390" y="1766553"/>
                  <a:pt x="4450188" y="1766553"/>
                </a:cubicBezTo>
                <a:cubicBezTo>
                  <a:pt x="4429988" y="1766553"/>
                  <a:pt x="4413613" y="1750179"/>
                  <a:pt x="4413613" y="1729980"/>
                </a:cubicBezTo>
                <a:cubicBezTo>
                  <a:pt x="4413613" y="1709782"/>
                  <a:pt x="4429988" y="1693406"/>
                  <a:pt x="4450188" y="1693406"/>
                </a:cubicBezTo>
                <a:close/>
                <a:moveTo>
                  <a:pt x="4229507" y="1693402"/>
                </a:moveTo>
                <a:cubicBezTo>
                  <a:pt x="4249708" y="1693402"/>
                  <a:pt x="4266084" y="1709778"/>
                  <a:pt x="4266084" y="1729977"/>
                </a:cubicBezTo>
                <a:cubicBezTo>
                  <a:pt x="4266084" y="1750175"/>
                  <a:pt x="4249708" y="1766550"/>
                  <a:pt x="4229507" y="1766550"/>
                </a:cubicBezTo>
                <a:cubicBezTo>
                  <a:pt x="4209307" y="1766550"/>
                  <a:pt x="4192931" y="1750175"/>
                  <a:pt x="4192931" y="1729977"/>
                </a:cubicBezTo>
                <a:cubicBezTo>
                  <a:pt x="4192931" y="1709778"/>
                  <a:pt x="4209307" y="1693402"/>
                  <a:pt x="4229507" y="1693402"/>
                </a:cubicBezTo>
                <a:close/>
                <a:moveTo>
                  <a:pt x="4008847" y="1693399"/>
                </a:moveTo>
                <a:cubicBezTo>
                  <a:pt x="4029045" y="1693399"/>
                  <a:pt x="4045426" y="1709774"/>
                  <a:pt x="4045426" y="1729973"/>
                </a:cubicBezTo>
                <a:cubicBezTo>
                  <a:pt x="4045426" y="1750172"/>
                  <a:pt x="4029045" y="1766547"/>
                  <a:pt x="4008847" y="1766547"/>
                </a:cubicBezTo>
                <a:cubicBezTo>
                  <a:pt x="3988642" y="1766547"/>
                  <a:pt x="3972267" y="1750172"/>
                  <a:pt x="3972267" y="1729973"/>
                </a:cubicBezTo>
                <a:cubicBezTo>
                  <a:pt x="3972267" y="1709774"/>
                  <a:pt x="3988642" y="1693399"/>
                  <a:pt x="4008847" y="1693399"/>
                </a:cubicBezTo>
                <a:close/>
                <a:moveTo>
                  <a:pt x="3788165" y="1693395"/>
                </a:moveTo>
                <a:cubicBezTo>
                  <a:pt x="3808367" y="1693395"/>
                  <a:pt x="3824738" y="1709771"/>
                  <a:pt x="3824738" y="1729970"/>
                </a:cubicBezTo>
                <a:cubicBezTo>
                  <a:pt x="3824738" y="1750168"/>
                  <a:pt x="3808367" y="1766543"/>
                  <a:pt x="3788165" y="1766543"/>
                </a:cubicBezTo>
                <a:cubicBezTo>
                  <a:pt x="3767965" y="1766543"/>
                  <a:pt x="3751588" y="1750168"/>
                  <a:pt x="3751588" y="1729970"/>
                </a:cubicBezTo>
                <a:cubicBezTo>
                  <a:pt x="3751588" y="1709771"/>
                  <a:pt x="3767965" y="1693395"/>
                  <a:pt x="3788165" y="1693395"/>
                </a:cubicBezTo>
                <a:close/>
                <a:moveTo>
                  <a:pt x="3567479" y="1693391"/>
                </a:moveTo>
                <a:cubicBezTo>
                  <a:pt x="3587675" y="1693391"/>
                  <a:pt x="3604051" y="1709767"/>
                  <a:pt x="3604051" y="1729966"/>
                </a:cubicBezTo>
                <a:cubicBezTo>
                  <a:pt x="3604051" y="1750165"/>
                  <a:pt x="3587675" y="1766540"/>
                  <a:pt x="3567479" y="1766540"/>
                </a:cubicBezTo>
                <a:cubicBezTo>
                  <a:pt x="3547276" y="1766540"/>
                  <a:pt x="3530908" y="1750165"/>
                  <a:pt x="3530908" y="1729966"/>
                </a:cubicBezTo>
                <a:cubicBezTo>
                  <a:pt x="3530908" y="1709767"/>
                  <a:pt x="3547276" y="1693391"/>
                  <a:pt x="3567479" y="1693391"/>
                </a:cubicBezTo>
                <a:close/>
                <a:moveTo>
                  <a:pt x="3346801" y="1693388"/>
                </a:moveTo>
                <a:cubicBezTo>
                  <a:pt x="3367001" y="1693388"/>
                  <a:pt x="3383375" y="1709764"/>
                  <a:pt x="3383375" y="1729963"/>
                </a:cubicBezTo>
                <a:cubicBezTo>
                  <a:pt x="3383375" y="1750162"/>
                  <a:pt x="3367001" y="1766537"/>
                  <a:pt x="3346801" y="1766537"/>
                </a:cubicBezTo>
                <a:cubicBezTo>
                  <a:pt x="3326603" y="1766537"/>
                  <a:pt x="3310228" y="1750162"/>
                  <a:pt x="3310228" y="1729963"/>
                </a:cubicBezTo>
                <a:cubicBezTo>
                  <a:pt x="3310228" y="1709764"/>
                  <a:pt x="3326603" y="1693388"/>
                  <a:pt x="3346801" y="1693388"/>
                </a:cubicBezTo>
                <a:close/>
                <a:moveTo>
                  <a:pt x="3126126" y="1693384"/>
                </a:moveTo>
                <a:cubicBezTo>
                  <a:pt x="3146320" y="1693384"/>
                  <a:pt x="3162696" y="1709760"/>
                  <a:pt x="3162696" y="1729960"/>
                </a:cubicBezTo>
                <a:cubicBezTo>
                  <a:pt x="3162696" y="1750158"/>
                  <a:pt x="3146320" y="1766533"/>
                  <a:pt x="3126126" y="1766533"/>
                </a:cubicBezTo>
                <a:cubicBezTo>
                  <a:pt x="3105923" y="1766533"/>
                  <a:pt x="3089541" y="1750158"/>
                  <a:pt x="3089541" y="1729960"/>
                </a:cubicBezTo>
                <a:cubicBezTo>
                  <a:pt x="3089541" y="1709760"/>
                  <a:pt x="3105923" y="1693384"/>
                  <a:pt x="3126126" y="1693384"/>
                </a:cubicBezTo>
                <a:close/>
                <a:moveTo>
                  <a:pt x="2905436" y="1693381"/>
                </a:moveTo>
                <a:cubicBezTo>
                  <a:pt x="2925637" y="1693381"/>
                  <a:pt x="2942013" y="1709757"/>
                  <a:pt x="2942013" y="1729956"/>
                </a:cubicBezTo>
                <a:cubicBezTo>
                  <a:pt x="2942013" y="1750155"/>
                  <a:pt x="2925637" y="1766530"/>
                  <a:pt x="2905436" y="1766530"/>
                </a:cubicBezTo>
                <a:cubicBezTo>
                  <a:pt x="2885243" y="1766530"/>
                  <a:pt x="2868866" y="1750155"/>
                  <a:pt x="2868866" y="1729956"/>
                </a:cubicBezTo>
                <a:cubicBezTo>
                  <a:pt x="2868866" y="1709757"/>
                  <a:pt x="2885243" y="1693381"/>
                  <a:pt x="2905436" y="1693381"/>
                </a:cubicBezTo>
                <a:close/>
                <a:moveTo>
                  <a:pt x="2684758" y="1693377"/>
                </a:moveTo>
                <a:cubicBezTo>
                  <a:pt x="2704958" y="1693377"/>
                  <a:pt x="2721329" y="1709753"/>
                  <a:pt x="2721329" y="1729952"/>
                </a:cubicBezTo>
                <a:cubicBezTo>
                  <a:pt x="2721329" y="1750151"/>
                  <a:pt x="2704958" y="1766526"/>
                  <a:pt x="2684758" y="1766526"/>
                </a:cubicBezTo>
                <a:cubicBezTo>
                  <a:pt x="2664554" y="1766526"/>
                  <a:pt x="2648177" y="1750151"/>
                  <a:pt x="2648177" y="1729952"/>
                </a:cubicBezTo>
                <a:cubicBezTo>
                  <a:pt x="2648177" y="1709753"/>
                  <a:pt x="2664554" y="1693377"/>
                  <a:pt x="2684758" y="1693377"/>
                </a:cubicBezTo>
                <a:close/>
                <a:moveTo>
                  <a:pt x="2464071" y="1693374"/>
                </a:moveTo>
                <a:cubicBezTo>
                  <a:pt x="2484272" y="1693374"/>
                  <a:pt x="2500650" y="1709750"/>
                  <a:pt x="2500650" y="1729949"/>
                </a:cubicBezTo>
                <a:cubicBezTo>
                  <a:pt x="2500650" y="1750148"/>
                  <a:pt x="2484272" y="1766523"/>
                  <a:pt x="2464071" y="1766523"/>
                </a:cubicBezTo>
                <a:cubicBezTo>
                  <a:pt x="2443875" y="1766523"/>
                  <a:pt x="2427500" y="1750148"/>
                  <a:pt x="2427500" y="1729949"/>
                </a:cubicBezTo>
                <a:cubicBezTo>
                  <a:pt x="2427500" y="1709750"/>
                  <a:pt x="2443875" y="1693374"/>
                  <a:pt x="2464071" y="1693374"/>
                </a:cubicBezTo>
                <a:close/>
                <a:moveTo>
                  <a:pt x="2243393" y="1693370"/>
                </a:moveTo>
                <a:cubicBezTo>
                  <a:pt x="2263591" y="1693370"/>
                  <a:pt x="2279972" y="1709746"/>
                  <a:pt x="2279972" y="1729945"/>
                </a:cubicBezTo>
                <a:cubicBezTo>
                  <a:pt x="2279972" y="1750144"/>
                  <a:pt x="2263591" y="1766520"/>
                  <a:pt x="2243393" y="1766520"/>
                </a:cubicBezTo>
                <a:cubicBezTo>
                  <a:pt x="2223191" y="1766520"/>
                  <a:pt x="2206817" y="1750144"/>
                  <a:pt x="2206817" y="1729945"/>
                </a:cubicBezTo>
                <a:cubicBezTo>
                  <a:pt x="2206817" y="1709746"/>
                  <a:pt x="2223191" y="1693370"/>
                  <a:pt x="2243393" y="1693370"/>
                </a:cubicBezTo>
                <a:close/>
                <a:moveTo>
                  <a:pt x="2022713" y="1693367"/>
                </a:moveTo>
                <a:cubicBezTo>
                  <a:pt x="2042913" y="1693367"/>
                  <a:pt x="2059288" y="1709743"/>
                  <a:pt x="2059288" y="1729942"/>
                </a:cubicBezTo>
                <a:cubicBezTo>
                  <a:pt x="2059288" y="1750141"/>
                  <a:pt x="2042913" y="1766516"/>
                  <a:pt x="2022713" y="1766516"/>
                </a:cubicBezTo>
                <a:cubicBezTo>
                  <a:pt x="2002514" y="1766516"/>
                  <a:pt x="1986179" y="1750141"/>
                  <a:pt x="1986179" y="1729942"/>
                </a:cubicBezTo>
                <a:cubicBezTo>
                  <a:pt x="1986179" y="1709743"/>
                  <a:pt x="2002514" y="1693367"/>
                  <a:pt x="2022713" y="1693367"/>
                </a:cubicBezTo>
                <a:close/>
                <a:moveTo>
                  <a:pt x="1802069" y="1693363"/>
                </a:moveTo>
                <a:cubicBezTo>
                  <a:pt x="1822269" y="1693363"/>
                  <a:pt x="1838645" y="1709739"/>
                  <a:pt x="1838645" y="1729938"/>
                </a:cubicBezTo>
                <a:cubicBezTo>
                  <a:pt x="1838645" y="1750137"/>
                  <a:pt x="1822269" y="1766513"/>
                  <a:pt x="1802069" y="1766513"/>
                </a:cubicBezTo>
                <a:cubicBezTo>
                  <a:pt x="1781869" y="1766513"/>
                  <a:pt x="1765493" y="1750137"/>
                  <a:pt x="1765493" y="1729938"/>
                </a:cubicBezTo>
                <a:cubicBezTo>
                  <a:pt x="1765493" y="1709739"/>
                  <a:pt x="1781869" y="1693363"/>
                  <a:pt x="1802069" y="1693363"/>
                </a:cubicBezTo>
                <a:close/>
                <a:moveTo>
                  <a:pt x="1581383" y="1693359"/>
                </a:moveTo>
                <a:cubicBezTo>
                  <a:pt x="1601583" y="1693359"/>
                  <a:pt x="1617959" y="1709735"/>
                  <a:pt x="1617959" y="1729935"/>
                </a:cubicBezTo>
                <a:cubicBezTo>
                  <a:pt x="1617959" y="1750134"/>
                  <a:pt x="1601583" y="1766510"/>
                  <a:pt x="1581383" y="1766510"/>
                </a:cubicBezTo>
                <a:cubicBezTo>
                  <a:pt x="1561183" y="1766510"/>
                  <a:pt x="1544807" y="1750134"/>
                  <a:pt x="1544807" y="1729935"/>
                </a:cubicBezTo>
                <a:cubicBezTo>
                  <a:pt x="1544807" y="1709735"/>
                  <a:pt x="1561183" y="1693359"/>
                  <a:pt x="1581383" y="1693359"/>
                </a:cubicBezTo>
                <a:close/>
                <a:moveTo>
                  <a:pt x="1360698" y="1693356"/>
                </a:moveTo>
                <a:cubicBezTo>
                  <a:pt x="1380898" y="1693356"/>
                  <a:pt x="1397274" y="1709732"/>
                  <a:pt x="1397274" y="1729931"/>
                </a:cubicBezTo>
                <a:cubicBezTo>
                  <a:pt x="1397274" y="1750131"/>
                  <a:pt x="1380898" y="1766506"/>
                  <a:pt x="1360698" y="1766506"/>
                </a:cubicBezTo>
                <a:cubicBezTo>
                  <a:pt x="1340497" y="1766506"/>
                  <a:pt x="1324122" y="1750131"/>
                  <a:pt x="1324122" y="1729931"/>
                </a:cubicBezTo>
                <a:cubicBezTo>
                  <a:pt x="1324122" y="1709732"/>
                  <a:pt x="1340497" y="1693356"/>
                  <a:pt x="1360698" y="1693356"/>
                </a:cubicBezTo>
                <a:close/>
                <a:moveTo>
                  <a:pt x="1140012" y="1693352"/>
                </a:moveTo>
                <a:cubicBezTo>
                  <a:pt x="1160211" y="1693352"/>
                  <a:pt x="1176587" y="1709728"/>
                  <a:pt x="1176587" y="1729928"/>
                </a:cubicBezTo>
                <a:cubicBezTo>
                  <a:pt x="1176587" y="1750127"/>
                  <a:pt x="1160211" y="1766503"/>
                  <a:pt x="1140012" y="1766503"/>
                </a:cubicBezTo>
                <a:cubicBezTo>
                  <a:pt x="1119811" y="1766503"/>
                  <a:pt x="1103436" y="1750127"/>
                  <a:pt x="1103436" y="1729928"/>
                </a:cubicBezTo>
                <a:cubicBezTo>
                  <a:pt x="1103436" y="1709728"/>
                  <a:pt x="1119811" y="1693352"/>
                  <a:pt x="1140012" y="1693352"/>
                </a:cubicBezTo>
                <a:close/>
                <a:moveTo>
                  <a:pt x="919325" y="1693349"/>
                </a:moveTo>
                <a:cubicBezTo>
                  <a:pt x="939526" y="1693349"/>
                  <a:pt x="955901" y="1709725"/>
                  <a:pt x="955901" y="1729925"/>
                </a:cubicBezTo>
                <a:cubicBezTo>
                  <a:pt x="955901" y="1750124"/>
                  <a:pt x="939526" y="1766500"/>
                  <a:pt x="919325" y="1766500"/>
                </a:cubicBezTo>
                <a:cubicBezTo>
                  <a:pt x="899126" y="1766500"/>
                  <a:pt x="882749" y="1750124"/>
                  <a:pt x="882749" y="1729925"/>
                </a:cubicBezTo>
                <a:cubicBezTo>
                  <a:pt x="882749" y="1709725"/>
                  <a:pt x="899126" y="1693349"/>
                  <a:pt x="919325" y="1693349"/>
                </a:cubicBezTo>
                <a:close/>
                <a:moveTo>
                  <a:pt x="698639" y="1693345"/>
                </a:moveTo>
                <a:cubicBezTo>
                  <a:pt x="718839" y="1693345"/>
                  <a:pt x="735215" y="1709721"/>
                  <a:pt x="735215" y="1729921"/>
                </a:cubicBezTo>
                <a:cubicBezTo>
                  <a:pt x="735215" y="1750120"/>
                  <a:pt x="718839" y="1766496"/>
                  <a:pt x="698639" y="1766496"/>
                </a:cubicBezTo>
                <a:cubicBezTo>
                  <a:pt x="678439" y="1766496"/>
                  <a:pt x="662063" y="1750120"/>
                  <a:pt x="662063" y="1729921"/>
                </a:cubicBezTo>
                <a:cubicBezTo>
                  <a:pt x="662063" y="1709721"/>
                  <a:pt x="678439" y="1693345"/>
                  <a:pt x="698639" y="1693345"/>
                </a:cubicBezTo>
                <a:close/>
                <a:moveTo>
                  <a:pt x="477953" y="1693342"/>
                </a:moveTo>
                <a:cubicBezTo>
                  <a:pt x="498153" y="1693342"/>
                  <a:pt x="514529" y="1709718"/>
                  <a:pt x="514529" y="1729917"/>
                </a:cubicBezTo>
                <a:cubicBezTo>
                  <a:pt x="514529" y="1750117"/>
                  <a:pt x="498153" y="1766493"/>
                  <a:pt x="477953" y="1766493"/>
                </a:cubicBezTo>
                <a:cubicBezTo>
                  <a:pt x="457753" y="1766493"/>
                  <a:pt x="441377" y="1750117"/>
                  <a:pt x="441377" y="1729917"/>
                </a:cubicBezTo>
                <a:cubicBezTo>
                  <a:pt x="441377" y="1709718"/>
                  <a:pt x="457753" y="1693342"/>
                  <a:pt x="477953" y="1693342"/>
                </a:cubicBezTo>
                <a:close/>
                <a:moveTo>
                  <a:pt x="257267" y="1693338"/>
                </a:moveTo>
                <a:cubicBezTo>
                  <a:pt x="277467" y="1693338"/>
                  <a:pt x="293843" y="1709714"/>
                  <a:pt x="293843" y="1729914"/>
                </a:cubicBezTo>
                <a:cubicBezTo>
                  <a:pt x="293843" y="1750113"/>
                  <a:pt x="277467" y="1766490"/>
                  <a:pt x="257267" y="1766490"/>
                </a:cubicBezTo>
                <a:cubicBezTo>
                  <a:pt x="237067" y="1766490"/>
                  <a:pt x="220691" y="1750113"/>
                  <a:pt x="220691" y="1729914"/>
                </a:cubicBezTo>
                <a:cubicBezTo>
                  <a:pt x="220691" y="1709714"/>
                  <a:pt x="237067" y="1693338"/>
                  <a:pt x="257267" y="1693338"/>
                </a:cubicBezTo>
                <a:close/>
                <a:moveTo>
                  <a:pt x="36580" y="1693335"/>
                </a:moveTo>
                <a:cubicBezTo>
                  <a:pt x="56780" y="1693335"/>
                  <a:pt x="73156" y="1709711"/>
                  <a:pt x="73156" y="1729910"/>
                </a:cubicBezTo>
                <a:cubicBezTo>
                  <a:pt x="73156" y="1750110"/>
                  <a:pt x="56780" y="1766486"/>
                  <a:pt x="36580" y="1766486"/>
                </a:cubicBezTo>
                <a:cubicBezTo>
                  <a:pt x="16380" y="1766486"/>
                  <a:pt x="4" y="1750110"/>
                  <a:pt x="4" y="1729910"/>
                </a:cubicBezTo>
                <a:cubicBezTo>
                  <a:pt x="4" y="1709711"/>
                  <a:pt x="16380" y="1693335"/>
                  <a:pt x="36580" y="1693335"/>
                </a:cubicBezTo>
                <a:close/>
                <a:moveTo>
                  <a:pt x="11732658" y="1693331"/>
                </a:moveTo>
                <a:cubicBezTo>
                  <a:pt x="11752858" y="1693331"/>
                  <a:pt x="11769234" y="1709707"/>
                  <a:pt x="11769234" y="1729907"/>
                </a:cubicBezTo>
                <a:cubicBezTo>
                  <a:pt x="11769234" y="1750107"/>
                  <a:pt x="11752858" y="1766483"/>
                  <a:pt x="11732658" y="1766483"/>
                </a:cubicBezTo>
                <a:cubicBezTo>
                  <a:pt x="11712458" y="1766483"/>
                  <a:pt x="11696082" y="1750107"/>
                  <a:pt x="11696082" y="1729907"/>
                </a:cubicBezTo>
                <a:cubicBezTo>
                  <a:pt x="11696082" y="1709707"/>
                  <a:pt x="11712458" y="1693331"/>
                  <a:pt x="11732658" y="1693331"/>
                </a:cubicBezTo>
                <a:close/>
                <a:moveTo>
                  <a:pt x="11953343" y="1693328"/>
                </a:moveTo>
                <a:cubicBezTo>
                  <a:pt x="11973543" y="1693328"/>
                  <a:pt x="11989919" y="1709704"/>
                  <a:pt x="11989919" y="1729903"/>
                </a:cubicBezTo>
                <a:cubicBezTo>
                  <a:pt x="11989919" y="1750103"/>
                  <a:pt x="11973543" y="1766479"/>
                  <a:pt x="11953343" y="1766479"/>
                </a:cubicBezTo>
                <a:cubicBezTo>
                  <a:pt x="11933143" y="1766479"/>
                  <a:pt x="11916767" y="1750103"/>
                  <a:pt x="11916767" y="1729903"/>
                </a:cubicBezTo>
                <a:cubicBezTo>
                  <a:pt x="11916767" y="1709704"/>
                  <a:pt x="11933143" y="1693328"/>
                  <a:pt x="11953343" y="1693328"/>
                </a:cubicBezTo>
                <a:close/>
                <a:moveTo>
                  <a:pt x="11511977" y="1481877"/>
                </a:moveTo>
                <a:cubicBezTo>
                  <a:pt x="11532177" y="1481877"/>
                  <a:pt x="11548553" y="1498253"/>
                  <a:pt x="11548553" y="1518450"/>
                </a:cubicBezTo>
                <a:cubicBezTo>
                  <a:pt x="11548553" y="1538646"/>
                  <a:pt x="11532177" y="1555018"/>
                  <a:pt x="11511977" y="1555018"/>
                </a:cubicBezTo>
                <a:cubicBezTo>
                  <a:pt x="11491777" y="1555018"/>
                  <a:pt x="11475401" y="1538646"/>
                  <a:pt x="11475401" y="1518450"/>
                </a:cubicBezTo>
                <a:cubicBezTo>
                  <a:pt x="11475401" y="1498253"/>
                  <a:pt x="11491777" y="1481877"/>
                  <a:pt x="11511977" y="1481877"/>
                </a:cubicBezTo>
                <a:close/>
                <a:moveTo>
                  <a:pt x="11291296" y="1481873"/>
                </a:moveTo>
                <a:cubicBezTo>
                  <a:pt x="11311496" y="1481873"/>
                  <a:pt x="11327872" y="1498249"/>
                  <a:pt x="11327872" y="1518446"/>
                </a:cubicBezTo>
                <a:cubicBezTo>
                  <a:pt x="11327872" y="1538642"/>
                  <a:pt x="11311496" y="1555014"/>
                  <a:pt x="11291296" y="1555014"/>
                </a:cubicBezTo>
                <a:cubicBezTo>
                  <a:pt x="11271096" y="1555014"/>
                  <a:pt x="11254720" y="1538642"/>
                  <a:pt x="11254720" y="1518446"/>
                </a:cubicBezTo>
                <a:cubicBezTo>
                  <a:pt x="11254720" y="1498249"/>
                  <a:pt x="11271096" y="1481873"/>
                  <a:pt x="11291296" y="1481873"/>
                </a:cubicBezTo>
                <a:close/>
                <a:moveTo>
                  <a:pt x="11070615" y="1481869"/>
                </a:moveTo>
                <a:cubicBezTo>
                  <a:pt x="11090815" y="1481869"/>
                  <a:pt x="11107191" y="1498245"/>
                  <a:pt x="11107191" y="1518442"/>
                </a:cubicBezTo>
                <a:cubicBezTo>
                  <a:pt x="11107191" y="1538638"/>
                  <a:pt x="11090815" y="1555011"/>
                  <a:pt x="11070615" y="1555011"/>
                </a:cubicBezTo>
                <a:cubicBezTo>
                  <a:pt x="11050415" y="1555011"/>
                  <a:pt x="11034039" y="1538638"/>
                  <a:pt x="11034039" y="1518442"/>
                </a:cubicBezTo>
                <a:cubicBezTo>
                  <a:pt x="11034039" y="1498245"/>
                  <a:pt x="11050415" y="1481869"/>
                  <a:pt x="11070615" y="1481869"/>
                </a:cubicBezTo>
                <a:close/>
                <a:moveTo>
                  <a:pt x="10849934" y="1481865"/>
                </a:moveTo>
                <a:cubicBezTo>
                  <a:pt x="10870134" y="1481865"/>
                  <a:pt x="10886510" y="1498241"/>
                  <a:pt x="10886510" y="1518438"/>
                </a:cubicBezTo>
                <a:cubicBezTo>
                  <a:pt x="10886510" y="1538634"/>
                  <a:pt x="10870134" y="1555007"/>
                  <a:pt x="10849934" y="1555007"/>
                </a:cubicBezTo>
                <a:cubicBezTo>
                  <a:pt x="10829734" y="1555007"/>
                  <a:pt x="10813358" y="1538634"/>
                  <a:pt x="10813358" y="1518438"/>
                </a:cubicBezTo>
                <a:cubicBezTo>
                  <a:pt x="10813358" y="1498241"/>
                  <a:pt x="10829734" y="1481865"/>
                  <a:pt x="10849934" y="1481865"/>
                </a:cubicBezTo>
                <a:close/>
                <a:moveTo>
                  <a:pt x="10629253" y="1481861"/>
                </a:moveTo>
                <a:cubicBezTo>
                  <a:pt x="10649453" y="1481861"/>
                  <a:pt x="10665829" y="1498237"/>
                  <a:pt x="10665829" y="1518434"/>
                </a:cubicBezTo>
                <a:cubicBezTo>
                  <a:pt x="10665829" y="1538631"/>
                  <a:pt x="10649453" y="1555003"/>
                  <a:pt x="10629253" y="1555003"/>
                </a:cubicBezTo>
                <a:cubicBezTo>
                  <a:pt x="10609053" y="1555003"/>
                  <a:pt x="10592677" y="1538631"/>
                  <a:pt x="10592677" y="1518434"/>
                </a:cubicBezTo>
                <a:cubicBezTo>
                  <a:pt x="10592677" y="1498237"/>
                  <a:pt x="10609053" y="1481861"/>
                  <a:pt x="10629253" y="1481861"/>
                </a:cubicBezTo>
                <a:close/>
                <a:moveTo>
                  <a:pt x="10408572" y="1481857"/>
                </a:moveTo>
                <a:cubicBezTo>
                  <a:pt x="10428772" y="1481857"/>
                  <a:pt x="10445148" y="1498233"/>
                  <a:pt x="10445148" y="1518430"/>
                </a:cubicBezTo>
                <a:cubicBezTo>
                  <a:pt x="10445148" y="1538627"/>
                  <a:pt x="10428772" y="1554999"/>
                  <a:pt x="10408572" y="1554999"/>
                </a:cubicBezTo>
                <a:cubicBezTo>
                  <a:pt x="10388372" y="1554999"/>
                  <a:pt x="10371996" y="1538627"/>
                  <a:pt x="10371996" y="1518430"/>
                </a:cubicBezTo>
                <a:cubicBezTo>
                  <a:pt x="10371996" y="1498233"/>
                  <a:pt x="10388372" y="1481857"/>
                  <a:pt x="10408572" y="1481857"/>
                </a:cubicBezTo>
                <a:close/>
                <a:moveTo>
                  <a:pt x="10187891" y="1481853"/>
                </a:moveTo>
                <a:cubicBezTo>
                  <a:pt x="10208091" y="1481853"/>
                  <a:pt x="10224467" y="1498229"/>
                  <a:pt x="10224467" y="1518427"/>
                </a:cubicBezTo>
                <a:cubicBezTo>
                  <a:pt x="10224467" y="1538623"/>
                  <a:pt x="10208091" y="1554995"/>
                  <a:pt x="10187891" y="1554995"/>
                </a:cubicBezTo>
                <a:cubicBezTo>
                  <a:pt x="10167691" y="1554995"/>
                  <a:pt x="10151315" y="1538623"/>
                  <a:pt x="10151315" y="1518427"/>
                </a:cubicBezTo>
                <a:cubicBezTo>
                  <a:pt x="10151315" y="1498229"/>
                  <a:pt x="10167691" y="1481853"/>
                  <a:pt x="10187891" y="1481853"/>
                </a:cubicBezTo>
                <a:close/>
                <a:moveTo>
                  <a:pt x="9967210" y="1481849"/>
                </a:moveTo>
                <a:cubicBezTo>
                  <a:pt x="9987410" y="1481849"/>
                  <a:pt x="10003786" y="1498225"/>
                  <a:pt x="10003786" y="1518423"/>
                </a:cubicBezTo>
                <a:cubicBezTo>
                  <a:pt x="10003786" y="1538619"/>
                  <a:pt x="9987410" y="1554992"/>
                  <a:pt x="9967210" y="1554992"/>
                </a:cubicBezTo>
                <a:cubicBezTo>
                  <a:pt x="9947010" y="1554992"/>
                  <a:pt x="9930634" y="1538619"/>
                  <a:pt x="9930634" y="1518423"/>
                </a:cubicBezTo>
                <a:cubicBezTo>
                  <a:pt x="9930634" y="1498225"/>
                  <a:pt x="9947010" y="1481849"/>
                  <a:pt x="9967210" y="1481849"/>
                </a:cubicBezTo>
                <a:close/>
                <a:moveTo>
                  <a:pt x="9746529" y="1481845"/>
                </a:moveTo>
                <a:cubicBezTo>
                  <a:pt x="9766729" y="1481845"/>
                  <a:pt x="9783105" y="1498221"/>
                  <a:pt x="9783105" y="1518419"/>
                </a:cubicBezTo>
                <a:cubicBezTo>
                  <a:pt x="9783105" y="1538615"/>
                  <a:pt x="9766729" y="1554988"/>
                  <a:pt x="9746529" y="1554988"/>
                </a:cubicBezTo>
                <a:cubicBezTo>
                  <a:pt x="9726329" y="1554988"/>
                  <a:pt x="9709953" y="1538615"/>
                  <a:pt x="9709953" y="1518419"/>
                </a:cubicBezTo>
                <a:cubicBezTo>
                  <a:pt x="9709953" y="1498221"/>
                  <a:pt x="9726329" y="1481845"/>
                  <a:pt x="9746529" y="1481845"/>
                </a:cubicBezTo>
                <a:close/>
                <a:moveTo>
                  <a:pt x="9525848" y="1481841"/>
                </a:moveTo>
                <a:cubicBezTo>
                  <a:pt x="9546048" y="1481841"/>
                  <a:pt x="9562424" y="1498217"/>
                  <a:pt x="9562424" y="1518415"/>
                </a:cubicBezTo>
                <a:cubicBezTo>
                  <a:pt x="9562424" y="1538611"/>
                  <a:pt x="9546048" y="1554984"/>
                  <a:pt x="9525848" y="1554984"/>
                </a:cubicBezTo>
                <a:cubicBezTo>
                  <a:pt x="9505648" y="1554984"/>
                  <a:pt x="9489272" y="1538611"/>
                  <a:pt x="9489272" y="1518415"/>
                </a:cubicBezTo>
                <a:cubicBezTo>
                  <a:pt x="9489272" y="1498217"/>
                  <a:pt x="9505648" y="1481841"/>
                  <a:pt x="9525848" y="1481841"/>
                </a:cubicBezTo>
                <a:close/>
                <a:moveTo>
                  <a:pt x="9305167" y="1481837"/>
                </a:moveTo>
                <a:cubicBezTo>
                  <a:pt x="9325367" y="1481837"/>
                  <a:pt x="9341743" y="1498213"/>
                  <a:pt x="9341743" y="1518411"/>
                </a:cubicBezTo>
                <a:cubicBezTo>
                  <a:pt x="9341743" y="1538607"/>
                  <a:pt x="9325367" y="1554980"/>
                  <a:pt x="9305167" y="1554980"/>
                </a:cubicBezTo>
                <a:cubicBezTo>
                  <a:pt x="9284967" y="1554980"/>
                  <a:pt x="9268591" y="1538607"/>
                  <a:pt x="9268591" y="1518411"/>
                </a:cubicBezTo>
                <a:cubicBezTo>
                  <a:pt x="9268591" y="1498213"/>
                  <a:pt x="9284967" y="1481837"/>
                  <a:pt x="9305167" y="1481837"/>
                </a:cubicBezTo>
                <a:close/>
                <a:moveTo>
                  <a:pt x="9084486" y="1481833"/>
                </a:moveTo>
                <a:cubicBezTo>
                  <a:pt x="9104686" y="1481833"/>
                  <a:pt x="9121062" y="1498209"/>
                  <a:pt x="9121062" y="1518407"/>
                </a:cubicBezTo>
                <a:cubicBezTo>
                  <a:pt x="9121062" y="1538603"/>
                  <a:pt x="9104686" y="1554976"/>
                  <a:pt x="9084486" y="1554976"/>
                </a:cubicBezTo>
                <a:cubicBezTo>
                  <a:pt x="9064286" y="1554976"/>
                  <a:pt x="9047910" y="1538603"/>
                  <a:pt x="9047910" y="1518407"/>
                </a:cubicBezTo>
                <a:cubicBezTo>
                  <a:pt x="9047910" y="1498209"/>
                  <a:pt x="9064286" y="1481833"/>
                  <a:pt x="9084486" y="1481833"/>
                </a:cubicBezTo>
                <a:close/>
                <a:moveTo>
                  <a:pt x="8863805" y="1481829"/>
                </a:moveTo>
                <a:cubicBezTo>
                  <a:pt x="8884005" y="1481829"/>
                  <a:pt x="8900381" y="1498205"/>
                  <a:pt x="8900381" y="1518403"/>
                </a:cubicBezTo>
                <a:cubicBezTo>
                  <a:pt x="8900381" y="1538600"/>
                  <a:pt x="8884005" y="1554973"/>
                  <a:pt x="8863805" y="1554973"/>
                </a:cubicBezTo>
                <a:cubicBezTo>
                  <a:pt x="8843605" y="1554973"/>
                  <a:pt x="8827229" y="1538600"/>
                  <a:pt x="8827229" y="1518403"/>
                </a:cubicBezTo>
                <a:cubicBezTo>
                  <a:pt x="8827229" y="1498205"/>
                  <a:pt x="8843605" y="1481829"/>
                  <a:pt x="8863805" y="1481829"/>
                </a:cubicBezTo>
                <a:close/>
                <a:moveTo>
                  <a:pt x="8643124" y="1481825"/>
                </a:moveTo>
                <a:cubicBezTo>
                  <a:pt x="8663324" y="1481825"/>
                  <a:pt x="8679700" y="1498201"/>
                  <a:pt x="8679700" y="1518399"/>
                </a:cubicBezTo>
                <a:cubicBezTo>
                  <a:pt x="8679700" y="1538596"/>
                  <a:pt x="8663324" y="1554969"/>
                  <a:pt x="8643124" y="1554969"/>
                </a:cubicBezTo>
                <a:cubicBezTo>
                  <a:pt x="8622924" y="1554969"/>
                  <a:pt x="8606548" y="1538596"/>
                  <a:pt x="8606548" y="1518399"/>
                </a:cubicBezTo>
                <a:cubicBezTo>
                  <a:pt x="8606548" y="1498201"/>
                  <a:pt x="8622924" y="1481825"/>
                  <a:pt x="8643124" y="1481825"/>
                </a:cubicBezTo>
                <a:close/>
                <a:moveTo>
                  <a:pt x="8422443" y="1481821"/>
                </a:moveTo>
                <a:cubicBezTo>
                  <a:pt x="8442643" y="1481821"/>
                  <a:pt x="8459019" y="1498197"/>
                  <a:pt x="8459019" y="1518395"/>
                </a:cubicBezTo>
                <a:cubicBezTo>
                  <a:pt x="8459019" y="1538592"/>
                  <a:pt x="8442643" y="1554965"/>
                  <a:pt x="8422443" y="1554965"/>
                </a:cubicBezTo>
                <a:cubicBezTo>
                  <a:pt x="8402243" y="1554965"/>
                  <a:pt x="8385867" y="1538592"/>
                  <a:pt x="8385867" y="1518395"/>
                </a:cubicBezTo>
                <a:cubicBezTo>
                  <a:pt x="8385867" y="1498197"/>
                  <a:pt x="8402243" y="1481821"/>
                  <a:pt x="8422443" y="1481821"/>
                </a:cubicBezTo>
                <a:close/>
                <a:moveTo>
                  <a:pt x="8201762" y="1481817"/>
                </a:moveTo>
                <a:cubicBezTo>
                  <a:pt x="8221962" y="1481817"/>
                  <a:pt x="8238338" y="1498193"/>
                  <a:pt x="8238338" y="1518391"/>
                </a:cubicBezTo>
                <a:cubicBezTo>
                  <a:pt x="8238338" y="1538588"/>
                  <a:pt x="8221962" y="1554961"/>
                  <a:pt x="8201762" y="1554961"/>
                </a:cubicBezTo>
                <a:cubicBezTo>
                  <a:pt x="8181562" y="1554961"/>
                  <a:pt x="8165186" y="1538588"/>
                  <a:pt x="8165186" y="1518391"/>
                </a:cubicBezTo>
                <a:cubicBezTo>
                  <a:pt x="8165186" y="1498193"/>
                  <a:pt x="8181562" y="1481817"/>
                  <a:pt x="8201762" y="1481817"/>
                </a:cubicBezTo>
                <a:close/>
                <a:moveTo>
                  <a:pt x="7981081" y="1481813"/>
                </a:moveTo>
                <a:cubicBezTo>
                  <a:pt x="8001281" y="1481813"/>
                  <a:pt x="8017657" y="1498189"/>
                  <a:pt x="8017657" y="1518387"/>
                </a:cubicBezTo>
                <a:cubicBezTo>
                  <a:pt x="8017657" y="1538584"/>
                  <a:pt x="8001281" y="1554958"/>
                  <a:pt x="7981081" y="1554958"/>
                </a:cubicBezTo>
                <a:cubicBezTo>
                  <a:pt x="7960881" y="1554958"/>
                  <a:pt x="7944505" y="1538584"/>
                  <a:pt x="7944505" y="1518387"/>
                </a:cubicBezTo>
                <a:cubicBezTo>
                  <a:pt x="7944505" y="1498189"/>
                  <a:pt x="7960881" y="1481813"/>
                  <a:pt x="7981081" y="1481813"/>
                </a:cubicBezTo>
                <a:close/>
                <a:moveTo>
                  <a:pt x="7760400" y="1481809"/>
                </a:moveTo>
                <a:cubicBezTo>
                  <a:pt x="7780600" y="1481809"/>
                  <a:pt x="7796976" y="1498185"/>
                  <a:pt x="7796976" y="1518383"/>
                </a:cubicBezTo>
                <a:cubicBezTo>
                  <a:pt x="7796976" y="1538580"/>
                  <a:pt x="7780600" y="1554954"/>
                  <a:pt x="7760400" y="1554954"/>
                </a:cubicBezTo>
                <a:cubicBezTo>
                  <a:pt x="7740200" y="1554954"/>
                  <a:pt x="7723824" y="1538580"/>
                  <a:pt x="7723824" y="1518383"/>
                </a:cubicBezTo>
                <a:cubicBezTo>
                  <a:pt x="7723824" y="1498185"/>
                  <a:pt x="7740200" y="1481809"/>
                  <a:pt x="7760400" y="1481809"/>
                </a:cubicBezTo>
                <a:close/>
                <a:moveTo>
                  <a:pt x="7539719" y="1481805"/>
                </a:moveTo>
                <a:cubicBezTo>
                  <a:pt x="7559919" y="1481805"/>
                  <a:pt x="7576295" y="1498181"/>
                  <a:pt x="7576295" y="1518379"/>
                </a:cubicBezTo>
                <a:cubicBezTo>
                  <a:pt x="7576295" y="1538576"/>
                  <a:pt x="7559919" y="1554950"/>
                  <a:pt x="7539719" y="1554950"/>
                </a:cubicBezTo>
                <a:cubicBezTo>
                  <a:pt x="7519519" y="1554950"/>
                  <a:pt x="7503143" y="1538576"/>
                  <a:pt x="7503143" y="1518379"/>
                </a:cubicBezTo>
                <a:cubicBezTo>
                  <a:pt x="7503143" y="1498181"/>
                  <a:pt x="7519519" y="1481805"/>
                  <a:pt x="7539719" y="1481805"/>
                </a:cubicBezTo>
                <a:close/>
                <a:moveTo>
                  <a:pt x="7319038" y="1481801"/>
                </a:moveTo>
                <a:cubicBezTo>
                  <a:pt x="7339238" y="1481801"/>
                  <a:pt x="7355614" y="1498177"/>
                  <a:pt x="7355614" y="1518375"/>
                </a:cubicBezTo>
                <a:cubicBezTo>
                  <a:pt x="7355614" y="1538573"/>
                  <a:pt x="7339238" y="1554946"/>
                  <a:pt x="7319038" y="1554946"/>
                </a:cubicBezTo>
                <a:cubicBezTo>
                  <a:pt x="7298838" y="1554946"/>
                  <a:pt x="7282462" y="1538573"/>
                  <a:pt x="7282462" y="1518375"/>
                </a:cubicBezTo>
                <a:cubicBezTo>
                  <a:pt x="7282462" y="1498177"/>
                  <a:pt x="7298838" y="1481801"/>
                  <a:pt x="7319038" y="1481801"/>
                </a:cubicBezTo>
                <a:close/>
                <a:moveTo>
                  <a:pt x="7098357" y="1481797"/>
                </a:moveTo>
                <a:cubicBezTo>
                  <a:pt x="7118557" y="1481797"/>
                  <a:pt x="7134933" y="1498173"/>
                  <a:pt x="7134933" y="1518371"/>
                </a:cubicBezTo>
                <a:cubicBezTo>
                  <a:pt x="7134933" y="1538569"/>
                  <a:pt x="7118557" y="1554942"/>
                  <a:pt x="7098357" y="1554942"/>
                </a:cubicBezTo>
                <a:cubicBezTo>
                  <a:pt x="7078157" y="1554942"/>
                  <a:pt x="7061781" y="1538569"/>
                  <a:pt x="7061781" y="1518371"/>
                </a:cubicBezTo>
                <a:cubicBezTo>
                  <a:pt x="7061781" y="1498173"/>
                  <a:pt x="7078157" y="1481797"/>
                  <a:pt x="7098357" y="1481797"/>
                </a:cubicBezTo>
                <a:close/>
                <a:moveTo>
                  <a:pt x="6877676" y="1481793"/>
                </a:moveTo>
                <a:cubicBezTo>
                  <a:pt x="6897876" y="1481793"/>
                  <a:pt x="6914252" y="1498169"/>
                  <a:pt x="6914252" y="1518368"/>
                </a:cubicBezTo>
                <a:cubicBezTo>
                  <a:pt x="6914252" y="1538565"/>
                  <a:pt x="6897876" y="1554939"/>
                  <a:pt x="6877676" y="1554939"/>
                </a:cubicBezTo>
                <a:cubicBezTo>
                  <a:pt x="6857476" y="1554939"/>
                  <a:pt x="6841100" y="1538565"/>
                  <a:pt x="6841100" y="1518368"/>
                </a:cubicBezTo>
                <a:cubicBezTo>
                  <a:pt x="6841100" y="1498169"/>
                  <a:pt x="6857476" y="1481793"/>
                  <a:pt x="6877676" y="1481793"/>
                </a:cubicBezTo>
                <a:close/>
                <a:moveTo>
                  <a:pt x="6656995" y="1481789"/>
                </a:moveTo>
                <a:cubicBezTo>
                  <a:pt x="6677195" y="1481789"/>
                  <a:pt x="6693571" y="1498165"/>
                  <a:pt x="6693571" y="1518364"/>
                </a:cubicBezTo>
                <a:cubicBezTo>
                  <a:pt x="6693571" y="1538561"/>
                  <a:pt x="6677195" y="1554935"/>
                  <a:pt x="6656995" y="1554935"/>
                </a:cubicBezTo>
                <a:cubicBezTo>
                  <a:pt x="6636795" y="1554935"/>
                  <a:pt x="6620419" y="1538561"/>
                  <a:pt x="6620419" y="1518364"/>
                </a:cubicBezTo>
                <a:cubicBezTo>
                  <a:pt x="6620419" y="1498165"/>
                  <a:pt x="6636795" y="1481789"/>
                  <a:pt x="6656995" y="1481789"/>
                </a:cubicBezTo>
                <a:close/>
                <a:moveTo>
                  <a:pt x="6436314" y="1481785"/>
                </a:moveTo>
                <a:cubicBezTo>
                  <a:pt x="6456514" y="1481785"/>
                  <a:pt x="6472890" y="1498161"/>
                  <a:pt x="6472890" y="1518360"/>
                </a:cubicBezTo>
                <a:cubicBezTo>
                  <a:pt x="6472890" y="1538557"/>
                  <a:pt x="6456514" y="1554931"/>
                  <a:pt x="6436314" y="1554931"/>
                </a:cubicBezTo>
                <a:cubicBezTo>
                  <a:pt x="6416114" y="1554931"/>
                  <a:pt x="6399738" y="1538557"/>
                  <a:pt x="6399738" y="1518360"/>
                </a:cubicBezTo>
                <a:cubicBezTo>
                  <a:pt x="6399738" y="1498161"/>
                  <a:pt x="6416114" y="1481785"/>
                  <a:pt x="6436314" y="1481785"/>
                </a:cubicBezTo>
                <a:close/>
                <a:moveTo>
                  <a:pt x="6215633" y="1481781"/>
                </a:moveTo>
                <a:cubicBezTo>
                  <a:pt x="6235833" y="1481781"/>
                  <a:pt x="6252209" y="1498157"/>
                  <a:pt x="6252209" y="1518356"/>
                </a:cubicBezTo>
                <a:cubicBezTo>
                  <a:pt x="6252209" y="1538553"/>
                  <a:pt x="6235833" y="1554927"/>
                  <a:pt x="6215633" y="1554927"/>
                </a:cubicBezTo>
                <a:cubicBezTo>
                  <a:pt x="6195433" y="1554927"/>
                  <a:pt x="6179057" y="1538553"/>
                  <a:pt x="6179057" y="1518356"/>
                </a:cubicBezTo>
                <a:cubicBezTo>
                  <a:pt x="6179057" y="1498157"/>
                  <a:pt x="6195433" y="1481781"/>
                  <a:pt x="6215633" y="1481781"/>
                </a:cubicBezTo>
                <a:close/>
                <a:moveTo>
                  <a:pt x="5994952" y="1481777"/>
                </a:moveTo>
                <a:cubicBezTo>
                  <a:pt x="6015152" y="1481777"/>
                  <a:pt x="6031528" y="1498153"/>
                  <a:pt x="6031528" y="1518352"/>
                </a:cubicBezTo>
                <a:cubicBezTo>
                  <a:pt x="6031528" y="1538549"/>
                  <a:pt x="6015152" y="1554924"/>
                  <a:pt x="5994952" y="1554924"/>
                </a:cubicBezTo>
                <a:cubicBezTo>
                  <a:pt x="5974752" y="1554924"/>
                  <a:pt x="5958376" y="1538549"/>
                  <a:pt x="5958376" y="1518352"/>
                </a:cubicBezTo>
                <a:cubicBezTo>
                  <a:pt x="5958376" y="1498153"/>
                  <a:pt x="5974752" y="1481777"/>
                  <a:pt x="5994952" y="1481777"/>
                </a:cubicBezTo>
                <a:close/>
                <a:moveTo>
                  <a:pt x="5774272" y="1481773"/>
                </a:moveTo>
                <a:cubicBezTo>
                  <a:pt x="5794472" y="1481773"/>
                  <a:pt x="5810848" y="1498149"/>
                  <a:pt x="5810848" y="1518348"/>
                </a:cubicBezTo>
                <a:cubicBezTo>
                  <a:pt x="5810848" y="1538546"/>
                  <a:pt x="5794472" y="1554920"/>
                  <a:pt x="5774272" y="1554920"/>
                </a:cubicBezTo>
                <a:cubicBezTo>
                  <a:pt x="5754073" y="1554920"/>
                  <a:pt x="5737697" y="1538546"/>
                  <a:pt x="5737697" y="1518348"/>
                </a:cubicBezTo>
                <a:cubicBezTo>
                  <a:pt x="5737697" y="1498149"/>
                  <a:pt x="5754073" y="1481773"/>
                  <a:pt x="5774272" y="1481773"/>
                </a:cubicBezTo>
                <a:close/>
                <a:moveTo>
                  <a:pt x="5553593" y="1481769"/>
                </a:moveTo>
                <a:cubicBezTo>
                  <a:pt x="5573793" y="1481769"/>
                  <a:pt x="5590169" y="1498145"/>
                  <a:pt x="5590169" y="1518344"/>
                </a:cubicBezTo>
                <a:cubicBezTo>
                  <a:pt x="5590169" y="1538542"/>
                  <a:pt x="5573793" y="1554916"/>
                  <a:pt x="5553593" y="1554916"/>
                </a:cubicBezTo>
                <a:cubicBezTo>
                  <a:pt x="5533393" y="1554916"/>
                  <a:pt x="5517018" y="1538542"/>
                  <a:pt x="5517018" y="1518344"/>
                </a:cubicBezTo>
                <a:cubicBezTo>
                  <a:pt x="5517018" y="1498145"/>
                  <a:pt x="5533393" y="1481769"/>
                  <a:pt x="5553593" y="1481769"/>
                </a:cubicBezTo>
                <a:close/>
                <a:moveTo>
                  <a:pt x="5332913" y="1481765"/>
                </a:moveTo>
                <a:cubicBezTo>
                  <a:pt x="5353113" y="1481765"/>
                  <a:pt x="5369490" y="1498141"/>
                  <a:pt x="5369490" y="1518340"/>
                </a:cubicBezTo>
                <a:cubicBezTo>
                  <a:pt x="5369490" y="1538538"/>
                  <a:pt x="5353113" y="1554912"/>
                  <a:pt x="5332913" y="1554912"/>
                </a:cubicBezTo>
                <a:cubicBezTo>
                  <a:pt x="5312714" y="1554912"/>
                  <a:pt x="5296337" y="1538538"/>
                  <a:pt x="5296337" y="1518340"/>
                </a:cubicBezTo>
                <a:cubicBezTo>
                  <a:pt x="5296337" y="1498141"/>
                  <a:pt x="5312714" y="1481765"/>
                  <a:pt x="5332913" y="1481765"/>
                </a:cubicBezTo>
                <a:close/>
                <a:moveTo>
                  <a:pt x="5112230" y="1481761"/>
                </a:moveTo>
                <a:cubicBezTo>
                  <a:pt x="5132433" y="1481761"/>
                  <a:pt x="5148807" y="1498137"/>
                  <a:pt x="5148807" y="1518336"/>
                </a:cubicBezTo>
                <a:cubicBezTo>
                  <a:pt x="5148807" y="1538534"/>
                  <a:pt x="5132433" y="1554908"/>
                  <a:pt x="5112230" y="1554908"/>
                </a:cubicBezTo>
                <a:cubicBezTo>
                  <a:pt x="5092030" y="1554908"/>
                  <a:pt x="5075655" y="1538534"/>
                  <a:pt x="5075655" y="1518336"/>
                </a:cubicBezTo>
                <a:cubicBezTo>
                  <a:pt x="5075655" y="1498137"/>
                  <a:pt x="5092030" y="1481761"/>
                  <a:pt x="5112230" y="1481761"/>
                </a:cubicBezTo>
                <a:close/>
                <a:moveTo>
                  <a:pt x="4891552" y="1481757"/>
                </a:moveTo>
                <a:cubicBezTo>
                  <a:pt x="4911751" y="1481757"/>
                  <a:pt x="4928127" y="1498133"/>
                  <a:pt x="4928127" y="1518332"/>
                </a:cubicBezTo>
                <a:cubicBezTo>
                  <a:pt x="4928127" y="1538530"/>
                  <a:pt x="4911751" y="1554905"/>
                  <a:pt x="4891552" y="1554905"/>
                </a:cubicBezTo>
                <a:cubicBezTo>
                  <a:pt x="4871352" y="1554905"/>
                  <a:pt x="4854975" y="1538530"/>
                  <a:pt x="4854975" y="1518332"/>
                </a:cubicBezTo>
                <a:cubicBezTo>
                  <a:pt x="4854975" y="1498133"/>
                  <a:pt x="4871352" y="1481757"/>
                  <a:pt x="4891552" y="1481757"/>
                </a:cubicBezTo>
                <a:close/>
                <a:moveTo>
                  <a:pt x="4670871" y="1481753"/>
                </a:moveTo>
                <a:cubicBezTo>
                  <a:pt x="4691070" y="1481753"/>
                  <a:pt x="4707447" y="1498129"/>
                  <a:pt x="4707447" y="1518328"/>
                </a:cubicBezTo>
                <a:cubicBezTo>
                  <a:pt x="4707447" y="1538526"/>
                  <a:pt x="4691070" y="1554901"/>
                  <a:pt x="4670871" y="1554901"/>
                </a:cubicBezTo>
                <a:cubicBezTo>
                  <a:pt x="4650672" y="1554901"/>
                  <a:pt x="4634295" y="1538526"/>
                  <a:pt x="4634295" y="1518328"/>
                </a:cubicBezTo>
                <a:cubicBezTo>
                  <a:pt x="4634295" y="1498129"/>
                  <a:pt x="4650672" y="1481753"/>
                  <a:pt x="4670871" y="1481753"/>
                </a:cubicBezTo>
                <a:close/>
                <a:moveTo>
                  <a:pt x="4450188" y="1481749"/>
                </a:moveTo>
                <a:cubicBezTo>
                  <a:pt x="4470390" y="1481749"/>
                  <a:pt x="4486764" y="1498125"/>
                  <a:pt x="4486764" y="1518324"/>
                </a:cubicBezTo>
                <a:cubicBezTo>
                  <a:pt x="4486764" y="1538522"/>
                  <a:pt x="4470390" y="1554897"/>
                  <a:pt x="4450188" y="1554897"/>
                </a:cubicBezTo>
                <a:cubicBezTo>
                  <a:pt x="4429988" y="1554897"/>
                  <a:pt x="4413613" y="1538522"/>
                  <a:pt x="4413613" y="1518324"/>
                </a:cubicBezTo>
                <a:cubicBezTo>
                  <a:pt x="4413613" y="1498125"/>
                  <a:pt x="4429988" y="1481749"/>
                  <a:pt x="4450188" y="1481749"/>
                </a:cubicBezTo>
                <a:close/>
                <a:moveTo>
                  <a:pt x="4229507" y="1481745"/>
                </a:moveTo>
                <a:cubicBezTo>
                  <a:pt x="4249708" y="1481745"/>
                  <a:pt x="4266084" y="1498121"/>
                  <a:pt x="4266084" y="1518320"/>
                </a:cubicBezTo>
                <a:cubicBezTo>
                  <a:pt x="4266084" y="1538519"/>
                  <a:pt x="4249708" y="1554893"/>
                  <a:pt x="4229507" y="1554893"/>
                </a:cubicBezTo>
                <a:cubicBezTo>
                  <a:pt x="4209307" y="1554893"/>
                  <a:pt x="4192931" y="1538519"/>
                  <a:pt x="4192931" y="1518320"/>
                </a:cubicBezTo>
                <a:cubicBezTo>
                  <a:pt x="4192931" y="1498121"/>
                  <a:pt x="4209307" y="1481745"/>
                  <a:pt x="4229507" y="1481745"/>
                </a:cubicBezTo>
                <a:close/>
                <a:moveTo>
                  <a:pt x="4008847" y="1481741"/>
                </a:moveTo>
                <a:cubicBezTo>
                  <a:pt x="4029045" y="1481741"/>
                  <a:pt x="4045426" y="1498117"/>
                  <a:pt x="4045426" y="1518316"/>
                </a:cubicBezTo>
                <a:cubicBezTo>
                  <a:pt x="4045426" y="1538515"/>
                  <a:pt x="4029045" y="1554889"/>
                  <a:pt x="4008847" y="1554889"/>
                </a:cubicBezTo>
                <a:cubicBezTo>
                  <a:pt x="3988642" y="1554889"/>
                  <a:pt x="3972267" y="1538515"/>
                  <a:pt x="3972267" y="1518316"/>
                </a:cubicBezTo>
                <a:cubicBezTo>
                  <a:pt x="3972267" y="1498117"/>
                  <a:pt x="3988642" y="1481741"/>
                  <a:pt x="4008847" y="1481741"/>
                </a:cubicBezTo>
                <a:close/>
                <a:moveTo>
                  <a:pt x="3788165" y="1481737"/>
                </a:moveTo>
                <a:cubicBezTo>
                  <a:pt x="3808367" y="1481737"/>
                  <a:pt x="3824738" y="1498114"/>
                  <a:pt x="3824738" y="1518312"/>
                </a:cubicBezTo>
                <a:cubicBezTo>
                  <a:pt x="3824738" y="1538511"/>
                  <a:pt x="3808367" y="1554886"/>
                  <a:pt x="3788165" y="1554886"/>
                </a:cubicBezTo>
                <a:cubicBezTo>
                  <a:pt x="3767965" y="1554886"/>
                  <a:pt x="3751588" y="1538511"/>
                  <a:pt x="3751588" y="1518312"/>
                </a:cubicBezTo>
                <a:cubicBezTo>
                  <a:pt x="3751588" y="1498114"/>
                  <a:pt x="3767965" y="1481737"/>
                  <a:pt x="3788165" y="1481737"/>
                </a:cubicBezTo>
                <a:close/>
                <a:moveTo>
                  <a:pt x="3567479" y="1481734"/>
                </a:moveTo>
                <a:cubicBezTo>
                  <a:pt x="3587675" y="1481734"/>
                  <a:pt x="3604051" y="1498110"/>
                  <a:pt x="3604051" y="1518309"/>
                </a:cubicBezTo>
                <a:cubicBezTo>
                  <a:pt x="3604051" y="1538507"/>
                  <a:pt x="3587675" y="1554882"/>
                  <a:pt x="3567479" y="1554882"/>
                </a:cubicBezTo>
                <a:cubicBezTo>
                  <a:pt x="3547276" y="1554882"/>
                  <a:pt x="3530908" y="1538507"/>
                  <a:pt x="3530908" y="1518309"/>
                </a:cubicBezTo>
                <a:cubicBezTo>
                  <a:pt x="3530908" y="1498110"/>
                  <a:pt x="3547276" y="1481734"/>
                  <a:pt x="3567479" y="1481734"/>
                </a:cubicBezTo>
                <a:close/>
                <a:moveTo>
                  <a:pt x="3346801" y="1481730"/>
                </a:moveTo>
                <a:cubicBezTo>
                  <a:pt x="3367001" y="1481730"/>
                  <a:pt x="3383375" y="1498106"/>
                  <a:pt x="3383375" y="1518305"/>
                </a:cubicBezTo>
                <a:cubicBezTo>
                  <a:pt x="3383375" y="1538503"/>
                  <a:pt x="3367001" y="1554878"/>
                  <a:pt x="3346801" y="1554878"/>
                </a:cubicBezTo>
                <a:cubicBezTo>
                  <a:pt x="3326603" y="1554878"/>
                  <a:pt x="3310228" y="1538503"/>
                  <a:pt x="3310228" y="1518305"/>
                </a:cubicBezTo>
                <a:cubicBezTo>
                  <a:pt x="3310228" y="1498106"/>
                  <a:pt x="3326603" y="1481730"/>
                  <a:pt x="3346801" y="1481730"/>
                </a:cubicBezTo>
                <a:close/>
                <a:moveTo>
                  <a:pt x="3126126" y="1481726"/>
                </a:moveTo>
                <a:cubicBezTo>
                  <a:pt x="3146320" y="1481726"/>
                  <a:pt x="3162696" y="1498102"/>
                  <a:pt x="3162696" y="1518301"/>
                </a:cubicBezTo>
                <a:cubicBezTo>
                  <a:pt x="3162696" y="1538499"/>
                  <a:pt x="3146320" y="1554874"/>
                  <a:pt x="3126126" y="1554874"/>
                </a:cubicBezTo>
                <a:cubicBezTo>
                  <a:pt x="3105923" y="1554874"/>
                  <a:pt x="3089541" y="1538499"/>
                  <a:pt x="3089541" y="1518301"/>
                </a:cubicBezTo>
                <a:cubicBezTo>
                  <a:pt x="3089541" y="1498102"/>
                  <a:pt x="3105923" y="1481726"/>
                  <a:pt x="3126126" y="1481726"/>
                </a:cubicBezTo>
                <a:close/>
                <a:moveTo>
                  <a:pt x="2905436" y="1481722"/>
                </a:moveTo>
                <a:cubicBezTo>
                  <a:pt x="2925637" y="1481722"/>
                  <a:pt x="2942013" y="1498098"/>
                  <a:pt x="2942013" y="1518297"/>
                </a:cubicBezTo>
                <a:cubicBezTo>
                  <a:pt x="2942013" y="1538496"/>
                  <a:pt x="2925637" y="1554871"/>
                  <a:pt x="2905436" y="1554871"/>
                </a:cubicBezTo>
                <a:cubicBezTo>
                  <a:pt x="2885243" y="1554871"/>
                  <a:pt x="2868866" y="1538496"/>
                  <a:pt x="2868866" y="1518297"/>
                </a:cubicBezTo>
                <a:cubicBezTo>
                  <a:pt x="2868866" y="1498098"/>
                  <a:pt x="2885243" y="1481722"/>
                  <a:pt x="2905436" y="1481722"/>
                </a:cubicBezTo>
                <a:close/>
                <a:moveTo>
                  <a:pt x="2684758" y="1481718"/>
                </a:moveTo>
                <a:cubicBezTo>
                  <a:pt x="2704958" y="1481718"/>
                  <a:pt x="2721329" y="1498094"/>
                  <a:pt x="2721329" y="1518293"/>
                </a:cubicBezTo>
                <a:cubicBezTo>
                  <a:pt x="2721329" y="1538492"/>
                  <a:pt x="2704958" y="1554867"/>
                  <a:pt x="2684758" y="1554867"/>
                </a:cubicBezTo>
                <a:cubicBezTo>
                  <a:pt x="2664554" y="1554867"/>
                  <a:pt x="2648177" y="1538492"/>
                  <a:pt x="2648177" y="1518293"/>
                </a:cubicBezTo>
                <a:cubicBezTo>
                  <a:pt x="2648177" y="1498094"/>
                  <a:pt x="2664554" y="1481718"/>
                  <a:pt x="2684758" y="1481718"/>
                </a:cubicBezTo>
                <a:close/>
                <a:moveTo>
                  <a:pt x="2464071" y="1481714"/>
                </a:moveTo>
                <a:cubicBezTo>
                  <a:pt x="2484272" y="1481714"/>
                  <a:pt x="2500650" y="1498090"/>
                  <a:pt x="2500650" y="1518289"/>
                </a:cubicBezTo>
                <a:cubicBezTo>
                  <a:pt x="2500650" y="1538488"/>
                  <a:pt x="2484272" y="1554863"/>
                  <a:pt x="2464071" y="1554863"/>
                </a:cubicBezTo>
                <a:cubicBezTo>
                  <a:pt x="2443875" y="1554863"/>
                  <a:pt x="2427500" y="1538488"/>
                  <a:pt x="2427500" y="1518289"/>
                </a:cubicBezTo>
                <a:cubicBezTo>
                  <a:pt x="2427500" y="1498090"/>
                  <a:pt x="2443875" y="1481714"/>
                  <a:pt x="2464071" y="1481714"/>
                </a:cubicBezTo>
                <a:close/>
                <a:moveTo>
                  <a:pt x="2243393" y="1481710"/>
                </a:moveTo>
                <a:cubicBezTo>
                  <a:pt x="2263591" y="1481710"/>
                  <a:pt x="2279972" y="1498086"/>
                  <a:pt x="2279972" y="1518285"/>
                </a:cubicBezTo>
                <a:cubicBezTo>
                  <a:pt x="2279972" y="1538484"/>
                  <a:pt x="2263591" y="1554859"/>
                  <a:pt x="2243393" y="1554859"/>
                </a:cubicBezTo>
                <a:cubicBezTo>
                  <a:pt x="2223191" y="1554859"/>
                  <a:pt x="2206817" y="1538484"/>
                  <a:pt x="2206817" y="1518285"/>
                </a:cubicBezTo>
                <a:cubicBezTo>
                  <a:pt x="2206817" y="1498086"/>
                  <a:pt x="2223191" y="1481710"/>
                  <a:pt x="2243393" y="1481710"/>
                </a:cubicBezTo>
                <a:close/>
                <a:moveTo>
                  <a:pt x="2022713" y="1481706"/>
                </a:moveTo>
                <a:cubicBezTo>
                  <a:pt x="2042913" y="1481706"/>
                  <a:pt x="2059288" y="1498082"/>
                  <a:pt x="2059288" y="1518281"/>
                </a:cubicBezTo>
                <a:cubicBezTo>
                  <a:pt x="2059288" y="1538480"/>
                  <a:pt x="2042913" y="1554855"/>
                  <a:pt x="2022713" y="1554855"/>
                </a:cubicBezTo>
                <a:cubicBezTo>
                  <a:pt x="2002514" y="1554855"/>
                  <a:pt x="1986179" y="1538480"/>
                  <a:pt x="1986179" y="1518281"/>
                </a:cubicBezTo>
                <a:cubicBezTo>
                  <a:pt x="1986179" y="1498082"/>
                  <a:pt x="2002514" y="1481706"/>
                  <a:pt x="2022713" y="1481706"/>
                </a:cubicBezTo>
                <a:close/>
                <a:moveTo>
                  <a:pt x="1802069" y="1481702"/>
                </a:moveTo>
                <a:cubicBezTo>
                  <a:pt x="1822269" y="1481702"/>
                  <a:pt x="1838645" y="1498078"/>
                  <a:pt x="1838645" y="1518277"/>
                </a:cubicBezTo>
                <a:cubicBezTo>
                  <a:pt x="1838645" y="1538476"/>
                  <a:pt x="1822269" y="1554852"/>
                  <a:pt x="1802069" y="1554852"/>
                </a:cubicBezTo>
                <a:cubicBezTo>
                  <a:pt x="1781869" y="1554852"/>
                  <a:pt x="1765493" y="1538476"/>
                  <a:pt x="1765493" y="1518277"/>
                </a:cubicBezTo>
                <a:cubicBezTo>
                  <a:pt x="1765493" y="1498078"/>
                  <a:pt x="1781869" y="1481702"/>
                  <a:pt x="1802069" y="1481702"/>
                </a:cubicBezTo>
                <a:close/>
                <a:moveTo>
                  <a:pt x="1581383" y="1481698"/>
                </a:moveTo>
                <a:cubicBezTo>
                  <a:pt x="1601583" y="1481698"/>
                  <a:pt x="1617959" y="1498074"/>
                  <a:pt x="1617959" y="1518273"/>
                </a:cubicBezTo>
                <a:cubicBezTo>
                  <a:pt x="1617959" y="1538472"/>
                  <a:pt x="1601583" y="1554848"/>
                  <a:pt x="1581383" y="1554848"/>
                </a:cubicBezTo>
                <a:cubicBezTo>
                  <a:pt x="1561183" y="1554848"/>
                  <a:pt x="1544807" y="1538472"/>
                  <a:pt x="1544807" y="1518273"/>
                </a:cubicBezTo>
                <a:cubicBezTo>
                  <a:pt x="1544807" y="1498074"/>
                  <a:pt x="1561183" y="1481698"/>
                  <a:pt x="1581383" y="1481698"/>
                </a:cubicBezTo>
                <a:close/>
                <a:moveTo>
                  <a:pt x="1360698" y="1481694"/>
                </a:moveTo>
                <a:cubicBezTo>
                  <a:pt x="1380898" y="1481694"/>
                  <a:pt x="1397274" y="1498070"/>
                  <a:pt x="1397274" y="1518269"/>
                </a:cubicBezTo>
                <a:cubicBezTo>
                  <a:pt x="1397274" y="1538469"/>
                  <a:pt x="1380898" y="1554844"/>
                  <a:pt x="1360698" y="1554844"/>
                </a:cubicBezTo>
                <a:cubicBezTo>
                  <a:pt x="1340497" y="1554844"/>
                  <a:pt x="1324122" y="1538469"/>
                  <a:pt x="1324122" y="1518269"/>
                </a:cubicBezTo>
                <a:cubicBezTo>
                  <a:pt x="1324122" y="1498070"/>
                  <a:pt x="1340497" y="1481694"/>
                  <a:pt x="1360698" y="1481694"/>
                </a:cubicBezTo>
                <a:close/>
                <a:moveTo>
                  <a:pt x="1140012" y="1481690"/>
                </a:moveTo>
                <a:cubicBezTo>
                  <a:pt x="1160211" y="1481690"/>
                  <a:pt x="1176588" y="1498066"/>
                  <a:pt x="1176588" y="1518266"/>
                </a:cubicBezTo>
                <a:cubicBezTo>
                  <a:pt x="1176588" y="1538465"/>
                  <a:pt x="1160211" y="1554840"/>
                  <a:pt x="1140012" y="1554840"/>
                </a:cubicBezTo>
                <a:cubicBezTo>
                  <a:pt x="1119812" y="1554840"/>
                  <a:pt x="1103436" y="1538465"/>
                  <a:pt x="1103436" y="1518266"/>
                </a:cubicBezTo>
                <a:cubicBezTo>
                  <a:pt x="1103436" y="1498066"/>
                  <a:pt x="1119812" y="1481690"/>
                  <a:pt x="1140012" y="1481690"/>
                </a:cubicBezTo>
                <a:close/>
                <a:moveTo>
                  <a:pt x="919326" y="1481686"/>
                </a:moveTo>
                <a:cubicBezTo>
                  <a:pt x="939526" y="1481686"/>
                  <a:pt x="955901" y="1498062"/>
                  <a:pt x="955901" y="1518262"/>
                </a:cubicBezTo>
                <a:cubicBezTo>
                  <a:pt x="955901" y="1538461"/>
                  <a:pt x="939526" y="1554837"/>
                  <a:pt x="919326" y="1554837"/>
                </a:cubicBezTo>
                <a:cubicBezTo>
                  <a:pt x="899126" y="1554837"/>
                  <a:pt x="882750" y="1538461"/>
                  <a:pt x="882750" y="1518262"/>
                </a:cubicBezTo>
                <a:cubicBezTo>
                  <a:pt x="882750" y="1498062"/>
                  <a:pt x="899126" y="1481686"/>
                  <a:pt x="919326" y="1481686"/>
                </a:cubicBezTo>
                <a:close/>
                <a:moveTo>
                  <a:pt x="698640" y="1481682"/>
                </a:moveTo>
                <a:cubicBezTo>
                  <a:pt x="718839" y="1481682"/>
                  <a:pt x="735216" y="1498058"/>
                  <a:pt x="735216" y="1518258"/>
                </a:cubicBezTo>
                <a:cubicBezTo>
                  <a:pt x="735216" y="1538457"/>
                  <a:pt x="718839" y="1554833"/>
                  <a:pt x="698640" y="1554833"/>
                </a:cubicBezTo>
                <a:cubicBezTo>
                  <a:pt x="678439" y="1554833"/>
                  <a:pt x="662064" y="1538457"/>
                  <a:pt x="662064" y="1518258"/>
                </a:cubicBezTo>
                <a:cubicBezTo>
                  <a:pt x="662064" y="1498058"/>
                  <a:pt x="678439" y="1481682"/>
                  <a:pt x="698640" y="1481682"/>
                </a:cubicBezTo>
                <a:close/>
                <a:moveTo>
                  <a:pt x="477953" y="1481678"/>
                </a:moveTo>
                <a:cubicBezTo>
                  <a:pt x="498153" y="1481678"/>
                  <a:pt x="514529" y="1498054"/>
                  <a:pt x="514529" y="1518254"/>
                </a:cubicBezTo>
                <a:cubicBezTo>
                  <a:pt x="514529" y="1538453"/>
                  <a:pt x="498153" y="1554829"/>
                  <a:pt x="477953" y="1554829"/>
                </a:cubicBezTo>
                <a:cubicBezTo>
                  <a:pt x="457753" y="1554829"/>
                  <a:pt x="441377" y="1538453"/>
                  <a:pt x="441377" y="1518254"/>
                </a:cubicBezTo>
                <a:cubicBezTo>
                  <a:pt x="441377" y="1498054"/>
                  <a:pt x="457753" y="1481678"/>
                  <a:pt x="477953" y="1481678"/>
                </a:cubicBezTo>
                <a:close/>
                <a:moveTo>
                  <a:pt x="257267" y="1481674"/>
                </a:moveTo>
                <a:cubicBezTo>
                  <a:pt x="277467" y="1481674"/>
                  <a:pt x="293843" y="1498050"/>
                  <a:pt x="293843" y="1518250"/>
                </a:cubicBezTo>
                <a:cubicBezTo>
                  <a:pt x="293843" y="1538449"/>
                  <a:pt x="277467" y="1554825"/>
                  <a:pt x="257267" y="1554825"/>
                </a:cubicBezTo>
                <a:cubicBezTo>
                  <a:pt x="237067" y="1554825"/>
                  <a:pt x="220691" y="1538449"/>
                  <a:pt x="220691" y="1518250"/>
                </a:cubicBezTo>
                <a:cubicBezTo>
                  <a:pt x="220691" y="1498050"/>
                  <a:pt x="237067" y="1481674"/>
                  <a:pt x="257267" y="1481674"/>
                </a:cubicBezTo>
                <a:close/>
                <a:moveTo>
                  <a:pt x="36581" y="1481670"/>
                </a:moveTo>
                <a:cubicBezTo>
                  <a:pt x="56781" y="1481670"/>
                  <a:pt x="73156" y="1498046"/>
                  <a:pt x="73156" y="1518246"/>
                </a:cubicBezTo>
                <a:cubicBezTo>
                  <a:pt x="73156" y="1538445"/>
                  <a:pt x="56781" y="1554821"/>
                  <a:pt x="36581" y="1554821"/>
                </a:cubicBezTo>
                <a:cubicBezTo>
                  <a:pt x="16381" y="1554821"/>
                  <a:pt x="5" y="1538445"/>
                  <a:pt x="5" y="1518246"/>
                </a:cubicBezTo>
                <a:cubicBezTo>
                  <a:pt x="5" y="1498046"/>
                  <a:pt x="16381" y="1481670"/>
                  <a:pt x="36581" y="1481670"/>
                </a:cubicBezTo>
                <a:close/>
                <a:moveTo>
                  <a:pt x="11732658" y="1481666"/>
                </a:moveTo>
                <a:cubicBezTo>
                  <a:pt x="11752858" y="1481666"/>
                  <a:pt x="11769234" y="1498042"/>
                  <a:pt x="11769234" y="1518242"/>
                </a:cubicBezTo>
                <a:cubicBezTo>
                  <a:pt x="11769234" y="1538442"/>
                  <a:pt x="11752858" y="1554818"/>
                  <a:pt x="11732658" y="1554818"/>
                </a:cubicBezTo>
                <a:cubicBezTo>
                  <a:pt x="11712458" y="1554818"/>
                  <a:pt x="11696082" y="1538442"/>
                  <a:pt x="11696082" y="1518242"/>
                </a:cubicBezTo>
                <a:cubicBezTo>
                  <a:pt x="11696082" y="1498042"/>
                  <a:pt x="11712458" y="1481666"/>
                  <a:pt x="11732658" y="1481666"/>
                </a:cubicBezTo>
                <a:close/>
                <a:moveTo>
                  <a:pt x="11953343" y="1481662"/>
                </a:moveTo>
                <a:cubicBezTo>
                  <a:pt x="11973543" y="1481662"/>
                  <a:pt x="11989919" y="1498038"/>
                  <a:pt x="11989919" y="1518238"/>
                </a:cubicBezTo>
                <a:cubicBezTo>
                  <a:pt x="11989919" y="1538438"/>
                  <a:pt x="11973543" y="1554814"/>
                  <a:pt x="11953343" y="1554814"/>
                </a:cubicBezTo>
                <a:cubicBezTo>
                  <a:pt x="11933143" y="1554814"/>
                  <a:pt x="11916767" y="1538438"/>
                  <a:pt x="11916767" y="1518238"/>
                </a:cubicBezTo>
                <a:cubicBezTo>
                  <a:pt x="11916767" y="1498038"/>
                  <a:pt x="11933143" y="1481662"/>
                  <a:pt x="11953343" y="1481662"/>
                </a:cubicBezTo>
                <a:close/>
                <a:moveTo>
                  <a:pt x="11511977" y="1270183"/>
                </a:moveTo>
                <a:cubicBezTo>
                  <a:pt x="11532177" y="1270183"/>
                  <a:pt x="11548553" y="1286564"/>
                  <a:pt x="11548553" y="1306767"/>
                </a:cubicBezTo>
                <a:cubicBezTo>
                  <a:pt x="11548553" y="1326968"/>
                  <a:pt x="11532177" y="1343348"/>
                  <a:pt x="11511977" y="1343348"/>
                </a:cubicBezTo>
                <a:cubicBezTo>
                  <a:pt x="11491777" y="1343348"/>
                  <a:pt x="11475401" y="1326968"/>
                  <a:pt x="11475401" y="1306767"/>
                </a:cubicBezTo>
                <a:cubicBezTo>
                  <a:pt x="11475401" y="1286564"/>
                  <a:pt x="11491777" y="1270183"/>
                  <a:pt x="11511977" y="1270183"/>
                </a:cubicBezTo>
                <a:close/>
                <a:moveTo>
                  <a:pt x="11291296" y="1270179"/>
                </a:moveTo>
                <a:cubicBezTo>
                  <a:pt x="11311496" y="1270179"/>
                  <a:pt x="11327872" y="1286561"/>
                  <a:pt x="11327872" y="1306764"/>
                </a:cubicBezTo>
                <a:cubicBezTo>
                  <a:pt x="11327872" y="1326964"/>
                  <a:pt x="11311496" y="1343345"/>
                  <a:pt x="11291296" y="1343345"/>
                </a:cubicBezTo>
                <a:cubicBezTo>
                  <a:pt x="11271096" y="1343345"/>
                  <a:pt x="11254720" y="1326964"/>
                  <a:pt x="11254720" y="1306764"/>
                </a:cubicBezTo>
                <a:cubicBezTo>
                  <a:pt x="11254720" y="1286561"/>
                  <a:pt x="11271096" y="1270179"/>
                  <a:pt x="11291296" y="1270179"/>
                </a:cubicBezTo>
                <a:close/>
                <a:moveTo>
                  <a:pt x="11070615" y="1270176"/>
                </a:moveTo>
                <a:cubicBezTo>
                  <a:pt x="11090815" y="1270176"/>
                  <a:pt x="11107191" y="1286557"/>
                  <a:pt x="11107191" y="1306760"/>
                </a:cubicBezTo>
                <a:cubicBezTo>
                  <a:pt x="11107191" y="1326960"/>
                  <a:pt x="11090815" y="1343341"/>
                  <a:pt x="11070615" y="1343341"/>
                </a:cubicBezTo>
                <a:cubicBezTo>
                  <a:pt x="11050415" y="1343341"/>
                  <a:pt x="11034039" y="1326960"/>
                  <a:pt x="11034039" y="1306760"/>
                </a:cubicBezTo>
                <a:cubicBezTo>
                  <a:pt x="11034039" y="1286557"/>
                  <a:pt x="11050415" y="1270176"/>
                  <a:pt x="11070615" y="1270176"/>
                </a:cubicBezTo>
                <a:close/>
                <a:moveTo>
                  <a:pt x="10849934" y="1270172"/>
                </a:moveTo>
                <a:cubicBezTo>
                  <a:pt x="10870134" y="1270172"/>
                  <a:pt x="10886510" y="1286553"/>
                  <a:pt x="10886510" y="1306756"/>
                </a:cubicBezTo>
                <a:cubicBezTo>
                  <a:pt x="10886510" y="1326957"/>
                  <a:pt x="10870134" y="1343337"/>
                  <a:pt x="10849934" y="1343337"/>
                </a:cubicBezTo>
                <a:cubicBezTo>
                  <a:pt x="10829734" y="1343337"/>
                  <a:pt x="10813358" y="1326957"/>
                  <a:pt x="10813358" y="1306756"/>
                </a:cubicBezTo>
                <a:cubicBezTo>
                  <a:pt x="10813358" y="1286553"/>
                  <a:pt x="10829734" y="1270172"/>
                  <a:pt x="10849934" y="1270172"/>
                </a:cubicBezTo>
                <a:close/>
                <a:moveTo>
                  <a:pt x="10629253" y="1270169"/>
                </a:moveTo>
                <a:cubicBezTo>
                  <a:pt x="10649453" y="1270169"/>
                  <a:pt x="10665829" y="1286550"/>
                  <a:pt x="10665829" y="1306753"/>
                </a:cubicBezTo>
                <a:cubicBezTo>
                  <a:pt x="10665829" y="1326953"/>
                  <a:pt x="10649453" y="1343334"/>
                  <a:pt x="10629253" y="1343334"/>
                </a:cubicBezTo>
                <a:cubicBezTo>
                  <a:pt x="10609053" y="1343334"/>
                  <a:pt x="10592677" y="1326953"/>
                  <a:pt x="10592677" y="1306753"/>
                </a:cubicBezTo>
                <a:cubicBezTo>
                  <a:pt x="10592677" y="1286550"/>
                  <a:pt x="10609053" y="1270169"/>
                  <a:pt x="10629253" y="1270169"/>
                </a:cubicBezTo>
                <a:close/>
                <a:moveTo>
                  <a:pt x="10408572" y="1270165"/>
                </a:moveTo>
                <a:cubicBezTo>
                  <a:pt x="10428772" y="1270165"/>
                  <a:pt x="10445148" y="1286546"/>
                  <a:pt x="10445148" y="1306749"/>
                </a:cubicBezTo>
                <a:cubicBezTo>
                  <a:pt x="10445148" y="1326950"/>
                  <a:pt x="10428772" y="1343330"/>
                  <a:pt x="10408572" y="1343330"/>
                </a:cubicBezTo>
                <a:cubicBezTo>
                  <a:pt x="10388372" y="1343330"/>
                  <a:pt x="10371996" y="1326950"/>
                  <a:pt x="10371996" y="1306749"/>
                </a:cubicBezTo>
                <a:cubicBezTo>
                  <a:pt x="10371996" y="1286546"/>
                  <a:pt x="10388372" y="1270165"/>
                  <a:pt x="10408572" y="1270165"/>
                </a:cubicBezTo>
                <a:close/>
                <a:moveTo>
                  <a:pt x="10187891" y="1270162"/>
                </a:moveTo>
                <a:cubicBezTo>
                  <a:pt x="10208091" y="1270162"/>
                  <a:pt x="10224467" y="1286543"/>
                  <a:pt x="10224467" y="1306745"/>
                </a:cubicBezTo>
                <a:cubicBezTo>
                  <a:pt x="10224467" y="1326946"/>
                  <a:pt x="10208091" y="1343326"/>
                  <a:pt x="10187891" y="1343326"/>
                </a:cubicBezTo>
                <a:cubicBezTo>
                  <a:pt x="10167691" y="1343326"/>
                  <a:pt x="10151315" y="1326946"/>
                  <a:pt x="10151315" y="1306745"/>
                </a:cubicBezTo>
                <a:cubicBezTo>
                  <a:pt x="10151315" y="1286543"/>
                  <a:pt x="10167691" y="1270162"/>
                  <a:pt x="10187891" y="1270162"/>
                </a:cubicBezTo>
                <a:close/>
                <a:moveTo>
                  <a:pt x="9967210" y="1270158"/>
                </a:moveTo>
                <a:cubicBezTo>
                  <a:pt x="9987410" y="1270158"/>
                  <a:pt x="10003786" y="1286539"/>
                  <a:pt x="10003786" y="1306742"/>
                </a:cubicBezTo>
                <a:cubicBezTo>
                  <a:pt x="10003786" y="1326942"/>
                  <a:pt x="9987410" y="1343322"/>
                  <a:pt x="9967210" y="1343322"/>
                </a:cubicBezTo>
                <a:cubicBezTo>
                  <a:pt x="9947010" y="1343322"/>
                  <a:pt x="9930634" y="1326942"/>
                  <a:pt x="9930634" y="1306742"/>
                </a:cubicBezTo>
                <a:cubicBezTo>
                  <a:pt x="9930634" y="1286539"/>
                  <a:pt x="9947010" y="1270158"/>
                  <a:pt x="9967210" y="1270158"/>
                </a:cubicBezTo>
                <a:close/>
                <a:moveTo>
                  <a:pt x="9746529" y="1270155"/>
                </a:moveTo>
                <a:cubicBezTo>
                  <a:pt x="9766729" y="1270155"/>
                  <a:pt x="9783105" y="1286536"/>
                  <a:pt x="9783105" y="1306738"/>
                </a:cubicBezTo>
                <a:cubicBezTo>
                  <a:pt x="9783105" y="1326939"/>
                  <a:pt x="9766729" y="1343319"/>
                  <a:pt x="9746529" y="1343319"/>
                </a:cubicBezTo>
                <a:cubicBezTo>
                  <a:pt x="9726329" y="1343319"/>
                  <a:pt x="9709953" y="1326939"/>
                  <a:pt x="9709953" y="1306738"/>
                </a:cubicBezTo>
                <a:cubicBezTo>
                  <a:pt x="9709953" y="1286536"/>
                  <a:pt x="9726329" y="1270155"/>
                  <a:pt x="9746529" y="1270155"/>
                </a:cubicBezTo>
                <a:close/>
                <a:moveTo>
                  <a:pt x="9525848" y="1270151"/>
                </a:moveTo>
                <a:cubicBezTo>
                  <a:pt x="9546048" y="1270151"/>
                  <a:pt x="9562424" y="1286532"/>
                  <a:pt x="9562424" y="1306735"/>
                </a:cubicBezTo>
                <a:cubicBezTo>
                  <a:pt x="9562424" y="1326935"/>
                  <a:pt x="9546048" y="1343315"/>
                  <a:pt x="9525848" y="1343315"/>
                </a:cubicBezTo>
                <a:cubicBezTo>
                  <a:pt x="9505648" y="1343315"/>
                  <a:pt x="9489272" y="1326935"/>
                  <a:pt x="9489272" y="1306735"/>
                </a:cubicBezTo>
                <a:cubicBezTo>
                  <a:pt x="9489272" y="1286532"/>
                  <a:pt x="9505648" y="1270151"/>
                  <a:pt x="9525848" y="1270151"/>
                </a:cubicBezTo>
                <a:close/>
                <a:moveTo>
                  <a:pt x="9305167" y="1270148"/>
                </a:moveTo>
                <a:cubicBezTo>
                  <a:pt x="9325367" y="1270148"/>
                  <a:pt x="9341743" y="1286529"/>
                  <a:pt x="9341743" y="1306731"/>
                </a:cubicBezTo>
                <a:cubicBezTo>
                  <a:pt x="9341743" y="1326932"/>
                  <a:pt x="9325367" y="1343311"/>
                  <a:pt x="9305167" y="1343311"/>
                </a:cubicBezTo>
                <a:cubicBezTo>
                  <a:pt x="9284967" y="1343311"/>
                  <a:pt x="9268591" y="1326932"/>
                  <a:pt x="9268591" y="1306731"/>
                </a:cubicBezTo>
                <a:cubicBezTo>
                  <a:pt x="9268591" y="1286529"/>
                  <a:pt x="9284967" y="1270148"/>
                  <a:pt x="9305167" y="1270148"/>
                </a:cubicBezTo>
                <a:close/>
                <a:moveTo>
                  <a:pt x="9084486" y="1270144"/>
                </a:moveTo>
                <a:cubicBezTo>
                  <a:pt x="9104686" y="1270144"/>
                  <a:pt x="9121062" y="1286525"/>
                  <a:pt x="9121062" y="1306727"/>
                </a:cubicBezTo>
                <a:cubicBezTo>
                  <a:pt x="9121062" y="1326928"/>
                  <a:pt x="9104686" y="1343308"/>
                  <a:pt x="9084486" y="1343308"/>
                </a:cubicBezTo>
                <a:cubicBezTo>
                  <a:pt x="9064286" y="1343308"/>
                  <a:pt x="9047910" y="1326928"/>
                  <a:pt x="9047910" y="1306727"/>
                </a:cubicBezTo>
                <a:cubicBezTo>
                  <a:pt x="9047910" y="1286525"/>
                  <a:pt x="9064286" y="1270144"/>
                  <a:pt x="9084486" y="1270144"/>
                </a:cubicBezTo>
                <a:close/>
                <a:moveTo>
                  <a:pt x="8863805" y="1270141"/>
                </a:moveTo>
                <a:cubicBezTo>
                  <a:pt x="8884005" y="1270141"/>
                  <a:pt x="8900381" y="1286521"/>
                  <a:pt x="8900381" y="1306724"/>
                </a:cubicBezTo>
                <a:cubicBezTo>
                  <a:pt x="8900381" y="1326924"/>
                  <a:pt x="8884005" y="1343304"/>
                  <a:pt x="8863805" y="1343304"/>
                </a:cubicBezTo>
                <a:cubicBezTo>
                  <a:pt x="8843605" y="1343304"/>
                  <a:pt x="8827229" y="1326924"/>
                  <a:pt x="8827229" y="1306724"/>
                </a:cubicBezTo>
                <a:cubicBezTo>
                  <a:pt x="8827229" y="1286521"/>
                  <a:pt x="8843605" y="1270141"/>
                  <a:pt x="8863805" y="1270141"/>
                </a:cubicBezTo>
                <a:close/>
                <a:moveTo>
                  <a:pt x="8643124" y="1270137"/>
                </a:moveTo>
                <a:cubicBezTo>
                  <a:pt x="8663324" y="1270137"/>
                  <a:pt x="8679700" y="1286518"/>
                  <a:pt x="8679700" y="1306720"/>
                </a:cubicBezTo>
                <a:cubicBezTo>
                  <a:pt x="8679700" y="1326921"/>
                  <a:pt x="8663324" y="1343300"/>
                  <a:pt x="8643124" y="1343300"/>
                </a:cubicBezTo>
                <a:cubicBezTo>
                  <a:pt x="8622924" y="1343300"/>
                  <a:pt x="8606548" y="1326921"/>
                  <a:pt x="8606548" y="1306720"/>
                </a:cubicBezTo>
                <a:cubicBezTo>
                  <a:pt x="8606548" y="1286518"/>
                  <a:pt x="8622924" y="1270137"/>
                  <a:pt x="8643124" y="1270137"/>
                </a:cubicBezTo>
                <a:close/>
                <a:moveTo>
                  <a:pt x="8422443" y="1270134"/>
                </a:moveTo>
                <a:cubicBezTo>
                  <a:pt x="8442643" y="1270134"/>
                  <a:pt x="8459019" y="1286514"/>
                  <a:pt x="8459019" y="1306717"/>
                </a:cubicBezTo>
                <a:cubicBezTo>
                  <a:pt x="8459019" y="1326917"/>
                  <a:pt x="8442643" y="1343296"/>
                  <a:pt x="8422443" y="1343296"/>
                </a:cubicBezTo>
                <a:cubicBezTo>
                  <a:pt x="8402243" y="1343296"/>
                  <a:pt x="8385867" y="1326917"/>
                  <a:pt x="8385867" y="1306717"/>
                </a:cubicBezTo>
                <a:cubicBezTo>
                  <a:pt x="8385867" y="1286514"/>
                  <a:pt x="8402243" y="1270134"/>
                  <a:pt x="8422443" y="1270134"/>
                </a:cubicBezTo>
                <a:close/>
                <a:moveTo>
                  <a:pt x="8201762" y="1270130"/>
                </a:moveTo>
                <a:cubicBezTo>
                  <a:pt x="8221962" y="1270130"/>
                  <a:pt x="8238338" y="1286510"/>
                  <a:pt x="8238338" y="1306713"/>
                </a:cubicBezTo>
                <a:cubicBezTo>
                  <a:pt x="8238338" y="1326913"/>
                  <a:pt x="8221962" y="1343293"/>
                  <a:pt x="8201762" y="1343293"/>
                </a:cubicBezTo>
                <a:cubicBezTo>
                  <a:pt x="8181562" y="1343293"/>
                  <a:pt x="8165186" y="1326913"/>
                  <a:pt x="8165186" y="1306713"/>
                </a:cubicBezTo>
                <a:cubicBezTo>
                  <a:pt x="8165186" y="1286510"/>
                  <a:pt x="8181562" y="1270130"/>
                  <a:pt x="8201762" y="1270130"/>
                </a:cubicBezTo>
                <a:close/>
                <a:moveTo>
                  <a:pt x="7981081" y="1270127"/>
                </a:moveTo>
                <a:cubicBezTo>
                  <a:pt x="8001281" y="1270127"/>
                  <a:pt x="8017657" y="1286507"/>
                  <a:pt x="8017657" y="1306709"/>
                </a:cubicBezTo>
                <a:cubicBezTo>
                  <a:pt x="8017657" y="1326910"/>
                  <a:pt x="8001281" y="1343289"/>
                  <a:pt x="7981081" y="1343289"/>
                </a:cubicBezTo>
                <a:cubicBezTo>
                  <a:pt x="7960881" y="1343289"/>
                  <a:pt x="7944505" y="1326910"/>
                  <a:pt x="7944505" y="1306709"/>
                </a:cubicBezTo>
                <a:cubicBezTo>
                  <a:pt x="7944505" y="1286507"/>
                  <a:pt x="7960881" y="1270127"/>
                  <a:pt x="7981081" y="1270127"/>
                </a:cubicBezTo>
                <a:close/>
                <a:moveTo>
                  <a:pt x="7760400" y="1270123"/>
                </a:moveTo>
                <a:cubicBezTo>
                  <a:pt x="7780600" y="1270123"/>
                  <a:pt x="7796976" y="1286503"/>
                  <a:pt x="7796976" y="1306706"/>
                </a:cubicBezTo>
                <a:cubicBezTo>
                  <a:pt x="7796976" y="1326906"/>
                  <a:pt x="7780600" y="1343285"/>
                  <a:pt x="7760400" y="1343285"/>
                </a:cubicBezTo>
                <a:cubicBezTo>
                  <a:pt x="7740200" y="1343285"/>
                  <a:pt x="7723824" y="1326906"/>
                  <a:pt x="7723824" y="1306706"/>
                </a:cubicBezTo>
                <a:cubicBezTo>
                  <a:pt x="7723824" y="1286503"/>
                  <a:pt x="7740200" y="1270123"/>
                  <a:pt x="7760400" y="1270123"/>
                </a:cubicBezTo>
                <a:close/>
                <a:moveTo>
                  <a:pt x="7539719" y="1270120"/>
                </a:moveTo>
                <a:cubicBezTo>
                  <a:pt x="7559919" y="1270120"/>
                  <a:pt x="7576295" y="1286500"/>
                  <a:pt x="7576295" y="1306702"/>
                </a:cubicBezTo>
                <a:cubicBezTo>
                  <a:pt x="7576295" y="1326903"/>
                  <a:pt x="7559919" y="1343282"/>
                  <a:pt x="7539719" y="1343282"/>
                </a:cubicBezTo>
                <a:cubicBezTo>
                  <a:pt x="7519519" y="1343282"/>
                  <a:pt x="7503143" y="1326903"/>
                  <a:pt x="7503143" y="1306702"/>
                </a:cubicBezTo>
                <a:cubicBezTo>
                  <a:pt x="7503143" y="1286500"/>
                  <a:pt x="7519519" y="1270120"/>
                  <a:pt x="7539719" y="1270120"/>
                </a:cubicBezTo>
                <a:close/>
                <a:moveTo>
                  <a:pt x="7319038" y="1270117"/>
                </a:moveTo>
                <a:cubicBezTo>
                  <a:pt x="7339238" y="1270117"/>
                  <a:pt x="7355614" y="1286496"/>
                  <a:pt x="7355614" y="1306698"/>
                </a:cubicBezTo>
                <a:cubicBezTo>
                  <a:pt x="7355614" y="1326899"/>
                  <a:pt x="7339238" y="1343278"/>
                  <a:pt x="7319038" y="1343278"/>
                </a:cubicBezTo>
                <a:cubicBezTo>
                  <a:pt x="7298838" y="1343278"/>
                  <a:pt x="7282462" y="1326899"/>
                  <a:pt x="7282462" y="1306698"/>
                </a:cubicBezTo>
                <a:cubicBezTo>
                  <a:pt x="7282462" y="1286496"/>
                  <a:pt x="7298838" y="1270117"/>
                  <a:pt x="7319038" y="1270117"/>
                </a:cubicBezTo>
                <a:close/>
                <a:moveTo>
                  <a:pt x="7098357" y="1270113"/>
                </a:moveTo>
                <a:cubicBezTo>
                  <a:pt x="7118557" y="1270113"/>
                  <a:pt x="7134933" y="1286493"/>
                  <a:pt x="7134933" y="1306695"/>
                </a:cubicBezTo>
                <a:cubicBezTo>
                  <a:pt x="7134933" y="1326895"/>
                  <a:pt x="7118557" y="1343274"/>
                  <a:pt x="7098357" y="1343274"/>
                </a:cubicBezTo>
                <a:cubicBezTo>
                  <a:pt x="7078157" y="1343274"/>
                  <a:pt x="7061781" y="1326895"/>
                  <a:pt x="7061781" y="1306695"/>
                </a:cubicBezTo>
                <a:cubicBezTo>
                  <a:pt x="7061781" y="1286493"/>
                  <a:pt x="7078157" y="1270113"/>
                  <a:pt x="7098357" y="1270113"/>
                </a:cubicBezTo>
                <a:close/>
                <a:moveTo>
                  <a:pt x="6877676" y="1270110"/>
                </a:moveTo>
                <a:cubicBezTo>
                  <a:pt x="6897876" y="1270110"/>
                  <a:pt x="6914252" y="1286489"/>
                  <a:pt x="6914252" y="1306691"/>
                </a:cubicBezTo>
                <a:cubicBezTo>
                  <a:pt x="6914252" y="1326892"/>
                  <a:pt x="6897876" y="1343270"/>
                  <a:pt x="6877676" y="1343270"/>
                </a:cubicBezTo>
                <a:cubicBezTo>
                  <a:pt x="6857476" y="1343270"/>
                  <a:pt x="6841100" y="1326892"/>
                  <a:pt x="6841100" y="1306691"/>
                </a:cubicBezTo>
                <a:cubicBezTo>
                  <a:pt x="6841100" y="1286489"/>
                  <a:pt x="6857476" y="1270110"/>
                  <a:pt x="6877676" y="1270110"/>
                </a:cubicBezTo>
                <a:close/>
                <a:moveTo>
                  <a:pt x="6656995" y="1270106"/>
                </a:moveTo>
                <a:cubicBezTo>
                  <a:pt x="6677195" y="1270106"/>
                  <a:pt x="6693571" y="1286486"/>
                  <a:pt x="6693571" y="1306687"/>
                </a:cubicBezTo>
                <a:cubicBezTo>
                  <a:pt x="6693571" y="1326888"/>
                  <a:pt x="6677195" y="1343267"/>
                  <a:pt x="6656995" y="1343267"/>
                </a:cubicBezTo>
                <a:cubicBezTo>
                  <a:pt x="6636795" y="1343267"/>
                  <a:pt x="6620419" y="1326888"/>
                  <a:pt x="6620419" y="1306687"/>
                </a:cubicBezTo>
                <a:cubicBezTo>
                  <a:pt x="6620419" y="1286486"/>
                  <a:pt x="6636795" y="1270106"/>
                  <a:pt x="6656995" y="1270106"/>
                </a:cubicBezTo>
                <a:close/>
                <a:moveTo>
                  <a:pt x="6436314" y="1270103"/>
                </a:moveTo>
                <a:cubicBezTo>
                  <a:pt x="6456514" y="1270103"/>
                  <a:pt x="6472890" y="1286482"/>
                  <a:pt x="6472890" y="1306684"/>
                </a:cubicBezTo>
                <a:cubicBezTo>
                  <a:pt x="6472890" y="1326884"/>
                  <a:pt x="6456514" y="1343263"/>
                  <a:pt x="6436314" y="1343263"/>
                </a:cubicBezTo>
                <a:cubicBezTo>
                  <a:pt x="6416114" y="1343263"/>
                  <a:pt x="6399738" y="1326884"/>
                  <a:pt x="6399738" y="1306684"/>
                </a:cubicBezTo>
                <a:cubicBezTo>
                  <a:pt x="6399738" y="1286482"/>
                  <a:pt x="6416114" y="1270103"/>
                  <a:pt x="6436314" y="1270103"/>
                </a:cubicBezTo>
                <a:close/>
                <a:moveTo>
                  <a:pt x="6215633" y="1270099"/>
                </a:moveTo>
                <a:cubicBezTo>
                  <a:pt x="6235833" y="1270099"/>
                  <a:pt x="6252209" y="1286479"/>
                  <a:pt x="6252209" y="1306680"/>
                </a:cubicBezTo>
                <a:cubicBezTo>
                  <a:pt x="6252209" y="1326881"/>
                  <a:pt x="6235833" y="1343259"/>
                  <a:pt x="6215633" y="1343259"/>
                </a:cubicBezTo>
                <a:cubicBezTo>
                  <a:pt x="6195433" y="1343259"/>
                  <a:pt x="6179057" y="1326881"/>
                  <a:pt x="6179057" y="1306680"/>
                </a:cubicBezTo>
                <a:cubicBezTo>
                  <a:pt x="6179057" y="1286479"/>
                  <a:pt x="6195433" y="1270099"/>
                  <a:pt x="6215633" y="1270099"/>
                </a:cubicBezTo>
                <a:close/>
                <a:moveTo>
                  <a:pt x="5994952" y="1270096"/>
                </a:moveTo>
                <a:cubicBezTo>
                  <a:pt x="6015152" y="1270096"/>
                  <a:pt x="6031528" y="1286475"/>
                  <a:pt x="6031528" y="1306677"/>
                </a:cubicBezTo>
                <a:cubicBezTo>
                  <a:pt x="6031528" y="1326877"/>
                  <a:pt x="6015152" y="1343256"/>
                  <a:pt x="5994952" y="1343256"/>
                </a:cubicBezTo>
                <a:cubicBezTo>
                  <a:pt x="5974752" y="1343256"/>
                  <a:pt x="5958376" y="1326877"/>
                  <a:pt x="5958376" y="1306677"/>
                </a:cubicBezTo>
                <a:cubicBezTo>
                  <a:pt x="5958376" y="1286475"/>
                  <a:pt x="5974752" y="1270096"/>
                  <a:pt x="5994952" y="1270096"/>
                </a:cubicBezTo>
                <a:close/>
                <a:moveTo>
                  <a:pt x="5774272" y="1270092"/>
                </a:moveTo>
                <a:cubicBezTo>
                  <a:pt x="5794472" y="1270092"/>
                  <a:pt x="5810848" y="1286471"/>
                  <a:pt x="5810848" y="1306673"/>
                </a:cubicBezTo>
                <a:cubicBezTo>
                  <a:pt x="5810848" y="1326873"/>
                  <a:pt x="5794472" y="1343252"/>
                  <a:pt x="5774272" y="1343252"/>
                </a:cubicBezTo>
                <a:cubicBezTo>
                  <a:pt x="5754073" y="1343252"/>
                  <a:pt x="5737697" y="1326873"/>
                  <a:pt x="5737697" y="1306673"/>
                </a:cubicBezTo>
                <a:cubicBezTo>
                  <a:pt x="5737697" y="1286471"/>
                  <a:pt x="5754073" y="1270092"/>
                  <a:pt x="5774272" y="1270092"/>
                </a:cubicBezTo>
                <a:close/>
                <a:moveTo>
                  <a:pt x="5553593" y="1270089"/>
                </a:moveTo>
                <a:cubicBezTo>
                  <a:pt x="5573793" y="1270089"/>
                  <a:pt x="5590169" y="1286468"/>
                  <a:pt x="5590169" y="1306669"/>
                </a:cubicBezTo>
                <a:cubicBezTo>
                  <a:pt x="5590169" y="1326870"/>
                  <a:pt x="5573793" y="1343248"/>
                  <a:pt x="5553593" y="1343248"/>
                </a:cubicBezTo>
                <a:cubicBezTo>
                  <a:pt x="5533393" y="1343248"/>
                  <a:pt x="5517018" y="1326870"/>
                  <a:pt x="5517018" y="1306669"/>
                </a:cubicBezTo>
                <a:cubicBezTo>
                  <a:pt x="5517018" y="1286468"/>
                  <a:pt x="5533393" y="1270089"/>
                  <a:pt x="5553593" y="1270089"/>
                </a:cubicBezTo>
                <a:close/>
                <a:moveTo>
                  <a:pt x="5332913" y="1270086"/>
                </a:moveTo>
                <a:cubicBezTo>
                  <a:pt x="5353113" y="1270086"/>
                  <a:pt x="5369490" y="1286464"/>
                  <a:pt x="5369490" y="1306666"/>
                </a:cubicBezTo>
                <a:cubicBezTo>
                  <a:pt x="5369490" y="1326866"/>
                  <a:pt x="5353113" y="1343244"/>
                  <a:pt x="5332913" y="1343244"/>
                </a:cubicBezTo>
                <a:cubicBezTo>
                  <a:pt x="5312714" y="1343244"/>
                  <a:pt x="5296337" y="1326866"/>
                  <a:pt x="5296337" y="1306666"/>
                </a:cubicBezTo>
                <a:cubicBezTo>
                  <a:pt x="5296337" y="1286464"/>
                  <a:pt x="5312714" y="1270086"/>
                  <a:pt x="5332913" y="1270086"/>
                </a:cubicBezTo>
                <a:close/>
                <a:moveTo>
                  <a:pt x="5112230" y="1270082"/>
                </a:moveTo>
                <a:cubicBezTo>
                  <a:pt x="5132433" y="1270082"/>
                  <a:pt x="5148807" y="1286460"/>
                  <a:pt x="5148807" y="1306662"/>
                </a:cubicBezTo>
                <a:cubicBezTo>
                  <a:pt x="5148807" y="1326863"/>
                  <a:pt x="5132433" y="1343241"/>
                  <a:pt x="5112230" y="1343241"/>
                </a:cubicBezTo>
                <a:cubicBezTo>
                  <a:pt x="5092030" y="1343241"/>
                  <a:pt x="5075655" y="1326863"/>
                  <a:pt x="5075655" y="1306662"/>
                </a:cubicBezTo>
                <a:cubicBezTo>
                  <a:pt x="5075655" y="1286460"/>
                  <a:pt x="5092030" y="1270082"/>
                  <a:pt x="5112230" y="1270082"/>
                </a:cubicBezTo>
                <a:close/>
                <a:moveTo>
                  <a:pt x="4891552" y="1270079"/>
                </a:moveTo>
                <a:cubicBezTo>
                  <a:pt x="4911751" y="1270079"/>
                  <a:pt x="4928127" y="1286457"/>
                  <a:pt x="4928127" y="1306659"/>
                </a:cubicBezTo>
                <a:cubicBezTo>
                  <a:pt x="4928127" y="1326859"/>
                  <a:pt x="4911751" y="1343237"/>
                  <a:pt x="4891552" y="1343237"/>
                </a:cubicBezTo>
                <a:cubicBezTo>
                  <a:pt x="4871352" y="1343237"/>
                  <a:pt x="4854975" y="1326859"/>
                  <a:pt x="4854975" y="1306659"/>
                </a:cubicBezTo>
                <a:cubicBezTo>
                  <a:pt x="4854975" y="1286457"/>
                  <a:pt x="4871352" y="1270079"/>
                  <a:pt x="4891552" y="1270079"/>
                </a:cubicBezTo>
                <a:close/>
                <a:moveTo>
                  <a:pt x="4670871" y="1270075"/>
                </a:moveTo>
                <a:cubicBezTo>
                  <a:pt x="4691070" y="1270075"/>
                  <a:pt x="4707447" y="1286453"/>
                  <a:pt x="4707447" y="1306655"/>
                </a:cubicBezTo>
                <a:cubicBezTo>
                  <a:pt x="4707447" y="1326855"/>
                  <a:pt x="4691070" y="1343233"/>
                  <a:pt x="4670871" y="1343233"/>
                </a:cubicBezTo>
                <a:cubicBezTo>
                  <a:pt x="4650672" y="1343233"/>
                  <a:pt x="4634295" y="1326855"/>
                  <a:pt x="4634295" y="1306655"/>
                </a:cubicBezTo>
                <a:cubicBezTo>
                  <a:pt x="4634295" y="1286453"/>
                  <a:pt x="4650672" y="1270075"/>
                  <a:pt x="4670871" y="1270075"/>
                </a:cubicBezTo>
                <a:close/>
                <a:moveTo>
                  <a:pt x="4450188" y="1270072"/>
                </a:moveTo>
                <a:cubicBezTo>
                  <a:pt x="4470390" y="1270072"/>
                  <a:pt x="4486764" y="1286450"/>
                  <a:pt x="4486764" y="1306651"/>
                </a:cubicBezTo>
                <a:cubicBezTo>
                  <a:pt x="4486764" y="1326852"/>
                  <a:pt x="4470390" y="1343230"/>
                  <a:pt x="4450188" y="1343230"/>
                </a:cubicBezTo>
                <a:cubicBezTo>
                  <a:pt x="4429988" y="1343230"/>
                  <a:pt x="4413613" y="1326852"/>
                  <a:pt x="4413613" y="1306651"/>
                </a:cubicBezTo>
                <a:cubicBezTo>
                  <a:pt x="4413613" y="1286450"/>
                  <a:pt x="4429988" y="1270072"/>
                  <a:pt x="4450188" y="1270072"/>
                </a:cubicBezTo>
                <a:close/>
                <a:moveTo>
                  <a:pt x="4229507" y="1270068"/>
                </a:moveTo>
                <a:cubicBezTo>
                  <a:pt x="4249708" y="1270068"/>
                  <a:pt x="4266084" y="1286446"/>
                  <a:pt x="4266084" y="1306648"/>
                </a:cubicBezTo>
                <a:cubicBezTo>
                  <a:pt x="4266084" y="1326848"/>
                  <a:pt x="4249708" y="1343226"/>
                  <a:pt x="4229507" y="1343226"/>
                </a:cubicBezTo>
                <a:cubicBezTo>
                  <a:pt x="4209307" y="1343226"/>
                  <a:pt x="4192931" y="1326848"/>
                  <a:pt x="4192931" y="1306648"/>
                </a:cubicBezTo>
                <a:cubicBezTo>
                  <a:pt x="4192931" y="1286446"/>
                  <a:pt x="4209307" y="1270068"/>
                  <a:pt x="4229507" y="1270068"/>
                </a:cubicBezTo>
                <a:close/>
                <a:moveTo>
                  <a:pt x="4008847" y="1270065"/>
                </a:moveTo>
                <a:cubicBezTo>
                  <a:pt x="4029045" y="1270065"/>
                  <a:pt x="4045426" y="1286443"/>
                  <a:pt x="4045426" y="1306644"/>
                </a:cubicBezTo>
                <a:cubicBezTo>
                  <a:pt x="4045426" y="1326845"/>
                  <a:pt x="4029045" y="1343222"/>
                  <a:pt x="4008847" y="1343222"/>
                </a:cubicBezTo>
                <a:cubicBezTo>
                  <a:pt x="3988642" y="1343222"/>
                  <a:pt x="3972267" y="1326845"/>
                  <a:pt x="3972267" y="1306644"/>
                </a:cubicBezTo>
                <a:cubicBezTo>
                  <a:pt x="3972267" y="1286443"/>
                  <a:pt x="3988642" y="1270065"/>
                  <a:pt x="4008847" y="1270065"/>
                </a:cubicBezTo>
                <a:close/>
                <a:moveTo>
                  <a:pt x="3788165" y="1270061"/>
                </a:moveTo>
                <a:cubicBezTo>
                  <a:pt x="3808367" y="1270061"/>
                  <a:pt x="3824738" y="1286439"/>
                  <a:pt x="3824738" y="1306640"/>
                </a:cubicBezTo>
                <a:cubicBezTo>
                  <a:pt x="3824738" y="1326841"/>
                  <a:pt x="3808367" y="1343218"/>
                  <a:pt x="3788165" y="1343218"/>
                </a:cubicBezTo>
                <a:cubicBezTo>
                  <a:pt x="3767965" y="1343218"/>
                  <a:pt x="3751588" y="1326841"/>
                  <a:pt x="3751588" y="1306640"/>
                </a:cubicBezTo>
                <a:cubicBezTo>
                  <a:pt x="3751588" y="1286439"/>
                  <a:pt x="3767965" y="1270061"/>
                  <a:pt x="3788165" y="1270061"/>
                </a:cubicBezTo>
                <a:close/>
                <a:moveTo>
                  <a:pt x="3567479" y="1270058"/>
                </a:moveTo>
                <a:cubicBezTo>
                  <a:pt x="3587675" y="1270058"/>
                  <a:pt x="3604051" y="1286436"/>
                  <a:pt x="3604051" y="1306637"/>
                </a:cubicBezTo>
                <a:cubicBezTo>
                  <a:pt x="3604051" y="1326837"/>
                  <a:pt x="3587675" y="1343215"/>
                  <a:pt x="3567479" y="1343215"/>
                </a:cubicBezTo>
                <a:cubicBezTo>
                  <a:pt x="3547276" y="1343215"/>
                  <a:pt x="3530908" y="1326837"/>
                  <a:pt x="3530908" y="1306637"/>
                </a:cubicBezTo>
                <a:cubicBezTo>
                  <a:pt x="3530908" y="1286436"/>
                  <a:pt x="3547276" y="1270058"/>
                  <a:pt x="3567479" y="1270058"/>
                </a:cubicBezTo>
                <a:close/>
                <a:moveTo>
                  <a:pt x="3346801" y="1270055"/>
                </a:moveTo>
                <a:cubicBezTo>
                  <a:pt x="3367001" y="1270055"/>
                  <a:pt x="3383375" y="1286432"/>
                  <a:pt x="3383375" y="1306633"/>
                </a:cubicBezTo>
                <a:cubicBezTo>
                  <a:pt x="3383375" y="1326834"/>
                  <a:pt x="3367001" y="1343211"/>
                  <a:pt x="3346801" y="1343211"/>
                </a:cubicBezTo>
                <a:cubicBezTo>
                  <a:pt x="3326603" y="1343211"/>
                  <a:pt x="3310228" y="1326834"/>
                  <a:pt x="3310228" y="1306633"/>
                </a:cubicBezTo>
                <a:cubicBezTo>
                  <a:pt x="3310228" y="1286432"/>
                  <a:pt x="3326603" y="1270055"/>
                  <a:pt x="3346801" y="1270055"/>
                </a:cubicBezTo>
                <a:close/>
                <a:moveTo>
                  <a:pt x="3126126" y="1270051"/>
                </a:moveTo>
                <a:cubicBezTo>
                  <a:pt x="3146320" y="1270051"/>
                  <a:pt x="3162696" y="1286428"/>
                  <a:pt x="3162696" y="1306630"/>
                </a:cubicBezTo>
                <a:cubicBezTo>
                  <a:pt x="3162696" y="1326830"/>
                  <a:pt x="3146320" y="1343207"/>
                  <a:pt x="3126126" y="1343207"/>
                </a:cubicBezTo>
                <a:cubicBezTo>
                  <a:pt x="3105923" y="1343207"/>
                  <a:pt x="3089541" y="1326830"/>
                  <a:pt x="3089541" y="1306630"/>
                </a:cubicBezTo>
                <a:cubicBezTo>
                  <a:pt x="3089541" y="1286428"/>
                  <a:pt x="3105923" y="1270051"/>
                  <a:pt x="3126126" y="1270051"/>
                </a:cubicBezTo>
                <a:close/>
                <a:moveTo>
                  <a:pt x="2905436" y="1270047"/>
                </a:moveTo>
                <a:cubicBezTo>
                  <a:pt x="2925637" y="1270047"/>
                  <a:pt x="2942013" y="1286425"/>
                  <a:pt x="2942013" y="1306626"/>
                </a:cubicBezTo>
                <a:cubicBezTo>
                  <a:pt x="2942013" y="1326826"/>
                  <a:pt x="2925637" y="1343204"/>
                  <a:pt x="2905436" y="1343204"/>
                </a:cubicBezTo>
                <a:cubicBezTo>
                  <a:pt x="2885243" y="1343204"/>
                  <a:pt x="2868866" y="1326826"/>
                  <a:pt x="2868866" y="1306626"/>
                </a:cubicBezTo>
                <a:cubicBezTo>
                  <a:pt x="2868866" y="1286425"/>
                  <a:pt x="2885243" y="1270047"/>
                  <a:pt x="2905436" y="1270047"/>
                </a:cubicBezTo>
                <a:close/>
                <a:moveTo>
                  <a:pt x="2684758" y="1270044"/>
                </a:moveTo>
                <a:cubicBezTo>
                  <a:pt x="2704958" y="1270044"/>
                  <a:pt x="2721329" y="1286421"/>
                  <a:pt x="2721329" y="1306622"/>
                </a:cubicBezTo>
                <a:cubicBezTo>
                  <a:pt x="2721329" y="1326823"/>
                  <a:pt x="2704958" y="1343200"/>
                  <a:pt x="2684758" y="1343200"/>
                </a:cubicBezTo>
                <a:cubicBezTo>
                  <a:pt x="2664554" y="1343200"/>
                  <a:pt x="2648177" y="1326823"/>
                  <a:pt x="2648177" y="1306622"/>
                </a:cubicBezTo>
                <a:cubicBezTo>
                  <a:pt x="2648177" y="1286421"/>
                  <a:pt x="2664554" y="1270044"/>
                  <a:pt x="2684758" y="1270044"/>
                </a:cubicBezTo>
                <a:close/>
                <a:moveTo>
                  <a:pt x="2464071" y="1270041"/>
                </a:moveTo>
                <a:cubicBezTo>
                  <a:pt x="2484272" y="1270041"/>
                  <a:pt x="2500650" y="1286418"/>
                  <a:pt x="2500650" y="1306619"/>
                </a:cubicBezTo>
                <a:cubicBezTo>
                  <a:pt x="2500650" y="1326819"/>
                  <a:pt x="2484272" y="1343196"/>
                  <a:pt x="2464071" y="1343196"/>
                </a:cubicBezTo>
                <a:cubicBezTo>
                  <a:pt x="2443875" y="1343196"/>
                  <a:pt x="2427500" y="1326819"/>
                  <a:pt x="2427500" y="1306619"/>
                </a:cubicBezTo>
                <a:cubicBezTo>
                  <a:pt x="2427500" y="1286418"/>
                  <a:pt x="2443875" y="1270041"/>
                  <a:pt x="2464071" y="1270041"/>
                </a:cubicBezTo>
                <a:close/>
                <a:moveTo>
                  <a:pt x="2243393" y="1270037"/>
                </a:moveTo>
                <a:cubicBezTo>
                  <a:pt x="2263591" y="1270037"/>
                  <a:pt x="2279972" y="1286414"/>
                  <a:pt x="2279972" y="1306615"/>
                </a:cubicBezTo>
                <a:cubicBezTo>
                  <a:pt x="2279972" y="1326816"/>
                  <a:pt x="2263591" y="1343192"/>
                  <a:pt x="2243393" y="1343192"/>
                </a:cubicBezTo>
                <a:cubicBezTo>
                  <a:pt x="2223191" y="1343192"/>
                  <a:pt x="2206817" y="1326816"/>
                  <a:pt x="2206817" y="1306615"/>
                </a:cubicBezTo>
                <a:cubicBezTo>
                  <a:pt x="2206817" y="1286414"/>
                  <a:pt x="2223191" y="1270037"/>
                  <a:pt x="2243393" y="1270037"/>
                </a:cubicBezTo>
                <a:close/>
                <a:moveTo>
                  <a:pt x="2022713" y="1270034"/>
                </a:moveTo>
                <a:cubicBezTo>
                  <a:pt x="2042913" y="1270034"/>
                  <a:pt x="2059288" y="1286410"/>
                  <a:pt x="2059288" y="1306611"/>
                </a:cubicBezTo>
                <a:cubicBezTo>
                  <a:pt x="2059288" y="1326812"/>
                  <a:pt x="2042913" y="1343189"/>
                  <a:pt x="2022713" y="1343189"/>
                </a:cubicBezTo>
                <a:cubicBezTo>
                  <a:pt x="2002514" y="1343189"/>
                  <a:pt x="1986179" y="1326812"/>
                  <a:pt x="1986179" y="1306611"/>
                </a:cubicBezTo>
                <a:cubicBezTo>
                  <a:pt x="1986179" y="1286410"/>
                  <a:pt x="2002514" y="1270034"/>
                  <a:pt x="2022713" y="1270034"/>
                </a:cubicBezTo>
                <a:close/>
                <a:moveTo>
                  <a:pt x="1802069" y="1270030"/>
                </a:moveTo>
                <a:cubicBezTo>
                  <a:pt x="1822269" y="1270030"/>
                  <a:pt x="1838645" y="1286407"/>
                  <a:pt x="1838645" y="1306608"/>
                </a:cubicBezTo>
                <a:cubicBezTo>
                  <a:pt x="1838645" y="1326808"/>
                  <a:pt x="1822269" y="1343185"/>
                  <a:pt x="1802069" y="1343185"/>
                </a:cubicBezTo>
                <a:cubicBezTo>
                  <a:pt x="1781869" y="1343185"/>
                  <a:pt x="1765494" y="1326808"/>
                  <a:pt x="1765494" y="1306608"/>
                </a:cubicBezTo>
                <a:cubicBezTo>
                  <a:pt x="1765494" y="1286407"/>
                  <a:pt x="1781869" y="1270030"/>
                  <a:pt x="1802069" y="1270030"/>
                </a:cubicBezTo>
                <a:close/>
                <a:moveTo>
                  <a:pt x="1581383" y="1270027"/>
                </a:moveTo>
                <a:cubicBezTo>
                  <a:pt x="1601583" y="1270027"/>
                  <a:pt x="1617959" y="1286403"/>
                  <a:pt x="1617959" y="1306604"/>
                </a:cubicBezTo>
                <a:cubicBezTo>
                  <a:pt x="1617959" y="1326805"/>
                  <a:pt x="1601583" y="1343181"/>
                  <a:pt x="1581383" y="1343181"/>
                </a:cubicBezTo>
                <a:cubicBezTo>
                  <a:pt x="1561183" y="1343181"/>
                  <a:pt x="1544807" y="1326805"/>
                  <a:pt x="1544807" y="1306604"/>
                </a:cubicBezTo>
                <a:cubicBezTo>
                  <a:pt x="1544807" y="1286403"/>
                  <a:pt x="1561183" y="1270027"/>
                  <a:pt x="1581383" y="1270027"/>
                </a:cubicBezTo>
                <a:close/>
                <a:moveTo>
                  <a:pt x="1360698" y="1270023"/>
                </a:moveTo>
                <a:cubicBezTo>
                  <a:pt x="1380898" y="1270023"/>
                  <a:pt x="1397274" y="1286400"/>
                  <a:pt x="1397274" y="1306600"/>
                </a:cubicBezTo>
                <a:cubicBezTo>
                  <a:pt x="1397274" y="1326801"/>
                  <a:pt x="1380898" y="1343178"/>
                  <a:pt x="1360698" y="1343178"/>
                </a:cubicBezTo>
                <a:cubicBezTo>
                  <a:pt x="1340497" y="1343178"/>
                  <a:pt x="1324122" y="1326801"/>
                  <a:pt x="1324122" y="1306600"/>
                </a:cubicBezTo>
                <a:cubicBezTo>
                  <a:pt x="1324122" y="1286400"/>
                  <a:pt x="1340497" y="1270023"/>
                  <a:pt x="1360698" y="1270023"/>
                </a:cubicBezTo>
                <a:close/>
                <a:moveTo>
                  <a:pt x="1140012" y="1270020"/>
                </a:moveTo>
                <a:cubicBezTo>
                  <a:pt x="1160212" y="1270020"/>
                  <a:pt x="1176588" y="1286396"/>
                  <a:pt x="1176588" y="1306597"/>
                </a:cubicBezTo>
                <a:cubicBezTo>
                  <a:pt x="1176588" y="1326797"/>
                  <a:pt x="1160212" y="1343174"/>
                  <a:pt x="1140012" y="1343174"/>
                </a:cubicBezTo>
                <a:cubicBezTo>
                  <a:pt x="1119812" y="1343174"/>
                  <a:pt x="1103436" y="1326797"/>
                  <a:pt x="1103436" y="1306597"/>
                </a:cubicBezTo>
                <a:cubicBezTo>
                  <a:pt x="1103436" y="1286396"/>
                  <a:pt x="1119812" y="1270020"/>
                  <a:pt x="1140012" y="1270020"/>
                </a:cubicBezTo>
                <a:close/>
                <a:moveTo>
                  <a:pt x="919326" y="1270016"/>
                </a:moveTo>
                <a:cubicBezTo>
                  <a:pt x="939526" y="1270016"/>
                  <a:pt x="955902" y="1286393"/>
                  <a:pt x="955902" y="1306593"/>
                </a:cubicBezTo>
                <a:cubicBezTo>
                  <a:pt x="955902" y="1326794"/>
                  <a:pt x="939526" y="1343170"/>
                  <a:pt x="919326" y="1343170"/>
                </a:cubicBezTo>
                <a:cubicBezTo>
                  <a:pt x="899126" y="1343170"/>
                  <a:pt x="882750" y="1326794"/>
                  <a:pt x="882750" y="1306593"/>
                </a:cubicBezTo>
                <a:cubicBezTo>
                  <a:pt x="882750" y="1286393"/>
                  <a:pt x="899126" y="1270016"/>
                  <a:pt x="919326" y="1270016"/>
                </a:cubicBezTo>
                <a:close/>
                <a:moveTo>
                  <a:pt x="698640" y="1270013"/>
                </a:moveTo>
                <a:cubicBezTo>
                  <a:pt x="718840" y="1270013"/>
                  <a:pt x="735216" y="1286389"/>
                  <a:pt x="735216" y="1306590"/>
                </a:cubicBezTo>
                <a:cubicBezTo>
                  <a:pt x="735216" y="1326790"/>
                  <a:pt x="718840" y="1343166"/>
                  <a:pt x="698640" y="1343166"/>
                </a:cubicBezTo>
                <a:cubicBezTo>
                  <a:pt x="678440" y="1343166"/>
                  <a:pt x="662064" y="1326790"/>
                  <a:pt x="662064" y="1306590"/>
                </a:cubicBezTo>
                <a:cubicBezTo>
                  <a:pt x="662064" y="1286389"/>
                  <a:pt x="678440" y="1270013"/>
                  <a:pt x="698640" y="1270013"/>
                </a:cubicBezTo>
                <a:close/>
                <a:moveTo>
                  <a:pt x="477954" y="1270009"/>
                </a:moveTo>
                <a:cubicBezTo>
                  <a:pt x="498153" y="1270009"/>
                  <a:pt x="514529" y="1286386"/>
                  <a:pt x="514529" y="1306586"/>
                </a:cubicBezTo>
                <a:cubicBezTo>
                  <a:pt x="514529" y="1326786"/>
                  <a:pt x="498153" y="1343163"/>
                  <a:pt x="477954" y="1343163"/>
                </a:cubicBezTo>
                <a:cubicBezTo>
                  <a:pt x="457753" y="1343163"/>
                  <a:pt x="441378" y="1326786"/>
                  <a:pt x="441378" y="1306586"/>
                </a:cubicBezTo>
                <a:cubicBezTo>
                  <a:pt x="441378" y="1286386"/>
                  <a:pt x="457753" y="1270009"/>
                  <a:pt x="477954" y="1270009"/>
                </a:cubicBezTo>
                <a:close/>
                <a:moveTo>
                  <a:pt x="257267" y="1270006"/>
                </a:moveTo>
                <a:cubicBezTo>
                  <a:pt x="277467" y="1270006"/>
                  <a:pt x="293843" y="1286382"/>
                  <a:pt x="293843" y="1306582"/>
                </a:cubicBezTo>
                <a:cubicBezTo>
                  <a:pt x="293843" y="1326783"/>
                  <a:pt x="277467" y="1343159"/>
                  <a:pt x="257267" y="1343159"/>
                </a:cubicBezTo>
                <a:cubicBezTo>
                  <a:pt x="237067" y="1343159"/>
                  <a:pt x="220691" y="1326783"/>
                  <a:pt x="220691" y="1306582"/>
                </a:cubicBezTo>
                <a:cubicBezTo>
                  <a:pt x="220691" y="1286382"/>
                  <a:pt x="237067" y="1270006"/>
                  <a:pt x="257267" y="1270006"/>
                </a:cubicBezTo>
                <a:close/>
                <a:moveTo>
                  <a:pt x="36581" y="1270003"/>
                </a:moveTo>
                <a:cubicBezTo>
                  <a:pt x="56781" y="1270003"/>
                  <a:pt x="73157" y="1286379"/>
                  <a:pt x="73157" y="1306579"/>
                </a:cubicBezTo>
                <a:cubicBezTo>
                  <a:pt x="73157" y="1326779"/>
                  <a:pt x="56781" y="1343155"/>
                  <a:pt x="36581" y="1343155"/>
                </a:cubicBezTo>
                <a:cubicBezTo>
                  <a:pt x="16381" y="1343155"/>
                  <a:pt x="5" y="1326779"/>
                  <a:pt x="5" y="1306579"/>
                </a:cubicBezTo>
                <a:cubicBezTo>
                  <a:pt x="5" y="1286379"/>
                  <a:pt x="16381" y="1270003"/>
                  <a:pt x="36581" y="1270003"/>
                </a:cubicBezTo>
                <a:close/>
                <a:moveTo>
                  <a:pt x="11732658" y="1269999"/>
                </a:moveTo>
                <a:cubicBezTo>
                  <a:pt x="11752858" y="1269999"/>
                  <a:pt x="11769234" y="1286375"/>
                  <a:pt x="11769234" y="1306576"/>
                </a:cubicBezTo>
                <a:cubicBezTo>
                  <a:pt x="11769234" y="1326776"/>
                  <a:pt x="11752858" y="1343152"/>
                  <a:pt x="11732658" y="1343152"/>
                </a:cubicBezTo>
                <a:cubicBezTo>
                  <a:pt x="11712458" y="1343152"/>
                  <a:pt x="11696082" y="1326776"/>
                  <a:pt x="11696082" y="1306576"/>
                </a:cubicBezTo>
                <a:cubicBezTo>
                  <a:pt x="11696082" y="1286375"/>
                  <a:pt x="11712458" y="1269999"/>
                  <a:pt x="11732658" y="1269999"/>
                </a:cubicBezTo>
                <a:close/>
                <a:moveTo>
                  <a:pt x="11953343" y="1269996"/>
                </a:moveTo>
                <a:cubicBezTo>
                  <a:pt x="11973543" y="1269996"/>
                  <a:pt x="11989919" y="1286372"/>
                  <a:pt x="11989919" y="1306572"/>
                </a:cubicBezTo>
                <a:cubicBezTo>
                  <a:pt x="11989919" y="1326772"/>
                  <a:pt x="11973543" y="1343148"/>
                  <a:pt x="11953343" y="1343148"/>
                </a:cubicBezTo>
                <a:cubicBezTo>
                  <a:pt x="11933143" y="1343148"/>
                  <a:pt x="11916767" y="1326772"/>
                  <a:pt x="11916767" y="1306572"/>
                </a:cubicBezTo>
                <a:cubicBezTo>
                  <a:pt x="11916767" y="1286372"/>
                  <a:pt x="11933143" y="1269996"/>
                  <a:pt x="11953343" y="1269996"/>
                </a:cubicBezTo>
                <a:close/>
                <a:moveTo>
                  <a:pt x="11511977" y="1058493"/>
                </a:moveTo>
                <a:cubicBezTo>
                  <a:pt x="11532177" y="1058493"/>
                  <a:pt x="11548553" y="1074869"/>
                  <a:pt x="11548553" y="1095074"/>
                </a:cubicBezTo>
                <a:cubicBezTo>
                  <a:pt x="11548553" y="1115277"/>
                  <a:pt x="11532177" y="1131653"/>
                  <a:pt x="11511977" y="1131653"/>
                </a:cubicBezTo>
                <a:cubicBezTo>
                  <a:pt x="11491777" y="1131653"/>
                  <a:pt x="11475401" y="1115277"/>
                  <a:pt x="11475401" y="1095074"/>
                </a:cubicBezTo>
                <a:cubicBezTo>
                  <a:pt x="11475401" y="1074869"/>
                  <a:pt x="11491777" y="1058493"/>
                  <a:pt x="11511977" y="1058493"/>
                </a:cubicBezTo>
                <a:close/>
                <a:moveTo>
                  <a:pt x="11291296" y="1058490"/>
                </a:moveTo>
                <a:cubicBezTo>
                  <a:pt x="11311496" y="1058490"/>
                  <a:pt x="11327872" y="1074866"/>
                  <a:pt x="11327872" y="1095071"/>
                </a:cubicBezTo>
                <a:cubicBezTo>
                  <a:pt x="11327872" y="1115274"/>
                  <a:pt x="11311496" y="1131650"/>
                  <a:pt x="11291296" y="1131650"/>
                </a:cubicBezTo>
                <a:cubicBezTo>
                  <a:pt x="11271096" y="1131650"/>
                  <a:pt x="11254720" y="1115274"/>
                  <a:pt x="11254720" y="1095071"/>
                </a:cubicBezTo>
                <a:cubicBezTo>
                  <a:pt x="11254720" y="1074866"/>
                  <a:pt x="11271096" y="1058490"/>
                  <a:pt x="11291296" y="1058490"/>
                </a:cubicBezTo>
                <a:close/>
                <a:moveTo>
                  <a:pt x="11070615" y="1058487"/>
                </a:moveTo>
                <a:cubicBezTo>
                  <a:pt x="11090815" y="1058487"/>
                  <a:pt x="11107191" y="1074863"/>
                  <a:pt x="11107191" y="1095068"/>
                </a:cubicBezTo>
                <a:cubicBezTo>
                  <a:pt x="11107191" y="1115271"/>
                  <a:pt x="11090815" y="1131647"/>
                  <a:pt x="11070615" y="1131647"/>
                </a:cubicBezTo>
                <a:cubicBezTo>
                  <a:pt x="11050415" y="1131647"/>
                  <a:pt x="11034039" y="1115271"/>
                  <a:pt x="11034039" y="1095068"/>
                </a:cubicBezTo>
                <a:cubicBezTo>
                  <a:pt x="11034039" y="1074863"/>
                  <a:pt x="11050415" y="1058487"/>
                  <a:pt x="11070615" y="1058487"/>
                </a:cubicBezTo>
                <a:close/>
                <a:moveTo>
                  <a:pt x="10849934" y="1058484"/>
                </a:moveTo>
                <a:cubicBezTo>
                  <a:pt x="10870134" y="1058484"/>
                  <a:pt x="10886510" y="1074860"/>
                  <a:pt x="10886510" y="1095064"/>
                </a:cubicBezTo>
                <a:cubicBezTo>
                  <a:pt x="10886510" y="1115268"/>
                  <a:pt x="10870134" y="1131644"/>
                  <a:pt x="10849934" y="1131644"/>
                </a:cubicBezTo>
                <a:cubicBezTo>
                  <a:pt x="10829734" y="1131644"/>
                  <a:pt x="10813358" y="1115268"/>
                  <a:pt x="10813358" y="1095064"/>
                </a:cubicBezTo>
                <a:cubicBezTo>
                  <a:pt x="10813358" y="1074860"/>
                  <a:pt x="10829734" y="1058484"/>
                  <a:pt x="10849934" y="1058484"/>
                </a:cubicBezTo>
                <a:close/>
                <a:moveTo>
                  <a:pt x="10629253" y="1058481"/>
                </a:moveTo>
                <a:cubicBezTo>
                  <a:pt x="10649453" y="1058481"/>
                  <a:pt x="10665829" y="1074857"/>
                  <a:pt x="10665829" y="1095061"/>
                </a:cubicBezTo>
                <a:cubicBezTo>
                  <a:pt x="10665829" y="1115264"/>
                  <a:pt x="10649453" y="1131641"/>
                  <a:pt x="10629253" y="1131641"/>
                </a:cubicBezTo>
                <a:cubicBezTo>
                  <a:pt x="10609053" y="1131641"/>
                  <a:pt x="10592677" y="1115264"/>
                  <a:pt x="10592677" y="1095061"/>
                </a:cubicBezTo>
                <a:cubicBezTo>
                  <a:pt x="10592677" y="1074857"/>
                  <a:pt x="10609053" y="1058481"/>
                  <a:pt x="10629253" y="1058481"/>
                </a:cubicBezTo>
                <a:close/>
                <a:moveTo>
                  <a:pt x="10408572" y="1058478"/>
                </a:moveTo>
                <a:cubicBezTo>
                  <a:pt x="10428772" y="1058478"/>
                  <a:pt x="10445148" y="1074854"/>
                  <a:pt x="10445148" y="1095058"/>
                </a:cubicBezTo>
                <a:cubicBezTo>
                  <a:pt x="10445148" y="1115261"/>
                  <a:pt x="10428772" y="1131637"/>
                  <a:pt x="10408572" y="1131637"/>
                </a:cubicBezTo>
                <a:cubicBezTo>
                  <a:pt x="10388372" y="1131637"/>
                  <a:pt x="10371996" y="1115261"/>
                  <a:pt x="10371996" y="1095058"/>
                </a:cubicBezTo>
                <a:cubicBezTo>
                  <a:pt x="10371996" y="1074854"/>
                  <a:pt x="10388372" y="1058478"/>
                  <a:pt x="10408572" y="1058478"/>
                </a:cubicBezTo>
                <a:close/>
                <a:moveTo>
                  <a:pt x="10187891" y="1058475"/>
                </a:moveTo>
                <a:cubicBezTo>
                  <a:pt x="10208091" y="1058475"/>
                  <a:pt x="10224467" y="1074851"/>
                  <a:pt x="10224467" y="1095055"/>
                </a:cubicBezTo>
                <a:cubicBezTo>
                  <a:pt x="10224467" y="1115258"/>
                  <a:pt x="10208091" y="1131634"/>
                  <a:pt x="10187891" y="1131634"/>
                </a:cubicBezTo>
                <a:cubicBezTo>
                  <a:pt x="10167691" y="1131634"/>
                  <a:pt x="10151315" y="1115258"/>
                  <a:pt x="10151315" y="1095055"/>
                </a:cubicBezTo>
                <a:cubicBezTo>
                  <a:pt x="10151315" y="1074851"/>
                  <a:pt x="10167691" y="1058475"/>
                  <a:pt x="10187891" y="1058475"/>
                </a:cubicBezTo>
                <a:close/>
                <a:moveTo>
                  <a:pt x="9967210" y="1058472"/>
                </a:moveTo>
                <a:cubicBezTo>
                  <a:pt x="9987410" y="1058472"/>
                  <a:pt x="10003786" y="1074848"/>
                  <a:pt x="10003786" y="1095052"/>
                </a:cubicBezTo>
                <a:cubicBezTo>
                  <a:pt x="10003786" y="1115255"/>
                  <a:pt x="9987410" y="1131631"/>
                  <a:pt x="9967210" y="1131631"/>
                </a:cubicBezTo>
                <a:cubicBezTo>
                  <a:pt x="9947010" y="1131631"/>
                  <a:pt x="9930634" y="1115255"/>
                  <a:pt x="9930634" y="1095052"/>
                </a:cubicBezTo>
                <a:cubicBezTo>
                  <a:pt x="9930634" y="1074848"/>
                  <a:pt x="9947010" y="1058472"/>
                  <a:pt x="9967210" y="1058472"/>
                </a:cubicBezTo>
                <a:close/>
                <a:moveTo>
                  <a:pt x="9746529" y="1058468"/>
                </a:moveTo>
                <a:cubicBezTo>
                  <a:pt x="9766729" y="1058468"/>
                  <a:pt x="9783105" y="1074845"/>
                  <a:pt x="9783105" y="1095049"/>
                </a:cubicBezTo>
                <a:cubicBezTo>
                  <a:pt x="9783105" y="1115252"/>
                  <a:pt x="9766729" y="1131628"/>
                  <a:pt x="9746529" y="1131628"/>
                </a:cubicBezTo>
                <a:cubicBezTo>
                  <a:pt x="9726329" y="1131628"/>
                  <a:pt x="9709953" y="1115252"/>
                  <a:pt x="9709953" y="1095049"/>
                </a:cubicBezTo>
                <a:cubicBezTo>
                  <a:pt x="9709953" y="1074845"/>
                  <a:pt x="9726329" y="1058468"/>
                  <a:pt x="9746529" y="1058468"/>
                </a:cubicBezTo>
                <a:close/>
                <a:moveTo>
                  <a:pt x="9525848" y="1058465"/>
                </a:moveTo>
                <a:cubicBezTo>
                  <a:pt x="9546048" y="1058465"/>
                  <a:pt x="9562424" y="1074842"/>
                  <a:pt x="9562424" y="1095046"/>
                </a:cubicBezTo>
                <a:cubicBezTo>
                  <a:pt x="9562424" y="1115249"/>
                  <a:pt x="9546048" y="1131625"/>
                  <a:pt x="9525848" y="1131625"/>
                </a:cubicBezTo>
                <a:cubicBezTo>
                  <a:pt x="9505648" y="1131625"/>
                  <a:pt x="9489272" y="1115249"/>
                  <a:pt x="9489272" y="1095046"/>
                </a:cubicBezTo>
                <a:cubicBezTo>
                  <a:pt x="9489272" y="1074842"/>
                  <a:pt x="9505648" y="1058465"/>
                  <a:pt x="9525848" y="1058465"/>
                </a:cubicBezTo>
                <a:close/>
                <a:moveTo>
                  <a:pt x="9305167" y="1058463"/>
                </a:moveTo>
                <a:cubicBezTo>
                  <a:pt x="9325367" y="1058463"/>
                  <a:pt x="9341743" y="1074839"/>
                  <a:pt x="9341743" y="1095042"/>
                </a:cubicBezTo>
                <a:cubicBezTo>
                  <a:pt x="9341743" y="1115245"/>
                  <a:pt x="9325367" y="1131621"/>
                  <a:pt x="9305167" y="1131621"/>
                </a:cubicBezTo>
                <a:cubicBezTo>
                  <a:pt x="9284967" y="1131621"/>
                  <a:pt x="9268591" y="1115245"/>
                  <a:pt x="9268591" y="1095042"/>
                </a:cubicBezTo>
                <a:cubicBezTo>
                  <a:pt x="9268591" y="1074839"/>
                  <a:pt x="9284967" y="1058463"/>
                  <a:pt x="9305167" y="1058463"/>
                </a:cubicBezTo>
                <a:close/>
                <a:moveTo>
                  <a:pt x="9084486" y="1058460"/>
                </a:moveTo>
                <a:cubicBezTo>
                  <a:pt x="9104686" y="1058460"/>
                  <a:pt x="9121062" y="1074836"/>
                  <a:pt x="9121062" y="1095039"/>
                </a:cubicBezTo>
                <a:cubicBezTo>
                  <a:pt x="9121062" y="1115242"/>
                  <a:pt x="9104686" y="1131618"/>
                  <a:pt x="9084486" y="1131618"/>
                </a:cubicBezTo>
                <a:cubicBezTo>
                  <a:pt x="9064286" y="1131618"/>
                  <a:pt x="9047910" y="1115242"/>
                  <a:pt x="9047910" y="1095039"/>
                </a:cubicBezTo>
                <a:cubicBezTo>
                  <a:pt x="9047910" y="1074836"/>
                  <a:pt x="9064286" y="1058460"/>
                  <a:pt x="9084486" y="1058460"/>
                </a:cubicBezTo>
                <a:close/>
                <a:moveTo>
                  <a:pt x="8863805" y="1058457"/>
                </a:moveTo>
                <a:cubicBezTo>
                  <a:pt x="8884005" y="1058457"/>
                  <a:pt x="8900381" y="1074833"/>
                  <a:pt x="8900381" y="1095036"/>
                </a:cubicBezTo>
                <a:cubicBezTo>
                  <a:pt x="8900381" y="1115239"/>
                  <a:pt x="8884005" y="1131615"/>
                  <a:pt x="8863805" y="1131615"/>
                </a:cubicBezTo>
                <a:cubicBezTo>
                  <a:pt x="8843605" y="1131615"/>
                  <a:pt x="8827229" y="1115239"/>
                  <a:pt x="8827229" y="1095036"/>
                </a:cubicBezTo>
                <a:cubicBezTo>
                  <a:pt x="8827229" y="1074833"/>
                  <a:pt x="8843605" y="1058457"/>
                  <a:pt x="8863805" y="1058457"/>
                </a:cubicBezTo>
                <a:close/>
                <a:moveTo>
                  <a:pt x="8643124" y="1058453"/>
                </a:moveTo>
                <a:cubicBezTo>
                  <a:pt x="8663324" y="1058453"/>
                  <a:pt x="8679700" y="1074830"/>
                  <a:pt x="8679700" y="1095033"/>
                </a:cubicBezTo>
                <a:cubicBezTo>
                  <a:pt x="8679700" y="1115236"/>
                  <a:pt x="8663324" y="1131612"/>
                  <a:pt x="8643124" y="1131612"/>
                </a:cubicBezTo>
                <a:cubicBezTo>
                  <a:pt x="8622924" y="1131612"/>
                  <a:pt x="8606548" y="1115236"/>
                  <a:pt x="8606548" y="1095033"/>
                </a:cubicBezTo>
                <a:cubicBezTo>
                  <a:pt x="8606548" y="1074830"/>
                  <a:pt x="8622924" y="1058453"/>
                  <a:pt x="8643124" y="1058453"/>
                </a:cubicBezTo>
                <a:close/>
                <a:moveTo>
                  <a:pt x="8422443" y="1058450"/>
                </a:moveTo>
                <a:cubicBezTo>
                  <a:pt x="8442643" y="1058450"/>
                  <a:pt x="8459019" y="1074827"/>
                  <a:pt x="8459019" y="1095030"/>
                </a:cubicBezTo>
                <a:cubicBezTo>
                  <a:pt x="8459019" y="1115233"/>
                  <a:pt x="8442643" y="1131609"/>
                  <a:pt x="8422443" y="1131609"/>
                </a:cubicBezTo>
                <a:cubicBezTo>
                  <a:pt x="8402243" y="1131609"/>
                  <a:pt x="8385867" y="1115233"/>
                  <a:pt x="8385867" y="1095030"/>
                </a:cubicBezTo>
                <a:cubicBezTo>
                  <a:pt x="8385867" y="1074827"/>
                  <a:pt x="8402243" y="1058450"/>
                  <a:pt x="8422443" y="1058450"/>
                </a:cubicBezTo>
                <a:close/>
                <a:moveTo>
                  <a:pt x="8201762" y="1058447"/>
                </a:moveTo>
                <a:cubicBezTo>
                  <a:pt x="8221962" y="1058447"/>
                  <a:pt x="8238338" y="1074823"/>
                  <a:pt x="8238338" y="1095027"/>
                </a:cubicBezTo>
                <a:cubicBezTo>
                  <a:pt x="8238338" y="1115229"/>
                  <a:pt x="8221962" y="1131606"/>
                  <a:pt x="8201762" y="1131606"/>
                </a:cubicBezTo>
                <a:cubicBezTo>
                  <a:pt x="8181562" y="1131606"/>
                  <a:pt x="8165186" y="1115229"/>
                  <a:pt x="8165186" y="1095027"/>
                </a:cubicBezTo>
                <a:cubicBezTo>
                  <a:pt x="8165186" y="1074823"/>
                  <a:pt x="8181562" y="1058447"/>
                  <a:pt x="8201762" y="1058447"/>
                </a:cubicBezTo>
                <a:close/>
                <a:moveTo>
                  <a:pt x="7981081" y="1058444"/>
                </a:moveTo>
                <a:cubicBezTo>
                  <a:pt x="8001281" y="1058444"/>
                  <a:pt x="8017657" y="1074821"/>
                  <a:pt x="8017657" y="1095024"/>
                </a:cubicBezTo>
                <a:cubicBezTo>
                  <a:pt x="8017657" y="1115226"/>
                  <a:pt x="8001281" y="1131602"/>
                  <a:pt x="7981081" y="1131602"/>
                </a:cubicBezTo>
                <a:cubicBezTo>
                  <a:pt x="7960881" y="1131602"/>
                  <a:pt x="7944505" y="1115226"/>
                  <a:pt x="7944505" y="1095024"/>
                </a:cubicBezTo>
                <a:cubicBezTo>
                  <a:pt x="7944505" y="1074821"/>
                  <a:pt x="7960881" y="1058444"/>
                  <a:pt x="7981081" y="1058444"/>
                </a:cubicBezTo>
                <a:close/>
                <a:moveTo>
                  <a:pt x="7760400" y="1058441"/>
                </a:moveTo>
                <a:cubicBezTo>
                  <a:pt x="7780600" y="1058441"/>
                  <a:pt x="7796976" y="1074817"/>
                  <a:pt x="7796976" y="1095020"/>
                </a:cubicBezTo>
                <a:cubicBezTo>
                  <a:pt x="7796976" y="1115223"/>
                  <a:pt x="7780600" y="1131599"/>
                  <a:pt x="7760400" y="1131599"/>
                </a:cubicBezTo>
                <a:cubicBezTo>
                  <a:pt x="7740200" y="1131599"/>
                  <a:pt x="7723824" y="1115223"/>
                  <a:pt x="7723824" y="1095020"/>
                </a:cubicBezTo>
                <a:cubicBezTo>
                  <a:pt x="7723824" y="1074817"/>
                  <a:pt x="7740200" y="1058441"/>
                  <a:pt x="7760400" y="1058441"/>
                </a:cubicBezTo>
                <a:close/>
                <a:moveTo>
                  <a:pt x="7539719" y="1058438"/>
                </a:moveTo>
                <a:cubicBezTo>
                  <a:pt x="7559919" y="1058438"/>
                  <a:pt x="7576295" y="1074814"/>
                  <a:pt x="7576295" y="1095017"/>
                </a:cubicBezTo>
                <a:cubicBezTo>
                  <a:pt x="7576295" y="1115220"/>
                  <a:pt x="7559919" y="1131596"/>
                  <a:pt x="7539719" y="1131596"/>
                </a:cubicBezTo>
                <a:cubicBezTo>
                  <a:pt x="7519519" y="1131596"/>
                  <a:pt x="7503143" y="1115220"/>
                  <a:pt x="7503143" y="1095017"/>
                </a:cubicBezTo>
                <a:cubicBezTo>
                  <a:pt x="7503143" y="1074814"/>
                  <a:pt x="7519519" y="1058438"/>
                  <a:pt x="7539719" y="1058438"/>
                </a:cubicBezTo>
                <a:close/>
                <a:moveTo>
                  <a:pt x="7319038" y="1058436"/>
                </a:moveTo>
                <a:cubicBezTo>
                  <a:pt x="7339238" y="1058436"/>
                  <a:pt x="7355614" y="1074812"/>
                  <a:pt x="7355614" y="1095014"/>
                </a:cubicBezTo>
                <a:cubicBezTo>
                  <a:pt x="7355614" y="1115217"/>
                  <a:pt x="7339238" y="1131593"/>
                  <a:pt x="7319038" y="1131593"/>
                </a:cubicBezTo>
                <a:cubicBezTo>
                  <a:pt x="7298838" y="1131593"/>
                  <a:pt x="7282462" y="1115217"/>
                  <a:pt x="7282462" y="1095014"/>
                </a:cubicBezTo>
                <a:cubicBezTo>
                  <a:pt x="7282462" y="1074812"/>
                  <a:pt x="7298838" y="1058436"/>
                  <a:pt x="7319038" y="1058436"/>
                </a:cubicBezTo>
                <a:close/>
                <a:moveTo>
                  <a:pt x="7098357" y="1058432"/>
                </a:moveTo>
                <a:cubicBezTo>
                  <a:pt x="7118557" y="1058432"/>
                  <a:pt x="7134933" y="1074808"/>
                  <a:pt x="7134933" y="1095011"/>
                </a:cubicBezTo>
                <a:cubicBezTo>
                  <a:pt x="7134933" y="1115214"/>
                  <a:pt x="7118557" y="1131590"/>
                  <a:pt x="7098357" y="1131590"/>
                </a:cubicBezTo>
                <a:cubicBezTo>
                  <a:pt x="7078157" y="1131590"/>
                  <a:pt x="7061781" y="1115214"/>
                  <a:pt x="7061781" y="1095011"/>
                </a:cubicBezTo>
                <a:cubicBezTo>
                  <a:pt x="7061781" y="1074808"/>
                  <a:pt x="7078157" y="1058432"/>
                  <a:pt x="7098357" y="1058432"/>
                </a:cubicBezTo>
                <a:close/>
                <a:moveTo>
                  <a:pt x="6877676" y="1058429"/>
                </a:moveTo>
                <a:cubicBezTo>
                  <a:pt x="6897876" y="1058429"/>
                  <a:pt x="6914252" y="1074805"/>
                  <a:pt x="6914252" y="1095008"/>
                </a:cubicBezTo>
                <a:cubicBezTo>
                  <a:pt x="6914252" y="1115210"/>
                  <a:pt x="6897876" y="1131586"/>
                  <a:pt x="6877676" y="1131586"/>
                </a:cubicBezTo>
                <a:cubicBezTo>
                  <a:pt x="6857476" y="1131586"/>
                  <a:pt x="6841100" y="1115210"/>
                  <a:pt x="6841100" y="1095008"/>
                </a:cubicBezTo>
                <a:cubicBezTo>
                  <a:pt x="6841100" y="1074805"/>
                  <a:pt x="6857476" y="1058429"/>
                  <a:pt x="6877676" y="1058429"/>
                </a:cubicBezTo>
                <a:close/>
                <a:moveTo>
                  <a:pt x="6656995" y="1058426"/>
                </a:moveTo>
                <a:cubicBezTo>
                  <a:pt x="6677195" y="1058426"/>
                  <a:pt x="6693571" y="1074802"/>
                  <a:pt x="6693571" y="1095005"/>
                </a:cubicBezTo>
                <a:cubicBezTo>
                  <a:pt x="6693571" y="1115207"/>
                  <a:pt x="6677195" y="1131583"/>
                  <a:pt x="6656995" y="1131583"/>
                </a:cubicBezTo>
                <a:cubicBezTo>
                  <a:pt x="6636795" y="1131583"/>
                  <a:pt x="6620419" y="1115207"/>
                  <a:pt x="6620419" y="1095005"/>
                </a:cubicBezTo>
                <a:cubicBezTo>
                  <a:pt x="6620419" y="1074802"/>
                  <a:pt x="6636795" y="1058426"/>
                  <a:pt x="6656995" y="1058426"/>
                </a:cubicBezTo>
                <a:close/>
                <a:moveTo>
                  <a:pt x="6436314" y="1058423"/>
                </a:moveTo>
                <a:cubicBezTo>
                  <a:pt x="6456514" y="1058423"/>
                  <a:pt x="6472890" y="1074799"/>
                  <a:pt x="6472890" y="1095002"/>
                </a:cubicBezTo>
                <a:cubicBezTo>
                  <a:pt x="6472890" y="1115204"/>
                  <a:pt x="6456514" y="1131580"/>
                  <a:pt x="6436314" y="1131580"/>
                </a:cubicBezTo>
                <a:cubicBezTo>
                  <a:pt x="6416114" y="1131580"/>
                  <a:pt x="6399738" y="1115204"/>
                  <a:pt x="6399738" y="1095002"/>
                </a:cubicBezTo>
                <a:cubicBezTo>
                  <a:pt x="6399738" y="1074799"/>
                  <a:pt x="6416114" y="1058423"/>
                  <a:pt x="6436314" y="1058423"/>
                </a:cubicBezTo>
                <a:close/>
                <a:moveTo>
                  <a:pt x="6215633" y="1058420"/>
                </a:moveTo>
                <a:cubicBezTo>
                  <a:pt x="6235833" y="1058420"/>
                  <a:pt x="6252209" y="1074796"/>
                  <a:pt x="6252209" y="1094999"/>
                </a:cubicBezTo>
                <a:cubicBezTo>
                  <a:pt x="6252209" y="1115201"/>
                  <a:pt x="6235833" y="1131577"/>
                  <a:pt x="6215633" y="1131577"/>
                </a:cubicBezTo>
                <a:cubicBezTo>
                  <a:pt x="6195433" y="1131577"/>
                  <a:pt x="6179057" y="1115201"/>
                  <a:pt x="6179057" y="1094999"/>
                </a:cubicBezTo>
                <a:cubicBezTo>
                  <a:pt x="6179057" y="1074796"/>
                  <a:pt x="6195433" y="1058420"/>
                  <a:pt x="6215633" y="1058420"/>
                </a:cubicBezTo>
                <a:close/>
                <a:moveTo>
                  <a:pt x="5994952" y="1058418"/>
                </a:moveTo>
                <a:cubicBezTo>
                  <a:pt x="6015152" y="1058418"/>
                  <a:pt x="6031528" y="1074793"/>
                  <a:pt x="6031528" y="1094996"/>
                </a:cubicBezTo>
                <a:cubicBezTo>
                  <a:pt x="6031528" y="1115198"/>
                  <a:pt x="6015152" y="1131574"/>
                  <a:pt x="5994952" y="1131574"/>
                </a:cubicBezTo>
                <a:cubicBezTo>
                  <a:pt x="5974752" y="1131574"/>
                  <a:pt x="5958376" y="1115198"/>
                  <a:pt x="5958376" y="1094996"/>
                </a:cubicBezTo>
                <a:cubicBezTo>
                  <a:pt x="5958376" y="1074793"/>
                  <a:pt x="5974752" y="1058418"/>
                  <a:pt x="5994952" y="1058418"/>
                </a:cubicBezTo>
                <a:close/>
                <a:moveTo>
                  <a:pt x="5774272" y="1058414"/>
                </a:moveTo>
                <a:cubicBezTo>
                  <a:pt x="5794472" y="1058414"/>
                  <a:pt x="5810848" y="1074790"/>
                  <a:pt x="5810848" y="1094993"/>
                </a:cubicBezTo>
                <a:cubicBezTo>
                  <a:pt x="5810848" y="1115194"/>
                  <a:pt x="5794472" y="1131571"/>
                  <a:pt x="5774272" y="1131571"/>
                </a:cubicBezTo>
                <a:cubicBezTo>
                  <a:pt x="5754073" y="1131571"/>
                  <a:pt x="5737697" y="1115194"/>
                  <a:pt x="5737697" y="1094993"/>
                </a:cubicBezTo>
                <a:cubicBezTo>
                  <a:pt x="5737697" y="1074790"/>
                  <a:pt x="5754073" y="1058414"/>
                  <a:pt x="5774272" y="1058414"/>
                </a:cubicBezTo>
                <a:close/>
                <a:moveTo>
                  <a:pt x="5553593" y="1058411"/>
                </a:moveTo>
                <a:cubicBezTo>
                  <a:pt x="5573793" y="1058411"/>
                  <a:pt x="5590169" y="1074787"/>
                  <a:pt x="5590169" y="1094990"/>
                </a:cubicBezTo>
                <a:cubicBezTo>
                  <a:pt x="5590169" y="1115191"/>
                  <a:pt x="5573793" y="1131567"/>
                  <a:pt x="5553593" y="1131567"/>
                </a:cubicBezTo>
                <a:cubicBezTo>
                  <a:pt x="5533393" y="1131567"/>
                  <a:pt x="5517018" y="1115191"/>
                  <a:pt x="5517018" y="1094990"/>
                </a:cubicBezTo>
                <a:cubicBezTo>
                  <a:pt x="5517018" y="1074787"/>
                  <a:pt x="5533393" y="1058411"/>
                  <a:pt x="5553593" y="1058411"/>
                </a:cubicBezTo>
                <a:close/>
                <a:moveTo>
                  <a:pt x="5332913" y="1058408"/>
                </a:moveTo>
                <a:cubicBezTo>
                  <a:pt x="5353113" y="1058408"/>
                  <a:pt x="5369490" y="1074784"/>
                  <a:pt x="5369490" y="1094986"/>
                </a:cubicBezTo>
                <a:cubicBezTo>
                  <a:pt x="5369490" y="1115188"/>
                  <a:pt x="5353113" y="1131564"/>
                  <a:pt x="5332913" y="1131564"/>
                </a:cubicBezTo>
                <a:cubicBezTo>
                  <a:pt x="5312714" y="1131564"/>
                  <a:pt x="5296337" y="1115188"/>
                  <a:pt x="5296337" y="1094986"/>
                </a:cubicBezTo>
                <a:cubicBezTo>
                  <a:pt x="5296337" y="1074784"/>
                  <a:pt x="5312714" y="1058408"/>
                  <a:pt x="5332913" y="1058408"/>
                </a:cubicBezTo>
                <a:close/>
                <a:moveTo>
                  <a:pt x="5112230" y="1058405"/>
                </a:moveTo>
                <a:cubicBezTo>
                  <a:pt x="5132433" y="1058405"/>
                  <a:pt x="5148807" y="1074781"/>
                  <a:pt x="5148807" y="1094983"/>
                </a:cubicBezTo>
                <a:cubicBezTo>
                  <a:pt x="5148807" y="1115185"/>
                  <a:pt x="5132433" y="1131561"/>
                  <a:pt x="5112230" y="1131561"/>
                </a:cubicBezTo>
                <a:cubicBezTo>
                  <a:pt x="5092030" y="1131561"/>
                  <a:pt x="5075655" y="1115185"/>
                  <a:pt x="5075655" y="1094983"/>
                </a:cubicBezTo>
                <a:cubicBezTo>
                  <a:pt x="5075655" y="1074781"/>
                  <a:pt x="5092030" y="1058405"/>
                  <a:pt x="5112230" y="1058405"/>
                </a:cubicBezTo>
                <a:close/>
                <a:moveTo>
                  <a:pt x="4891552" y="1058402"/>
                </a:moveTo>
                <a:cubicBezTo>
                  <a:pt x="4911751" y="1058402"/>
                  <a:pt x="4928127" y="1074778"/>
                  <a:pt x="4928127" y="1094980"/>
                </a:cubicBezTo>
                <a:cubicBezTo>
                  <a:pt x="4928127" y="1115182"/>
                  <a:pt x="4911751" y="1131558"/>
                  <a:pt x="4891552" y="1131558"/>
                </a:cubicBezTo>
                <a:cubicBezTo>
                  <a:pt x="4871352" y="1131558"/>
                  <a:pt x="4854975" y="1115182"/>
                  <a:pt x="4854975" y="1094980"/>
                </a:cubicBezTo>
                <a:cubicBezTo>
                  <a:pt x="4854975" y="1074778"/>
                  <a:pt x="4871352" y="1058402"/>
                  <a:pt x="4891552" y="1058402"/>
                </a:cubicBezTo>
                <a:close/>
                <a:moveTo>
                  <a:pt x="4670871" y="1058399"/>
                </a:moveTo>
                <a:cubicBezTo>
                  <a:pt x="4691070" y="1058399"/>
                  <a:pt x="4707447" y="1074775"/>
                  <a:pt x="4707447" y="1094977"/>
                </a:cubicBezTo>
                <a:cubicBezTo>
                  <a:pt x="4707447" y="1115179"/>
                  <a:pt x="4691070" y="1131555"/>
                  <a:pt x="4670871" y="1131555"/>
                </a:cubicBezTo>
                <a:cubicBezTo>
                  <a:pt x="4650672" y="1131555"/>
                  <a:pt x="4634295" y="1115179"/>
                  <a:pt x="4634295" y="1094977"/>
                </a:cubicBezTo>
                <a:cubicBezTo>
                  <a:pt x="4634295" y="1074775"/>
                  <a:pt x="4650672" y="1058399"/>
                  <a:pt x="4670871" y="1058399"/>
                </a:cubicBezTo>
                <a:close/>
                <a:moveTo>
                  <a:pt x="4450188" y="1058396"/>
                </a:moveTo>
                <a:cubicBezTo>
                  <a:pt x="4470390" y="1058396"/>
                  <a:pt x="4486764" y="1074772"/>
                  <a:pt x="4486764" y="1094974"/>
                </a:cubicBezTo>
                <a:cubicBezTo>
                  <a:pt x="4486764" y="1115175"/>
                  <a:pt x="4470390" y="1131551"/>
                  <a:pt x="4450188" y="1131551"/>
                </a:cubicBezTo>
                <a:cubicBezTo>
                  <a:pt x="4429988" y="1131551"/>
                  <a:pt x="4413613" y="1115175"/>
                  <a:pt x="4413613" y="1094974"/>
                </a:cubicBezTo>
                <a:cubicBezTo>
                  <a:pt x="4413613" y="1074772"/>
                  <a:pt x="4429988" y="1058396"/>
                  <a:pt x="4450188" y="1058396"/>
                </a:cubicBezTo>
                <a:close/>
                <a:moveTo>
                  <a:pt x="4229507" y="1058393"/>
                </a:moveTo>
                <a:cubicBezTo>
                  <a:pt x="4249708" y="1058393"/>
                  <a:pt x="4266084" y="1074769"/>
                  <a:pt x="4266084" y="1094971"/>
                </a:cubicBezTo>
                <a:cubicBezTo>
                  <a:pt x="4266084" y="1115172"/>
                  <a:pt x="4249708" y="1131548"/>
                  <a:pt x="4229507" y="1131548"/>
                </a:cubicBezTo>
                <a:cubicBezTo>
                  <a:pt x="4209307" y="1131548"/>
                  <a:pt x="4192931" y="1115172"/>
                  <a:pt x="4192931" y="1094971"/>
                </a:cubicBezTo>
                <a:cubicBezTo>
                  <a:pt x="4192931" y="1074769"/>
                  <a:pt x="4209307" y="1058393"/>
                  <a:pt x="4229507" y="1058393"/>
                </a:cubicBezTo>
                <a:close/>
                <a:moveTo>
                  <a:pt x="4008847" y="1058390"/>
                </a:moveTo>
                <a:cubicBezTo>
                  <a:pt x="4029045" y="1058390"/>
                  <a:pt x="4045426" y="1074766"/>
                  <a:pt x="4045426" y="1094968"/>
                </a:cubicBezTo>
                <a:cubicBezTo>
                  <a:pt x="4045426" y="1115169"/>
                  <a:pt x="4029045" y="1131545"/>
                  <a:pt x="4008847" y="1131545"/>
                </a:cubicBezTo>
                <a:cubicBezTo>
                  <a:pt x="3988642" y="1131545"/>
                  <a:pt x="3972267" y="1115169"/>
                  <a:pt x="3972267" y="1094968"/>
                </a:cubicBezTo>
                <a:cubicBezTo>
                  <a:pt x="3972267" y="1074766"/>
                  <a:pt x="3988642" y="1058390"/>
                  <a:pt x="4008847" y="1058390"/>
                </a:cubicBezTo>
                <a:close/>
                <a:moveTo>
                  <a:pt x="3788165" y="1058387"/>
                </a:moveTo>
                <a:cubicBezTo>
                  <a:pt x="3808367" y="1058387"/>
                  <a:pt x="3824738" y="1074763"/>
                  <a:pt x="3824738" y="1094965"/>
                </a:cubicBezTo>
                <a:cubicBezTo>
                  <a:pt x="3824738" y="1115166"/>
                  <a:pt x="3808367" y="1131542"/>
                  <a:pt x="3788165" y="1131542"/>
                </a:cubicBezTo>
                <a:cubicBezTo>
                  <a:pt x="3767965" y="1131542"/>
                  <a:pt x="3751588" y="1115166"/>
                  <a:pt x="3751588" y="1094965"/>
                </a:cubicBezTo>
                <a:cubicBezTo>
                  <a:pt x="3751588" y="1074763"/>
                  <a:pt x="3767965" y="1058387"/>
                  <a:pt x="3788165" y="1058387"/>
                </a:cubicBezTo>
                <a:close/>
                <a:moveTo>
                  <a:pt x="3567479" y="1058384"/>
                </a:moveTo>
                <a:cubicBezTo>
                  <a:pt x="3587675" y="1058384"/>
                  <a:pt x="3604051" y="1074760"/>
                  <a:pt x="3604051" y="1094962"/>
                </a:cubicBezTo>
                <a:cubicBezTo>
                  <a:pt x="3604051" y="1115163"/>
                  <a:pt x="3587675" y="1131539"/>
                  <a:pt x="3567479" y="1131539"/>
                </a:cubicBezTo>
                <a:cubicBezTo>
                  <a:pt x="3547276" y="1131539"/>
                  <a:pt x="3530908" y="1115163"/>
                  <a:pt x="3530908" y="1094962"/>
                </a:cubicBezTo>
                <a:cubicBezTo>
                  <a:pt x="3530908" y="1074760"/>
                  <a:pt x="3547276" y="1058384"/>
                  <a:pt x="3567479" y="1058384"/>
                </a:cubicBezTo>
                <a:close/>
                <a:moveTo>
                  <a:pt x="3346801" y="1058381"/>
                </a:moveTo>
                <a:cubicBezTo>
                  <a:pt x="3367001" y="1058381"/>
                  <a:pt x="3383375" y="1074757"/>
                  <a:pt x="3383375" y="1094958"/>
                </a:cubicBezTo>
                <a:cubicBezTo>
                  <a:pt x="3383375" y="1115159"/>
                  <a:pt x="3367001" y="1131535"/>
                  <a:pt x="3346801" y="1131535"/>
                </a:cubicBezTo>
                <a:cubicBezTo>
                  <a:pt x="3326603" y="1131535"/>
                  <a:pt x="3310228" y="1115159"/>
                  <a:pt x="3310228" y="1094958"/>
                </a:cubicBezTo>
                <a:cubicBezTo>
                  <a:pt x="3310228" y="1074757"/>
                  <a:pt x="3326603" y="1058381"/>
                  <a:pt x="3346801" y="1058381"/>
                </a:cubicBezTo>
                <a:close/>
                <a:moveTo>
                  <a:pt x="3126126" y="1058378"/>
                </a:moveTo>
                <a:cubicBezTo>
                  <a:pt x="3146320" y="1058378"/>
                  <a:pt x="3162696" y="1074754"/>
                  <a:pt x="3162696" y="1094955"/>
                </a:cubicBezTo>
                <a:cubicBezTo>
                  <a:pt x="3162696" y="1115156"/>
                  <a:pt x="3146320" y="1131532"/>
                  <a:pt x="3126126" y="1131532"/>
                </a:cubicBezTo>
                <a:cubicBezTo>
                  <a:pt x="3105923" y="1131532"/>
                  <a:pt x="3089541" y="1115156"/>
                  <a:pt x="3089541" y="1094955"/>
                </a:cubicBezTo>
                <a:cubicBezTo>
                  <a:pt x="3089541" y="1074754"/>
                  <a:pt x="3105923" y="1058378"/>
                  <a:pt x="3126126" y="1058378"/>
                </a:cubicBezTo>
                <a:close/>
                <a:moveTo>
                  <a:pt x="2905436" y="1058375"/>
                </a:moveTo>
                <a:cubicBezTo>
                  <a:pt x="2925637" y="1058375"/>
                  <a:pt x="2942013" y="1074751"/>
                  <a:pt x="2942013" y="1094952"/>
                </a:cubicBezTo>
                <a:cubicBezTo>
                  <a:pt x="2942013" y="1115153"/>
                  <a:pt x="2925637" y="1131529"/>
                  <a:pt x="2905436" y="1131529"/>
                </a:cubicBezTo>
                <a:cubicBezTo>
                  <a:pt x="2885243" y="1131529"/>
                  <a:pt x="2868866" y="1115153"/>
                  <a:pt x="2868866" y="1094952"/>
                </a:cubicBezTo>
                <a:cubicBezTo>
                  <a:pt x="2868866" y="1074751"/>
                  <a:pt x="2885243" y="1058375"/>
                  <a:pt x="2905436" y="1058375"/>
                </a:cubicBezTo>
                <a:close/>
                <a:moveTo>
                  <a:pt x="2684758" y="1058372"/>
                </a:moveTo>
                <a:cubicBezTo>
                  <a:pt x="2704958" y="1058372"/>
                  <a:pt x="2721329" y="1074748"/>
                  <a:pt x="2721329" y="1094949"/>
                </a:cubicBezTo>
                <a:cubicBezTo>
                  <a:pt x="2721329" y="1115150"/>
                  <a:pt x="2704958" y="1131526"/>
                  <a:pt x="2684758" y="1131526"/>
                </a:cubicBezTo>
                <a:cubicBezTo>
                  <a:pt x="2664554" y="1131526"/>
                  <a:pt x="2648177" y="1115150"/>
                  <a:pt x="2648177" y="1094949"/>
                </a:cubicBezTo>
                <a:cubicBezTo>
                  <a:pt x="2648177" y="1074748"/>
                  <a:pt x="2664554" y="1058372"/>
                  <a:pt x="2684758" y="1058372"/>
                </a:cubicBezTo>
                <a:close/>
                <a:moveTo>
                  <a:pt x="2464071" y="1058369"/>
                </a:moveTo>
                <a:cubicBezTo>
                  <a:pt x="2484272" y="1058369"/>
                  <a:pt x="2500650" y="1074745"/>
                  <a:pt x="2500650" y="1094946"/>
                </a:cubicBezTo>
                <a:cubicBezTo>
                  <a:pt x="2500650" y="1115147"/>
                  <a:pt x="2484272" y="1131523"/>
                  <a:pt x="2464071" y="1131523"/>
                </a:cubicBezTo>
                <a:cubicBezTo>
                  <a:pt x="2443875" y="1131523"/>
                  <a:pt x="2427500" y="1115147"/>
                  <a:pt x="2427500" y="1094946"/>
                </a:cubicBezTo>
                <a:cubicBezTo>
                  <a:pt x="2427500" y="1074745"/>
                  <a:pt x="2443875" y="1058369"/>
                  <a:pt x="2464071" y="1058369"/>
                </a:cubicBezTo>
                <a:close/>
                <a:moveTo>
                  <a:pt x="2243393" y="1058366"/>
                </a:moveTo>
                <a:cubicBezTo>
                  <a:pt x="2263591" y="1058366"/>
                  <a:pt x="2279972" y="1074742"/>
                  <a:pt x="2279972" y="1094943"/>
                </a:cubicBezTo>
                <a:cubicBezTo>
                  <a:pt x="2279972" y="1115144"/>
                  <a:pt x="2263591" y="1131520"/>
                  <a:pt x="2243393" y="1131520"/>
                </a:cubicBezTo>
                <a:cubicBezTo>
                  <a:pt x="2223191" y="1131520"/>
                  <a:pt x="2206817" y="1115144"/>
                  <a:pt x="2206817" y="1094943"/>
                </a:cubicBezTo>
                <a:cubicBezTo>
                  <a:pt x="2206817" y="1074742"/>
                  <a:pt x="2223191" y="1058366"/>
                  <a:pt x="2243393" y="1058366"/>
                </a:cubicBezTo>
                <a:close/>
                <a:moveTo>
                  <a:pt x="2022713" y="1058363"/>
                </a:moveTo>
                <a:cubicBezTo>
                  <a:pt x="2042913" y="1058363"/>
                  <a:pt x="2059288" y="1074739"/>
                  <a:pt x="2059288" y="1094940"/>
                </a:cubicBezTo>
                <a:cubicBezTo>
                  <a:pt x="2059288" y="1115140"/>
                  <a:pt x="2042913" y="1131516"/>
                  <a:pt x="2022713" y="1131516"/>
                </a:cubicBezTo>
                <a:cubicBezTo>
                  <a:pt x="2002514" y="1131516"/>
                  <a:pt x="1986179" y="1115140"/>
                  <a:pt x="1986179" y="1094940"/>
                </a:cubicBezTo>
                <a:cubicBezTo>
                  <a:pt x="1986179" y="1074739"/>
                  <a:pt x="2002514" y="1058363"/>
                  <a:pt x="2022713" y="1058363"/>
                </a:cubicBezTo>
                <a:close/>
                <a:moveTo>
                  <a:pt x="1802069" y="1058360"/>
                </a:moveTo>
                <a:cubicBezTo>
                  <a:pt x="1822269" y="1058360"/>
                  <a:pt x="1838645" y="1074736"/>
                  <a:pt x="1838645" y="1094937"/>
                </a:cubicBezTo>
                <a:cubicBezTo>
                  <a:pt x="1838645" y="1115137"/>
                  <a:pt x="1822269" y="1131513"/>
                  <a:pt x="1802069" y="1131513"/>
                </a:cubicBezTo>
                <a:cubicBezTo>
                  <a:pt x="1781869" y="1131513"/>
                  <a:pt x="1765494" y="1115137"/>
                  <a:pt x="1765494" y="1094937"/>
                </a:cubicBezTo>
                <a:cubicBezTo>
                  <a:pt x="1765494" y="1074736"/>
                  <a:pt x="1781869" y="1058360"/>
                  <a:pt x="1802069" y="1058360"/>
                </a:cubicBezTo>
                <a:close/>
                <a:moveTo>
                  <a:pt x="1581384" y="1058357"/>
                </a:moveTo>
                <a:cubicBezTo>
                  <a:pt x="1601583" y="1058357"/>
                  <a:pt x="1617960" y="1074733"/>
                  <a:pt x="1617960" y="1094933"/>
                </a:cubicBezTo>
                <a:cubicBezTo>
                  <a:pt x="1617960" y="1115134"/>
                  <a:pt x="1601583" y="1131510"/>
                  <a:pt x="1581384" y="1131510"/>
                </a:cubicBezTo>
                <a:cubicBezTo>
                  <a:pt x="1561183" y="1131510"/>
                  <a:pt x="1544807" y="1115134"/>
                  <a:pt x="1544807" y="1094933"/>
                </a:cubicBezTo>
                <a:cubicBezTo>
                  <a:pt x="1544807" y="1074733"/>
                  <a:pt x="1561183" y="1058357"/>
                  <a:pt x="1581384" y="1058357"/>
                </a:cubicBezTo>
                <a:close/>
                <a:moveTo>
                  <a:pt x="1360698" y="1058354"/>
                </a:moveTo>
                <a:cubicBezTo>
                  <a:pt x="1380898" y="1058354"/>
                  <a:pt x="1397274" y="1074730"/>
                  <a:pt x="1397274" y="1094930"/>
                </a:cubicBezTo>
                <a:cubicBezTo>
                  <a:pt x="1397274" y="1115131"/>
                  <a:pt x="1380898" y="1131507"/>
                  <a:pt x="1360698" y="1131507"/>
                </a:cubicBezTo>
                <a:cubicBezTo>
                  <a:pt x="1340498" y="1131507"/>
                  <a:pt x="1324122" y="1115131"/>
                  <a:pt x="1324122" y="1094930"/>
                </a:cubicBezTo>
                <a:cubicBezTo>
                  <a:pt x="1324122" y="1074730"/>
                  <a:pt x="1340498" y="1058354"/>
                  <a:pt x="1360698" y="1058354"/>
                </a:cubicBezTo>
                <a:close/>
                <a:moveTo>
                  <a:pt x="1140012" y="1058351"/>
                </a:moveTo>
                <a:cubicBezTo>
                  <a:pt x="1160212" y="1058351"/>
                  <a:pt x="1176588" y="1074727"/>
                  <a:pt x="1176588" y="1094927"/>
                </a:cubicBezTo>
                <a:cubicBezTo>
                  <a:pt x="1176588" y="1115128"/>
                  <a:pt x="1160212" y="1131504"/>
                  <a:pt x="1140012" y="1131504"/>
                </a:cubicBezTo>
                <a:cubicBezTo>
                  <a:pt x="1119812" y="1131504"/>
                  <a:pt x="1103436" y="1115128"/>
                  <a:pt x="1103436" y="1094927"/>
                </a:cubicBezTo>
                <a:cubicBezTo>
                  <a:pt x="1103436" y="1074727"/>
                  <a:pt x="1119812" y="1058351"/>
                  <a:pt x="1140012" y="1058351"/>
                </a:cubicBezTo>
                <a:close/>
                <a:moveTo>
                  <a:pt x="919326" y="1058348"/>
                </a:moveTo>
                <a:cubicBezTo>
                  <a:pt x="939526" y="1058348"/>
                  <a:pt x="955902" y="1074724"/>
                  <a:pt x="955902" y="1094924"/>
                </a:cubicBezTo>
                <a:cubicBezTo>
                  <a:pt x="955902" y="1115124"/>
                  <a:pt x="939526" y="1131500"/>
                  <a:pt x="919326" y="1131500"/>
                </a:cubicBezTo>
                <a:cubicBezTo>
                  <a:pt x="899126" y="1131500"/>
                  <a:pt x="882750" y="1115124"/>
                  <a:pt x="882750" y="1094924"/>
                </a:cubicBezTo>
                <a:cubicBezTo>
                  <a:pt x="882750" y="1074724"/>
                  <a:pt x="899126" y="1058348"/>
                  <a:pt x="919326" y="1058348"/>
                </a:cubicBezTo>
                <a:close/>
                <a:moveTo>
                  <a:pt x="698640" y="1058345"/>
                </a:moveTo>
                <a:cubicBezTo>
                  <a:pt x="718840" y="1058345"/>
                  <a:pt x="735216" y="1074721"/>
                  <a:pt x="735216" y="1094921"/>
                </a:cubicBezTo>
                <a:cubicBezTo>
                  <a:pt x="735216" y="1115121"/>
                  <a:pt x="718840" y="1131497"/>
                  <a:pt x="698640" y="1131497"/>
                </a:cubicBezTo>
                <a:cubicBezTo>
                  <a:pt x="678440" y="1131497"/>
                  <a:pt x="662064" y="1115121"/>
                  <a:pt x="662064" y="1094921"/>
                </a:cubicBezTo>
                <a:cubicBezTo>
                  <a:pt x="662064" y="1074721"/>
                  <a:pt x="678440" y="1058345"/>
                  <a:pt x="698640" y="1058345"/>
                </a:cubicBezTo>
                <a:close/>
                <a:moveTo>
                  <a:pt x="477954" y="1058342"/>
                </a:moveTo>
                <a:cubicBezTo>
                  <a:pt x="498153" y="1058342"/>
                  <a:pt x="514529" y="1074718"/>
                  <a:pt x="514529" y="1094918"/>
                </a:cubicBezTo>
                <a:cubicBezTo>
                  <a:pt x="514529" y="1115118"/>
                  <a:pt x="498153" y="1131494"/>
                  <a:pt x="477954" y="1131494"/>
                </a:cubicBezTo>
                <a:cubicBezTo>
                  <a:pt x="457753" y="1131494"/>
                  <a:pt x="441378" y="1115118"/>
                  <a:pt x="441378" y="1094918"/>
                </a:cubicBezTo>
                <a:cubicBezTo>
                  <a:pt x="441378" y="1074718"/>
                  <a:pt x="457753" y="1058342"/>
                  <a:pt x="477954" y="1058342"/>
                </a:cubicBezTo>
                <a:close/>
                <a:moveTo>
                  <a:pt x="257267" y="1058339"/>
                </a:moveTo>
                <a:cubicBezTo>
                  <a:pt x="277467" y="1058339"/>
                  <a:pt x="293843" y="1074715"/>
                  <a:pt x="293843" y="1094915"/>
                </a:cubicBezTo>
                <a:cubicBezTo>
                  <a:pt x="293843" y="1115115"/>
                  <a:pt x="277467" y="1131491"/>
                  <a:pt x="257267" y="1131491"/>
                </a:cubicBezTo>
                <a:cubicBezTo>
                  <a:pt x="237067" y="1131491"/>
                  <a:pt x="220691" y="1115115"/>
                  <a:pt x="220691" y="1094915"/>
                </a:cubicBezTo>
                <a:cubicBezTo>
                  <a:pt x="220691" y="1074715"/>
                  <a:pt x="237067" y="1058339"/>
                  <a:pt x="257267" y="1058339"/>
                </a:cubicBezTo>
                <a:close/>
                <a:moveTo>
                  <a:pt x="36581" y="1058336"/>
                </a:moveTo>
                <a:cubicBezTo>
                  <a:pt x="56781" y="1058336"/>
                  <a:pt x="73157" y="1074712"/>
                  <a:pt x="73157" y="1094912"/>
                </a:cubicBezTo>
                <a:cubicBezTo>
                  <a:pt x="73157" y="1115112"/>
                  <a:pt x="56781" y="1131488"/>
                  <a:pt x="36581" y="1131488"/>
                </a:cubicBezTo>
                <a:cubicBezTo>
                  <a:pt x="16381" y="1131488"/>
                  <a:pt x="5" y="1115112"/>
                  <a:pt x="5" y="1094912"/>
                </a:cubicBezTo>
                <a:cubicBezTo>
                  <a:pt x="5" y="1074712"/>
                  <a:pt x="16381" y="1058336"/>
                  <a:pt x="36581" y="1058336"/>
                </a:cubicBezTo>
                <a:close/>
                <a:moveTo>
                  <a:pt x="11732658" y="1058333"/>
                </a:moveTo>
                <a:cubicBezTo>
                  <a:pt x="11752858" y="1058333"/>
                  <a:pt x="11769234" y="1074709"/>
                  <a:pt x="11769234" y="1094909"/>
                </a:cubicBezTo>
                <a:cubicBezTo>
                  <a:pt x="11769234" y="1115109"/>
                  <a:pt x="11752858" y="1131485"/>
                  <a:pt x="11732658" y="1131485"/>
                </a:cubicBezTo>
                <a:cubicBezTo>
                  <a:pt x="11712458" y="1131485"/>
                  <a:pt x="11696082" y="1115109"/>
                  <a:pt x="11696082" y="1094909"/>
                </a:cubicBezTo>
                <a:cubicBezTo>
                  <a:pt x="11696082" y="1074709"/>
                  <a:pt x="11712458" y="1058333"/>
                  <a:pt x="11732658" y="1058333"/>
                </a:cubicBezTo>
                <a:close/>
                <a:moveTo>
                  <a:pt x="11953343" y="1058329"/>
                </a:moveTo>
                <a:cubicBezTo>
                  <a:pt x="11973543" y="1058329"/>
                  <a:pt x="11989919" y="1074706"/>
                  <a:pt x="11989919" y="1094906"/>
                </a:cubicBezTo>
                <a:cubicBezTo>
                  <a:pt x="11989919" y="1115105"/>
                  <a:pt x="11973543" y="1131481"/>
                  <a:pt x="11953343" y="1131481"/>
                </a:cubicBezTo>
                <a:cubicBezTo>
                  <a:pt x="11933143" y="1131481"/>
                  <a:pt x="11916767" y="1115105"/>
                  <a:pt x="11916767" y="1094906"/>
                </a:cubicBezTo>
                <a:cubicBezTo>
                  <a:pt x="11916767" y="1074706"/>
                  <a:pt x="11933143" y="1058329"/>
                  <a:pt x="11953343" y="1058329"/>
                </a:cubicBezTo>
                <a:close/>
                <a:moveTo>
                  <a:pt x="11511977" y="846810"/>
                </a:moveTo>
                <a:cubicBezTo>
                  <a:pt x="11532177" y="846810"/>
                  <a:pt x="11548553" y="863186"/>
                  <a:pt x="11548553" y="883386"/>
                </a:cubicBezTo>
                <a:cubicBezTo>
                  <a:pt x="11548553" y="903586"/>
                  <a:pt x="11532177" y="919962"/>
                  <a:pt x="11511977" y="919962"/>
                </a:cubicBezTo>
                <a:cubicBezTo>
                  <a:pt x="11491777" y="919962"/>
                  <a:pt x="11475401" y="903586"/>
                  <a:pt x="11475401" y="883386"/>
                </a:cubicBezTo>
                <a:cubicBezTo>
                  <a:pt x="11475401" y="863186"/>
                  <a:pt x="11491777" y="846810"/>
                  <a:pt x="11511977" y="846810"/>
                </a:cubicBezTo>
                <a:close/>
                <a:moveTo>
                  <a:pt x="11291296" y="846807"/>
                </a:moveTo>
                <a:cubicBezTo>
                  <a:pt x="11311496" y="846807"/>
                  <a:pt x="11327872" y="863183"/>
                  <a:pt x="11327872" y="883383"/>
                </a:cubicBezTo>
                <a:cubicBezTo>
                  <a:pt x="11327872" y="903583"/>
                  <a:pt x="11311496" y="919959"/>
                  <a:pt x="11291296" y="919959"/>
                </a:cubicBezTo>
                <a:cubicBezTo>
                  <a:pt x="11271096" y="919959"/>
                  <a:pt x="11254720" y="903583"/>
                  <a:pt x="11254720" y="883383"/>
                </a:cubicBezTo>
                <a:cubicBezTo>
                  <a:pt x="11254720" y="863183"/>
                  <a:pt x="11271096" y="846807"/>
                  <a:pt x="11291296" y="846807"/>
                </a:cubicBezTo>
                <a:close/>
                <a:moveTo>
                  <a:pt x="11070615" y="846805"/>
                </a:moveTo>
                <a:cubicBezTo>
                  <a:pt x="11090815" y="846805"/>
                  <a:pt x="11107191" y="863181"/>
                  <a:pt x="11107191" y="883381"/>
                </a:cubicBezTo>
                <a:cubicBezTo>
                  <a:pt x="11107191" y="903581"/>
                  <a:pt x="11090815" y="919956"/>
                  <a:pt x="11070615" y="919956"/>
                </a:cubicBezTo>
                <a:cubicBezTo>
                  <a:pt x="11050415" y="919956"/>
                  <a:pt x="11034039" y="903581"/>
                  <a:pt x="11034039" y="883381"/>
                </a:cubicBezTo>
                <a:cubicBezTo>
                  <a:pt x="11034039" y="863181"/>
                  <a:pt x="11050415" y="846805"/>
                  <a:pt x="11070615" y="846805"/>
                </a:cubicBezTo>
                <a:close/>
                <a:moveTo>
                  <a:pt x="10849934" y="846802"/>
                </a:moveTo>
                <a:cubicBezTo>
                  <a:pt x="10870134" y="846802"/>
                  <a:pt x="10886510" y="863178"/>
                  <a:pt x="10886510" y="883378"/>
                </a:cubicBezTo>
                <a:cubicBezTo>
                  <a:pt x="10886510" y="903578"/>
                  <a:pt x="10870134" y="919954"/>
                  <a:pt x="10849934" y="919954"/>
                </a:cubicBezTo>
                <a:cubicBezTo>
                  <a:pt x="10829734" y="919954"/>
                  <a:pt x="10813358" y="903578"/>
                  <a:pt x="10813358" y="883378"/>
                </a:cubicBezTo>
                <a:cubicBezTo>
                  <a:pt x="10813358" y="863178"/>
                  <a:pt x="10829734" y="846802"/>
                  <a:pt x="10849934" y="846802"/>
                </a:cubicBezTo>
                <a:close/>
                <a:moveTo>
                  <a:pt x="10629253" y="846799"/>
                </a:moveTo>
                <a:cubicBezTo>
                  <a:pt x="10649453" y="846799"/>
                  <a:pt x="10665829" y="863175"/>
                  <a:pt x="10665829" y="883375"/>
                </a:cubicBezTo>
                <a:cubicBezTo>
                  <a:pt x="10665829" y="903575"/>
                  <a:pt x="10649453" y="919951"/>
                  <a:pt x="10629253" y="919951"/>
                </a:cubicBezTo>
                <a:cubicBezTo>
                  <a:pt x="10609053" y="919951"/>
                  <a:pt x="10592677" y="903575"/>
                  <a:pt x="10592677" y="883375"/>
                </a:cubicBezTo>
                <a:cubicBezTo>
                  <a:pt x="10592677" y="863175"/>
                  <a:pt x="10609053" y="846799"/>
                  <a:pt x="10629253" y="846799"/>
                </a:cubicBezTo>
                <a:close/>
                <a:moveTo>
                  <a:pt x="10408572" y="846796"/>
                </a:moveTo>
                <a:cubicBezTo>
                  <a:pt x="10428772" y="846796"/>
                  <a:pt x="10445148" y="863172"/>
                  <a:pt x="10445148" y="883373"/>
                </a:cubicBezTo>
                <a:cubicBezTo>
                  <a:pt x="10445148" y="903572"/>
                  <a:pt x="10428772" y="919948"/>
                  <a:pt x="10408572" y="919948"/>
                </a:cubicBezTo>
                <a:cubicBezTo>
                  <a:pt x="10388372" y="919948"/>
                  <a:pt x="10371996" y="903572"/>
                  <a:pt x="10371996" y="883373"/>
                </a:cubicBezTo>
                <a:cubicBezTo>
                  <a:pt x="10371996" y="863172"/>
                  <a:pt x="10388372" y="846796"/>
                  <a:pt x="10408572" y="846796"/>
                </a:cubicBezTo>
                <a:close/>
                <a:moveTo>
                  <a:pt x="10187891" y="846794"/>
                </a:moveTo>
                <a:cubicBezTo>
                  <a:pt x="10208091" y="846794"/>
                  <a:pt x="10224467" y="863170"/>
                  <a:pt x="10224467" y="883370"/>
                </a:cubicBezTo>
                <a:cubicBezTo>
                  <a:pt x="10224467" y="903570"/>
                  <a:pt x="10208091" y="919946"/>
                  <a:pt x="10187891" y="919946"/>
                </a:cubicBezTo>
                <a:cubicBezTo>
                  <a:pt x="10167691" y="919946"/>
                  <a:pt x="10151315" y="903570"/>
                  <a:pt x="10151315" y="883370"/>
                </a:cubicBezTo>
                <a:cubicBezTo>
                  <a:pt x="10151315" y="863170"/>
                  <a:pt x="10167691" y="846794"/>
                  <a:pt x="10187891" y="846794"/>
                </a:cubicBezTo>
                <a:close/>
                <a:moveTo>
                  <a:pt x="9967210" y="846791"/>
                </a:moveTo>
                <a:cubicBezTo>
                  <a:pt x="9987410" y="846791"/>
                  <a:pt x="10003786" y="863167"/>
                  <a:pt x="10003786" y="883367"/>
                </a:cubicBezTo>
                <a:cubicBezTo>
                  <a:pt x="10003786" y="903567"/>
                  <a:pt x="9987410" y="919943"/>
                  <a:pt x="9967210" y="919943"/>
                </a:cubicBezTo>
                <a:cubicBezTo>
                  <a:pt x="9947010" y="919943"/>
                  <a:pt x="9930634" y="903567"/>
                  <a:pt x="9930634" y="883367"/>
                </a:cubicBezTo>
                <a:cubicBezTo>
                  <a:pt x="9930634" y="863167"/>
                  <a:pt x="9947010" y="846791"/>
                  <a:pt x="9967210" y="846791"/>
                </a:cubicBezTo>
                <a:close/>
                <a:moveTo>
                  <a:pt x="9746529" y="846788"/>
                </a:moveTo>
                <a:cubicBezTo>
                  <a:pt x="9766729" y="846788"/>
                  <a:pt x="9783105" y="863164"/>
                  <a:pt x="9783105" y="883364"/>
                </a:cubicBezTo>
                <a:cubicBezTo>
                  <a:pt x="9783105" y="903564"/>
                  <a:pt x="9766729" y="919940"/>
                  <a:pt x="9746529" y="919940"/>
                </a:cubicBezTo>
                <a:cubicBezTo>
                  <a:pt x="9726329" y="919940"/>
                  <a:pt x="9709953" y="903564"/>
                  <a:pt x="9709953" y="883364"/>
                </a:cubicBezTo>
                <a:cubicBezTo>
                  <a:pt x="9709953" y="863164"/>
                  <a:pt x="9726329" y="846788"/>
                  <a:pt x="9746529" y="846788"/>
                </a:cubicBezTo>
                <a:close/>
                <a:moveTo>
                  <a:pt x="9525848" y="846786"/>
                </a:moveTo>
                <a:cubicBezTo>
                  <a:pt x="9546048" y="846786"/>
                  <a:pt x="9562424" y="863162"/>
                  <a:pt x="9562424" y="883362"/>
                </a:cubicBezTo>
                <a:cubicBezTo>
                  <a:pt x="9562424" y="903562"/>
                  <a:pt x="9546048" y="919938"/>
                  <a:pt x="9525848" y="919938"/>
                </a:cubicBezTo>
                <a:cubicBezTo>
                  <a:pt x="9505648" y="919938"/>
                  <a:pt x="9489272" y="903562"/>
                  <a:pt x="9489272" y="883362"/>
                </a:cubicBezTo>
                <a:cubicBezTo>
                  <a:pt x="9489272" y="863162"/>
                  <a:pt x="9505648" y="846786"/>
                  <a:pt x="9525848" y="846786"/>
                </a:cubicBezTo>
                <a:close/>
                <a:moveTo>
                  <a:pt x="9305167" y="846783"/>
                </a:moveTo>
                <a:cubicBezTo>
                  <a:pt x="9325367" y="846783"/>
                  <a:pt x="9341743" y="863159"/>
                  <a:pt x="9341743" y="883359"/>
                </a:cubicBezTo>
                <a:cubicBezTo>
                  <a:pt x="9341743" y="903559"/>
                  <a:pt x="9325367" y="919935"/>
                  <a:pt x="9305167" y="919935"/>
                </a:cubicBezTo>
                <a:cubicBezTo>
                  <a:pt x="9284967" y="919935"/>
                  <a:pt x="9268591" y="903559"/>
                  <a:pt x="9268591" y="883359"/>
                </a:cubicBezTo>
                <a:cubicBezTo>
                  <a:pt x="9268591" y="863159"/>
                  <a:pt x="9284967" y="846783"/>
                  <a:pt x="9305167" y="846783"/>
                </a:cubicBezTo>
                <a:close/>
                <a:moveTo>
                  <a:pt x="9084486" y="846780"/>
                </a:moveTo>
                <a:cubicBezTo>
                  <a:pt x="9104686" y="846780"/>
                  <a:pt x="9121062" y="863156"/>
                  <a:pt x="9121062" y="883356"/>
                </a:cubicBezTo>
                <a:cubicBezTo>
                  <a:pt x="9121062" y="903556"/>
                  <a:pt x="9104686" y="919932"/>
                  <a:pt x="9084486" y="919932"/>
                </a:cubicBezTo>
                <a:cubicBezTo>
                  <a:pt x="9064286" y="919932"/>
                  <a:pt x="9047910" y="903556"/>
                  <a:pt x="9047910" y="883356"/>
                </a:cubicBezTo>
                <a:cubicBezTo>
                  <a:pt x="9047910" y="863156"/>
                  <a:pt x="9064286" y="846780"/>
                  <a:pt x="9084486" y="846780"/>
                </a:cubicBezTo>
                <a:close/>
                <a:moveTo>
                  <a:pt x="8863805" y="846777"/>
                </a:moveTo>
                <a:cubicBezTo>
                  <a:pt x="8884005" y="846777"/>
                  <a:pt x="8900381" y="863153"/>
                  <a:pt x="8900381" y="883353"/>
                </a:cubicBezTo>
                <a:cubicBezTo>
                  <a:pt x="8900381" y="903553"/>
                  <a:pt x="8884005" y="919929"/>
                  <a:pt x="8863805" y="919929"/>
                </a:cubicBezTo>
                <a:cubicBezTo>
                  <a:pt x="8843605" y="919929"/>
                  <a:pt x="8827229" y="903553"/>
                  <a:pt x="8827229" y="883353"/>
                </a:cubicBezTo>
                <a:cubicBezTo>
                  <a:pt x="8827229" y="863153"/>
                  <a:pt x="8843605" y="846777"/>
                  <a:pt x="8863805" y="846777"/>
                </a:cubicBezTo>
                <a:close/>
                <a:moveTo>
                  <a:pt x="8643124" y="846775"/>
                </a:moveTo>
                <a:cubicBezTo>
                  <a:pt x="8663324" y="846775"/>
                  <a:pt x="8679700" y="863151"/>
                  <a:pt x="8679700" y="883351"/>
                </a:cubicBezTo>
                <a:cubicBezTo>
                  <a:pt x="8679700" y="903551"/>
                  <a:pt x="8663324" y="919927"/>
                  <a:pt x="8643124" y="919927"/>
                </a:cubicBezTo>
                <a:cubicBezTo>
                  <a:pt x="8622924" y="919927"/>
                  <a:pt x="8606548" y="903551"/>
                  <a:pt x="8606548" y="883351"/>
                </a:cubicBezTo>
                <a:cubicBezTo>
                  <a:pt x="8606548" y="863151"/>
                  <a:pt x="8622924" y="846775"/>
                  <a:pt x="8643124" y="846775"/>
                </a:cubicBezTo>
                <a:close/>
                <a:moveTo>
                  <a:pt x="8422443" y="846772"/>
                </a:moveTo>
                <a:cubicBezTo>
                  <a:pt x="8442643" y="846772"/>
                  <a:pt x="8459019" y="863148"/>
                  <a:pt x="8459019" y="883348"/>
                </a:cubicBezTo>
                <a:cubicBezTo>
                  <a:pt x="8459019" y="903548"/>
                  <a:pt x="8442643" y="919924"/>
                  <a:pt x="8422443" y="919924"/>
                </a:cubicBezTo>
                <a:cubicBezTo>
                  <a:pt x="8402243" y="919924"/>
                  <a:pt x="8385867" y="903548"/>
                  <a:pt x="8385867" y="883348"/>
                </a:cubicBezTo>
                <a:cubicBezTo>
                  <a:pt x="8385867" y="863148"/>
                  <a:pt x="8402243" y="846772"/>
                  <a:pt x="8422443" y="846772"/>
                </a:cubicBezTo>
                <a:close/>
                <a:moveTo>
                  <a:pt x="8201762" y="846769"/>
                </a:moveTo>
                <a:cubicBezTo>
                  <a:pt x="8221962" y="846769"/>
                  <a:pt x="8238338" y="863145"/>
                  <a:pt x="8238338" y="883345"/>
                </a:cubicBezTo>
                <a:cubicBezTo>
                  <a:pt x="8238338" y="903545"/>
                  <a:pt x="8221962" y="919921"/>
                  <a:pt x="8201762" y="919921"/>
                </a:cubicBezTo>
                <a:cubicBezTo>
                  <a:pt x="8181562" y="919921"/>
                  <a:pt x="8165186" y="903545"/>
                  <a:pt x="8165186" y="883345"/>
                </a:cubicBezTo>
                <a:cubicBezTo>
                  <a:pt x="8165186" y="863145"/>
                  <a:pt x="8181562" y="846769"/>
                  <a:pt x="8201762" y="846769"/>
                </a:cubicBezTo>
                <a:close/>
                <a:moveTo>
                  <a:pt x="7981081" y="846767"/>
                </a:moveTo>
                <a:cubicBezTo>
                  <a:pt x="8001281" y="846767"/>
                  <a:pt x="8017657" y="863143"/>
                  <a:pt x="8017657" y="883343"/>
                </a:cubicBezTo>
                <a:cubicBezTo>
                  <a:pt x="8017657" y="903543"/>
                  <a:pt x="8001281" y="919919"/>
                  <a:pt x="7981081" y="919919"/>
                </a:cubicBezTo>
                <a:cubicBezTo>
                  <a:pt x="7960881" y="919919"/>
                  <a:pt x="7944505" y="903543"/>
                  <a:pt x="7944505" y="883343"/>
                </a:cubicBezTo>
                <a:cubicBezTo>
                  <a:pt x="7944505" y="863143"/>
                  <a:pt x="7960881" y="846767"/>
                  <a:pt x="7981081" y="846767"/>
                </a:cubicBezTo>
                <a:close/>
                <a:moveTo>
                  <a:pt x="7760400" y="846764"/>
                </a:moveTo>
                <a:cubicBezTo>
                  <a:pt x="7780600" y="846764"/>
                  <a:pt x="7796976" y="863140"/>
                  <a:pt x="7796976" y="883340"/>
                </a:cubicBezTo>
                <a:cubicBezTo>
                  <a:pt x="7796976" y="903540"/>
                  <a:pt x="7780600" y="919916"/>
                  <a:pt x="7760400" y="919916"/>
                </a:cubicBezTo>
                <a:cubicBezTo>
                  <a:pt x="7740200" y="919916"/>
                  <a:pt x="7723824" y="903540"/>
                  <a:pt x="7723824" y="883340"/>
                </a:cubicBezTo>
                <a:cubicBezTo>
                  <a:pt x="7723824" y="863140"/>
                  <a:pt x="7740200" y="846764"/>
                  <a:pt x="7760400" y="846764"/>
                </a:cubicBezTo>
                <a:close/>
                <a:moveTo>
                  <a:pt x="7539719" y="846761"/>
                </a:moveTo>
                <a:cubicBezTo>
                  <a:pt x="7559919" y="846761"/>
                  <a:pt x="7576295" y="863137"/>
                  <a:pt x="7576295" y="883337"/>
                </a:cubicBezTo>
                <a:cubicBezTo>
                  <a:pt x="7576295" y="903537"/>
                  <a:pt x="7559919" y="919913"/>
                  <a:pt x="7539719" y="919913"/>
                </a:cubicBezTo>
                <a:cubicBezTo>
                  <a:pt x="7519519" y="919913"/>
                  <a:pt x="7503143" y="903537"/>
                  <a:pt x="7503143" y="883337"/>
                </a:cubicBezTo>
                <a:cubicBezTo>
                  <a:pt x="7503143" y="863137"/>
                  <a:pt x="7519519" y="846761"/>
                  <a:pt x="7539719" y="846761"/>
                </a:cubicBezTo>
                <a:close/>
                <a:moveTo>
                  <a:pt x="7319038" y="846758"/>
                </a:moveTo>
                <a:cubicBezTo>
                  <a:pt x="7339238" y="846758"/>
                  <a:pt x="7355614" y="863134"/>
                  <a:pt x="7355614" y="883335"/>
                </a:cubicBezTo>
                <a:cubicBezTo>
                  <a:pt x="7355614" y="903534"/>
                  <a:pt x="7339238" y="919910"/>
                  <a:pt x="7319038" y="919910"/>
                </a:cubicBezTo>
                <a:cubicBezTo>
                  <a:pt x="7298838" y="919910"/>
                  <a:pt x="7282462" y="903534"/>
                  <a:pt x="7282462" y="883335"/>
                </a:cubicBezTo>
                <a:cubicBezTo>
                  <a:pt x="7282462" y="863134"/>
                  <a:pt x="7298838" y="846758"/>
                  <a:pt x="7319038" y="846758"/>
                </a:cubicBezTo>
                <a:close/>
                <a:moveTo>
                  <a:pt x="7098357" y="846756"/>
                </a:moveTo>
                <a:cubicBezTo>
                  <a:pt x="7118557" y="846756"/>
                  <a:pt x="7134933" y="863132"/>
                  <a:pt x="7134933" y="883332"/>
                </a:cubicBezTo>
                <a:cubicBezTo>
                  <a:pt x="7134933" y="903532"/>
                  <a:pt x="7118557" y="919908"/>
                  <a:pt x="7098357" y="919908"/>
                </a:cubicBezTo>
                <a:cubicBezTo>
                  <a:pt x="7078157" y="919908"/>
                  <a:pt x="7061781" y="903532"/>
                  <a:pt x="7061781" y="883332"/>
                </a:cubicBezTo>
                <a:cubicBezTo>
                  <a:pt x="7061781" y="863132"/>
                  <a:pt x="7078157" y="846756"/>
                  <a:pt x="7098357" y="846756"/>
                </a:cubicBezTo>
                <a:close/>
                <a:moveTo>
                  <a:pt x="6877676" y="846753"/>
                </a:moveTo>
                <a:cubicBezTo>
                  <a:pt x="6897876" y="846753"/>
                  <a:pt x="6914252" y="863129"/>
                  <a:pt x="6914252" y="883329"/>
                </a:cubicBezTo>
                <a:cubicBezTo>
                  <a:pt x="6914252" y="903529"/>
                  <a:pt x="6897876" y="919905"/>
                  <a:pt x="6877676" y="919905"/>
                </a:cubicBezTo>
                <a:cubicBezTo>
                  <a:pt x="6857476" y="919905"/>
                  <a:pt x="6841100" y="903529"/>
                  <a:pt x="6841100" y="883329"/>
                </a:cubicBezTo>
                <a:cubicBezTo>
                  <a:pt x="6841100" y="863129"/>
                  <a:pt x="6857476" y="846753"/>
                  <a:pt x="6877676" y="846753"/>
                </a:cubicBezTo>
                <a:close/>
                <a:moveTo>
                  <a:pt x="6656995" y="846750"/>
                </a:moveTo>
                <a:cubicBezTo>
                  <a:pt x="6677195" y="846750"/>
                  <a:pt x="6693571" y="863126"/>
                  <a:pt x="6693571" y="883326"/>
                </a:cubicBezTo>
                <a:cubicBezTo>
                  <a:pt x="6693571" y="903526"/>
                  <a:pt x="6677195" y="919902"/>
                  <a:pt x="6656995" y="919902"/>
                </a:cubicBezTo>
                <a:cubicBezTo>
                  <a:pt x="6636795" y="919902"/>
                  <a:pt x="6620419" y="903526"/>
                  <a:pt x="6620419" y="883326"/>
                </a:cubicBezTo>
                <a:cubicBezTo>
                  <a:pt x="6620419" y="863126"/>
                  <a:pt x="6636795" y="846750"/>
                  <a:pt x="6656995" y="846750"/>
                </a:cubicBezTo>
                <a:close/>
                <a:moveTo>
                  <a:pt x="6436314" y="846748"/>
                </a:moveTo>
                <a:cubicBezTo>
                  <a:pt x="6456514" y="846748"/>
                  <a:pt x="6472890" y="863124"/>
                  <a:pt x="6472890" y="883324"/>
                </a:cubicBezTo>
                <a:cubicBezTo>
                  <a:pt x="6472890" y="903523"/>
                  <a:pt x="6456514" y="919900"/>
                  <a:pt x="6436314" y="919900"/>
                </a:cubicBezTo>
                <a:cubicBezTo>
                  <a:pt x="6416114" y="919900"/>
                  <a:pt x="6399738" y="903523"/>
                  <a:pt x="6399738" y="883324"/>
                </a:cubicBezTo>
                <a:cubicBezTo>
                  <a:pt x="6399738" y="863124"/>
                  <a:pt x="6416114" y="846748"/>
                  <a:pt x="6436314" y="846748"/>
                </a:cubicBezTo>
                <a:close/>
                <a:moveTo>
                  <a:pt x="6215633" y="846745"/>
                </a:moveTo>
                <a:cubicBezTo>
                  <a:pt x="6235833" y="846745"/>
                  <a:pt x="6252209" y="863121"/>
                  <a:pt x="6252209" y="883321"/>
                </a:cubicBezTo>
                <a:cubicBezTo>
                  <a:pt x="6252209" y="903521"/>
                  <a:pt x="6235833" y="919897"/>
                  <a:pt x="6215633" y="919897"/>
                </a:cubicBezTo>
                <a:cubicBezTo>
                  <a:pt x="6195433" y="919897"/>
                  <a:pt x="6179057" y="903521"/>
                  <a:pt x="6179057" y="883321"/>
                </a:cubicBezTo>
                <a:cubicBezTo>
                  <a:pt x="6179057" y="863121"/>
                  <a:pt x="6195433" y="846745"/>
                  <a:pt x="6215633" y="846745"/>
                </a:cubicBezTo>
                <a:close/>
                <a:moveTo>
                  <a:pt x="5994952" y="846742"/>
                </a:moveTo>
                <a:cubicBezTo>
                  <a:pt x="6015152" y="846742"/>
                  <a:pt x="6031528" y="863118"/>
                  <a:pt x="6031528" y="883318"/>
                </a:cubicBezTo>
                <a:cubicBezTo>
                  <a:pt x="6031528" y="903518"/>
                  <a:pt x="6015152" y="919894"/>
                  <a:pt x="5994952" y="919894"/>
                </a:cubicBezTo>
                <a:cubicBezTo>
                  <a:pt x="5974752" y="919894"/>
                  <a:pt x="5958376" y="903518"/>
                  <a:pt x="5958376" y="883318"/>
                </a:cubicBezTo>
                <a:cubicBezTo>
                  <a:pt x="5958376" y="863118"/>
                  <a:pt x="5974752" y="846742"/>
                  <a:pt x="5994952" y="846742"/>
                </a:cubicBezTo>
                <a:close/>
                <a:moveTo>
                  <a:pt x="5774272" y="846739"/>
                </a:moveTo>
                <a:cubicBezTo>
                  <a:pt x="5794472" y="846739"/>
                  <a:pt x="5810848" y="863115"/>
                  <a:pt x="5810848" y="883315"/>
                </a:cubicBezTo>
                <a:cubicBezTo>
                  <a:pt x="5810848" y="903515"/>
                  <a:pt x="5794472" y="919891"/>
                  <a:pt x="5774272" y="919891"/>
                </a:cubicBezTo>
                <a:cubicBezTo>
                  <a:pt x="5754073" y="919891"/>
                  <a:pt x="5737697" y="903515"/>
                  <a:pt x="5737697" y="883315"/>
                </a:cubicBezTo>
                <a:cubicBezTo>
                  <a:pt x="5737697" y="863115"/>
                  <a:pt x="5754073" y="846739"/>
                  <a:pt x="5774272" y="846739"/>
                </a:cubicBezTo>
                <a:close/>
                <a:moveTo>
                  <a:pt x="5553593" y="846737"/>
                </a:moveTo>
                <a:cubicBezTo>
                  <a:pt x="5573793" y="846737"/>
                  <a:pt x="5590169" y="863113"/>
                  <a:pt x="5590169" y="883313"/>
                </a:cubicBezTo>
                <a:cubicBezTo>
                  <a:pt x="5590169" y="903513"/>
                  <a:pt x="5573793" y="919889"/>
                  <a:pt x="5553593" y="919889"/>
                </a:cubicBezTo>
                <a:cubicBezTo>
                  <a:pt x="5533393" y="919889"/>
                  <a:pt x="5517018" y="903513"/>
                  <a:pt x="5517018" y="883313"/>
                </a:cubicBezTo>
                <a:cubicBezTo>
                  <a:pt x="5517018" y="863113"/>
                  <a:pt x="5533393" y="846737"/>
                  <a:pt x="5553593" y="846737"/>
                </a:cubicBezTo>
                <a:close/>
                <a:moveTo>
                  <a:pt x="5332913" y="846734"/>
                </a:moveTo>
                <a:cubicBezTo>
                  <a:pt x="5353113" y="846734"/>
                  <a:pt x="5369490" y="863110"/>
                  <a:pt x="5369490" y="883310"/>
                </a:cubicBezTo>
                <a:cubicBezTo>
                  <a:pt x="5369490" y="903510"/>
                  <a:pt x="5353113" y="919886"/>
                  <a:pt x="5332913" y="919886"/>
                </a:cubicBezTo>
                <a:cubicBezTo>
                  <a:pt x="5312714" y="919886"/>
                  <a:pt x="5296337" y="903510"/>
                  <a:pt x="5296337" y="883310"/>
                </a:cubicBezTo>
                <a:cubicBezTo>
                  <a:pt x="5296337" y="863110"/>
                  <a:pt x="5312714" y="846734"/>
                  <a:pt x="5332913" y="846734"/>
                </a:cubicBezTo>
                <a:close/>
                <a:moveTo>
                  <a:pt x="5112230" y="846731"/>
                </a:moveTo>
                <a:cubicBezTo>
                  <a:pt x="5132433" y="846731"/>
                  <a:pt x="5148807" y="863107"/>
                  <a:pt x="5148807" y="883307"/>
                </a:cubicBezTo>
                <a:cubicBezTo>
                  <a:pt x="5148807" y="903507"/>
                  <a:pt x="5132433" y="919883"/>
                  <a:pt x="5112230" y="919883"/>
                </a:cubicBezTo>
                <a:cubicBezTo>
                  <a:pt x="5092030" y="919883"/>
                  <a:pt x="5075655" y="903507"/>
                  <a:pt x="5075655" y="883307"/>
                </a:cubicBezTo>
                <a:cubicBezTo>
                  <a:pt x="5075655" y="863107"/>
                  <a:pt x="5092030" y="846731"/>
                  <a:pt x="5112230" y="846731"/>
                </a:cubicBezTo>
                <a:close/>
                <a:moveTo>
                  <a:pt x="4891552" y="846729"/>
                </a:moveTo>
                <a:cubicBezTo>
                  <a:pt x="4911751" y="846729"/>
                  <a:pt x="4928127" y="863105"/>
                  <a:pt x="4928127" y="883305"/>
                </a:cubicBezTo>
                <a:cubicBezTo>
                  <a:pt x="4928127" y="903504"/>
                  <a:pt x="4911751" y="919880"/>
                  <a:pt x="4891552" y="919880"/>
                </a:cubicBezTo>
                <a:cubicBezTo>
                  <a:pt x="4871352" y="919880"/>
                  <a:pt x="4854975" y="903504"/>
                  <a:pt x="4854975" y="883305"/>
                </a:cubicBezTo>
                <a:cubicBezTo>
                  <a:pt x="4854975" y="863105"/>
                  <a:pt x="4871352" y="846729"/>
                  <a:pt x="4891552" y="846729"/>
                </a:cubicBezTo>
                <a:close/>
                <a:moveTo>
                  <a:pt x="4670871" y="846726"/>
                </a:moveTo>
                <a:cubicBezTo>
                  <a:pt x="4691070" y="846726"/>
                  <a:pt x="4707447" y="863102"/>
                  <a:pt x="4707447" y="883302"/>
                </a:cubicBezTo>
                <a:cubicBezTo>
                  <a:pt x="4707447" y="903502"/>
                  <a:pt x="4691070" y="919878"/>
                  <a:pt x="4670871" y="919878"/>
                </a:cubicBezTo>
                <a:cubicBezTo>
                  <a:pt x="4650672" y="919878"/>
                  <a:pt x="4634295" y="903502"/>
                  <a:pt x="4634295" y="883302"/>
                </a:cubicBezTo>
                <a:cubicBezTo>
                  <a:pt x="4634295" y="863102"/>
                  <a:pt x="4650672" y="846726"/>
                  <a:pt x="4670871" y="846726"/>
                </a:cubicBezTo>
                <a:close/>
                <a:moveTo>
                  <a:pt x="4450188" y="846723"/>
                </a:moveTo>
                <a:cubicBezTo>
                  <a:pt x="4470390" y="846723"/>
                  <a:pt x="4486764" y="863099"/>
                  <a:pt x="4486764" y="883299"/>
                </a:cubicBezTo>
                <a:cubicBezTo>
                  <a:pt x="4486764" y="903499"/>
                  <a:pt x="4470390" y="919875"/>
                  <a:pt x="4450188" y="919875"/>
                </a:cubicBezTo>
                <a:cubicBezTo>
                  <a:pt x="4429988" y="919875"/>
                  <a:pt x="4413613" y="903499"/>
                  <a:pt x="4413613" y="883299"/>
                </a:cubicBezTo>
                <a:cubicBezTo>
                  <a:pt x="4413613" y="863099"/>
                  <a:pt x="4429988" y="846723"/>
                  <a:pt x="4450188" y="846723"/>
                </a:cubicBezTo>
                <a:close/>
                <a:moveTo>
                  <a:pt x="4229507" y="846720"/>
                </a:moveTo>
                <a:cubicBezTo>
                  <a:pt x="4249708" y="846720"/>
                  <a:pt x="4266084" y="863096"/>
                  <a:pt x="4266084" y="883296"/>
                </a:cubicBezTo>
                <a:cubicBezTo>
                  <a:pt x="4266084" y="903496"/>
                  <a:pt x="4249708" y="919872"/>
                  <a:pt x="4229507" y="919872"/>
                </a:cubicBezTo>
                <a:cubicBezTo>
                  <a:pt x="4209307" y="919872"/>
                  <a:pt x="4192931" y="903496"/>
                  <a:pt x="4192931" y="883296"/>
                </a:cubicBezTo>
                <a:cubicBezTo>
                  <a:pt x="4192931" y="863096"/>
                  <a:pt x="4209307" y="846720"/>
                  <a:pt x="4229507" y="846720"/>
                </a:cubicBezTo>
                <a:close/>
                <a:moveTo>
                  <a:pt x="4008847" y="846718"/>
                </a:moveTo>
                <a:cubicBezTo>
                  <a:pt x="4029045" y="846718"/>
                  <a:pt x="4045426" y="863094"/>
                  <a:pt x="4045426" y="883294"/>
                </a:cubicBezTo>
                <a:cubicBezTo>
                  <a:pt x="4045426" y="903494"/>
                  <a:pt x="4029045" y="919870"/>
                  <a:pt x="4008847" y="919870"/>
                </a:cubicBezTo>
                <a:cubicBezTo>
                  <a:pt x="3988642" y="919870"/>
                  <a:pt x="3972267" y="903494"/>
                  <a:pt x="3972267" y="883294"/>
                </a:cubicBezTo>
                <a:cubicBezTo>
                  <a:pt x="3972267" y="863094"/>
                  <a:pt x="3988642" y="846718"/>
                  <a:pt x="4008847" y="846718"/>
                </a:cubicBezTo>
                <a:close/>
                <a:moveTo>
                  <a:pt x="3788165" y="846715"/>
                </a:moveTo>
                <a:cubicBezTo>
                  <a:pt x="3808367" y="846715"/>
                  <a:pt x="3824738" y="863091"/>
                  <a:pt x="3824738" y="883291"/>
                </a:cubicBezTo>
                <a:cubicBezTo>
                  <a:pt x="3824738" y="903491"/>
                  <a:pt x="3808367" y="919867"/>
                  <a:pt x="3788165" y="919867"/>
                </a:cubicBezTo>
                <a:cubicBezTo>
                  <a:pt x="3767965" y="919867"/>
                  <a:pt x="3751588" y="903491"/>
                  <a:pt x="3751588" y="883291"/>
                </a:cubicBezTo>
                <a:cubicBezTo>
                  <a:pt x="3751588" y="863091"/>
                  <a:pt x="3767965" y="846715"/>
                  <a:pt x="3788165" y="846715"/>
                </a:cubicBezTo>
                <a:close/>
                <a:moveTo>
                  <a:pt x="3567479" y="846712"/>
                </a:moveTo>
                <a:cubicBezTo>
                  <a:pt x="3587675" y="846712"/>
                  <a:pt x="3604051" y="863088"/>
                  <a:pt x="3604051" y="883288"/>
                </a:cubicBezTo>
                <a:cubicBezTo>
                  <a:pt x="3604051" y="903488"/>
                  <a:pt x="3587675" y="919864"/>
                  <a:pt x="3567479" y="919864"/>
                </a:cubicBezTo>
                <a:cubicBezTo>
                  <a:pt x="3547276" y="919864"/>
                  <a:pt x="3530908" y="903488"/>
                  <a:pt x="3530908" y="883288"/>
                </a:cubicBezTo>
                <a:cubicBezTo>
                  <a:pt x="3530908" y="863088"/>
                  <a:pt x="3547276" y="846712"/>
                  <a:pt x="3567479" y="846712"/>
                </a:cubicBezTo>
                <a:close/>
                <a:moveTo>
                  <a:pt x="3346801" y="846709"/>
                </a:moveTo>
                <a:cubicBezTo>
                  <a:pt x="3367001" y="846709"/>
                  <a:pt x="3383375" y="863085"/>
                  <a:pt x="3383375" y="883286"/>
                </a:cubicBezTo>
                <a:cubicBezTo>
                  <a:pt x="3383375" y="903486"/>
                  <a:pt x="3367001" y="919862"/>
                  <a:pt x="3346801" y="919862"/>
                </a:cubicBezTo>
                <a:cubicBezTo>
                  <a:pt x="3326603" y="919862"/>
                  <a:pt x="3310228" y="903486"/>
                  <a:pt x="3310228" y="883286"/>
                </a:cubicBezTo>
                <a:cubicBezTo>
                  <a:pt x="3310228" y="863085"/>
                  <a:pt x="3326603" y="846709"/>
                  <a:pt x="3346801" y="846709"/>
                </a:cubicBezTo>
                <a:close/>
                <a:moveTo>
                  <a:pt x="3126126" y="846707"/>
                </a:moveTo>
                <a:cubicBezTo>
                  <a:pt x="3146320" y="846707"/>
                  <a:pt x="3162696" y="863083"/>
                  <a:pt x="3162696" y="883283"/>
                </a:cubicBezTo>
                <a:cubicBezTo>
                  <a:pt x="3162696" y="903483"/>
                  <a:pt x="3146320" y="919859"/>
                  <a:pt x="3126126" y="919859"/>
                </a:cubicBezTo>
                <a:cubicBezTo>
                  <a:pt x="3105923" y="919859"/>
                  <a:pt x="3089541" y="903483"/>
                  <a:pt x="3089541" y="883283"/>
                </a:cubicBezTo>
                <a:cubicBezTo>
                  <a:pt x="3089541" y="863083"/>
                  <a:pt x="3105923" y="846707"/>
                  <a:pt x="3126126" y="846707"/>
                </a:cubicBezTo>
                <a:close/>
                <a:moveTo>
                  <a:pt x="2905436" y="846704"/>
                </a:moveTo>
                <a:cubicBezTo>
                  <a:pt x="2925637" y="846704"/>
                  <a:pt x="2942013" y="863080"/>
                  <a:pt x="2942013" y="883280"/>
                </a:cubicBezTo>
                <a:cubicBezTo>
                  <a:pt x="2942013" y="903480"/>
                  <a:pt x="2925637" y="919856"/>
                  <a:pt x="2905436" y="919856"/>
                </a:cubicBezTo>
                <a:cubicBezTo>
                  <a:pt x="2885243" y="919856"/>
                  <a:pt x="2868866" y="903480"/>
                  <a:pt x="2868866" y="883280"/>
                </a:cubicBezTo>
                <a:cubicBezTo>
                  <a:pt x="2868866" y="863080"/>
                  <a:pt x="2885243" y="846704"/>
                  <a:pt x="2905436" y="846704"/>
                </a:cubicBezTo>
                <a:close/>
                <a:moveTo>
                  <a:pt x="2684758" y="846701"/>
                </a:moveTo>
                <a:cubicBezTo>
                  <a:pt x="2704958" y="846701"/>
                  <a:pt x="2721329" y="863077"/>
                  <a:pt x="2721329" y="883277"/>
                </a:cubicBezTo>
                <a:cubicBezTo>
                  <a:pt x="2721329" y="903477"/>
                  <a:pt x="2704958" y="919853"/>
                  <a:pt x="2684758" y="919853"/>
                </a:cubicBezTo>
                <a:cubicBezTo>
                  <a:pt x="2664554" y="919853"/>
                  <a:pt x="2648177" y="903477"/>
                  <a:pt x="2648177" y="883277"/>
                </a:cubicBezTo>
                <a:cubicBezTo>
                  <a:pt x="2648177" y="863077"/>
                  <a:pt x="2664554" y="846701"/>
                  <a:pt x="2684758" y="846701"/>
                </a:cubicBezTo>
                <a:close/>
                <a:moveTo>
                  <a:pt x="2464071" y="846699"/>
                </a:moveTo>
                <a:cubicBezTo>
                  <a:pt x="2484272" y="846699"/>
                  <a:pt x="2500650" y="863075"/>
                  <a:pt x="2500650" y="883275"/>
                </a:cubicBezTo>
                <a:cubicBezTo>
                  <a:pt x="2500650" y="903475"/>
                  <a:pt x="2484272" y="919851"/>
                  <a:pt x="2464071" y="919851"/>
                </a:cubicBezTo>
                <a:cubicBezTo>
                  <a:pt x="2443875" y="919851"/>
                  <a:pt x="2427500" y="903475"/>
                  <a:pt x="2427500" y="883275"/>
                </a:cubicBezTo>
                <a:cubicBezTo>
                  <a:pt x="2427500" y="863075"/>
                  <a:pt x="2443875" y="846699"/>
                  <a:pt x="2464071" y="846699"/>
                </a:cubicBezTo>
                <a:close/>
                <a:moveTo>
                  <a:pt x="2243393" y="846696"/>
                </a:moveTo>
                <a:cubicBezTo>
                  <a:pt x="2263591" y="846696"/>
                  <a:pt x="2279972" y="863072"/>
                  <a:pt x="2279972" y="883272"/>
                </a:cubicBezTo>
                <a:cubicBezTo>
                  <a:pt x="2279972" y="903472"/>
                  <a:pt x="2263591" y="919848"/>
                  <a:pt x="2243393" y="919848"/>
                </a:cubicBezTo>
                <a:cubicBezTo>
                  <a:pt x="2223191" y="919848"/>
                  <a:pt x="2206817" y="903472"/>
                  <a:pt x="2206817" y="883272"/>
                </a:cubicBezTo>
                <a:cubicBezTo>
                  <a:pt x="2206817" y="863072"/>
                  <a:pt x="2223191" y="846696"/>
                  <a:pt x="2243393" y="846696"/>
                </a:cubicBezTo>
                <a:close/>
                <a:moveTo>
                  <a:pt x="2022713" y="846693"/>
                </a:moveTo>
                <a:cubicBezTo>
                  <a:pt x="2042913" y="846693"/>
                  <a:pt x="2059288" y="863069"/>
                  <a:pt x="2059288" y="883269"/>
                </a:cubicBezTo>
                <a:cubicBezTo>
                  <a:pt x="2059288" y="903469"/>
                  <a:pt x="2042913" y="919845"/>
                  <a:pt x="2022713" y="919845"/>
                </a:cubicBezTo>
                <a:cubicBezTo>
                  <a:pt x="2002514" y="919845"/>
                  <a:pt x="1986179" y="903469"/>
                  <a:pt x="1986179" y="883269"/>
                </a:cubicBezTo>
                <a:cubicBezTo>
                  <a:pt x="1986179" y="863069"/>
                  <a:pt x="2002514" y="846693"/>
                  <a:pt x="2022713" y="846693"/>
                </a:cubicBezTo>
                <a:close/>
                <a:moveTo>
                  <a:pt x="1802070" y="846690"/>
                </a:moveTo>
                <a:cubicBezTo>
                  <a:pt x="1822269" y="846690"/>
                  <a:pt x="1838646" y="863066"/>
                  <a:pt x="1838646" y="883266"/>
                </a:cubicBezTo>
                <a:cubicBezTo>
                  <a:pt x="1838646" y="903466"/>
                  <a:pt x="1822269" y="919842"/>
                  <a:pt x="1802070" y="919842"/>
                </a:cubicBezTo>
                <a:cubicBezTo>
                  <a:pt x="1781869" y="919842"/>
                  <a:pt x="1765494" y="903466"/>
                  <a:pt x="1765494" y="883266"/>
                </a:cubicBezTo>
                <a:cubicBezTo>
                  <a:pt x="1765494" y="863066"/>
                  <a:pt x="1781869" y="846690"/>
                  <a:pt x="1802070" y="846690"/>
                </a:cubicBezTo>
                <a:close/>
                <a:moveTo>
                  <a:pt x="1581384" y="846688"/>
                </a:moveTo>
                <a:cubicBezTo>
                  <a:pt x="1601584" y="846688"/>
                  <a:pt x="1617960" y="863064"/>
                  <a:pt x="1617960" y="883264"/>
                </a:cubicBezTo>
                <a:cubicBezTo>
                  <a:pt x="1617960" y="903464"/>
                  <a:pt x="1601584" y="919840"/>
                  <a:pt x="1581384" y="919840"/>
                </a:cubicBezTo>
                <a:cubicBezTo>
                  <a:pt x="1561184" y="919840"/>
                  <a:pt x="1544808" y="903464"/>
                  <a:pt x="1544808" y="883264"/>
                </a:cubicBezTo>
                <a:cubicBezTo>
                  <a:pt x="1544808" y="863064"/>
                  <a:pt x="1561184" y="846688"/>
                  <a:pt x="1581384" y="846688"/>
                </a:cubicBezTo>
                <a:close/>
                <a:moveTo>
                  <a:pt x="1360698" y="846685"/>
                </a:moveTo>
                <a:cubicBezTo>
                  <a:pt x="1380898" y="846685"/>
                  <a:pt x="1397274" y="863061"/>
                  <a:pt x="1397274" y="883261"/>
                </a:cubicBezTo>
                <a:cubicBezTo>
                  <a:pt x="1397274" y="903461"/>
                  <a:pt x="1380898" y="919837"/>
                  <a:pt x="1360698" y="919837"/>
                </a:cubicBezTo>
                <a:cubicBezTo>
                  <a:pt x="1340498" y="919837"/>
                  <a:pt x="1324122" y="903461"/>
                  <a:pt x="1324122" y="883261"/>
                </a:cubicBezTo>
                <a:cubicBezTo>
                  <a:pt x="1324122" y="863061"/>
                  <a:pt x="1340498" y="846685"/>
                  <a:pt x="1360698" y="846685"/>
                </a:cubicBezTo>
                <a:close/>
                <a:moveTo>
                  <a:pt x="1140012" y="846682"/>
                </a:moveTo>
                <a:cubicBezTo>
                  <a:pt x="1160212" y="846682"/>
                  <a:pt x="1176588" y="863058"/>
                  <a:pt x="1176588" y="883258"/>
                </a:cubicBezTo>
                <a:cubicBezTo>
                  <a:pt x="1176588" y="903458"/>
                  <a:pt x="1160212" y="919834"/>
                  <a:pt x="1140012" y="919834"/>
                </a:cubicBezTo>
                <a:cubicBezTo>
                  <a:pt x="1119812" y="919834"/>
                  <a:pt x="1103436" y="903458"/>
                  <a:pt x="1103436" y="883258"/>
                </a:cubicBezTo>
                <a:cubicBezTo>
                  <a:pt x="1103436" y="863058"/>
                  <a:pt x="1119812" y="846682"/>
                  <a:pt x="1140012" y="846682"/>
                </a:cubicBezTo>
                <a:close/>
                <a:moveTo>
                  <a:pt x="919326" y="846680"/>
                </a:moveTo>
                <a:cubicBezTo>
                  <a:pt x="939526" y="846680"/>
                  <a:pt x="955902" y="863056"/>
                  <a:pt x="955902" y="883256"/>
                </a:cubicBezTo>
                <a:cubicBezTo>
                  <a:pt x="955902" y="903456"/>
                  <a:pt x="939526" y="919832"/>
                  <a:pt x="919326" y="919832"/>
                </a:cubicBezTo>
                <a:cubicBezTo>
                  <a:pt x="899126" y="919832"/>
                  <a:pt x="882750" y="903456"/>
                  <a:pt x="882750" y="883256"/>
                </a:cubicBezTo>
                <a:cubicBezTo>
                  <a:pt x="882750" y="863056"/>
                  <a:pt x="899126" y="846680"/>
                  <a:pt x="919326" y="846680"/>
                </a:cubicBezTo>
                <a:close/>
                <a:moveTo>
                  <a:pt x="698640" y="846677"/>
                </a:moveTo>
                <a:cubicBezTo>
                  <a:pt x="718840" y="846677"/>
                  <a:pt x="735216" y="863053"/>
                  <a:pt x="735216" y="883253"/>
                </a:cubicBezTo>
                <a:cubicBezTo>
                  <a:pt x="735216" y="903453"/>
                  <a:pt x="718840" y="919829"/>
                  <a:pt x="698640" y="919829"/>
                </a:cubicBezTo>
                <a:cubicBezTo>
                  <a:pt x="678440" y="919829"/>
                  <a:pt x="662064" y="903453"/>
                  <a:pt x="662064" y="883253"/>
                </a:cubicBezTo>
                <a:cubicBezTo>
                  <a:pt x="662064" y="863053"/>
                  <a:pt x="678440" y="846677"/>
                  <a:pt x="698640" y="846677"/>
                </a:cubicBezTo>
                <a:close/>
                <a:moveTo>
                  <a:pt x="477954" y="846674"/>
                </a:moveTo>
                <a:cubicBezTo>
                  <a:pt x="498154" y="846674"/>
                  <a:pt x="514530" y="863050"/>
                  <a:pt x="514530" y="883250"/>
                </a:cubicBezTo>
                <a:cubicBezTo>
                  <a:pt x="514530" y="903450"/>
                  <a:pt x="498154" y="919826"/>
                  <a:pt x="477954" y="919826"/>
                </a:cubicBezTo>
                <a:cubicBezTo>
                  <a:pt x="457754" y="919826"/>
                  <a:pt x="441378" y="903450"/>
                  <a:pt x="441378" y="883250"/>
                </a:cubicBezTo>
                <a:cubicBezTo>
                  <a:pt x="441378" y="863050"/>
                  <a:pt x="457754" y="846674"/>
                  <a:pt x="477954" y="846674"/>
                </a:cubicBezTo>
                <a:close/>
                <a:moveTo>
                  <a:pt x="257267" y="846671"/>
                </a:moveTo>
                <a:cubicBezTo>
                  <a:pt x="277468" y="846671"/>
                  <a:pt x="293843" y="863047"/>
                  <a:pt x="293843" y="883248"/>
                </a:cubicBezTo>
                <a:cubicBezTo>
                  <a:pt x="293843" y="903447"/>
                  <a:pt x="277468" y="919823"/>
                  <a:pt x="257267" y="919823"/>
                </a:cubicBezTo>
                <a:cubicBezTo>
                  <a:pt x="237068" y="919823"/>
                  <a:pt x="220692" y="903447"/>
                  <a:pt x="220692" y="883248"/>
                </a:cubicBezTo>
                <a:cubicBezTo>
                  <a:pt x="220692" y="863047"/>
                  <a:pt x="237068" y="846671"/>
                  <a:pt x="257267" y="846671"/>
                </a:cubicBezTo>
                <a:close/>
                <a:moveTo>
                  <a:pt x="36581" y="846669"/>
                </a:moveTo>
                <a:cubicBezTo>
                  <a:pt x="56781" y="846669"/>
                  <a:pt x="73157" y="863045"/>
                  <a:pt x="73157" y="883245"/>
                </a:cubicBezTo>
                <a:cubicBezTo>
                  <a:pt x="73157" y="903445"/>
                  <a:pt x="56781" y="919821"/>
                  <a:pt x="36581" y="919821"/>
                </a:cubicBezTo>
                <a:cubicBezTo>
                  <a:pt x="16381" y="919821"/>
                  <a:pt x="5" y="903445"/>
                  <a:pt x="5" y="883245"/>
                </a:cubicBezTo>
                <a:cubicBezTo>
                  <a:pt x="5" y="863045"/>
                  <a:pt x="16381" y="846669"/>
                  <a:pt x="36581" y="846669"/>
                </a:cubicBezTo>
                <a:close/>
                <a:moveTo>
                  <a:pt x="11732658" y="846666"/>
                </a:moveTo>
                <a:cubicBezTo>
                  <a:pt x="11752858" y="846666"/>
                  <a:pt x="11769234" y="863042"/>
                  <a:pt x="11769234" y="883242"/>
                </a:cubicBezTo>
                <a:cubicBezTo>
                  <a:pt x="11769234" y="903442"/>
                  <a:pt x="11752858" y="919818"/>
                  <a:pt x="11732658" y="919818"/>
                </a:cubicBezTo>
                <a:cubicBezTo>
                  <a:pt x="11712458" y="919818"/>
                  <a:pt x="11696082" y="903442"/>
                  <a:pt x="11696082" y="883242"/>
                </a:cubicBezTo>
                <a:cubicBezTo>
                  <a:pt x="11696082" y="863042"/>
                  <a:pt x="11712458" y="846666"/>
                  <a:pt x="11732658" y="846666"/>
                </a:cubicBezTo>
                <a:close/>
                <a:moveTo>
                  <a:pt x="11953343" y="846663"/>
                </a:moveTo>
                <a:cubicBezTo>
                  <a:pt x="11973543" y="846663"/>
                  <a:pt x="11989919" y="863039"/>
                  <a:pt x="11989919" y="883239"/>
                </a:cubicBezTo>
                <a:cubicBezTo>
                  <a:pt x="11989919" y="903439"/>
                  <a:pt x="11973543" y="919815"/>
                  <a:pt x="11953343" y="919815"/>
                </a:cubicBezTo>
                <a:cubicBezTo>
                  <a:pt x="11933143" y="919815"/>
                  <a:pt x="11916767" y="903439"/>
                  <a:pt x="11916767" y="883239"/>
                </a:cubicBezTo>
                <a:cubicBezTo>
                  <a:pt x="11916767" y="863039"/>
                  <a:pt x="11933143" y="846663"/>
                  <a:pt x="11953343" y="846663"/>
                </a:cubicBezTo>
                <a:close/>
                <a:moveTo>
                  <a:pt x="11511977" y="635151"/>
                </a:moveTo>
                <a:cubicBezTo>
                  <a:pt x="11532177" y="635151"/>
                  <a:pt x="11548553" y="651527"/>
                  <a:pt x="11548553" y="671727"/>
                </a:cubicBezTo>
                <a:cubicBezTo>
                  <a:pt x="11548553" y="691925"/>
                  <a:pt x="11532177" y="708300"/>
                  <a:pt x="11511977" y="708300"/>
                </a:cubicBezTo>
                <a:cubicBezTo>
                  <a:pt x="11491777" y="708300"/>
                  <a:pt x="11475401" y="691925"/>
                  <a:pt x="11475401" y="671727"/>
                </a:cubicBezTo>
                <a:cubicBezTo>
                  <a:pt x="11475401" y="651527"/>
                  <a:pt x="11491777" y="635151"/>
                  <a:pt x="11511977" y="635151"/>
                </a:cubicBezTo>
                <a:close/>
                <a:moveTo>
                  <a:pt x="11291296" y="635148"/>
                </a:moveTo>
                <a:cubicBezTo>
                  <a:pt x="11311496" y="635148"/>
                  <a:pt x="11327872" y="651524"/>
                  <a:pt x="11327872" y="671724"/>
                </a:cubicBezTo>
                <a:cubicBezTo>
                  <a:pt x="11327872" y="691922"/>
                  <a:pt x="11311496" y="708297"/>
                  <a:pt x="11291296" y="708297"/>
                </a:cubicBezTo>
                <a:cubicBezTo>
                  <a:pt x="11271096" y="708297"/>
                  <a:pt x="11254720" y="691922"/>
                  <a:pt x="11254720" y="671724"/>
                </a:cubicBezTo>
                <a:cubicBezTo>
                  <a:pt x="11254720" y="651524"/>
                  <a:pt x="11271096" y="635148"/>
                  <a:pt x="11291296" y="635148"/>
                </a:cubicBezTo>
                <a:close/>
                <a:moveTo>
                  <a:pt x="11070615" y="635145"/>
                </a:moveTo>
                <a:cubicBezTo>
                  <a:pt x="11090815" y="635145"/>
                  <a:pt x="11107191" y="651521"/>
                  <a:pt x="11107191" y="671721"/>
                </a:cubicBezTo>
                <a:cubicBezTo>
                  <a:pt x="11107191" y="691919"/>
                  <a:pt x="11090815" y="708294"/>
                  <a:pt x="11070615" y="708294"/>
                </a:cubicBezTo>
                <a:cubicBezTo>
                  <a:pt x="11050415" y="708294"/>
                  <a:pt x="11034039" y="691919"/>
                  <a:pt x="11034039" y="671721"/>
                </a:cubicBezTo>
                <a:cubicBezTo>
                  <a:pt x="11034039" y="651521"/>
                  <a:pt x="11050415" y="635145"/>
                  <a:pt x="11070615" y="635145"/>
                </a:cubicBezTo>
                <a:close/>
                <a:moveTo>
                  <a:pt x="10849934" y="635142"/>
                </a:moveTo>
                <a:cubicBezTo>
                  <a:pt x="10870134" y="635142"/>
                  <a:pt x="10886510" y="651518"/>
                  <a:pt x="10886510" y="671718"/>
                </a:cubicBezTo>
                <a:cubicBezTo>
                  <a:pt x="10886510" y="691917"/>
                  <a:pt x="10870134" y="708291"/>
                  <a:pt x="10849934" y="708291"/>
                </a:cubicBezTo>
                <a:cubicBezTo>
                  <a:pt x="10829734" y="708291"/>
                  <a:pt x="10813358" y="691917"/>
                  <a:pt x="10813358" y="671718"/>
                </a:cubicBezTo>
                <a:cubicBezTo>
                  <a:pt x="10813358" y="651518"/>
                  <a:pt x="10829734" y="635142"/>
                  <a:pt x="10849934" y="635142"/>
                </a:cubicBezTo>
                <a:close/>
                <a:moveTo>
                  <a:pt x="10629253" y="635139"/>
                </a:moveTo>
                <a:cubicBezTo>
                  <a:pt x="10649453" y="635139"/>
                  <a:pt x="10665829" y="651515"/>
                  <a:pt x="10665829" y="671715"/>
                </a:cubicBezTo>
                <a:cubicBezTo>
                  <a:pt x="10665829" y="691914"/>
                  <a:pt x="10649453" y="708289"/>
                  <a:pt x="10629253" y="708289"/>
                </a:cubicBezTo>
                <a:cubicBezTo>
                  <a:pt x="10609053" y="708289"/>
                  <a:pt x="10592677" y="691914"/>
                  <a:pt x="10592677" y="671715"/>
                </a:cubicBezTo>
                <a:cubicBezTo>
                  <a:pt x="10592677" y="651515"/>
                  <a:pt x="10609053" y="635139"/>
                  <a:pt x="10629253" y="635139"/>
                </a:cubicBezTo>
                <a:close/>
                <a:moveTo>
                  <a:pt x="10408572" y="635136"/>
                </a:moveTo>
                <a:cubicBezTo>
                  <a:pt x="10428772" y="635136"/>
                  <a:pt x="10445148" y="651512"/>
                  <a:pt x="10445148" y="671712"/>
                </a:cubicBezTo>
                <a:cubicBezTo>
                  <a:pt x="10445148" y="691911"/>
                  <a:pt x="10428772" y="708286"/>
                  <a:pt x="10408572" y="708286"/>
                </a:cubicBezTo>
                <a:cubicBezTo>
                  <a:pt x="10388372" y="708286"/>
                  <a:pt x="10371996" y="691911"/>
                  <a:pt x="10371996" y="671712"/>
                </a:cubicBezTo>
                <a:cubicBezTo>
                  <a:pt x="10371996" y="651512"/>
                  <a:pt x="10388372" y="635136"/>
                  <a:pt x="10408572" y="635136"/>
                </a:cubicBezTo>
                <a:close/>
                <a:moveTo>
                  <a:pt x="10187891" y="635134"/>
                </a:moveTo>
                <a:cubicBezTo>
                  <a:pt x="10208091" y="635134"/>
                  <a:pt x="10224467" y="651510"/>
                  <a:pt x="10224467" y="671710"/>
                </a:cubicBezTo>
                <a:cubicBezTo>
                  <a:pt x="10224467" y="691908"/>
                  <a:pt x="10208091" y="708283"/>
                  <a:pt x="10187891" y="708283"/>
                </a:cubicBezTo>
                <a:cubicBezTo>
                  <a:pt x="10167691" y="708283"/>
                  <a:pt x="10151315" y="691908"/>
                  <a:pt x="10151315" y="671710"/>
                </a:cubicBezTo>
                <a:cubicBezTo>
                  <a:pt x="10151315" y="651510"/>
                  <a:pt x="10167691" y="635134"/>
                  <a:pt x="10187891" y="635134"/>
                </a:cubicBezTo>
                <a:close/>
                <a:moveTo>
                  <a:pt x="9967210" y="635131"/>
                </a:moveTo>
                <a:cubicBezTo>
                  <a:pt x="9987410" y="635131"/>
                  <a:pt x="10003786" y="651507"/>
                  <a:pt x="10003786" y="671707"/>
                </a:cubicBezTo>
                <a:cubicBezTo>
                  <a:pt x="10003786" y="691905"/>
                  <a:pt x="9987410" y="708280"/>
                  <a:pt x="9967210" y="708280"/>
                </a:cubicBezTo>
                <a:cubicBezTo>
                  <a:pt x="9947010" y="708280"/>
                  <a:pt x="9930634" y="691905"/>
                  <a:pt x="9930634" y="671707"/>
                </a:cubicBezTo>
                <a:cubicBezTo>
                  <a:pt x="9930634" y="651507"/>
                  <a:pt x="9947010" y="635131"/>
                  <a:pt x="9967210" y="635131"/>
                </a:cubicBezTo>
                <a:close/>
                <a:moveTo>
                  <a:pt x="9746529" y="635128"/>
                </a:moveTo>
                <a:cubicBezTo>
                  <a:pt x="9766729" y="635128"/>
                  <a:pt x="9783105" y="651504"/>
                  <a:pt x="9783105" y="671704"/>
                </a:cubicBezTo>
                <a:cubicBezTo>
                  <a:pt x="9783105" y="691902"/>
                  <a:pt x="9766729" y="708277"/>
                  <a:pt x="9746529" y="708277"/>
                </a:cubicBezTo>
                <a:cubicBezTo>
                  <a:pt x="9726329" y="708277"/>
                  <a:pt x="9709953" y="691902"/>
                  <a:pt x="9709953" y="671704"/>
                </a:cubicBezTo>
                <a:cubicBezTo>
                  <a:pt x="9709953" y="651504"/>
                  <a:pt x="9726329" y="635128"/>
                  <a:pt x="9746529" y="635128"/>
                </a:cubicBezTo>
                <a:close/>
                <a:moveTo>
                  <a:pt x="9525848" y="635125"/>
                </a:moveTo>
                <a:cubicBezTo>
                  <a:pt x="9546048" y="635125"/>
                  <a:pt x="9562424" y="651501"/>
                  <a:pt x="9562424" y="671701"/>
                </a:cubicBezTo>
                <a:cubicBezTo>
                  <a:pt x="9562424" y="691900"/>
                  <a:pt x="9546048" y="708275"/>
                  <a:pt x="9525848" y="708275"/>
                </a:cubicBezTo>
                <a:cubicBezTo>
                  <a:pt x="9505648" y="708275"/>
                  <a:pt x="9489272" y="691900"/>
                  <a:pt x="9489272" y="671701"/>
                </a:cubicBezTo>
                <a:cubicBezTo>
                  <a:pt x="9489272" y="651501"/>
                  <a:pt x="9505648" y="635125"/>
                  <a:pt x="9525848" y="635125"/>
                </a:cubicBezTo>
                <a:close/>
                <a:moveTo>
                  <a:pt x="9305167" y="635122"/>
                </a:moveTo>
                <a:cubicBezTo>
                  <a:pt x="9325367" y="635122"/>
                  <a:pt x="9341743" y="651498"/>
                  <a:pt x="9341743" y="671698"/>
                </a:cubicBezTo>
                <a:cubicBezTo>
                  <a:pt x="9341743" y="691897"/>
                  <a:pt x="9325367" y="708272"/>
                  <a:pt x="9305167" y="708272"/>
                </a:cubicBezTo>
                <a:cubicBezTo>
                  <a:pt x="9284967" y="708272"/>
                  <a:pt x="9268591" y="691897"/>
                  <a:pt x="9268591" y="671698"/>
                </a:cubicBezTo>
                <a:cubicBezTo>
                  <a:pt x="9268591" y="651498"/>
                  <a:pt x="9284967" y="635122"/>
                  <a:pt x="9305167" y="635122"/>
                </a:cubicBezTo>
                <a:close/>
                <a:moveTo>
                  <a:pt x="9084486" y="635119"/>
                </a:moveTo>
                <a:cubicBezTo>
                  <a:pt x="9104686" y="635119"/>
                  <a:pt x="9121062" y="651495"/>
                  <a:pt x="9121062" y="671695"/>
                </a:cubicBezTo>
                <a:cubicBezTo>
                  <a:pt x="9121062" y="691894"/>
                  <a:pt x="9104686" y="708269"/>
                  <a:pt x="9084486" y="708269"/>
                </a:cubicBezTo>
                <a:cubicBezTo>
                  <a:pt x="9064286" y="708269"/>
                  <a:pt x="9047910" y="691894"/>
                  <a:pt x="9047910" y="671695"/>
                </a:cubicBezTo>
                <a:cubicBezTo>
                  <a:pt x="9047910" y="651495"/>
                  <a:pt x="9064286" y="635119"/>
                  <a:pt x="9084486" y="635119"/>
                </a:cubicBezTo>
                <a:close/>
                <a:moveTo>
                  <a:pt x="8863805" y="635117"/>
                </a:moveTo>
                <a:cubicBezTo>
                  <a:pt x="8884005" y="635117"/>
                  <a:pt x="8900381" y="651493"/>
                  <a:pt x="8900381" y="671693"/>
                </a:cubicBezTo>
                <a:cubicBezTo>
                  <a:pt x="8900381" y="691891"/>
                  <a:pt x="8884005" y="708266"/>
                  <a:pt x="8863805" y="708266"/>
                </a:cubicBezTo>
                <a:cubicBezTo>
                  <a:pt x="8843605" y="708266"/>
                  <a:pt x="8827229" y="691891"/>
                  <a:pt x="8827229" y="671693"/>
                </a:cubicBezTo>
                <a:cubicBezTo>
                  <a:pt x="8827229" y="651493"/>
                  <a:pt x="8843605" y="635117"/>
                  <a:pt x="8863805" y="635117"/>
                </a:cubicBezTo>
                <a:close/>
                <a:moveTo>
                  <a:pt x="8643124" y="635114"/>
                </a:moveTo>
                <a:cubicBezTo>
                  <a:pt x="8663324" y="635114"/>
                  <a:pt x="8679700" y="651490"/>
                  <a:pt x="8679700" y="671690"/>
                </a:cubicBezTo>
                <a:cubicBezTo>
                  <a:pt x="8679700" y="691888"/>
                  <a:pt x="8663324" y="708264"/>
                  <a:pt x="8643124" y="708264"/>
                </a:cubicBezTo>
                <a:cubicBezTo>
                  <a:pt x="8622924" y="708264"/>
                  <a:pt x="8606548" y="691888"/>
                  <a:pt x="8606548" y="671690"/>
                </a:cubicBezTo>
                <a:cubicBezTo>
                  <a:pt x="8606548" y="651490"/>
                  <a:pt x="8622924" y="635114"/>
                  <a:pt x="8643124" y="635114"/>
                </a:cubicBezTo>
                <a:close/>
                <a:moveTo>
                  <a:pt x="8422443" y="635111"/>
                </a:moveTo>
                <a:cubicBezTo>
                  <a:pt x="8442643" y="635111"/>
                  <a:pt x="8459019" y="651487"/>
                  <a:pt x="8459019" y="671687"/>
                </a:cubicBezTo>
                <a:cubicBezTo>
                  <a:pt x="8459019" y="691886"/>
                  <a:pt x="8442643" y="708261"/>
                  <a:pt x="8422443" y="708261"/>
                </a:cubicBezTo>
                <a:cubicBezTo>
                  <a:pt x="8402243" y="708261"/>
                  <a:pt x="8385867" y="691886"/>
                  <a:pt x="8385867" y="671687"/>
                </a:cubicBezTo>
                <a:cubicBezTo>
                  <a:pt x="8385867" y="651487"/>
                  <a:pt x="8402243" y="635111"/>
                  <a:pt x="8422443" y="635111"/>
                </a:cubicBezTo>
                <a:close/>
                <a:moveTo>
                  <a:pt x="8201762" y="635108"/>
                </a:moveTo>
                <a:cubicBezTo>
                  <a:pt x="8221962" y="635108"/>
                  <a:pt x="8238338" y="651484"/>
                  <a:pt x="8238338" y="671684"/>
                </a:cubicBezTo>
                <a:cubicBezTo>
                  <a:pt x="8238338" y="691883"/>
                  <a:pt x="8221962" y="708258"/>
                  <a:pt x="8201762" y="708258"/>
                </a:cubicBezTo>
                <a:cubicBezTo>
                  <a:pt x="8181562" y="708258"/>
                  <a:pt x="8165186" y="691883"/>
                  <a:pt x="8165186" y="671684"/>
                </a:cubicBezTo>
                <a:cubicBezTo>
                  <a:pt x="8165186" y="651484"/>
                  <a:pt x="8181562" y="635108"/>
                  <a:pt x="8201762" y="635108"/>
                </a:cubicBezTo>
                <a:close/>
                <a:moveTo>
                  <a:pt x="7981081" y="635105"/>
                </a:moveTo>
                <a:cubicBezTo>
                  <a:pt x="8001281" y="635105"/>
                  <a:pt x="8017657" y="651481"/>
                  <a:pt x="8017657" y="671681"/>
                </a:cubicBezTo>
                <a:cubicBezTo>
                  <a:pt x="8017657" y="691880"/>
                  <a:pt x="8001281" y="708255"/>
                  <a:pt x="7981081" y="708255"/>
                </a:cubicBezTo>
                <a:cubicBezTo>
                  <a:pt x="7960881" y="708255"/>
                  <a:pt x="7944505" y="691880"/>
                  <a:pt x="7944505" y="671681"/>
                </a:cubicBezTo>
                <a:cubicBezTo>
                  <a:pt x="7944505" y="651481"/>
                  <a:pt x="7960881" y="635105"/>
                  <a:pt x="7981081" y="635105"/>
                </a:cubicBezTo>
                <a:close/>
                <a:moveTo>
                  <a:pt x="7760400" y="635102"/>
                </a:moveTo>
                <a:cubicBezTo>
                  <a:pt x="7780600" y="635102"/>
                  <a:pt x="7796976" y="651478"/>
                  <a:pt x="7796976" y="671678"/>
                </a:cubicBezTo>
                <a:cubicBezTo>
                  <a:pt x="7796976" y="691877"/>
                  <a:pt x="7780600" y="708252"/>
                  <a:pt x="7760400" y="708252"/>
                </a:cubicBezTo>
                <a:cubicBezTo>
                  <a:pt x="7740200" y="708252"/>
                  <a:pt x="7723824" y="691877"/>
                  <a:pt x="7723824" y="671678"/>
                </a:cubicBezTo>
                <a:cubicBezTo>
                  <a:pt x="7723824" y="651478"/>
                  <a:pt x="7740200" y="635102"/>
                  <a:pt x="7760400" y="635102"/>
                </a:cubicBezTo>
                <a:close/>
                <a:moveTo>
                  <a:pt x="7539719" y="635100"/>
                </a:moveTo>
                <a:cubicBezTo>
                  <a:pt x="7559919" y="635100"/>
                  <a:pt x="7576295" y="651476"/>
                  <a:pt x="7576295" y="671676"/>
                </a:cubicBezTo>
                <a:cubicBezTo>
                  <a:pt x="7576295" y="691874"/>
                  <a:pt x="7559919" y="708250"/>
                  <a:pt x="7539719" y="708250"/>
                </a:cubicBezTo>
                <a:cubicBezTo>
                  <a:pt x="7519519" y="708250"/>
                  <a:pt x="7503143" y="691874"/>
                  <a:pt x="7503143" y="671676"/>
                </a:cubicBezTo>
                <a:cubicBezTo>
                  <a:pt x="7503143" y="651476"/>
                  <a:pt x="7519519" y="635100"/>
                  <a:pt x="7539719" y="635100"/>
                </a:cubicBezTo>
                <a:close/>
                <a:moveTo>
                  <a:pt x="7319038" y="635097"/>
                </a:moveTo>
                <a:cubicBezTo>
                  <a:pt x="7339238" y="635097"/>
                  <a:pt x="7355614" y="651473"/>
                  <a:pt x="7355614" y="671673"/>
                </a:cubicBezTo>
                <a:cubicBezTo>
                  <a:pt x="7355614" y="691872"/>
                  <a:pt x="7339238" y="708247"/>
                  <a:pt x="7319038" y="708247"/>
                </a:cubicBezTo>
                <a:cubicBezTo>
                  <a:pt x="7298838" y="708247"/>
                  <a:pt x="7282462" y="691872"/>
                  <a:pt x="7282462" y="671673"/>
                </a:cubicBezTo>
                <a:cubicBezTo>
                  <a:pt x="7282462" y="651473"/>
                  <a:pt x="7298838" y="635097"/>
                  <a:pt x="7319038" y="635097"/>
                </a:cubicBezTo>
                <a:close/>
                <a:moveTo>
                  <a:pt x="7098357" y="635094"/>
                </a:moveTo>
                <a:cubicBezTo>
                  <a:pt x="7118557" y="635094"/>
                  <a:pt x="7134933" y="651470"/>
                  <a:pt x="7134933" y="671670"/>
                </a:cubicBezTo>
                <a:cubicBezTo>
                  <a:pt x="7134933" y="691869"/>
                  <a:pt x="7118557" y="708244"/>
                  <a:pt x="7098357" y="708244"/>
                </a:cubicBezTo>
                <a:cubicBezTo>
                  <a:pt x="7078157" y="708244"/>
                  <a:pt x="7061781" y="691869"/>
                  <a:pt x="7061781" y="671670"/>
                </a:cubicBezTo>
                <a:cubicBezTo>
                  <a:pt x="7061781" y="651470"/>
                  <a:pt x="7078157" y="635094"/>
                  <a:pt x="7098357" y="635094"/>
                </a:cubicBezTo>
                <a:close/>
                <a:moveTo>
                  <a:pt x="6877676" y="635091"/>
                </a:moveTo>
                <a:cubicBezTo>
                  <a:pt x="6897876" y="635091"/>
                  <a:pt x="6914252" y="651467"/>
                  <a:pt x="6914252" y="671667"/>
                </a:cubicBezTo>
                <a:cubicBezTo>
                  <a:pt x="6914252" y="691866"/>
                  <a:pt x="6897876" y="708241"/>
                  <a:pt x="6877676" y="708241"/>
                </a:cubicBezTo>
                <a:cubicBezTo>
                  <a:pt x="6857476" y="708241"/>
                  <a:pt x="6841100" y="691866"/>
                  <a:pt x="6841100" y="671667"/>
                </a:cubicBezTo>
                <a:cubicBezTo>
                  <a:pt x="6841100" y="651467"/>
                  <a:pt x="6857476" y="635091"/>
                  <a:pt x="6877676" y="635091"/>
                </a:cubicBezTo>
                <a:close/>
                <a:moveTo>
                  <a:pt x="6656995" y="635088"/>
                </a:moveTo>
                <a:cubicBezTo>
                  <a:pt x="6677195" y="635088"/>
                  <a:pt x="6693571" y="651464"/>
                  <a:pt x="6693571" y="671664"/>
                </a:cubicBezTo>
                <a:cubicBezTo>
                  <a:pt x="6693571" y="691863"/>
                  <a:pt x="6677195" y="708239"/>
                  <a:pt x="6656995" y="708239"/>
                </a:cubicBezTo>
                <a:cubicBezTo>
                  <a:pt x="6636795" y="708239"/>
                  <a:pt x="6620419" y="691863"/>
                  <a:pt x="6620419" y="671664"/>
                </a:cubicBezTo>
                <a:cubicBezTo>
                  <a:pt x="6620419" y="651464"/>
                  <a:pt x="6636795" y="635088"/>
                  <a:pt x="6656995" y="635088"/>
                </a:cubicBezTo>
                <a:close/>
                <a:moveTo>
                  <a:pt x="6436314" y="635085"/>
                </a:moveTo>
                <a:cubicBezTo>
                  <a:pt x="6456514" y="635085"/>
                  <a:pt x="6472890" y="651461"/>
                  <a:pt x="6472890" y="671661"/>
                </a:cubicBezTo>
                <a:cubicBezTo>
                  <a:pt x="6472890" y="691860"/>
                  <a:pt x="6456514" y="708236"/>
                  <a:pt x="6436314" y="708236"/>
                </a:cubicBezTo>
                <a:cubicBezTo>
                  <a:pt x="6416114" y="708236"/>
                  <a:pt x="6399738" y="691860"/>
                  <a:pt x="6399738" y="671661"/>
                </a:cubicBezTo>
                <a:cubicBezTo>
                  <a:pt x="6399738" y="651461"/>
                  <a:pt x="6416114" y="635085"/>
                  <a:pt x="6436314" y="635085"/>
                </a:cubicBezTo>
                <a:close/>
                <a:moveTo>
                  <a:pt x="6215633" y="635083"/>
                </a:moveTo>
                <a:cubicBezTo>
                  <a:pt x="6235833" y="635083"/>
                  <a:pt x="6252209" y="651458"/>
                  <a:pt x="6252209" y="671658"/>
                </a:cubicBezTo>
                <a:cubicBezTo>
                  <a:pt x="6252209" y="691858"/>
                  <a:pt x="6235833" y="708233"/>
                  <a:pt x="6215633" y="708233"/>
                </a:cubicBezTo>
                <a:cubicBezTo>
                  <a:pt x="6195433" y="708233"/>
                  <a:pt x="6179057" y="691858"/>
                  <a:pt x="6179057" y="671658"/>
                </a:cubicBezTo>
                <a:cubicBezTo>
                  <a:pt x="6179057" y="651458"/>
                  <a:pt x="6195433" y="635083"/>
                  <a:pt x="6215633" y="635083"/>
                </a:cubicBezTo>
                <a:close/>
                <a:moveTo>
                  <a:pt x="5994952" y="635080"/>
                </a:moveTo>
                <a:cubicBezTo>
                  <a:pt x="6015152" y="635080"/>
                  <a:pt x="6031528" y="651456"/>
                  <a:pt x="6031528" y="671656"/>
                </a:cubicBezTo>
                <a:cubicBezTo>
                  <a:pt x="6031528" y="691855"/>
                  <a:pt x="6015152" y="708230"/>
                  <a:pt x="5994952" y="708230"/>
                </a:cubicBezTo>
                <a:cubicBezTo>
                  <a:pt x="5974752" y="708230"/>
                  <a:pt x="5958376" y="691855"/>
                  <a:pt x="5958376" y="671656"/>
                </a:cubicBezTo>
                <a:cubicBezTo>
                  <a:pt x="5958376" y="651456"/>
                  <a:pt x="5974752" y="635080"/>
                  <a:pt x="5994952" y="635080"/>
                </a:cubicBezTo>
                <a:close/>
                <a:moveTo>
                  <a:pt x="5774272" y="635077"/>
                </a:moveTo>
                <a:cubicBezTo>
                  <a:pt x="5794472" y="635077"/>
                  <a:pt x="5810848" y="651453"/>
                  <a:pt x="5810848" y="671653"/>
                </a:cubicBezTo>
                <a:cubicBezTo>
                  <a:pt x="5810848" y="691852"/>
                  <a:pt x="5794472" y="708227"/>
                  <a:pt x="5774272" y="708227"/>
                </a:cubicBezTo>
                <a:cubicBezTo>
                  <a:pt x="5754073" y="708227"/>
                  <a:pt x="5737697" y="691852"/>
                  <a:pt x="5737697" y="671653"/>
                </a:cubicBezTo>
                <a:cubicBezTo>
                  <a:pt x="5737697" y="651453"/>
                  <a:pt x="5754073" y="635077"/>
                  <a:pt x="5774272" y="635077"/>
                </a:cubicBezTo>
                <a:close/>
                <a:moveTo>
                  <a:pt x="5553593" y="635074"/>
                </a:moveTo>
                <a:cubicBezTo>
                  <a:pt x="5573793" y="635074"/>
                  <a:pt x="5590169" y="651450"/>
                  <a:pt x="5590169" y="671650"/>
                </a:cubicBezTo>
                <a:cubicBezTo>
                  <a:pt x="5590169" y="691849"/>
                  <a:pt x="5573793" y="708225"/>
                  <a:pt x="5553593" y="708225"/>
                </a:cubicBezTo>
                <a:cubicBezTo>
                  <a:pt x="5533393" y="708225"/>
                  <a:pt x="5517018" y="691849"/>
                  <a:pt x="5517018" y="671650"/>
                </a:cubicBezTo>
                <a:cubicBezTo>
                  <a:pt x="5517018" y="651450"/>
                  <a:pt x="5533393" y="635074"/>
                  <a:pt x="5553593" y="635074"/>
                </a:cubicBezTo>
                <a:close/>
                <a:moveTo>
                  <a:pt x="5332913" y="635071"/>
                </a:moveTo>
                <a:cubicBezTo>
                  <a:pt x="5353113" y="635071"/>
                  <a:pt x="5369490" y="651447"/>
                  <a:pt x="5369490" y="671647"/>
                </a:cubicBezTo>
                <a:cubicBezTo>
                  <a:pt x="5369490" y="691846"/>
                  <a:pt x="5353113" y="708222"/>
                  <a:pt x="5332913" y="708222"/>
                </a:cubicBezTo>
                <a:cubicBezTo>
                  <a:pt x="5312714" y="708222"/>
                  <a:pt x="5296337" y="691846"/>
                  <a:pt x="5296337" y="671647"/>
                </a:cubicBezTo>
                <a:cubicBezTo>
                  <a:pt x="5296337" y="651447"/>
                  <a:pt x="5312714" y="635071"/>
                  <a:pt x="5332913" y="635071"/>
                </a:cubicBezTo>
                <a:close/>
                <a:moveTo>
                  <a:pt x="5112230" y="635068"/>
                </a:moveTo>
                <a:cubicBezTo>
                  <a:pt x="5132433" y="635068"/>
                  <a:pt x="5148807" y="651444"/>
                  <a:pt x="5148807" y="671644"/>
                </a:cubicBezTo>
                <a:cubicBezTo>
                  <a:pt x="5148807" y="691844"/>
                  <a:pt x="5132433" y="708219"/>
                  <a:pt x="5112230" y="708219"/>
                </a:cubicBezTo>
                <a:cubicBezTo>
                  <a:pt x="5092030" y="708219"/>
                  <a:pt x="5075655" y="691844"/>
                  <a:pt x="5075655" y="671644"/>
                </a:cubicBezTo>
                <a:cubicBezTo>
                  <a:pt x="5075655" y="651444"/>
                  <a:pt x="5092030" y="635068"/>
                  <a:pt x="5112230" y="635068"/>
                </a:cubicBezTo>
                <a:close/>
                <a:moveTo>
                  <a:pt x="4891552" y="635066"/>
                </a:moveTo>
                <a:cubicBezTo>
                  <a:pt x="4911751" y="635066"/>
                  <a:pt x="4928127" y="651441"/>
                  <a:pt x="4928127" y="671641"/>
                </a:cubicBezTo>
                <a:cubicBezTo>
                  <a:pt x="4928127" y="691841"/>
                  <a:pt x="4911751" y="708216"/>
                  <a:pt x="4891552" y="708216"/>
                </a:cubicBezTo>
                <a:cubicBezTo>
                  <a:pt x="4871352" y="708216"/>
                  <a:pt x="4854975" y="691841"/>
                  <a:pt x="4854975" y="671641"/>
                </a:cubicBezTo>
                <a:cubicBezTo>
                  <a:pt x="4854975" y="651441"/>
                  <a:pt x="4871352" y="635066"/>
                  <a:pt x="4891552" y="635066"/>
                </a:cubicBezTo>
                <a:close/>
                <a:moveTo>
                  <a:pt x="4670871" y="635063"/>
                </a:moveTo>
                <a:cubicBezTo>
                  <a:pt x="4691070" y="635063"/>
                  <a:pt x="4707447" y="651439"/>
                  <a:pt x="4707447" y="671639"/>
                </a:cubicBezTo>
                <a:cubicBezTo>
                  <a:pt x="4707447" y="691838"/>
                  <a:pt x="4691070" y="708213"/>
                  <a:pt x="4670871" y="708213"/>
                </a:cubicBezTo>
                <a:cubicBezTo>
                  <a:pt x="4650672" y="708213"/>
                  <a:pt x="4634295" y="691838"/>
                  <a:pt x="4634295" y="671639"/>
                </a:cubicBezTo>
                <a:cubicBezTo>
                  <a:pt x="4634295" y="651439"/>
                  <a:pt x="4650672" y="635063"/>
                  <a:pt x="4670871" y="635063"/>
                </a:cubicBezTo>
                <a:close/>
                <a:moveTo>
                  <a:pt x="4450188" y="635060"/>
                </a:moveTo>
                <a:cubicBezTo>
                  <a:pt x="4470390" y="635060"/>
                  <a:pt x="4486764" y="651436"/>
                  <a:pt x="4486764" y="671636"/>
                </a:cubicBezTo>
                <a:cubicBezTo>
                  <a:pt x="4486764" y="691835"/>
                  <a:pt x="4470390" y="708211"/>
                  <a:pt x="4450188" y="708211"/>
                </a:cubicBezTo>
                <a:cubicBezTo>
                  <a:pt x="4429988" y="708211"/>
                  <a:pt x="4413613" y="691835"/>
                  <a:pt x="4413613" y="671636"/>
                </a:cubicBezTo>
                <a:cubicBezTo>
                  <a:pt x="4413613" y="651436"/>
                  <a:pt x="4429988" y="635060"/>
                  <a:pt x="4450188" y="635060"/>
                </a:cubicBezTo>
                <a:close/>
                <a:moveTo>
                  <a:pt x="4229507" y="635057"/>
                </a:moveTo>
                <a:cubicBezTo>
                  <a:pt x="4249708" y="635057"/>
                  <a:pt x="4266084" y="651433"/>
                  <a:pt x="4266084" y="671633"/>
                </a:cubicBezTo>
                <a:cubicBezTo>
                  <a:pt x="4266084" y="691832"/>
                  <a:pt x="4249708" y="708208"/>
                  <a:pt x="4229507" y="708208"/>
                </a:cubicBezTo>
                <a:cubicBezTo>
                  <a:pt x="4209307" y="708208"/>
                  <a:pt x="4192931" y="691832"/>
                  <a:pt x="4192931" y="671633"/>
                </a:cubicBezTo>
                <a:cubicBezTo>
                  <a:pt x="4192931" y="651433"/>
                  <a:pt x="4209307" y="635057"/>
                  <a:pt x="4229507" y="635057"/>
                </a:cubicBezTo>
                <a:close/>
                <a:moveTo>
                  <a:pt x="4008847" y="635054"/>
                </a:moveTo>
                <a:cubicBezTo>
                  <a:pt x="4029045" y="635054"/>
                  <a:pt x="4045426" y="651430"/>
                  <a:pt x="4045426" y="671630"/>
                </a:cubicBezTo>
                <a:cubicBezTo>
                  <a:pt x="4045426" y="691830"/>
                  <a:pt x="4029045" y="708205"/>
                  <a:pt x="4008847" y="708205"/>
                </a:cubicBezTo>
                <a:cubicBezTo>
                  <a:pt x="3988642" y="708205"/>
                  <a:pt x="3972267" y="691830"/>
                  <a:pt x="3972267" y="671630"/>
                </a:cubicBezTo>
                <a:cubicBezTo>
                  <a:pt x="3972267" y="651430"/>
                  <a:pt x="3988642" y="635054"/>
                  <a:pt x="4008847" y="635054"/>
                </a:cubicBezTo>
                <a:close/>
                <a:moveTo>
                  <a:pt x="3788165" y="635051"/>
                </a:moveTo>
                <a:cubicBezTo>
                  <a:pt x="3808367" y="635051"/>
                  <a:pt x="3824738" y="651427"/>
                  <a:pt x="3824738" y="671627"/>
                </a:cubicBezTo>
                <a:cubicBezTo>
                  <a:pt x="3824738" y="691827"/>
                  <a:pt x="3808367" y="708202"/>
                  <a:pt x="3788165" y="708202"/>
                </a:cubicBezTo>
                <a:cubicBezTo>
                  <a:pt x="3767965" y="708202"/>
                  <a:pt x="3751588" y="691827"/>
                  <a:pt x="3751588" y="671627"/>
                </a:cubicBezTo>
                <a:cubicBezTo>
                  <a:pt x="3751588" y="651427"/>
                  <a:pt x="3767965" y="635051"/>
                  <a:pt x="3788165" y="635051"/>
                </a:cubicBezTo>
                <a:close/>
                <a:moveTo>
                  <a:pt x="3567479" y="635048"/>
                </a:moveTo>
                <a:cubicBezTo>
                  <a:pt x="3587675" y="635048"/>
                  <a:pt x="3604051" y="651424"/>
                  <a:pt x="3604051" y="671624"/>
                </a:cubicBezTo>
                <a:cubicBezTo>
                  <a:pt x="3604051" y="691824"/>
                  <a:pt x="3587675" y="708200"/>
                  <a:pt x="3567479" y="708200"/>
                </a:cubicBezTo>
                <a:cubicBezTo>
                  <a:pt x="3547276" y="708200"/>
                  <a:pt x="3530908" y="691824"/>
                  <a:pt x="3530908" y="671624"/>
                </a:cubicBezTo>
                <a:cubicBezTo>
                  <a:pt x="3530908" y="651424"/>
                  <a:pt x="3547276" y="635048"/>
                  <a:pt x="3567479" y="635048"/>
                </a:cubicBezTo>
                <a:close/>
                <a:moveTo>
                  <a:pt x="3346801" y="635046"/>
                </a:moveTo>
                <a:cubicBezTo>
                  <a:pt x="3367001" y="635046"/>
                  <a:pt x="3383375" y="651422"/>
                  <a:pt x="3383375" y="671622"/>
                </a:cubicBezTo>
                <a:cubicBezTo>
                  <a:pt x="3383375" y="691821"/>
                  <a:pt x="3367001" y="708197"/>
                  <a:pt x="3346801" y="708197"/>
                </a:cubicBezTo>
                <a:cubicBezTo>
                  <a:pt x="3326603" y="708197"/>
                  <a:pt x="3310228" y="691821"/>
                  <a:pt x="3310228" y="671622"/>
                </a:cubicBezTo>
                <a:cubicBezTo>
                  <a:pt x="3310228" y="651422"/>
                  <a:pt x="3326603" y="635046"/>
                  <a:pt x="3346801" y="635046"/>
                </a:cubicBezTo>
                <a:close/>
                <a:moveTo>
                  <a:pt x="3126126" y="635043"/>
                </a:moveTo>
                <a:cubicBezTo>
                  <a:pt x="3146320" y="635043"/>
                  <a:pt x="3162696" y="651419"/>
                  <a:pt x="3162696" y="671619"/>
                </a:cubicBezTo>
                <a:cubicBezTo>
                  <a:pt x="3162696" y="691818"/>
                  <a:pt x="3146320" y="708194"/>
                  <a:pt x="3126126" y="708194"/>
                </a:cubicBezTo>
                <a:cubicBezTo>
                  <a:pt x="3105923" y="708194"/>
                  <a:pt x="3089541" y="691818"/>
                  <a:pt x="3089541" y="671619"/>
                </a:cubicBezTo>
                <a:cubicBezTo>
                  <a:pt x="3089541" y="651419"/>
                  <a:pt x="3105923" y="635043"/>
                  <a:pt x="3126126" y="635043"/>
                </a:cubicBezTo>
                <a:close/>
                <a:moveTo>
                  <a:pt x="2905436" y="635040"/>
                </a:moveTo>
                <a:cubicBezTo>
                  <a:pt x="2925637" y="635040"/>
                  <a:pt x="2942013" y="651416"/>
                  <a:pt x="2942013" y="671616"/>
                </a:cubicBezTo>
                <a:cubicBezTo>
                  <a:pt x="2942013" y="691816"/>
                  <a:pt x="2925637" y="708191"/>
                  <a:pt x="2905436" y="708191"/>
                </a:cubicBezTo>
                <a:cubicBezTo>
                  <a:pt x="2885243" y="708191"/>
                  <a:pt x="2868866" y="691816"/>
                  <a:pt x="2868866" y="671616"/>
                </a:cubicBezTo>
                <a:cubicBezTo>
                  <a:pt x="2868866" y="651416"/>
                  <a:pt x="2885243" y="635040"/>
                  <a:pt x="2905436" y="635040"/>
                </a:cubicBezTo>
                <a:close/>
                <a:moveTo>
                  <a:pt x="2684758" y="635037"/>
                </a:moveTo>
                <a:cubicBezTo>
                  <a:pt x="2704958" y="635037"/>
                  <a:pt x="2721329" y="651413"/>
                  <a:pt x="2721329" y="671613"/>
                </a:cubicBezTo>
                <a:cubicBezTo>
                  <a:pt x="2721329" y="691813"/>
                  <a:pt x="2704958" y="708188"/>
                  <a:pt x="2684758" y="708188"/>
                </a:cubicBezTo>
                <a:cubicBezTo>
                  <a:pt x="2664554" y="708188"/>
                  <a:pt x="2648177" y="691813"/>
                  <a:pt x="2648177" y="671613"/>
                </a:cubicBezTo>
                <a:cubicBezTo>
                  <a:pt x="2648177" y="651413"/>
                  <a:pt x="2664554" y="635037"/>
                  <a:pt x="2684758" y="635037"/>
                </a:cubicBezTo>
                <a:close/>
                <a:moveTo>
                  <a:pt x="2464071" y="635034"/>
                </a:moveTo>
                <a:cubicBezTo>
                  <a:pt x="2484272" y="635034"/>
                  <a:pt x="2500650" y="651410"/>
                  <a:pt x="2500650" y="671610"/>
                </a:cubicBezTo>
                <a:cubicBezTo>
                  <a:pt x="2500650" y="691810"/>
                  <a:pt x="2484272" y="708186"/>
                  <a:pt x="2464071" y="708186"/>
                </a:cubicBezTo>
                <a:cubicBezTo>
                  <a:pt x="2443875" y="708186"/>
                  <a:pt x="2427500" y="691810"/>
                  <a:pt x="2427500" y="671610"/>
                </a:cubicBezTo>
                <a:cubicBezTo>
                  <a:pt x="2427500" y="651410"/>
                  <a:pt x="2443875" y="635034"/>
                  <a:pt x="2464071" y="635034"/>
                </a:cubicBezTo>
                <a:close/>
                <a:moveTo>
                  <a:pt x="2243393" y="635031"/>
                </a:moveTo>
                <a:cubicBezTo>
                  <a:pt x="2263591" y="635031"/>
                  <a:pt x="2279972" y="651407"/>
                  <a:pt x="2279972" y="671607"/>
                </a:cubicBezTo>
                <a:cubicBezTo>
                  <a:pt x="2279972" y="691807"/>
                  <a:pt x="2263591" y="708183"/>
                  <a:pt x="2243393" y="708183"/>
                </a:cubicBezTo>
                <a:cubicBezTo>
                  <a:pt x="2223191" y="708183"/>
                  <a:pt x="2206817" y="691807"/>
                  <a:pt x="2206817" y="671607"/>
                </a:cubicBezTo>
                <a:cubicBezTo>
                  <a:pt x="2206817" y="651407"/>
                  <a:pt x="2223191" y="635031"/>
                  <a:pt x="2243393" y="635031"/>
                </a:cubicBezTo>
                <a:close/>
                <a:moveTo>
                  <a:pt x="2022713" y="635029"/>
                </a:moveTo>
                <a:cubicBezTo>
                  <a:pt x="2042913" y="635029"/>
                  <a:pt x="2059288" y="651405"/>
                  <a:pt x="2059288" y="671605"/>
                </a:cubicBezTo>
                <a:cubicBezTo>
                  <a:pt x="2059288" y="691804"/>
                  <a:pt x="2042913" y="708180"/>
                  <a:pt x="2022713" y="708180"/>
                </a:cubicBezTo>
                <a:cubicBezTo>
                  <a:pt x="2002514" y="708180"/>
                  <a:pt x="1986179" y="691804"/>
                  <a:pt x="1986179" y="671605"/>
                </a:cubicBezTo>
                <a:cubicBezTo>
                  <a:pt x="1986179" y="651405"/>
                  <a:pt x="2002514" y="635029"/>
                  <a:pt x="2022713" y="635029"/>
                </a:cubicBezTo>
                <a:close/>
                <a:moveTo>
                  <a:pt x="1802070" y="635026"/>
                </a:moveTo>
                <a:cubicBezTo>
                  <a:pt x="1822270" y="635026"/>
                  <a:pt x="1838646" y="651402"/>
                  <a:pt x="1838646" y="671602"/>
                </a:cubicBezTo>
                <a:cubicBezTo>
                  <a:pt x="1838646" y="691802"/>
                  <a:pt x="1822270" y="708177"/>
                  <a:pt x="1802070" y="708177"/>
                </a:cubicBezTo>
                <a:cubicBezTo>
                  <a:pt x="1781870" y="708177"/>
                  <a:pt x="1765494" y="691802"/>
                  <a:pt x="1765494" y="671602"/>
                </a:cubicBezTo>
                <a:cubicBezTo>
                  <a:pt x="1765494" y="651402"/>
                  <a:pt x="1781870" y="635026"/>
                  <a:pt x="1802070" y="635026"/>
                </a:cubicBezTo>
                <a:close/>
                <a:moveTo>
                  <a:pt x="1581384" y="635023"/>
                </a:moveTo>
                <a:cubicBezTo>
                  <a:pt x="1601584" y="635023"/>
                  <a:pt x="1617960" y="651399"/>
                  <a:pt x="1617960" y="671599"/>
                </a:cubicBezTo>
                <a:cubicBezTo>
                  <a:pt x="1617960" y="691799"/>
                  <a:pt x="1601584" y="708174"/>
                  <a:pt x="1581384" y="708174"/>
                </a:cubicBezTo>
                <a:cubicBezTo>
                  <a:pt x="1561184" y="708174"/>
                  <a:pt x="1544808" y="691799"/>
                  <a:pt x="1544808" y="671599"/>
                </a:cubicBezTo>
                <a:cubicBezTo>
                  <a:pt x="1544808" y="651399"/>
                  <a:pt x="1561184" y="635023"/>
                  <a:pt x="1581384" y="635023"/>
                </a:cubicBezTo>
                <a:close/>
                <a:moveTo>
                  <a:pt x="1360698" y="635020"/>
                </a:moveTo>
                <a:cubicBezTo>
                  <a:pt x="1380898" y="635020"/>
                  <a:pt x="1397274" y="651396"/>
                  <a:pt x="1397274" y="671596"/>
                </a:cubicBezTo>
                <a:cubicBezTo>
                  <a:pt x="1397274" y="691796"/>
                  <a:pt x="1380898" y="708172"/>
                  <a:pt x="1360698" y="708172"/>
                </a:cubicBezTo>
                <a:cubicBezTo>
                  <a:pt x="1340498" y="708172"/>
                  <a:pt x="1324122" y="691796"/>
                  <a:pt x="1324122" y="671596"/>
                </a:cubicBezTo>
                <a:cubicBezTo>
                  <a:pt x="1324122" y="651396"/>
                  <a:pt x="1340498" y="635020"/>
                  <a:pt x="1360698" y="635020"/>
                </a:cubicBezTo>
                <a:close/>
                <a:moveTo>
                  <a:pt x="1140012" y="635017"/>
                </a:moveTo>
                <a:cubicBezTo>
                  <a:pt x="1160212" y="635017"/>
                  <a:pt x="1176588" y="651393"/>
                  <a:pt x="1176588" y="671593"/>
                </a:cubicBezTo>
                <a:cubicBezTo>
                  <a:pt x="1176588" y="691793"/>
                  <a:pt x="1160212" y="708169"/>
                  <a:pt x="1140012" y="708169"/>
                </a:cubicBezTo>
                <a:cubicBezTo>
                  <a:pt x="1119812" y="708169"/>
                  <a:pt x="1103436" y="691793"/>
                  <a:pt x="1103436" y="671593"/>
                </a:cubicBezTo>
                <a:cubicBezTo>
                  <a:pt x="1103436" y="651393"/>
                  <a:pt x="1119812" y="635017"/>
                  <a:pt x="1140012" y="635017"/>
                </a:cubicBezTo>
                <a:close/>
                <a:moveTo>
                  <a:pt x="919326" y="635014"/>
                </a:moveTo>
                <a:cubicBezTo>
                  <a:pt x="939526" y="635014"/>
                  <a:pt x="955902" y="651390"/>
                  <a:pt x="955902" y="671590"/>
                </a:cubicBezTo>
                <a:cubicBezTo>
                  <a:pt x="955902" y="691790"/>
                  <a:pt x="939526" y="708166"/>
                  <a:pt x="919326" y="708166"/>
                </a:cubicBezTo>
                <a:cubicBezTo>
                  <a:pt x="899126" y="708166"/>
                  <a:pt x="882750" y="691790"/>
                  <a:pt x="882750" y="671590"/>
                </a:cubicBezTo>
                <a:cubicBezTo>
                  <a:pt x="882750" y="651390"/>
                  <a:pt x="899126" y="635014"/>
                  <a:pt x="919326" y="635014"/>
                </a:cubicBezTo>
                <a:close/>
                <a:moveTo>
                  <a:pt x="698640" y="635012"/>
                </a:moveTo>
                <a:cubicBezTo>
                  <a:pt x="718840" y="635012"/>
                  <a:pt x="735216" y="651388"/>
                  <a:pt x="735216" y="671588"/>
                </a:cubicBezTo>
                <a:cubicBezTo>
                  <a:pt x="735216" y="691787"/>
                  <a:pt x="718840" y="708163"/>
                  <a:pt x="698640" y="708163"/>
                </a:cubicBezTo>
                <a:cubicBezTo>
                  <a:pt x="678440" y="708163"/>
                  <a:pt x="662064" y="691787"/>
                  <a:pt x="662064" y="671588"/>
                </a:cubicBezTo>
                <a:cubicBezTo>
                  <a:pt x="662064" y="651388"/>
                  <a:pt x="678440" y="635012"/>
                  <a:pt x="698640" y="635012"/>
                </a:cubicBezTo>
                <a:close/>
                <a:moveTo>
                  <a:pt x="477954" y="635009"/>
                </a:moveTo>
                <a:cubicBezTo>
                  <a:pt x="498154" y="635009"/>
                  <a:pt x="514530" y="651385"/>
                  <a:pt x="514530" y="671585"/>
                </a:cubicBezTo>
                <a:cubicBezTo>
                  <a:pt x="514530" y="691785"/>
                  <a:pt x="498154" y="708161"/>
                  <a:pt x="477954" y="708161"/>
                </a:cubicBezTo>
                <a:cubicBezTo>
                  <a:pt x="457754" y="708161"/>
                  <a:pt x="441378" y="691785"/>
                  <a:pt x="441378" y="671585"/>
                </a:cubicBezTo>
                <a:cubicBezTo>
                  <a:pt x="441378" y="651385"/>
                  <a:pt x="457754" y="635009"/>
                  <a:pt x="477954" y="635009"/>
                </a:cubicBezTo>
                <a:close/>
                <a:moveTo>
                  <a:pt x="257268" y="635006"/>
                </a:moveTo>
                <a:cubicBezTo>
                  <a:pt x="277468" y="635006"/>
                  <a:pt x="293844" y="651382"/>
                  <a:pt x="293844" y="671582"/>
                </a:cubicBezTo>
                <a:cubicBezTo>
                  <a:pt x="293844" y="691782"/>
                  <a:pt x="277468" y="708158"/>
                  <a:pt x="257268" y="708158"/>
                </a:cubicBezTo>
                <a:cubicBezTo>
                  <a:pt x="237068" y="708158"/>
                  <a:pt x="220692" y="691782"/>
                  <a:pt x="220692" y="671582"/>
                </a:cubicBezTo>
                <a:cubicBezTo>
                  <a:pt x="220692" y="651382"/>
                  <a:pt x="237068" y="635006"/>
                  <a:pt x="257268" y="635006"/>
                </a:cubicBezTo>
                <a:close/>
                <a:moveTo>
                  <a:pt x="36581" y="635003"/>
                </a:moveTo>
                <a:cubicBezTo>
                  <a:pt x="56781" y="635003"/>
                  <a:pt x="73157" y="651379"/>
                  <a:pt x="73157" y="671579"/>
                </a:cubicBezTo>
                <a:cubicBezTo>
                  <a:pt x="73157" y="691779"/>
                  <a:pt x="56781" y="708155"/>
                  <a:pt x="36581" y="708155"/>
                </a:cubicBezTo>
                <a:cubicBezTo>
                  <a:pt x="16381" y="708155"/>
                  <a:pt x="5" y="691779"/>
                  <a:pt x="5" y="671579"/>
                </a:cubicBezTo>
                <a:cubicBezTo>
                  <a:pt x="5" y="651379"/>
                  <a:pt x="16381" y="635003"/>
                  <a:pt x="36581" y="635003"/>
                </a:cubicBezTo>
                <a:close/>
                <a:moveTo>
                  <a:pt x="11732658" y="635000"/>
                </a:moveTo>
                <a:cubicBezTo>
                  <a:pt x="11752858" y="635000"/>
                  <a:pt x="11769234" y="651376"/>
                  <a:pt x="11769234" y="671576"/>
                </a:cubicBezTo>
                <a:cubicBezTo>
                  <a:pt x="11769234" y="691776"/>
                  <a:pt x="11752858" y="708152"/>
                  <a:pt x="11732658" y="708152"/>
                </a:cubicBezTo>
                <a:cubicBezTo>
                  <a:pt x="11712458" y="708152"/>
                  <a:pt x="11696082" y="691776"/>
                  <a:pt x="11696082" y="671576"/>
                </a:cubicBezTo>
                <a:cubicBezTo>
                  <a:pt x="11696082" y="651376"/>
                  <a:pt x="11712458" y="635000"/>
                  <a:pt x="11732658" y="635000"/>
                </a:cubicBezTo>
                <a:close/>
                <a:moveTo>
                  <a:pt x="11953343" y="634997"/>
                </a:moveTo>
                <a:cubicBezTo>
                  <a:pt x="11973543" y="634997"/>
                  <a:pt x="11989919" y="651373"/>
                  <a:pt x="11989919" y="671573"/>
                </a:cubicBezTo>
                <a:cubicBezTo>
                  <a:pt x="11989919" y="691773"/>
                  <a:pt x="11973543" y="708149"/>
                  <a:pt x="11953343" y="708149"/>
                </a:cubicBezTo>
                <a:cubicBezTo>
                  <a:pt x="11933143" y="708149"/>
                  <a:pt x="11916767" y="691773"/>
                  <a:pt x="11916767" y="671573"/>
                </a:cubicBezTo>
                <a:cubicBezTo>
                  <a:pt x="11916767" y="651373"/>
                  <a:pt x="11933143" y="634997"/>
                  <a:pt x="11953343" y="634997"/>
                </a:cubicBezTo>
                <a:close/>
                <a:moveTo>
                  <a:pt x="11511977" y="423489"/>
                </a:moveTo>
                <a:cubicBezTo>
                  <a:pt x="11532177" y="423489"/>
                  <a:pt x="11548553" y="439864"/>
                  <a:pt x="11548553" y="460064"/>
                </a:cubicBezTo>
                <a:cubicBezTo>
                  <a:pt x="11548553" y="480264"/>
                  <a:pt x="11532177" y="496639"/>
                  <a:pt x="11511977" y="496639"/>
                </a:cubicBezTo>
                <a:cubicBezTo>
                  <a:pt x="11491777" y="496639"/>
                  <a:pt x="11475401" y="480264"/>
                  <a:pt x="11475401" y="460064"/>
                </a:cubicBezTo>
                <a:cubicBezTo>
                  <a:pt x="11475401" y="439864"/>
                  <a:pt x="11491777" y="423489"/>
                  <a:pt x="11511977" y="423489"/>
                </a:cubicBezTo>
                <a:close/>
                <a:moveTo>
                  <a:pt x="11291296" y="423486"/>
                </a:moveTo>
                <a:cubicBezTo>
                  <a:pt x="11311496" y="423486"/>
                  <a:pt x="11327872" y="439861"/>
                  <a:pt x="11327872" y="460061"/>
                </a:cubicBezTo>
                <a:cubicBezTo>
                  <a:pt x="11327872" y="480261"/>
                  <a:pt x="11311496" y="496636"/>
                  <a:pt x="11291296" y="496636"/>
                </a:cubicBezTo>
                <a:cubicBezTo>
                  <a:pt x="11271096" y="496636"/>
                  <a:pt x="11254720" y="480261"/>
                  <a:pt x="11254720" y="460061"/>
                </a:cubicBezTo>
                <a:cubicBezTo>
                  <a:pt x="11254720" y="439861"/>
                  <a:pt x="11271096" y="423486"/>
                  <a:pt x="11291296" y="423486"/>
                </a:cubicBezTo>
                <a:close/>
                <a:moveTo>
                  <a:pt x="11070615" y="423483"/>
                </a:moveTo>
                <a:cubicBezTo>
                  <a:pt x="11090815" y="423483"/>
                  <a:pt x="11107191" y="439858"/>
                  <a:pt x="11107191" y="460058"/>
                </a:cubicBezTo>
                <a:cubicBezTo>
                  <a:pt x="11107191" y="480258"/>
                  <a:pt x="11090815" y="496633"/>
                  <a:pt x="11070615" y="496633"/>
                </a:cubicBezTo>
                <a:cubicBezTo>
                  <a:pt x="11050415" y="496633"/>
                  <a:pt x="11034039" y="480258"/>
                  <a:pt x="11034039" y="460058"/>
                </a:cubicBezTo>
                <a:cubicBezTo>
                  <a:pt x="11034039" y="439858"/>
                  <a:pt x="11050415" y="423483"/>
                  <a:pt x="11070615" y="423483"/>
                </a:cubicBezTo>
                <a:close/>
                <a:moveTo>
                  <a:pt x="10849934" y="423480"/>
                </a:moveTo>
                <a:cubicBezTo>
                  <a:pt x="10870134" y="423480"/>
                  <a:pt x="10886510" y="439855"/>
                  <a:pt x="10886510" y="460055"/>
                </a:cubicBezTo>
                <a:cubicBezTo>
                  <a:pt x="10886510" y="480255"/>
                  <a:pt x="10870134" y="496630"/>
                  <a:pt x="10849934" y="496630"/>
                </a:cubicBezTo>
                <a:cubicBezTo>
                  <a:pt x="10829734" y="496630"/>
                  <a:pt x="10813358" y="480255"/>
                  <a:pt x="10813358" y="460055"/>
                </a:cubicBezTo>
                <a:cubicBezTo>
                  <a:pt x="10813358" y="439855"/>
                  <a:pt x="10829734" y="423480"/>
                  <a:pt x="10849934" y="423480"/>
                </a:cubicBezTo>
                <a:close/>
                <a:moveTo>
                  <a:pt x="10629253" y="423477"/>
                </a:moveTo>
                <a:cubicBezTo>
                  <a:pt x="10649453" y="423477"/>
                  <a:pt x="10665829" y="439852"/>
                  <a:pt x="10665829" y="460052"/>
                </a:cubicBezTo>
                <a:cubicBezTo>
                  <a:pt x="10665829" y="480252"/>
                  <a:pt x="10649453" y="496627"/>
                  <a:pt x="10629253" y="496627"/>
                </a:cubicBezTo>
                <a:cubicBezTo>
                  <a:pt x="10609053" y="496627"/>
                  <a:pt x="10592677" y="480252"/>
                  <a:pt x="10592677" y="460052"/>
                </a:cubicBezTo>
                <a:cubicBezTo>
                  <a:pt x="10592677" y="439852"/>
                  <a:pt x="10609053" y="423477"/>
                  <a:pt x="10629253" y="423477"/>
                </a:cubicBezTo>
                <a:close/>
                <a:moveTo>
                  <a:pt x="10408572" y="423474"/>
                </a:moveTo>
                <a:cubicBezTo>
                  <a:pt x="10428772" y="423474"/>
                  <a:pt x="10445148" y="439849"/>
                  <a:pt x="10445148" y="460049"/>
                </a:cubicBezTo>
                <a:cubicBezTo>
                  <a:pt x="10445148" y="480249"/>
                  <a:pt x="10428772" y="496625"/>
                  <a:pt x="10408572" y="496625"/>
                </a:cubicBezTo>
                <a:cubicBezTo>
                  <a:pt x="10388372" y="496625"/>
                  <a:pt x="10371996" y="480249"/>
                  <a:pt x="10371996" y="460049"/>
                </a:cubicBezTo>
                <a:cubicBezTo>
                  <a:pt x="10371996" y="439849"/>
                  <a:pt x="10388372" y="423474"/>
                  <a:pt x="10408572" y="423474"/>
                </a:cubicBezTo>
                <a:close/>
                <a:moveTo>
                  <a:pt x="10187891" y="423471"/>
                </a:moveTo>
                <a:cubicBezTo>
                  <a:pt x="10208091" y="423471"/>
                  <a:pt x="10224467" y="439846"/>
                  <a:pt x="10224467" y="460046"/>
                </a:cubicBezTo>
                <a:cubicBezTo>
                  <a:pt x="10224467" y="480246"/>
                  <a:pt x="10208091" y="496622"/>
                  <a:pt x="10187891" y="496622"/>
                </a:cubicBezTo>
                <a:cubicBezTo>
                  <a:pt x="10167691" y="496622"/>
                  <a:pt x="10151315" y="480246"/>
                  <a:pt x="10151315" y="460046"/>
                </a:cubicBezTo>
                <a:cubicBezTo>
                  <a:pt x="10151315" y="439846"/>
                  <a:pt x="10167691" y="423471"/>
                  <a:pt x="10187891" y="423471"/>
                </a:cubicBezTo>
                <a:close/>
                <a:moveTo>
                  <a:pt x="9967210" y="423469"/>
                </a:moveTo>
                <a:cubicBezTo>
                  <a:pt x="9987410" y="423469"/>
                  <a:pt x="10003786" y="439843"/>
                  <a:pt x="10003786" y="460043"/>
                </a:cubicBezTo>
                <a:cubicBezTo>
                  <a:pt x="10003786" y="480243"/>
                  <a:pt x="9987410" y="496619"/>
                  <a:pt x="9967210" y="496619"/>
                </a:cubicBezTo>
                <a:cubicBezTo>
                  <a:pt x="9947010" y="496619"/>
                  <a:pt x="9930634" y="480243"/>
                  <a:pt x="9930634" y="460043"/>
                </a:cubicBezTo>
                <a:cubicBezTo>
                  <a:pt x="9930634" y="439843"/>
                  <a:pt x="9947010" y="423469"/>
                  <a:pt x="9967210" y="423469"/>
                </a:cubicBezTo>
                <a:close/>
                <a:moveTo>
                  <a:pt x="9746529" y="423466"/>
                </a:moveTo>
                <a:cubicBezTo>
                  <a:pt x="9766729" y="423466"/>
                  <a:pt x="9783105" y="439840"/>
                  <a:pt x="9783105" y="460041"/>
                </a:cubicBezTo>
                <a:cubicBezTo>
                  <a:pt x="9783105" y="480241"/>
                  <a:pt x="9766729" y="496616"/>
                  <a:pt x="9746529" y="496616"/>
                </a:cubicBezTo>
                <a:cubicBezTo>
                  <a:pt x="9726329" y="496616"/>
                  <a:pt x="9709953" y="480241"/>
                  <a:pt x="9709953" y="460041"/>
                </a:cubicBezTo>
                <a:cubicBezTo>
                  <a:pt x="9709953" y="439840"/>
                  <a:pt x="9726329" y="423466"/>
                  <a:pt x="9746529" y="423466"/>
                </a:cubicBezTo>
                <a:close/>
                <a:moveTo>
                  <a:pt x="9525848" y="423463"/>
                </a:moveTo>
                <a:cubicBezTo>
                  <a:pt x="9546048" y="423463"/>
                  <a:pt x="9562424" y="439838"/>
                  <a:pt x="9562424" y="460038"/>
                </a:cubicBezTo>
                <a:cubicBezTo>
                  <a:pt x="9562424" y="480238"/>
                  <a:pt x="9546048" y="496613"/>
                  <a:pt x="9525848" y="496613"/>
                </a:cubicBezTo>
                <a:cubicBezTo>
                  <a:pt x="9505648" y="496613"/>
                  <a:pt x="9489272" y="480238"/>
                  <a:pt x="9489272" y="460038"/>
                </a:cubicBezTo>
                <a:cubicBezTo>
                  <a:pt x="9489272" y="439838"/>
                  <a:pt x="9505648" y="423463"/>
                  <a:pt x="9525848" y="423463"/>
                </a:cubicBezTo>
                <a:close/>
                <a:moveTo>
                  <a:pt x="9305167" y="423460"/>
                </a:moveTo>
                <a:cubicBezTo>
                  <a:pt x="9325367" y="423460"/>
                  <a:pt x="9341743" y="439835"/>
                  <a:pt x="9341743" y="460035"/>
                </a:cubicBezTo>
                <a:cubicBezTo>
                  <a:pt x="9341743" y="480235"/>
                  <a:pt x="9325367" y="496610"/>
                  <a:pt x="9305167" y="496610"/>
                </a:cubicBezTo>
                <a:cubicBezTo>
                  <a:pt x="9284967" y="496610"/>
                  <a:pt x="9268591" y="480235"/>
                  <a:pt x="9268591" y="460035"/>
                </a:cubicBezTo>
                <a:cubicBezTo>
                  <a:pt x="9268591" y="439835"/>
                  <a:pt x="9284967" y="423460"/>
                  <a:pt x="9305167" y="423460"/>
                </a:cubicBezTo>
                <a:close/>
                <a:moveTo>
                  <a:pt x="9084486" y="423457"/>
                </a:moveTo>
                <a:cubicBezTo>
                  <a:pt x="9104686" y="423457"/>
                  <a:pt x="9121062" y="439832"/>
                  <a:pt x="9121062" y="460032"/>
                </a:cubicBezTo>
                <a:cubicBezTo>
                  <a:pt x="9121062" y="480232"/>
                  <a:pt x="9104686" y="496607"/>
                  <a:pt x="9084486" y="496607"/>
                </a:cubicBezTo>
                <a:cubicBezTo>
                  <a:pt x="9064286" y="496607"/>
                  <a:pt x="9047910" y="480232"/>
                  <a:pt x="9047910" y="460032"/>
                </a:cubicBezTo>
                <a:cubicBezTo>
                  <a:pt x="9047910" y="439832"/>
                  <a:pt x="9064286" y="423457"/>
                  <a:pt x="9084486" y="423457"/>
                </a:cubicBezTo>
                <a:close/>
                <a:moveTo>
                  <a:pt x="8863805" y="423454"/>
                </a:moveTo>
                <a:cubicBezTo>
                  <a:pt x="8884005" y="423454"/>
                  <a:pt x="8900381" y="439829"/>
                  <a:pt x="8900381" y="460029"/>
                </a:cubicBezTo>
                <a:cubicBezTo>
                  <a:pt x="8900381" y="480229"/>
                  <a:pt x="8884005" y="496604"/>
                  <a:pt x="8863805" y="496604"/>
                </a:cubicBezTo>
                <a:cubicBezTo>
                  <a:pt x="8843605" y="496604"/>
                  <a:pt x="8827229" y="480229"/>
                  <a:pt x="8827229" y="460029"/>
                </a:cubicBezTo>
                <a:cubicBezTo>
                  <a:pt x="8827229" y="439829"/>
                  <a:pt x="8843605" y="423454"/>
                  <a:pt x="8863805" y="423454"/>
                </a:cubicBezTo>
                <a:close/>
                <a:moveTo>
                  <a:pt x="8643124" y="423451"/>
                </a:moveTo>
                <a:cubicBezTo>
                  <a:pt x="8663324" y="423451"/>
                  <a:pt x="8679700" y="439826"/>
                  <a:pt x="8679700" y="460026"/>
                </a:cubicBezTo>
                <a:cubicBezTo>
                  <a:pt x="8679700" y="480226"/>
                  <a:pt x="8663324" y="496602"/>
                  <a:pt x="8643124" y="496602"/>
                </a:cubicBezTo>
                <a:cubicBezTo>
                  <a:pt x="8622924" y="496602"/>
                  <a:pt x="8606548" y="480226"/>
                  <a:pt x="8606548" y="460026"/>
                </a:cubicBezTo>
                <a:cubicBezTo>
                  <a:pt x="8606548" y="439826"/>
                  <a:pt x="8622924" y="423451"/>
                  <a:pt x="8643124" y="423451"/>
                </a:cubicBezTo>
                <a:close/>
                <a:moveTo>
                  <a:pt x="8422443" y="423448"/>
                </a:moveTo>
                <a:cubicBezTo>
                  <a:pt x="8442643" y="423448"/>
                  <a:pt x="8459019" y="439823"/>
                  <a:pt x="8459019" y="460023"/>
                </a:cubicBezTo>
                <a:cubicBezTo>
                  <a:pt x="8459019" y="480223"/>
                  <a:pt x="8442643" y="496599"/>
                  <a:pt x="8422443" y="496599"/>
                </a:cubicBezTo>
                <a:cubicBezTo>
                  <a:pt x="8402243" y="496599"/>
                  <a:pt x="8385867" y="480223"/>
                  <a:pt x="8385867" y="460023"/>
                </a:cubicBezTo>
                <a:cubicBezTo>
                  <a:pt x="8385867" y="439823"/>
                  <a:pt x="8402243" y="423448"/>
                  <a:pt x="8422443" y="423448"/>
                </a:cubicBezTo>
                <a:close/>
                <a:moveTo>
                  <a:pt x="8201762" y="423445"/>
                </a:moveTo>
                <a:cubicBezTo>
                  <a:pt x="8221962" y="423445"/>
                  <a:pt x="8238338" y="439820"/>
                  <a:pt x="8238338" y="460020"/>
                </a:cubicBezTo>
                <a:cubicBezTo>
                  <a:pt x="8238338" y="480220"/>
                  <a:pt x="8221962" y="496596"/>
                  <a:pt x="8201762" y="496596"/>
                </a:cubicBezTo>
                <a:cubicBezTo>
                  <a:pt x="8181562" y="496596"/>
                  <a:pt x="8165186" y="480220"/>
                  <a:pt x="8165186" y="460020"/>
                </a:cubicBezTo>
                <a:cubicBezTo>
                  <a:pt x="8165186" y="439820"/>
                  <a:pt x="8181562" y="423445"/>
                  <a:pt x="8201762" y="423445"/>
                </a:cubicBezTo>
                <a:close/>
                <a:moveTo>
                  <a:pt x="7981081" y="423442"/>
                </a:moveTo>
                <a:cubicBezTo>
                  <a:pt x="8001281" y="423442"/>
                  <a:pt x="8017657" y="439817"/>
                  <a:pt x="8017657" y="460017"/>
                </a:cubicBezTo>
                <a:cubicBezTo>
                  <a:pt x="8017657" y="480217"/>
                  <a:pt x="8001281" y="496593"/>
                  <a:pt x="7981081" y="496593"/>
                </a:cubicBezTo>
                <a:cubicBezTo>
                  <a:pt x="7960881" y="496593"/>
                  <a:pt x="7944505" y="480217"/>
                  <a:pt x="7944505" y="460017"/>
                </a:cubicBezTo>
                <a:cubicBezTo>
                  <a:pt x="7944505" y="439817"/>
                  <a:pt x="7960881" y="423442"/>
                  <a:pt x="7981081" y="423442"/>
                </a:cubicBezTo>
                <a:close/>
                <a:moveTo>
                  <a:pt x="7760400" y="423439"/>
                </a:moveTo>
                <a:cubicBezTo>
                  <a:pt x="7780600" y="423439"/>
                  <a:pt x="7796976" y="439814"/>
                  <a:pt x="7796976" y="460015"/>
                </a:cubicBezTo>
                <a:cubicBezTo>
                  <a:pt x="7796976" y="480215"/>
                  <a:pt x="7780600" y="496590"/>
                  <a:pt x="7760400" y="496590"/>
                </a:cubicBezTo>
                <a:cubicBezTo>
                  <a:pt x="7740200" y="496590"/>
                  <a:pt x="7723824" y="480215"/>
                  <a:pt x="7723824" y="460015"/>
                </a:cubicBezTo>
                <a:cubicBezTo>
                  <a:pt x="7723824" y="439814"/>
                  <a:pt x="7740200" y="423439"/>
                  <a:pt x="7760400" y="423439"/>
                </a:cubicBezTo>
                <a:close/>
                <a:moveTo>
                  <a:pt x="7539719" y="423436"/>
                </a:moveTo>
                <a:cubicBezTo>
                  <a:pt x="7559919" y="423436"/>
                  <a:pt x="7576295" y="439812"/>
                  <a:pt x="7576295" y="460012"/>
                </a:cubicBezTo>
                <a:cubicBezTo>
                  <a:pt x="7576295" y="480212"/>
                  <a:pt x="7559919" y="496587"/>
                  <a:pt x="7539719" y="496587"/>
                </a:cubicBezTo>
                <a:cubicBezTo>
                  <a:pt x="7519519" y="496587"/>
                  <a:pt x="7503143" y="480212"/>
                  <a:pt x="7503143" y="460012"/>
                </a:cubicBezTo>
                <a:cubicBezTo>
                  <a:pt x="7503143" y="439812"/>
                  <a:pt x="7519519" y="423436"/>
                  <a:pt x="7539719" y="423436"/>
                </a:cubicBezTo>
                <a:close/>
                <a:moveTo>
                  <a:pt x="7319038" y="423434"/>
                </a:moveTo>
                <a:cubicBezTo>
                  <a:pt x="7339238" y="423434"/>
                  <a:pt x="7355614" y="439809"/>
                  <a:pt x="7355614" y="460009"/>
                </a:cubicBezTo>
                <a:cubicBezTo>
                  <a:pt x="7355614" y="480209"/>
                  <a:pt x="7339238" y="496584"/>
                  <a:pt x="7319038" y="496584"/>
                </a:cubicBezTo>
                <a:cubicBezTo>
                  <a:pt x="7298838" y="496584"/>
                  <a:pt x="7282462" y="480209"/>
                  <a:pt x="7282462" y="460009"/>
                </a:cubicBezTo>
                <a:cubicBezTo>
                  <a:pt x="7282462" y="439809"/>
                  <a:pt x="7298838" y="423434"/>
                  <a:pt x="7319038" y="423434"/>
                </a:cubicBezTo>
                <a:close/>
                <a:moveTo>
                  <a:pt x="7098357" y="423431"/>
                </a:moveTo>
                <a:cubicBezTo>
                  <a:pt x="7118557" y="423431"/>
                  <a:pt x="7134933" y="439806"/>
                  <a:pt x="7134933" y="460006"/>
                </a:cubicBezTo>
                <a:cubicBezTo>
                  <a:pt x="7134933" y="480206"/>
                  <a:pt x="7118557" y="496582"/>
                  <a:pt x="7098357" y="496582"/>
                </a:cubicBezTo>
                <a:cubicBezTo>
                  <a:pt x="7078157" y="496582"/>
                  <a:pt x="7061781" y="480206"/>
                  <a:pt x="7061781" y="460006"/>
                </a:cubicBezTo>
                <a:cubicBezTo>
                  <a:pt x="7061781" y="439806"/>
                  <a:pt x="7078157" y="423431"/>
                  <a:pt x="7098357" y="423431"/>
                </a:cubicBezTo>
                <a:close/>
                <a:moveTo>
                  <a:pt x="6877676" y="423428"/>
                </a:moveTo>
                <a:cubicBezTo>
                  <a:pt x="6897876" y="423428"/>
                  <a:pt x="6914252" y="439803"/>
                  <a:pt x="6914252" y="460003"/>
                </a:cubicBezTo>
                <a:cubicBezTo>
                  <a:pt x="6914252" y="480203"/>
                  <a:pt x="6897876" y="496579"/>
                  <a:pt x="6877676" y="496579"/>
                </a:cubicBezTo>
                <a:cubicBezTo>
                  <a:pt x="6857476" y="496579"/>
                  <a:pt x="6841100" y="480203"/>
                  <a:pt x="6841100" y="460003"/>
                </a:cubicBezTo>
                <a:cubicBezTo>
                  <a:pt x="6841100" y="439803"/>
                  <a:pt x="6857476" y="423428"/>
                  <a:pt x="6877676" y="423428"/>
                </a:cubicBezTo>
                <a:close/>
                <a:moveTo>
                  <a:pt x="6656995" y="423425"/>
                </a:moveTo>
                <a:cubicBezTo>
                  <a:pt x="6677195" y="423425"/>
                  <a:pt x="6693571" y="439800"/>
                  <a:pt x="6693571" y="460000"/>
                </a:cubicBezTo>
                <a:cubicBezTo>
                  <a:pt x="6693571" y="480200"/>
                  <a:pt x="6677195" y="496576"/>
                  <a:pt x="6656995" y="496576"/>
                </a:cubicBezTo>
                <a:cubicBezTo>
                  <a:pt x="6636795" y="496576"/>
                  <a:pt x="6620419" y="480200"/>
                  <a:pt x="6620419" y="460000"/>
                </a:cubicBezTo>
                <a:cubicBezTo>
                  <a:pt x="6620419" y="439800"/>
                  <a:pt x="6636795" y="423425"/>
                  <a:pt x="6656995" y="423425"/>
                </a:cubicBezTo>
                <a:close/>
                <a:moveTo>
                  <a:pt x="6436314" y="423422"/>
                </a:moveTo>
                <a:cubicBezTo>
                  <a:pt x="6456514" y="423422"/>
                  <a:pt x="6472890" y="439797"/>
                  <a:pt x="6472890" y="459997"/>
                </a:cubicBezTo>
                <a:cubicBezTo>
                  <a:pt x="6472890" y="480197"/>
                  <a:pt x="6456514" y="496573"/>
                  <a:pt x="6436314" y="496573"/>
                </a:cubicBezTo>
                <a:cubicBezTo>
                  <a:pt x="6416114" y="496573"/>
                  <a:pt x="6399738" y="480197"/>
                  <a:pt x="6399738" y="459997"/>
                </a:cubicBezTo>
                <a:cubicBezTo>
                  <a:pt x="6399738" y="439797"/>
                  <a:pt x="6416114" y="423422"/>
                  <a:pt x="6436314" y="423422"/>
                </a:cubicBezTo>
                <a:close/>
                <a:moveTo>
                  <a:pt x="6215633" y="423419"/>
                </a:moveTo>
                <a:cubicBezTo>
                  <a:pt x="6235833" y="423419"/>
                  <a:pt x="6252209" y="439794"/>
                  <a:pt x="6252209" y="459994"/>
                </a:cubicBezTo>
                <a:cubicBezTo>
                  <a:pt x="6252209" y="480194"/>
                  <a:pt x="6235833" y="496570"/>
                  <a:pt x="6215633" y="496570"/>
                </a:cubicBezTo>
                <a:cubicBezTo>
                  <a:pt x="6195433" y="496570"/>
                  <a:pt x="6179057" y="480194"/>
                  <a:pt x="6179057" y="459994"/>
                </a:cubicBezTo>
                <a:cubicBezTo>
                  <a:pt x="6179057" y="439794"/>
                  <a:pt x="6195433" y="423419"/>
                  <a:pt x="6215633" y="423419"/>
                </a:cubicBezTo>
                <a:close/>
                <a:moveTo>
                  <a:pt x="5994952" y="423416"/>
                </a:moveTo>
                <a:cubicBezTo>
                  <a:pt x="6015152" y="423416"/>
                  <a:pt x="6031528" y="439791"/>
                  <a:pt x="6031528" y="459991"/>
                </a:cubicBezTo>
                <a:cubicBezTo>
                  <a:pt x="6031528" y="480191"/>
                  <a:pt x="6015152" y="496567"/>
                  <a:pt x="5994952" y="496567"/>
                </a:cubicBezTo>
                <a:cubicBezTo>
                  <a:pt x="5974752" y="496567"/>
                  <a:pt x="5958376" y="480191"/>
                  <a:pt x="5958376" y="459991"/>
                </a:cubicBezTo>
                <a:cubicBezTo>
                  <a:pt x="5958376" y="439791"/>
                  <a:pt x="5974752" y="423416"/>
                  <a:pt x="5994952" y="423416"/>
                </a:cubicBezTo>
                <a:close/>
                <a:moveTo>
                  <a:pt x="5774272" y="423413"/>
                </a:moveTo>
                <a:cubicBezTo>
                  <a:pt x="5794472" y="423413"/>
                  <a:pt x="5810848" y="439788"/>
                  <a:pt x="5810848" y="459989"/>
                </a:cubicBezTo>
                <a:cubicBezTo>
                  <a:pt x="5810848" y="480189"/>
                  <a:pt x="5794472" y="496564"/>
                  <a:pt x="5774272" y="496564"/>
                </a:cubicBezTo>
                <a:cubicBezTo>
                  <a:pt x="5754073" y="496564"/>
                  <a:pt x="5737697" y="480189"/>
                  <a:pt x="5737697" y="459989"/>
                </a:cubicBezTo>
                <a:cubicBezTo>
                  <a:pt x="5737697" y="439788"/>
                  <a:pt x="5754073" y="423413"/>
                  <a:pt x="5774272" y="423413"/>
                </a:cubicBezTo>
                <a:close/>
                <a:moveTo>
                  <a:pt x="5553593" y="423410"/>
                </a:moveTo>
                <a:cubicBezTo>
                  <a:pt x="5573793" y="423410"/>
                  <a:pt x="5590169" y="439786"/>
                  <a:pt x="5590169" y="459986"/>
                </a:cubicBezTo>
                <a:cubicBezTo>
                  <a:pt x="5590169" y="480186"/>
                  <a:pt x="5573793" y="496561"/>
                  <a:pt x="5553593" y="496561"/>
                </a:cubicBezTo>
                <a:cubicBezTo>
                  <a:pt x="5533393" y="496561"/>
                  <a:pt x="5517018" y="480186"/>
                  <a:pt x="5517018" y="459986"/>
                </a:cubicBezTo>
                <a:cubicBezTo>
                  <a:pt x="5517018" y="439786"/>
                  <a:pt x="5533393" y="423410"/>
                  <a:pt x="5553593" y="423410"/>
                </a:cubicBezTo>
                <a:close/>
                <a:moveTo>
                  <a:pt x="5332913" y="423407"/>
                </a:moveTo>
                <a:cubicBezTo>
                  <a:pt x="5353113" y="423407"/>
                  <a:pt x="5369490" y="439783"/>
                  <a:pt x="5369490" y="459983"/>
                </a:cubicBezTo>
                <a:cubicBezTo>
                  <a:pt x="5369490" y="480183"/>
                  <a:pt x="5353113" y="496558"/>
                  <a:pt x="5332913" y="496558"/>
                </a:cubicBezTo>
                <a:cubicBezTo>
                  <a:pt x="5312714" y="496558"/>
                  <a:pt x="5296337" y="480183"/>
                  <a:pt x="5296337" y="459983"/>
                </a:cubicBezTo>
                <a:cubicBezTo>
                  <a:pt x="5296337" y="439783"/>
                  <a:pt x="5312714" y="423407"/>
                  <a:pt x="5332913" y="423407"/>
                </a:cubicBezTo>
                <a:close/>
                <a:moveTo>
                  <a:pt x="5112230" y="423405"/>
                </a:moveTo>
                <a:cubicBezTo>
                  <a:pt x="5132433" y="423405"/>
                  <a:pt x="5148807" y="439780"/>
                  <a:pt x="5148807" y="459980"/>
                </a:cubicBezTo>
                <a:cubicBezTo>
                  <a:pt x="5148807" y="480180"/>
                  <a:pt x="5132433" y="496556"/>
                  <a:pt x="5112230" y="496556"/>
                </a:cubicBezTo>
                <a:cubicBezTo>
                  <a:pt x="5092030" y="496556"/>
                  <a:pt x="5075655" y="480180"/>
                  <a:pt x="5075655" y="459980"/>
                </a:cubicBezTo>
                <a:cubicBezTo>
                  <a:pt x="5075655" y="439780"/>
                  <a:pt x="5092030" y="423405"/>
                  <a:pt x="5112230" y="423405"/>
                </a:cubicBezTo>
                <a:close/>
                <a:moveTo>
                  <a:pt x="4891552" y="423402"/>
                </a:moveTo>
                <a:cubicBezTo>
                  <a:pt x="4911751" y="423402"/>
                  <a:pt x="4928127" y="439777"/>
                  <a:pt x="4928127" y="459977"/>
                </a:cubicBezTo>
                <a:cubicBezTo>
                  <a:pt x="4928127" y="480177"/>
                  <a:pt x="4911751" y="496553"/>
                  <a:pt x="4891552" y="496553"/>
                </a:cubicBezTo>
                <a:cubicBezTo>
                  <a:pt x="4871352" y="496553"/>
                  <a:pt x="4854975" y="480177"/>
                  <a:pt x="4854975" y="459977"/>
                </a:cubicBezTo>
                <a:cubicBezTo>
                  <a:pt x="4854975" y="439777"/>
                  <a:pt x="4871352" y="423402"/>
                  <a:pt x="4891552" y="423402"/>
                </a:cubicBezTo>
                <a:close/>
                <a:moveTo>
                  <a:pt x="4670871" y="423399"/>
                </a:moveTo>
                <a:cubicBezTo>
                  <a:pt x="4691070" y="423399"/>
                  <a:pt x="4707447" y="439774"/>
                  <a:pt x="4707447" y="459974"/>
                </a:cubicBezTo>
                <a:cubicBezTo>
                  <a:pt x="4707447" y="480174"/>
                  <a:pt x="4691070" y="496550"/>
                  <a:pt x="4670871" y="496550"/>
                </a:cubicBezTo>
                <a:cubicBezTo>
                  <a:pt x="4650672" y="496550"/>
                  <a:pt x="4634295" y="480174"/>
                  <a:pt x="4634295" y="459974"/>
                </a:cubicBezTo>
                <a:cubicBezTo>
                  <a:pt x="4634295" y="439774"/>
                  <a:pt x="4650672" y="423399"/>
                  <a:pt x="4670871" y="423399"/>
                </a:cubicBezTo>
                <a:close/>
                <a:moveTo>
                  <a:pt x="4450188" y="423396"/>
                </a:moveTo>
                <a:cubicBezTo>
                  <a:pt x="4470390" y="423396"/>
                  <a:pt x="4486764" y="439771"/>
                  <a:pt x="4486764" y="459971"/>
                </a:cubicBezTo>
                <a:cubicBezTo>
                  <a:pt x="4486764" y="480171"/>
                  <a:pt x="4470390" y="496547"/>
                  <a:pt x="4450188" y="496547"/>
                </a:cubicBezTo>
                <a:cubicBezTo>
                  <a:pt x="4429988" y="496547"/>
                  <a:pt x="4413613" y="480171"/>
                  <a:pt x="4413613" y="459971"/>
                </a:cubicBezTo>
                <a:cubicBezTo>
                  <a:pt x="4413613" y="439771"/>
                  <a:pt x="4429988" y="423396"/>
                  <a:pt x="4450188" y="423396"/>
                </a:cubicBezTo>
                <a:close/>
                <a:moveTo>
                  <a:pt x="4229507" y="423393"/>
                </a:moveTo>
                <a:cubicBezTo>
                  <a:pt x="4249708" y="423393"/>
                  <a:pt x="4266084" y="439768"/>
                  <a:pt x="4266084" y="459968"/>
                </a:cubicBezTo>
                <a:cubicBezTo>
                  <a:pt x="4266084" y="480168"/>
                  <a:pt x="4249708" y="496544"/>
                  <a:pt x="4229507" y="496544"/>
                </a:cubicBezTo>
                <a:cubicBezTo>
                  <a:pt x="4209307" y="496544"/>
                  <a:pt x="4192931" y="480168"/>
                  <a:pt x="4192931" y="459968"/>
                </a:cubicBezTo>
                <a:cubicBezTo>
                  <a:pt x="4192931" y="439768"/>
                  <a:pt x="4209307" y="423393"/>
                  <a:pt x="4229507" y="423393"/>
                </a:cubicBezTo>
                <a:close/>
                <a:moveTo>
                  <a:pt x="4008847" y="423390"/>
                </a:moveTo>
                <a:cubicBezTo>
                  <a:pt x="4029045" y="423390"/>
                  <a:pt x="4045426" y="439765"/>
                  <a:pt x="4045426" y="459965"/>
                </a:cubicBezTo>
                <a:cubicBezTo>
                  <a:pt x="4045426" y="480165"/>
                  <a:pt x="4029045" y="496541"/>
                  <a:pt x="4008847" y="496541"/>
                </a:cubicBezTo>
                <a:cubicBezTo>
                  <a:pt x="3988642" y="496541"/>
                  <a:pt x="3972267" y="480165"/>
                  <a:pt x="3972267" y="459965"/>
                </a:cubicBezTo>
                <a:cubicBezTo>
                  <a:pt x="3972267" y="439765"/>
                  <a:pt x="3988642" y="423390"/>
                  <a:pt x="4008847" y="423390"/>
                </a:cubicBezTo>
                <a:close/>
                <a:moveTo>
                  <a:pt x="3788165" y="423387"/>
                </a:moveTo>
                <a:cubicBezTo>
                  <a:pt x="3808367" y="423387"/>
                  <a:pt x="3824738" y="439762"/>
                  <a:pt x="3824738" y="459963"/>
                </a:cubicBezTo>
                <a:cubicBezTo>
                  <a:pt x="3824738" y="480163"/>
                  <a:pt x="3808367" y="496538"/>
                  <a:pt x="3788165" y="496538"/>
                </a:cubicBezTo>
                <a:cubicBezTo>
                  <a:pt x="3767965" y="496538"/>
                  <a:pt x="3751588" y="480163"/>
                  <a:pt x="3751588" y="459963"/>
                </a:cubicBezTo>
                <a:cubicBezTo>
                  <a:pt x="3751588" y="439762"/>
                  <a:pt x="3767965" y="423387"/>
                  <a:pt x="3788165" y="423387"/>
                </a:cubicBezTo>
                <a:close/>
                <a:moveTo>
                  <a:pt x="3567479" y="423384"/>
                </a:moveTo>
                <a:cubicBezTo>
                  <a:pt x="3587675" y="423384"/>
                  <a:pt x="3604051" y="439760"/>
                  <a:pt x="3604051" y="459960"/>
                </a:cubicBezTo>
                <a:cubicBezTo>
                  <a:pt x="3604051" y="480160"/>
                  <a:pt x="3587675" y="496535"/>
                  <a:pt x="3567479" y="496535"/>
                </a:cubicBezTo>
                <a:cubicBezTo>
                  <a:pt x="3547276" y="496535"/>
                  <a:pt x="3530908" y="480160"/>
                  <a:pt x="3530908" y="459960"/>
                </a:cubicBezTo>
                <a:cubicBezTo>
                  <a:pt x="3530908" y="439760"/>
                  <a:pt x="3547276" y="423384"/>
                  <a:pt x="3567479" y="423384"/>
                </a:cubicBezTo>
                <a:close/>
                <a:moveTo>
                  <a:pt x="3346801" y="423381"/>
                </a:moveTo>
                <a:cubicBezTo>
                  <a:pt x="3367001" y="423381"/>
                  <a:pt x="3383375" y="439757"/>
                  <a:pt x="3383375" y="459957"/>
                </a:cubicBezTo>
                <a:cubicBezTo>
                  <a:pt x="3383375" y="480157"/>
                  <a:pt x="3367001" y="496533"/>
                  <a:pt x="3346801" y="496533"/>
                </a:cubicBezTo>
                <a:cubicBezTo>
                  <a:pt x="3326603" y="496533"/>
                  <a:pt x="3310228" y="480157"/>
                  <a:pt x="3310228" y="459957"/>
                </a:cubicBezTo>
                <a:cubicBezTo>
                  <a:pt x="3310228" y="439757"/>
                  <a:pt x="3326603" y="423381"/>
                  <a:pt x="3346801" y="423381"/>
                </a:cubicBezTo>
                <a:close/>
                <a:moveTo>
                  <a:pt x="3126126" y="423378"/>
                </a:moveTo>
                <a:cubicBezTo>
                  <a:pt x="3146320" y="423378"/>
                  <a:pt x="3162696" y="439754"/>
                  <a:pt x="3162696" y="459954"/>
                </a:cubicBezTo>
                <a:cubicBezTo>
                  <a:pt x="3162696" y="480154"/>
                  <a:pt x="3146320" y="496530"/>
                  <a:pt x="3126126" y="496530"/>
                </a:cubicBezTo>
                <a:cubicBezTo>
                  <a:pt x="3105923" y="496530"/>
                  <a:pt x="3089541" y="480154"/>
                  <a:pt x="3089541" y="459954"/>
                </a:cubicBezTo>
                <a:cubicBezTo>
                  <a:pt x="3089541" y="439754"/>
                  <a:pt x="3105923" y="423378"/>
                  <a:pt x="3126126" y="423378"/>
                </a:cubicBezTo>
                <a:close/>
                <a:moveTo>
                  <a:pt x="2905436" y="423375"/>
                </a:moveTo>
                <a:cubicBezTo>
                  <a:pt x="2925637" y="423375"/>
                  <a:pt x="2942013" y="439751"/>
                  <a:pt x="2942013" y="459951"/>
                </a:cubicBezTo>
                <a:cubicBezTo>
                  <a:pt x="2942013" y="480151"/>
                  <a:pt x="2925637" y="496527"/>
                  <a:pt x="2905436" y="496527"/>
                </a:cubicBezTo>
                <a:cubicBezTo>
                  <a:pt x="2885243" y="496527"/>
                  <a:pt x="2868866" y="480151"/>
                  <a:pt x="2868866" y="459951"/>
                </a:cubicBezTo>
                <a:cubicBezTo>
                  <a:pt x="2868866" y="439751"/>
                  <a:pt x="2885243" y="423375"/>
                  <a:pt x="2905436" y="423375"/>
                </a:cubicBezTo>
                <a:close/>
                <a:moveTo>
                  <a:pt x="2684758" y="423373"/>
                </a:moveTo>
                <a:cubicBezTo>
                  <a:pt x="2704958" y="423373"/>
                  <a:pt x="2721329" y="439748"/>
                  <a:pt x="2721329" y="459948"/>
                </a:cubicBezTo>
                <a:cubicBezTo>
                  <a:pt x="2721329" y="480148"/>
                  <a:pt x="2704958" y="496524"/>
                  <a:pt x="2684758" y="496524"/>
                </a:cubicBezTo>
                <a:cubicBezTo>
                  <a:pt x="2664554" y="496524"/>
                  <a:pt x="2648177" y="480148"/>
                  <a:pt x="2648177" y="459948"/>
                </a:cubicBezTo>
                <a:cubicBezTo>
                  <a:pt x="2648177" y="439748"/>
                  <a:pt x="2664554" y="423373"/>
                  <a:pt x="2684758" y="423373"/>
                </a:cubicBezTo>
                <a:close/>
                <a:moveTo>
                  <a:pt x="2464071" y="423370"/>
                </a:moveTo>
                <a:cubicBezTo>
                  <a:pt x="2484272" y="423370"/>
                  <a:pt x="2500650" y="439745"/>
                  <a:pt x="2500650" y="459945"/>
                </a:cubicBezTo>
                <a:cubicBezTo>
                  <a:pt x="2500650" y="480145"/>
                  <a:pt x="2484272" y="496521"/>
                  <a:pt x="2464071" y="496521"/>
                </a:cubicBezTo>
                <a:cubicBezTo>
                  <a:pt x="2443875" y="496521"/>
                  <a:pt x="2427500" y="480145"/>
                  <a:pt x="2427500" y="459945"/>
                </a:cubicBezTo>
                <a:cubicBezTo>
                  <a:pt x="2427500" y="439745"/>
                  <a:pt x="2443875" y="423370"/>
                  <a:pt x="2464071" y="423370"/>
                </a:cubicBezTo>
                <a:close/>
                <a:moveTo>
                  <a:pt x="2243393" y="423367"/>
                </a:moveTo>
                <a:cubicBezTo>
                  <a:pt x="2263591" y="423367"/>
                  <a:pt x="2279972" y="439742"/>
                  <a:pt x="2279972" y="459942"/>
                </a:cubicBezTo>
                <a:cubicBezTo>
                  <a:pt x="2279972" y="480142"/>
                  <a:pt x="2263591" y="496518"/>
                  <a:pt x="2243393" y="496518"/>
                </a:cubicBezTo>
                <a:cubicBezTo>
                  <a:pt x="2223191" y="496518"/>
                  <a:pt x="2206817" y="480142"/>
                  <a:pt x="2206817" y="459942"/>
                </a:cubicBezTo>
                <a:cubicBezTo>
                  <a:pt x="2206817" y="439742"/>
                  <a:pt x="2223191" y="423367"/>
                  <a:pt x="2243393" y="423367"/>
                </a:cubicBezTo>
                <a:close/>
                <a:moveTo>
                  <a:pt x="2022713" y="423364"/>
                </a:moveTo>
                <a:cubicBezTo>
                  <a:pt x="2042913" y="423364"/>
                  <a:pt x="2059288" y="439739"/>
                  <a:pt x="2059288" y="459939"/>
                </a:cubicBezTo>
                <a:cubicBezTo>
                  <a:pt x="2059288" y="480139"/>
                  <a:pt x="2042913" y="496515"/>
                  <a:pt x="2022713" y="496515"/>
                </a:cubicBezTo>
                <a:cubicBezTo>
                  <a:pt x="2002514" y="496515"/>
                  <a:pt x="1986179" y="480139"/>
                  <a:pt x="1986179" y="459939"/>
                </a:cubicBezTo>
                <a:cubicBezTo>
                  <a:pt x="1986179" y="439739"/>
                  <a:pt x="2002514" y="423364"/>
                  <a:pt x="2022713" y="423364"/>
                </a:cubicBezTo>
                <a:close/>
                <a:moveTo>
                  <a:pt x="1802070" y="423361"/>
                </a:moveTo>
                <a:cubicBezTo>
                  <a:pt x="1822270" y="423361"/>
                  <a:pt x="1838646" y="439737"/>
                  <a:pt x="1838646" y="459937"/>
                </a:cubicBezTo>
                <a:cubicBezTo>
                  <a:pt x="1838646" y="480137"/>
                  <a:pt x="1822270" y="496512"/>
                  <a:pt x="1802070" y="496512"/>
                </a:cubicBezTo>
                <a:cubicBezTo>
                  <a:pt x="1781870" y="496512"/>
                  <a:pt x="1765494" y="480137"/>
                  <a:pt x="1765494" y="459937"/>
                </a:cubicBezTo>
                <a:cubicBezTo>
                  <a:pt x="1765494" y="439737"/>
                  <a:pt x="1781870" y="423361"/>
                  <a:pt x="1802070" y="423361"/>
                </a:cubicBezTo>
                <a:close/>
                <a:moveTo>
                  <a:pt x="1581384" y="423358"/>
                </a:moveTo>
                <a:cubicBezTo>
                  <a:pt x="1601584" y="423358"/>
                  <a:pt x="1617960" y="439734"/>
                  <a:pt x="1617960" y="459934"/>
                </a:cubicBezTo>
                <a:cubicBezTo>
                  <a:pt x="1617960" y="480134"/>
                  <a:pt x="1601584" y="496510"/>
                  <a:pt x="1581384" y="496510"/>
                </a:cubicBezTo>
                <a:cubicBezTo>
                  <a:pt x="1561184" y="496510"/>
                  <a:pt x="1544808" y="480134"/>
                  <a:pt x="1544808" y="459934"/>
                </a:cubicBezTo>
                <a:cubicBezTo>
                  <a:pt x="1544808" y="439734"/>
                  <a:pt x="1561184" y="423358"/>
                  <a:pt x="1581384" y="423358"/>
                </a:cubicBezTo>
                <a:close/>
                <a:moveTo>
                  <a:pt x="1360699" y="423355"/>
                </a:moveTo>
                <a:cubicBezTo>
                  <a:pt x="1380898" y="423355"/>
                  <a:pt x="1397275" y="439731"/>
                  <a:pt x="1397275" y="459931"/>
                </a:cubicBezTo>
                <a:cubicBezTo>
                  <a:pt x="1397275" y="480131"/>
                  <a:pt x="1380898" y="496507"/>
                  <a:pt x="1360699" y="496507"/>
                </a:cubicBezTo>
                <a:cubicBezTo>
                  <a:pt x="1340498" y="496507"/>
                  <a:pt x="1324123" y="480131"/>
                  <a:pt x="1324123" y="459931"/>
                </a:cubicBezTo>
                <a:cubicBezTo>
                  <a:pt x="1324123" y="439731"/>
                  <a:pt x="1340498" y="423355"/>
                  <a:pt x="1360699" y="423355"/>
                </a:cubicBezTo>
                <a:close/>
                <a:moveTo>
                  <a:pt x="1140012" y="423352"/>
                </a:moveTo>
                <a:cubicBezTo>
                  <a:pt x="1160212" y="423352"/>
                  <a:pt x="1176589" y="439728"/>
                  <a:pt x="1176589" y="459928"/>
                </a:cubicBezTo>
                <a:cubicBezTo>
                  <a:pt x="1176589" y="480128"/>
                  <a:pt x="1160212" y="496504"/>
                  <a:pt x="1140012" y="496504"/>
                </a:cubicBezTo>
                <a:cubicBezTo>
                  <a:pt x="1119813" y="496504"/>
                  <a:pt x="1103437" y="480128"/>
                  <a:pt x="1103437" y="459928"/>
                </a:cubicBezTo>
                <a:cubicBezTo>
                  <a:pt x="1103437" y="439728"/>
                  <a:pt x="1119813" y="423352"/>
                  <a:pt x="1140012" y="423352"/>
                </a:cubicBezTo>
                <a:close/>
                <a:moveTo>
                  <a:pt x="919326" y="423349"/>
                </a:moveTo>
                <a:cubicBezTo>
                  <a:pt x="939526" y="423349"/>
                  <a:pt x="955902" y="439725"/>
                  <a:pt x="955902" y="459925"/>
                </a:cubicBezTo>
                <a:cubicBezTo>
                  <a:pt x="955902" y="480125"/>
                  <a:pt x="939526" y="496501"/>
                  <a:pt x="919326" y="496501"/>
                </a:cubicBezTo>
                <a:cubicBezTo>
                  <a:pt x="899126" y="496501"/>
                  <a:pt x="882751" y="480125"/>
                  <a:pt x="882751" y="459925"/>
                </a:cubicBezTo>
                <a:cubicBezTo>
                  <a:pt x="882751" y="439725"/>
                  <a:pt x="899126" y="423349"/>
                  <a:pt x="919326" y="423349"/>
                </a:cubicBezTo>
                <a:close/>
                <a:moveTo>
                  <a:pt x="698640" y="423346"/>
                </a:moveTo>
                <a:cubicBezTo>
                  <a:pt x="718840" y="423346"/>
                  <a:pt x="735216" y="439722"/>
                  <a:pt x="735216" y="459922"/>
                </a:cubicBezTo>
                <a:cubicBezTo>
                  <a:pt x="735216" y="480122"/>
                  <a:pt x="718840" y="496498"/>
                  <a:pt x="698640" y="496498"/>
                </a:cubicBezTo>
                <a:cubicBezTo>
                  <a:pt x="678440" y="496498"/>
                  <a:pt x="662065" y="480122"/>
                  <a:pt x="662065" y="459922"/>
                </a:cubicBezTo>
                <a:cubicBezTo>
                  <a:pt x="662065" y="439722"/>
                  <a:pt x="678440" y="423346"/>
                  <a:pt x="698640" y="423346"/>
                </a:cubicBezTo>
                <a:close/>
                <a:moveTo>
                  <a:pt x="477954" y="423343"/>
                </a:moveTo>
                <a:cubicBezTo>
                  <a:pt x="498154" y="423343"/>
                  <a:pt x="514530" y="439719"/>
                  <a:pt x="514530" y="459919"/>
                </a:cubicBezTo>
                <a:cubicBezTo>
                  <a:pt x="514530" y="480119"/>
                  <a:pt x="498154" y="496495"/>
                  <a:pt x="477954" y="496495"/>
                </a:cubicBezTo>
                <a:cubicBezTo>
                  <a:pt x="457754" y="496495"/>
                  <a:pt x="441378" y="480119"/>
                  <a:pt x="441378" y="459919"/>
                </a:cubicBezTo>
                <a:cubicBezTo>
                  <a:pt x="441378" y="439719"/>
                  <a:pt x="457754" y="423343"/>
                  <a:pt x="477954" y="423343"/>
                </a:cubicBezTo>
                <a:close/>
                <a:moveTo>
                  <a:pt x="257268" y="423340"/>
                </a:moveTo>
                <a:cubicBezTo>
                  <a:pt x="277468" y="423340"/>
                  <a:pt x="293844" y="439716"/>
                  <a:pt x="293844" y="459916"/>
                </a:cubicBezTo>
                <a:cubicBezTo>
                  <a:pt x="293844" y="480116"/>
                  <a:pt x="277468" y="496492"/>
                  <a:pt x="257268" y="496492"/>
                </a:cubicBezTo>
                <a:cubicBezTo>
                  <a:pt x="237068" y="496492"/>
                  <a:pt x="220692" y="480116"/>
                  <a:pt x="220692" y="459916"/>
                </a:cubicBezTo>
                <a:cubicBezTo>
                  <a:pt x="220692" y="439716"/>
                  <a:pt x="237068" y="423340"/>
                  <a:pt x="257268" y="423340"/>
                </a:cubicBezTo>
                <a:close/>
                <a:moveTo>
                  <a:pt x="36582" y="423338"/>
                </a:moveTo>
                <a:cubicBezTo>
                  <a:pt x="56781" y="423338"/>
                  <a:pt x="73157" y="439713"/>
                  <a:pt x="73157" y="459913"/>
                </a:cubicBezTo>
                <a:cubicBezTo>
                  <a:pt x="73157" y="480113"/>
                  <a:pt x="56781" y="496489"/>
                  <a:pt x="36582" y="496489"/>
                </a:cubicBezTo>
                <a:cubicBezTo>
                  <a:pt x="16381" y="496489"/>
                  <a:pt x="5" y="480113"/>
                  <a:pt x="5" y="459913"/>
                </a:cubicBezTo>
                <a:cubicBezTo>
                  <a:pt x="5" y="439713"/>
                  <a:pt x="16381" y="423338"/>
                  <a:pt x="36582" y="423338"/>
                </a:cubicBezTo>
                <a:close/>
                <a:moveTo>
                  <a:pt x="11732658" y="423335"/>
                </a:moveTo>
                <a:cubicBezTo>
                  <a:pt x="11752858" y="423335"/>
                  <a:pt x="11769234" y="439711"/>
                  <a:pt x="11769234" y="459911"/>
                </a:cubicBezTo>
                <a:cubicBezTo>
                  <a:pt x="11769234" y="480111"/>
                  <a:pt x="11752858" y="496486"/>
                  <a:pt x="11732658" y="496486"/>
                </a:cubicBezTo>
                <a:cubicBezTo>
                  <a:pt x="11712458" y="496486"/>
                  <a:pt x="11696082" y="480111"/>
                  <a:pt x="11696082" y="459911"/>
                </a:cubicBezTo>
                <a:cubicBezTo>
                  <a:pt x="11696082" y="439711"/>
                  <a:pt x="11712458" y="423335"/>
                  <a:pt x="11732658" y="423335"/>
                </a:cubicBezTo>
                <a:close/>
                <a:moveTo>
                  <a:pt x="11953343" y="423332"/>
                </a:moveTo>
                <a:cubicBezTo>
                  <a:pt x="11973543" y="423332"/>
                  <a:pt x="11989919" y="439708"/>
                  <a:pt x="11989919" y="459908"/>
                </a:cubicBezTo>
                <a:cubicBezTo>
                  <a:pt x="11989919" y="480108"/>
                  <a:pt x="11973543" y="496484"/>
                  <a:pt x="11953343" y="496484"/>
                </a:cubicBezTo>
                <a:cubicBezTo>
                  <a:pt x="11933143" y="496484"/>
                  <a:pt x="11916767" y="480108"/>
                  <a:pt x="11916767" y="459908"/>
                </a:cubicBezTo>
                <a:cubicBezTo>
                  <a:pt x="11916767" y="439708"/>
                  <a:pt x="11933143" y="423332"/>
                  <a:pt x="11953343" y="423332"/>
                </a:cubicBezTo>
                <a:close/>
                <a:moveTo>
                  <a:pt x="11511977" y="211829"/>
                </a:moveTo>
                <a:cubicBezTo>
                  <a:pt x="11532177" y="211829"/>
                  <a:pt x="11548553" y="228205"/>
                  <a:pt x="11548553" y="248403"/>
                </a:cubicBezTo>
                <a:cubicBezTo>
                  <a:pt x="11548553" y="268602"/>
                  <a:pt x="11532177" y="284978"/>
                  <a:pt x="11511977" y="284978"/>
                </a:cubicBezTo>
                <a:cubicBezTo>
                  <a:pt x="11491777" y="284978"/>
                  <a:pt x="11475401" y="268602"/>
                  <a:pt x="11475401" y="248403"/>
                </a:cubicBezTo>
                <a:cubicBezTo>
                  <a:pt x="11475401" y="228205"/>
                  <a:pt x="11491777" y="211829"/>
                  <a:pt x="11511977" y="211829"/>
                </a:cubicBezTo>
                <a:close/>
                <a:moveTo>
                  <a:pt x="11291296" y="211826"/>
                </a:moveTo>
                <a:cubicBezTo>
                  <a:pt x="11311496" y="211826"/>
                  <a:pt x="11327872" y="228202"/>
                  <a:pt x="11327872" y="248400"/>
                </a:cubicBezTo>
                <a:cubicBezTo>
                  <a:pt x="11327872" y="268599"/>
                  <a:pt x="11311496" y="284975"/>
                  <a:pt x="11291296" y="284975"/>
                </a:cubicBezTo>
                <a:cubicBezTo>
                  <a:pt x="11271096" y="284975"/>
                  <a:pt x="11254720" y="268599"/>
                  <a:pt x="11254720" y="248400"/>
                </a:cubicBezTo>
                <a:cubicBezTo>
                  <a:pt x="11254720" y="228202"/>
                  <a:pt x="11271096" y="211826"/>
                  <a:pt x="11291296" y="211826"/>
                </a:cubicBezTo>
                <a:close/>
                <a:moveTo>
                  <a:pt x="11070615" y="211823"/>
                </a:moveTo>
                <a:cubicBezTo>
                  <a:pt x="11090815" y="211823"/>
                  <a:pt x="11107191" y="228199"/>
                  <a:pt x="11107191" y="248397"/>
                </a:cubicBezTo>
                <a:cubicBezTo>
                  <a:pt x="11107191" y="268596"/>
                  <a:pt x="11090815" y="284972"/>
                  <a:pt x="11070615" y="284972"/>
                </a:cubicBezTo>
                <a:cubicBezTo>
                  <a:pt x="11050415" y="284972"/>
                  <a:pt x="11034039" y="268596"/>
                  <a:pt x="11034039" y="248397"/>
                </a:cubicBezTo>
                <a:cubicBezTo>
                  <a:pt x="11034039" y="228199"/>
                  <a:pt x="11050415" y="211823"/>
                  <a:pt x="11070615" y="211823"/>
                </a:cubicBezTo>
                <a:close/>
                <a:moveTo>
                  <a:pt x="10849934" y="211820"/>
                </a:moveTo>
                <a:cubicBezTo>
                  <a:pt x="10870134" y="211820"/>
                  <a:pt x="10886510" y="228196"/>
                  <a:pt x="10886510" y="248394"/>
                </a:cubicBezTo>
                <a:cubicBezTo>
                  <a:pt x="10886510" y="268593"/>
                  <a:pt x="10870134" y="284969"/>
                  <a:pt x="10849934" y="284969"/>
                </a:cubicBezTo>
                <a:cubicBezTo>
                  <a:pt x="10829734" y="284969"/>
                  <a:pt x="10813358" y="268593"/>
                  <a:pt x="10813358" y="248394"/>
                </a:cubicBezTo>
                <a:cubicBezTo>
                  <a:pt x="10813358" y="228196"/>
                  <a:pt x="10829734" y="211820"/>
                  <a:pt x="10849934" y="211820"/>
                </a:cubicBezTo>
                <a:close/>
                <a:moveTo>
                  <a:pt x="10629253" y="211817"/>
                </a:moveTo>
                <a:cubicBezTo>
                  <a:pt x="10649453" y="211817"/>
                  <a:pt x="10665829" y="228193"/>
                  <a:pt x="10665829" y="248391"/>
                </a:cubicBezTo>
                <a:cubicBezTo>
                  <a:pt x="10665829" y="268590"/>
                  <a:pt x="10649453" y="284966"/>
                  <a:pt x="10629253" y="284966"/>
                </a:cubicBezTo>
                <a:cubicBezTo>
                  <a:pt x="10609053" y="284966"/>
                  <a:pt x="10592677" y="268590"/>
                  <a:pt x="10592677" y="248391"/>
                </a:cubicBezTo>
                <a:cubicBezTo>
                  <a:pt x="10592677" y="228193"/>
                  <a:pt x="10609053" y="211817"/>
                  <a:pt x="10629253" y="211817"/>
                </a:cubicBezTo>
                <a:close/>
                <a:moveTo>
                  <a:pt x="10408572" y="211813"/>
                </a:moveTo>
                <a:cubicBezTo>
                  <a:pt x="10428772" y="211813"/>
                  <a:pt x="10445148" y="228189"/>
                  <a:pt x="10445148" y="248388"/>
                </a:cubicBezTo>
                <a:cubicBezTo>
                  <a:pt x="10445148" y="268587"/>
                  <a:pt x="10428772" y="284963"/>
                  <a:pt x="10408572" y="284963"/>
                </a:cubicBezTo>
                <a:cubicBezTo>
                  <a:pt x="10388372" y="284963"/>
                  <a:pt x="10371996" y="268587"/>
                  <a:pt x="10371996" y="248388"/>
                </a:cubicBezTo>
                <a:cubicBezTo>
                  <a:pt x="10371996" y="228189"/>
                  <a:pt x="10388372" y="211813"/>
                  <a:pt x="10408572" y="211813"/>
                </a:cubicBezTo>
                <a:close/>
                <a:moveTo>
                  <a:pt x="10187891" y="211810"/>
                </a:moveTo>
                <a:cubicBezTo>
                  <a:pt x="10208091" y="211810"/>
                  <a:pt x="10224467" y="228187"/>
                  <a:pt x="10224467" y="248385"/>
                </a:cubicBezTo>
                <a:cubicBezTo>
                  <a:pt x="10224467" y="268584"/>
                  <a:pt x="10208091" y="284960"/>
                  <a:pt x="10187891" y="284960"/>
                </a:cubicBezTo>
                <a:cubicBezTo>
                  <a:pt x="10167691" y="284960"/>
                  <a:pt x="10151315" y="268584"/>
                  <a:pt x="10151315" y="248385"/>
                </a:cubicBezTo>
                <a:cubicBezTo>
                  <a:pt x="10151315" y="228187"/>
                  <a:pt x="10167691" y="211810"/>
                  <a:pt x="10187891" y="211810"/>
                </a:cubicBezTo>
                <a:close/>
                <a:moveTo>
                  <a:pt x="9967210" y="211807"/>
                </a:moveTo>
                <a:cubicBezTo>
                  <a:pt x="9987410" y="211807"/>
                  <a:pt x="10003786" y="228183"/>
                  <a:pt x="10003786" y="248382"/>
                </a:cubicBezTo>
                <a:cubicBezTo>
                  <a:pt x="10003786" y="268581"/>
                  <a:pt x="9987410" y="284957"/>
                  <a:pt x="9967210" y="284957"/>
                </a:cubicBezTo>
                <a:cubicBezTo>
                  <a:pt x="9947010" y="284957"/>
                  <a:pt x="9930634" y="268581"/>
                  <a:pt x="9930634" y="248382"/>
                </a:cubicBezTo>
                <a:cubicBezTo>
                  <a:pt x="9930634" y="228183"/>
                  <a:pt x="9947010" y="211807"/>
                  <a:pt x="9967210" y="211807"/>
                </a:cubicBezTo>
                <a:close/>
                <a:moveTo>
                  <a:pt x="9746529" y="211804"/>
                </a:moveTo>
                <a:cubicBezTo>
                  <a:pt x="9766729" y="211804"/>
                  <a:pt x="9783105" y="228180"/>
                  <a:pt x="9783105" y="248379"/>
                </a:cubicBezTo>
                <a:cubicBezTo>
                  <a:pt x="9783105" y="268578"/>
                  <a:pt x="9766729" y="284954"/>
                  <a:pt x="9746529" y="284954"/>
                </a:cubicBezTo>
                <a:cubicBezTo>
                  <a:pt x="9726329" y="284954"/>
                  <a:pt x="9709953" y="268578"/>
                  <a:pt x="9709953" y="248379"/>
                </a:cubicBezTo>
                <a:cubicBezTo>
                  <a:pt x="9709953" y="228180"/>
                  <a:pt x="9726329" y="211804"/>
                  <a:pt x="9746529" y="211804"/>
                </a:cubicBezTo>
                <a:close/>
                <a:moveTo>
                  <a:pt x="9525848" y="211801"/>
                </a:moveTo>
                <a:cubicBezTo>
                  <a:pt x="9546048" y="211801"/>
                  <a:pt x="9562424" y="228177"/>
                  <a:pt x="9562424" y="248376"/>
                </a:cubicBezTo>
                <a:cubicBezTo>
                  <a:pt x="9562424" y="268575"/>
                  <a:pt x="9546048" y="284951"/>
                  <a:pt x="9525848" y="284951"/>
                </a:cubicBezTo>
                <a:cubicBezTo>
                  <a:pt x="9505648" y="284951"/>
                  <a:pt x="9489272" y="268575"/>
                  <a:pt x="9489272" y="248376"/>
                </a:cubicBezTo>
                <a:cubicBezTo>
                  <a:pt x="9489272" y="228177"/>
                  <a:pt x="9505648" y="211801"/>
                  <a:pt x="9525848" y="211801"/>
                </a:cubicBezTo>
                <a:close/>
                <a:moveTo>
                  <a:pt x="9305167" y="211798"/>
                </a:moveTo>
                <a:cubicBezTo>
                  <a:pt x="9325367" y="211798"/>
                  <a:pt x="9341743" y="228174"/>
                  <a:pt x="9341743" y="248373"/>
                </a:cubicBezTo>
                <a:cubicBezTo>
                  <a:pt x="9341743" y="268572"/>
                  <a:pt x="9325367" y="284948"/>
                  <a:pt x="9305167" y="284948"/>
                </a:cubicBezTo>
                <a:cubicBezTo>
                  <a:pt x="9284967" y="284948"/>
                  <a:pt x="9268591" y="268572"/>
                  <a:pt x="9268591" y="248373"/>
                </a:cubicBezTo>
                <a:cubicBezTo>
                  <a:pt x="9268591" y="228174"/>
                  <a:pt x="9284967" y="211798"/>
                  <a:pt x="9305167" y="211798"/>
                </a:cubicBezTo>
                <a:close/>
                <a:moveTo>
                  <a:pt x="9084486" y="211795"/>
                </a:moveTo>
                <a:cubicBezTo>
                  <a:pt x="9104686" y="211795"/>
                  <a:pt x="9121062" y="228171"/>
                  <a:pt x="9121062" y="248370"/>
                </a:cubicBezTo>
                <a:cubicBezTo>
                  <a:pt x="9121062" y="268569"/>
                  <a:pt x="9104686" y="284945"/>
                  <a:pt x="9084486" y="284945"/>
                </a:cubicBezTo>
                <a:cubicBezTo>
                  <a:pt x="9064286" y="284945"/>
                  <a:pt x="9047910" y="268569"/>
                  <a:pt x="9047910" y="248370"/>
                </a:cubicBezTo>
                <a:cubicBezTo>
                  <a:pt x="9047910" y="228171"/>
                  <a:pt x="9064286" y="211795"/>
                  <a:pt x="9084486" y="211795"/>
                </a:cubicBezTo>
                <a:close/>
                <a:moveTo>
                  <a:pt x="8863805" y="211792"/>
                </a:moveTo>
                <a:cubicBezTo>
                  <a:pt x="8884005" y="211792"/>
                  <a:pt x="8900381" y="228168"/>
                  <a:pt x="8900381" y="248367"/>
                </a:cubicBezTo>
                <a:cubicBezTo>
                  <a:pt x="8900381" y="268566"/>
                  <a:pt x="8884005" y="284942"/>
                  <a:pt x="8863805" y="284942"/>
                </a:cubicBezTo>
                <a:cubicBezTo>
                  <a:pt x="8843605" y="284942"/>
                  <a:pt x="8827229" y="268566"/>
                  <a:pt x="8827229" y="248367"/>
                </a:cubicBezTo>
                <a:cubicBezTo>
                  <a:pt x="8827229" y="228168"/>
                  <a:pt x="8843605" y="211792"/>
                  <a:pt x="8863805" y="211792"/>
                </a:cubicBezTo>
                <a:close/>
                <a:moveTo>
                  <a:pt x="8643124" y="211789"/>
                </a:moveTo>
                <a:cubicBezTo>
                  <a:pt x="8663324" y="211789"/>
                  <a:pt x="8679700" y="228165"/>
                  <a:pt x="8679700" y="248364"/>
                </a:cubicBezTo>
                <a:cubicBezTo>
                  <a:pt x="8679700" y="268563"/>
                  <a:pt x="8663324" y="284939"/>
                  <a:pt x="8643124" y="284939"/>
                </a:cubicBezTo>
                <a:cubicBezTo>
                  <a:pt x="8622924" y="284939"/>
                  <a:pt x="8606548" y="268563"/>
                  <a:pt x="8606548" y="248364"/>
                </a:cubicBezTo>
                <a:cubicBezTo>
                  <a:pt x="8606548" y="228165"/>
                  <a:pt x="8622924" y="211789"/>
                  <a:pt x="8643124" y="211789"/>
                </a:cubicBezTo>
                <a:close/>
                <a:moveTo>
                  <a:pt x="8422443" y="211786"/>
                </a:moveTo>
                <a:cubicBezTo>
                  <a:pt x="8442643" y="211786"/>
                  <a:pt x="8459019" y="228162"/>
                  <a:pt x="8459019" y="248361"/>
                </a:cubicBezTo>
                <a:cubicBezTo>
                  <a:pt x="8459019" y="268560"/>
                  <a:pt x="8442643" y="284936"/>
                  <a:pt x="8422443" y="284936"/>
                </a:cubicBezTo>
                <a:cubicBezTo>
                  <a:pt x="8402243" y="284936"/>
                  <a:pt x="8385867" y="268560"/>
                  <a:pt x="8385867" y="248361"/>
                </a:cubicBezTo>
                <a:cubicBezTo>
                  <a:pt x="8385867" y="228162"/>
                  <a:pt x="8402243" y="211786"/>
                  <a:pt x="8422443" y="211786"/>
                </a:cubicBezTo>
                <a:close/>
                <a:moveTo>
                  <a:pt x="8201762" y="211783"/>
                </a:moveTo>
                <a:cubicBezTo>
                  <a:pt x="8221962" y="211783"/>
                  <a:pt x="8238338" y="228159"/>
                  <a:pt x="8238338" y="248358"/>
                </a:cubicBezTo>
                <a:cubicBezTo>
                  <a:pt x="8238338" y="268557"/>
                  <a:pt x="8221962" y="284933"/>
                  <a:pt x="8201762" y="284933"/>
                </a:cubicBezTo>
                <a:cubicBezTo>
                  <a:pt x="8181562" y="284933"/>
                  <a:pt x="8165186" y="268557"/>
                  <a:pt x="8165186" y="248358"/>
                </a:cubicBezTo>
                <a:cubicBezTo>
                  <a:pt x="8165186" y="228159"/>
                  <a:pt x="8181562" y="211783"/>
                  <a:pt x="8201762" y="211783"/>
                </a:cubicBezTo>
                <a:close/>
                <a:moveTo>
                  <a:pt x="7981081" y="211780"/>
                </a:moveTo>
                <a:cubicBezTo>
                  <a:pt x="8001281" y="211780"/>
                  <a:pt x="8017657" y="228156"/>
                  <a:pt x="8017657" y="248355"/>
                </a:cubicBezTo>
                <a:cubicBezTo>
                  <a:pt x="8017657" y="268554"/>
                  <a:pt x="8001281" y="284930"/>
                  <a:pt x="7981081" y="284930"/>
                </a:cubicBezTo>
                <a:cubicBezTo>
                  <a:pt x="7960881" y="284930"/>
                  <a:pt x="7944505" y="268554"/>
                  <a:pt x="7944505" y="248355"/>
                </a:cubicBezTo>
                <a:cubicBezTo>
                  <a:pt x="7944505" y="228156"/>
                  <a:pt x="7960881" y="211780"/>
                  <a:pt x="7981081" y="211780"/>
                </a:cubicBezTo>
                <a:close/>
                <a:moveTo>
                  <a:pt x="7760400" y="211777"/>
                </a:moveTo>
                <a:cubicBezTo>
                  <a:pt x="7780600" y="211777"/>
                  <a:pt x="7796976" y="228153"/>
                  <a:pt x="7796976" y="248352"/>
                </a:cubicBezTo>
                <a:cubicBezTo>
                  <a:pt x="7796976" y="268551"/>
                  <a:pt x="7780600" y="284927"/>
                  <a:pt x="7760400" y="284927"/>
                </a:cubicBezTo>
                <a:cubicBezTo>
                  <a:pt x="7740200" y="284927"/>
                  <a:pt x="7723824" y="268551"/>
                  <a:pt x="7723824" y="248352"/>
                </a:cubicBezTo>
                <a:cubicBezTo>
                  <a:pt x="7723824" y="228153"/>
                  <a:pt x="7740200" y="211777"/>
                  <a:pt x="7760400" y="211777"/>
                </a:cubicBezTo>
                <a:close/>
                <a:moveTo>
                  <a:pt x="7539719" y="211774"/>
                </a:moveTo>
                <a:cubicBezTo>
                  <a:pt x="7559919" y="211774"/>
                  <a:pt x="7576295" y="228150"/>
                  <a:pt x="7576295" y="248349"/>
                </a:cubicBezTo>
                <a:cubicBezTo>
                  <a:pt x="7576295" y="268549"/>
                  <a:pt x="7559919" y="284925"/>
                  <a:pt x="7539719" y="284925"/>
                </a:cubicBezTo>
                <a:cubicBezTo>
                  <a:pt x="7519519" y="284925"/>
                  <a:pt x="7503143" y="268549"/>
                  <a:pt x="7503143" y="248349"/>
                </a:cubicBezTo>
                <a:cubicBezTo>
                  <a:pt x="7503143" y="228150"/>
                  <a:pt x="7519519" y="211774"/>
                  <a:pt x="7539719" y="211774"/>
                </a:cubicBezTo>
                <a:close/>
                <a:moveTo>
                  <a:pt x="7319038" y="211771"/>
                </a:moveTo>
                <a:cubicBezTo>
                  <a:pt x="7339238" y="211771"/>
                  <a:pt x="7355614" y="228147"/>
                  <a:pt x="7355614" y="248346"/>
                </a:cubicBezTo>
                <a:cubicBezTo>
                  <a:pt x="7355614" y="268546"/>
                  <a:pt x="7339238" y="284922"/>
                  <a:pt x="7319038" y="284922"/>
                </a:cubicBezTo>
                <a:cubicBezTo>
                  <a:pt x="7298838" y="284922"/>
                  <a:pt x="7282462" y="268546"/>
                  <a:pt x="7282462" y="248346"/>
                </a:cubicBezTo>
                <a:cubicBezTo>
                  <a:pt x="7282462" y="228147"/>
                  <a:pt x="7298838" y="211771"/>
                  <a:pt x="7319038" y="211771"/>
                </a:cubicBezTo>
                <a:close/>
                <a:moveTo>
                  <a:pt x="7098357" y="211768"/>
                </a:moveTo>
                <a:cubicBezTo>
                  <a:pt x="7118557" y="211768"/>
                  <a:pt x="7134933" y="228144"/>
                  <a:pt x="7134933" y="248343"/>
                </a:cubicBezTo>
                <a:cubicBezTo>
                  <a:pt x="7134933" y="268543"/>
                  <a:pt x="7118557" y="284919"/>
                  <a:pt x="7098357" y="284919"/>
                </a:cubicBezTo>
                <a:cubicBezTo>
                  <a:pt x="7078157" y="284919"/>
                  <a:pt x="7061781" y="268543"/>
                  <a:pt x="7061781" y="248343"/>
                </a:cubicBezTo>
                <a:cubicBezTo>
                  <a:pt x="7061781" y="228144"/>
                  <a:pt x="7078157" y="211768"/>
                  <a:pt x="7098357" y="211768"/>
                </a:cubicBezTo>
                <a:close/>
                <a:moveTo>
                  <a:pt x="6877676" y="211765"/>
                </a:moveTo>
                <a:cubicBezTo>
                  <a:pt x="6897876" y="211765"/>
                  <a:pt x="6914252" y="228141"/>
                  <a:pt x="6914252" y="248340"/>
                </a:cubicBezTo>
                <a:cubicBezTo>
                  <a:pt x="6914252" y="268540"/>
                  <a:pt x="6897876" y="284916"/>
                  <a:pt x="6877676" y="284916"/>
                </a:cubicBezTo>
                <a:cubicBezTo>
                  <a:pt x="6857476" y="284916"/>
                  <a:pt x="6841100" y="268540"/>
                  <a:pt x="6841100" y="248340"/>
                </a:cubicBezTo>
                <a:cubicBezTo>
                  <a:pt x="6841100" y="228141"/>
                  <a:pt x="6857476" y="211765"/>
                  <a:pt x="6877676" y="211765"/>
                </a:cubicBezTo>
                <a:close/>
                <a:moveTo>
                  <a:pt x="6656995" y="211762"/>
                </a:moveTo>
                <a:cubicBezTo>
                  <a:pt x="6677195" y="211762"/>
                  <a:pt x="6693571" y="228138"/>
                  <a:pt x="6693571" y="248337"/>
                </a:cubicBezTo>
                <a:cubicBezTo>
                  <a:pt x="6693571" y="268537"/>
                  <a:pt x="6677195" y="284913"/>
                  <a:pt x="6656995" y="284913"/>
                </a:cubicBezTo>
                <a:cubicBezTo>
                  <a:pt x="6636795" y="284913"/>
                  <a:pt x="6620419" y="268537"/>
                  <a:pt x="6620419" y="248337"/>
                </a:cubicBezTo>
                <a:cubicBezTo>
                  <a:pt x="6620419" y="228138"/>
                  <a:pt x="6636795" y="211762"/>
                  <a:pt x="6656995" y="211762"/>
                </a:cubicBezTo>
                <a:close/>
                <a:moveTo>
                  <a:pt x="6436314" y="211759"/>
                </a:moveTo>
                <a:cubicBezTo>
                  <a:pt x="6456514" y="211759"/>
                  <a:pt x="6472890" y="228135"/>
                  <a:pt x="6472890" y="248334"/>
                </a:cubicBezTo>
                <a:cubicBezTo>
                  <a:pt x="6472890" y="268534"/>
                  <a:pt x="6456514" y="284910"/>
                  <a:pt x="6436314" y="284910"/>
                </a:cubicBezTo>
                <a:cubicBezTo>
                  <a:pt x="6416114" y="284910"/>
                  <a:pt x="6399738" y="268534"/>
                  <a:pt x="6399738" y="248334"/>
                </a:cubicBezTo>
                <a:cubicBezTo>
                  <a:pt x="6399738" y="228135"/>
                  <a:pt x="6416114" y="211759"/>
                  <a:pt x="6436314" y="211759"/>
                </a:cubicBezTo>
                <a:close/>
                <a:moveTo>
                  <a:pt x="6215633" y="211756"/>
                </a:moveTo>
                <a:cubicBezTo>
                  <a:pt x="6235833" y="211756"/>
                  <a:pt x="6252209" y="228132"/>
                  <a:pt x="6252209" y="248331"/>
                </a:cubicBezTo>
                <a:cubicBezTo>
                  <a:pt x="6252209" y="268531"/>
                  <a:pt x="6235833" y="284907"/>
                  <a:pt x="6215633" y="284907"/>
                </a:cubicBezTo>
                <a:cubicBezTo>
                  <a:pt x="6195433" y="284907"/>
                  <a:pt x="6179057" y="268531"/>
                  <a:pt x="6179057" y="248331"/>
                </a:cubicBezTo>
                <a:cubicBezTo>
                  <a:pt x="6179057" y="228132"/>
                  <a:pt x="6195433" y="211756"/>
                  <a:pt x="6215633" y="211756"/>
                </a:cubicBezTo>
                <a:close/>
                <a:moveTo>
                  <a:pt x="5994952" y="211753"/>
                </a:moveTo>
                <a:cubicBezTo>
                  <a:pt x="6015152" y="211753"/>
                  <a:pt x="6031528" y="228129"/>
                  <a:pt x="6031528" y="248328"/>
                </a:cubicBezTo>
                <a:cubicBezTo>
                  <a:pt x="6031528" y="268528"/>
                  <a:pt x="6015152" y="284904"/>
                  <a:pt x="5994952" y="284904"/>
                </a:cubicBezTo>
                <a:cubicBezTo>
                  <a:pt x="5974752" y="284904"/>
                  <a:pt x="5958376" y="268528"/>
                  <a:pt x="5958376" y="248328"/>
                </a:cubicBezTo>
                <a:cubicBezTo>
                  <a:pt x="5958376" y="228129"/>
                  <a:pt x="5974752" y="211753"/>
                  <a:pt x="5994952" y="211753"/>
                </a:cubicBezTo>
                <a:close/>
                <a:moveTo>
                  <a:pt x="5774272" y="211750"/>
                </a:moveTo>
                <a:cubicBezTo>
                  <a:pt x="5794472" y="211750"/>
                  <a:pt x="5810848" y="228126"/>
                  <a:pt x="5810848" y="248325"/>
                </a:cubicBezTo>
                <a:cubicBezTo>
                  <a:pt x="5810848" y="268525"/>
                  <a:pt x="5794472" y="284901"/>
                  <a:pt x="5774272" y="284901"/>
                </a:cubicBezTo>
                <a:cubicBezTo>
                  <a:pt x="5754073" y="284901"/>
                  <a:pt x="5737697" y="268525"/>
                  <a:pt x="5737697" y="248325"/>
                </a:cubicBezTo>
                <a:cubicBezTo>
                  <a:pt x="5737697" y="228126"/>
                  <a:pt x="5754073" y="211750"/>
                  <a:pt x="5774272" y="211750"/>
                </a:cubicBezTo>
                <a:close/>
                <a:moveTo>
                  <a:pt x="5553593" y="211747"/>
                </a:moveTo>
                <a:cubicBezTo>
                  <a:pt x="5573793" y="211747"/>
                  <a:pt x="5590169" y="228123"/>
                  <a:pt x="5590169" y="248322"/>
                </a:cubicBezTo>
                <a:cubicBezTo>
                  <a:pt x="5590169" y="268522"/>
                  <a:pt x="5573793" y="284898"/>
                  <a:pt x="5553593" y="284898"/>
                </a:cubicBezTo>
                <a:cubicBezTo>
                  <a:pt x="5533393" y="284898"/>
                  <a:pt x="5517018" y="268522"/>
                  <a:pt x="5517018" y="248322"/>
                </a:cubicBezTo>
                <a:cubicBezTo>
                  <a:pt x="5517018" y="228123"/>
                  <a:pt x="5533393" y="211747"/>
                  <a:pt x="5553593" y="211747"/>
                </a:cubicBezTo>
                <a:close/>
                <a:moveTo>
                  <a:pt x="5332913" y="211744"/>
                </a:moveTo>
                <a:cubicBezTo>
                  <a:pt x="5353113" y="211744"/>
                  <a:pt x="5369490" y="228120"/>
                  <a:pt x="5369490" y="248319"/>
                </a:cubicBezTo>
                <a:cubicBezTo>
                  <a:pt x="5369490" y="268519"/>
                  <a:pt x="5353113" y="284895"/>
                  <a:pt x="5332913" y="284895"/>
                </a:cubicBezTo>
                <a:cubicBezTo>
                  <a:pt x="5312714" y="284895"/>
                  <a:pt x="5296337" y="268519"/>
                  <a:pt x="5296337" y="248319"/>
                </a:cubicBezTo>
                <a:cubicBezTo>
                  <a:pt x="5296337" y="228120"/>
                  <a:pt x="5312714" y="211744"/>
                  <a:pt x="5332913" y="211744"/>
                </a:cubicBezTo>
                <a:close/>
                <a:moveTo>
                  <a:pt x="5112230" y="211741"/>
                </a:moveTo>
                <a:cubicBezTo>
                  <a:pt x="5132433" y="211741"/>
                  <a:pt x="5148807" y="228117"/>
                  <a:pt x="5148807" y="248316"/>
                </a:cubicBezTo>
                <a:cubicBezTo>
                  <a:pt x="5148807" y="268516"/>
                  <a:pt x="5132433" y="284892"/>
                  <a:pt x="5112230" y="284892"/>
                </a:cubicBezTo>
                <a:cubicBezTo>
                  <a:pt x="5092030" y="284892"/>
                  <a:pt x="5075655" y="268516"/>
                  <a:pt x="5075655" y="248316"/>
                </a:cubicBezTo>
                <a:cubicBezTo>
                  <a:pt x="5075655" y="228117"/>
                  <a:pt x="5092030" y="211741"/>
                  <a:pt x="5112230" y="211741"/>
                </a:cubicBezTo>
                <a:close/>
                <a:moveTo>
                  <a:pt x="4891552" y="211738"/>
                </a:moveTo>
                <a:cubicBezTo>
                  <a:pt x="4911751" y="211738"/>
                  <a:pt x="4928127" y="228114"/>
                  <a:pt x="4928127" y="248313"/>
                </a:cubicBezTo>
                <a:cubicBezTo>
                  <a:pt x="4928127" y="268513"/>
                  <a:pt x="4911751" y="284889"/>
                  <a:pt x="4891552" y="284889"/>
                </a:cubicBezTo>
                <a:cubicBezTo>
                  <a:pt x="4871352" y="284889"/>
                  <a:pt x="4854975" y="268513"/>
                  <a:pt x="4854975" y="248313"/>
                </a:cubicBezTo>
                <a:cubicBezTo>
                  <a:pt x="4854975" y="228114"/>
                  <a:pt x="4871352" y="211738"/>
                  <a:pt x="4891552" y="211738"/>
                </a:cubicBezTo>
                <a:close/>
                <a:moveTo>
                  <a:pt x="4670871" y="211735"/>
                </a:moveTo>
                <a:cubicBezTo>
                  <a:pt x="4691070" y="211735"/>
                  <a:pt x="4707447" y="228111"/>
                  <a:pt x="4707447" y="248310"/>
                </a:cubicBezTo>
                <a:cubicBezTo>
                  <a:pt x="4707447" y="268510"/>
                  <a:pt x="4691070" y="284886"/>
                  <a:pt x="4670871" y="284886"/>
                </a:cubicBezTo>
                <a:cubicBezTo>
                  <a:pt x="4650672" y="284886"/>
                  <a:pt x="4634295" y="268510"/>
                  <a:pt x="4634295" y="248310"/>
                </a:cubicBezTo>
                <a:cubicBezTo>
                  <a:pt x="4634295" y="228111"/>
                  <a:pt x="4650672" y="211735"/>
                  <a:pt x="4670871" y="211735"/>
                </a:cubicBezTo>
                <a:close/>
                <a:moveTo>
                  <a:pt x="4450188" y="211732"/>
                </a:moveTo>
                <a:cubicBezTo>
                  <a:pt x="4470390" y="211732"/>
                  <a:pt x="4486764" y="228108"/>
                  <a:pt x="4486764" y="248307"/>
                </a:cubicBezTo>
                <a:cubicBezTo>
                  <a:pt x="4486764" y="268507"/>
                  <a:pt x="4470390" y="284883"/>
                  <a:pt x="4450188" y="284883"/>
                </a:cubicBezTo>
                <a:cubicBezTo>
                  <a:pt x="4429988" y="284883"/>
                  <a:pt x="4413613" y="268507"/>
                  <a:pt x="4413613" y="248307"/>
                </a:cubicBezTo>
                <a:cubicBezTo>
                  <a:pt x="4413613" y="228108"/>
                  <a:pt x="4429988" y="211732"/>
                  <a:pt x="4450188" y="211732"/>
                </a:cubicBezTo>
                <a:close/>
                <a:moveTo>
                  <a:pt x="4229507" y="211729"/>
                </a:moveTo>
                <a:cubicBezTo>
                  <a:pt x="4249708" y="211729"/>
                  <a:pt x="4266084" y="228105"/>
                  <a:pt x="4266084" y="248304"/>
                </a:cubicBezTo>
                <a:cubicBezTo>
                  <a:pt x="4266084" y="268504"/>
                  <a:pt x="4249708" y="284880"/>
                  <a:pt x="4229507" y="284880"/>
                </a:cubicBezTo>
                <a:cubicBezTo>
                  <a:pt x="4209307" y="284880"/>
                  <a:pt x="4192931" y="268504"/>
                  <a:pt x="4192931" y="248304"/>
                </a:cubicBezTo>
                <a:cubicBezTo>
                  <a:pt x="4192931" y="228105"/>
                  <a:pt x="4209307" y="211729"/>
                  <a:pt x="4229507" y="211729"/>
                </a:cubicBezTo>
                <a:close/>
                <a:moveTo>
                  <a:pt x="4008847" y="211726"/>
                </a:moveTo>
                <a:cubicBezTo>
                  <a:pt x="4029045" y="211726"/>
                  <a:pt x="4045426" y="228102"/>
                  <a:pt x="4045426" y="248301"/>
                </a:cubicBezTo>
                <a:cubicBezTo>
                  <a:pt x="4045426" y="268501"/>
                  <a:pt x="4029045" y="284877"/>
                  <a:pt x="4008847" y="284877"/>
                </a:cubicBezTo>
                <a:cubicBezTo>
                  <a:pt x="3988642" y="284877"/>
                  <a:pt x="3972267" y="268501"/>
                  <a:pt x="3972267" y="248301"/>
                </a:cubicBezTo>
                <a:cubicBezTo>
                  <a:pt x="3972267" y="228102"/>
                  <a:pt x="3988642" y="211726"/>
                  <a:pt x="4008847" y="211726"/>
                </a:cubicBezTo>
                <a:close/>
                <a:moveTo>
                  <a:pt x="3788165" y="211723"/>
                </a:moveTo>
                <a:cubicBezTo>
                  <a:pt x="3808367" y="211723"/>
                  <a:pt x="3824738" y="228099"/>
                  <a:pt x="3824738" y="248298"/>
                </a:cubicBezTo>
                <a:cubicBezTo>
                  <a:pt x="3824738" y="268498"/>
                  <a:pt x="3808367" y="284874"/>
                  <a:pt x="3788165" y="284874"/>
                </a:cubicBezTo>
                <a:cubicBezTo>
                  <a:pt x="3767965" y="284874"/>
                  <a:pt x="3751588" y="268498"/>
                  <a:pt x="3751588" y="248298"/>
                </a:cubicBezTo>
                <a:cubicBezTo>
                  <a:pt x="3751588" y="228099"/>
                  <a:pt x="3767965" y="211723"/>
                  <a:pt x="3788165" y="211723"/>
                </a:cubicBezTo>
                <a:close/>
                <a:moveTo>
                  <a:pt x="3567479" y="211720"/>
                </a:moveTo>
                <a:cubicBezTo>
                  <a:pt x="3587675" y="211720"/>
                  <a:pt x="3604051" y="228096"/>
                  <a:pt x="3604051" y="248295"/>
                </a:cubicBezTo>
                <a:cubicBezTo>
                  <a:pt x="3604051" y="268495"/>
                  <a:pt x="3587675" y="284871"/>
                  <a:pt x="3567479" y="284871"/>
                </a:cubicBezTo>
                <a:cubicBezTo>
                  <a:pt x="3547276" y="284871"/>
                  <a:pt x="3530908" y="268495"/>
                  <a:pt x="3530908" y="248295"/>
                </a:cubicBezTo>
                <a:cubicBezTo>
                  <a:pt x="3530908" y="228096"/>
                  <a:pt x="3547276" y="211720"/>
                  <a:pt x="3567479" y="211720"/>
                </a:cubicBezTo>
                <a:close/>
                <a:moveTo>
                  <a:pt x="3346801" y="211717"/>
                </a:moveTo>
                <a:cubicBezTo>
                  <a:pt x="3367001" y="211717"/>
                  <a:pt x="3383375" y="228093"/>
                  <a:pt x="3383375" y="248292"/>
                </a:cubicBezTo>
                <a:cubicBezTo>
                  <a:pt x="3383375" y="268492"/>
                  <a:pt x="3367001" y="284868"/>
                  <a:pt x="3346801" y="284868"/>
                </a:cubicBezTo>
                <a:cubicBezTo>
                  <a:pt x="3326603" y="284868"/>
                  <a:pt x="3310228" y="268492"/>
                  <a:pt x="3310228" y="248292"/>
                </a:cubicBezTo>
                <a:cubicBezTo>
                  <a:pt x="3310228" y="228093"/>
                  <a:pt x="3326603" y="211717"/>
                  <a:pt x="3346801" y="211717"/>
                </a:cubicBezTo>
                <a:close/>
                <a:moveTo>
                  <a:pt x="3126126" y="211714"/>
                </a:moveTo>
                <a:cubicBezTo>
                  <a:pt x="3146320" y="211714"/>
                  <a:pt x="3162696" y="228090"/>
                  <a:pt x="3162696" y="248289"/>
                </a:cubicBezTo>
                <a:cubicBezTo>
                  <a:pt x="3162696" y="268489"/>
                  <a:pt x="3146320" y="284865"/>
                  <a:pt x="3126126" y="284865"/>
                </a:cubicBezTo>
                <a:cubicBezTo>
                  <a:pt x="3105923" y="284865"/>
                  <a:pt x="3089541" y="268489"/>
                  <a:pt x="3089541" y="248289"/>
                </a:cubicBezTo>
                <a:cubicBezTo>
                  <a:pt x="3089541" y="228090"/>
                  <a:pt x="3105923" y="211714"/>
                  <a:pt x="3126126" y="211714"/>
                </a:cubicBezTo>
                <a:close/>
                <a:moveTo>
                  <a:pt x="2905436" y="211711"/>
                </a:moveTo>
                <a:cubicBezTo>
                  <a:pt x="2925637" y="211711"/>
                  <a:pt x="2942013" y="228087"/>
                  <a:pt x="2942013" y="248286"/>
                </a:cubicBezTo>
                <a:cubicBezTo>
                  <a:pt x="2942013" y="268486"/>
                  <a:pt x="2925637" y="284862"/>
                  <a:pt x="2905436" y="284862"/>
                </a:cubicBezTo>
                <a:cubicBezTo>
                  <a:pt x="2885243" y="284862"/>
                  <a:pt x="2868866" y="268486"/>
                  <a:pt x="2868866" y="248286"/>
                </a:cubicBezTo>
                <a:cubicBezTo>
                  <a:pt x="2868866" y="228087"/>
                  <a:pt x="2885243" y="211711"/>
                  <a:pt x="2905436" y="211711"/>
                </a:cubicBezTo>
                <a:close/>
                <a:moveTo>
                  <a:pt x="2684758" y="211708"/>
                </a:moveTo>
                <a:cubicBezTo>
                  <a:pt x="2704958" y="211708"/>
                  <a:pt x="2721329" y="228084"/>
                  <a:pt x="2721329" y="248284"/>
                </a:cubicBezTo>
                <a:cubicBezTo>
                  <a:pt x="2721329" y="268483"/>
                  <a:pt x="2704958" y="284859"/>
                  <a:pt x="2684758" y="284859"/>
                </a:cubicBezTo>
                <a:cubicBezTo>
                  <a:pt x="2664554" y="284859"/>
                  <a:pt x="2648177" y="268483"/>
                  <a:pt x="2648177" y="248284"/>
                </a:cubicBezTo>
                <a:cubicBezTo>
                  <a:pt x="2648177" y="228084"/>
                  <a:pt x="2664554" y="211708"/>
                  <a:pt x="2684758" y="211708"/>
                </a:cubicBezTo>
                <a:close/>
                <a:moveTo>
                  <a:pt x="2464071" y="211705"/>
                </a:moveTo>
                <a:cubicBezTo>
                  <a:pt x="2484272" y="211705"/>
                  <a:pt x="2500650" y="228081"/>
                  <a:pt x="2500650" y="248281"/>
                </a:cubicBezTo>
                <a:cubicBezTo>
                  <a:pt x="2500650" y="268480"/>
                  <a:pt x="2484272" y="284856"/>
                  <a:pt x="2464071" y="284856"/>
                </a:cubicBezTo>
                <a:cubicBezTo>
                  <a:pt x="2443875" y="284856"/>
                  <a:pt x="2427500" y="268480"/>
                  <a:pt x="2427500" y="248281"/>
                </a:cubicBezTo>
                <a:cubicBezTo>
                  <a:pt x="2427500" y="228081"/>
                  <a:pt x="2443875" y="211705"/>
                  <a:pt x="2464071" y="211705"/>
                </a:cubicBezTo>
                <a:close/>
                <a:moveTo>
                  <a:pt x="2243393" y="211702"/>
                </a:moveTo>
                <a:cubicBezTo>
                  <a:pt x="2263591" y="211702"/>
                  <a:pt x="2279972" y="228078"/>
                  <a:pt x="2279972" y="248278"/>
                </a:cubicBezTo>
                <a:cubicBezTo>
                  <a:pt x="2279972" y="268477"/>
                  <a:pt x="2263591" y="284853"/>
                  <a:pt x="2243393" y="284853"/>
                </a:cubicBezTo>
                <a:cubicBezTo>
                  <a:pt x="2223191" y="284853"/>
                  <a:pt x="2206817" y="268477"/>
                  <a:pt x="2206817" y="248278"/>
                </a:cubicBezTo>
                <a:cubicBezTo>
                  <a:pt x="2206817" y="228078"/>
                  <a:pt x="2223191" y="211702"/>
                  <a:pt x="2243393" y="211702"/>
                </a:cubicBezTo>
                <a:close/>
                <a:moveTo>
                  <a:pt x="2022713" y="211699"/>
                </a:moveTo>
                <a:cubicBezTo>
                  <a:pt x="2042913" y="211699"/>
                  <a:pt x="2059288" y="228075"/>
                  <a:pt x="2059288" y="248275"/>
                </a:cubicBezTo>
                <a:cubicBezTo>
                  <a:pt x="2059288" y="268474"/>
                  <a:pt x="2042913" y="284850"/>
                  <a:pt x="2022713" y="284850"/>
                </a:cubicBezTo>
                <a:cubicBezTo>
                  <a:pt x="2002514" y="284850"/>
                  <a:pt x="1986180" y="268474"/>
                  <a:pt x="1986180" y="248275"/>
                </a:cubicBezTo>
                <a:cubicBezTo>
                  <a:pt x="1986180" y="228075"/>
                  <a:pt x="2002514" y="211699"/>
                  <a:pt x="2022713" y="211699"/>
                </a:cubicBezTo>
                <a:close/>
                <a:moveTo>
                  <a:pt x="1802070" y="211696"/>
                </a:moveTo>
                <a:cubicBezTo>
                  <a:pt x="1822270" y="211696"/>
                  <a:pt x="1838646" y="228072"/>
                  <a:pt x="1838646" y="248272"/>
                </a:cubicBezTo>
                <a:cubicBezTo>
                  <a:pt x="1838646" y="268471"/>
                  <a:pt x="1822270" y="284847"/>
                  <a:pt x="1802070" y="284847"/>
                </a:cubicBezTo>
                <a:cubicBezTo>
                  <a:pt x="1781870" y="284847"/>
                  <a:pt x="1765494" y="268471"/>
                  <a:pt x="1765494" y="248272"/>
                </a:cubicBezTo>
                <a:cubicBezTo>
                  <a:pt x="1765494" y="228072"/>
                  <a:pt x="1781870" y="211696"/>
                  <a:pt x="1802070" y="211696"/>
                </a:cubicBezTo>
                <a:close/>
                <a:moveTo>
                  <a:pt x="1581384" y="211693"/>
                </a:moveTo>
                <a:cubicBezTo>
                  <a:pt x="1601584" y="211693"/>
                  <a:pt x="1617960" y="228069"/>
                  <a:pt x="1617960" y="248269"/>
                </a:cubicBezTo>
                <a:cubicBezTo>
                  <a:pt x="1617960" y="268468"/>
                  <a:pt x="1601584" y="284844"/>
                  <a:pt x="1581384" y="284844"/>
                </a:cubicBezTo>
                <a:cubicBezTo>
                  <a:pt x="1561184" y="284844"/>
                  <a:pt x="1544808" y="268468"/>
                  <a:pt x="1544808" y="248269"/>
                </a:cubicBezTo>
                <a:cubicBezTo>
                  <a:pt x="1544808" y="228069"/>
                  <a:pt x="1561184" y="211693"/>
                  <a:pt x="1581384" y="211693"/>
                </a:cubicBezTo>
                <a:close/>
                <a:moveTo>
                  <a:pt x="1360699" y="211690"/>
                </a:moveTo>
                <a:cubicBezTo>
                  <a:pt x="1380899" y="211690"/>
                  <a:pt x="1397275" y="228066"/>
                  <a:pt x="1397275" y="248266"/>
                </a:cubicBezTo>
                <a:cubicBezTo>
                  <a:pt x="1397275" y="268465"/>
                  <a:pt x="1380899" y="284841"/>
                  <a:pt x="1360699" y="284841"/>
                </a:cubicBezTo>
                <a:cubicBezTo>
                  <a:pt x="1340499" y="284841"/>
                  <a:pt x="1324123" y="268465"/>
                  <a:pt x="1324123" y="248266"/>
                </a:cubicBezTo>
                <a:cubicBezTo>
                  <a:pt x="1324123" y="228066"/>
                  <a:pt x="1340499" y="211690"/>
                  <a:pt x="1360699" y="211690"/>
                </a:cubicBezTo>
                <a:close/>
                <a:moveTo>
                  <a:pt x="1140012" y="211687"/>
                </a:moveTo>
                <a:cubicBezTo>
                  <a:pt x="1160213" y="211687"/>
                  <a:pt x="1176589" y="228063"/>
                  <a:pt x="1176589" y="248263"/>
                </a:cubicBezTo>
                <a:cubicBezTo>
                  <a:pt x="1176589" y="268463"/>
                  <a:pt x="1160213" y="284838"/>
                  <a:pt x="1140012" y="284838"/>
                </a:cubicBezTo>
                <a:cubicBezTo>
                  <a:pt x="1119813" y="284838"/>
                  <a:pt x="1103437" y="268463"/>
                  <a:pt x="1103437" y="248263"/>
                </a:cubicBezTo>
                <a:cubicBezTo>
                  <a:pt x="1103437" y="228063"/>
                  <a:pt x="1119813" y="211687"/>
                  <a:pt x="1140012" y="211687"/>
                </a:cubicBezTo>
                <a:close/>
                <a:moveTo>
                  <a:pt x="919327" y="211684"/>
                </a:moveTo>
                <a:cubicBezTo>
                  <a:pt x="939526" y="211684"/>
                  <a:pt x="955903" y="228060"/>
                  <a:pt x="955903" y="248260"/>
                </a:cubicBezTo>
                <a:cubicBezTo>
                  <a:pt x="955903" y="268460"/>
                  <a:pt x="939526" y="284836"/>
                  <a:pt x="919327" y="284836"/>
                </a:cubicBezTo>
                <a:cubicBezTo>
                  <a:pt x="899126" y="284836"/>
                  <a:pt x="882751" y="268460"/>
                  <a:pt x="882751" y="248260"/>
                </a:cubicBezTo>
                <a:cubicBezTo>
                  <a:pt x="882751" y="228060"/>
                  <a:pt x="899126" y="211684"/>
                  <a:pt x="919327" y="211684"/>
                </a:cubicBezTo>
                <a:close/>
                <a:moveTo>
                  <a:pt x="698640" y="211681"/>
                </a:moveTo>
                <a:cubicBezTo>
                  <a:pt x="718840" y="211681"/>
                  <a:pt x="735216" y="228057"/>
                  <a:pt x="735216" y="248257"/>
                </a:cubicBezTo>
                <a:cubicBezTo>
                  <a:pt x="735216" y="268457"/>
                  <a:pt x="718840" y="284833"/>
                  <a:pt x="698640" y="284833"/>
                </a:cubicBezTo>
                <a:cubicBezTo>
                  <a:pt x="678441" y="284833"/>
                  <a:pt x="662065" y="268457"/>
                  <a:pt x="662065" y="248257"/>
                </a:cubicBezTo>
                <a:cubicBezTo>
                  <a:pt x="662065" y="228057"/>
                  <a:pt x="678441" y="211681"/>
                  <a:pt x="698640" y="211681"/>
                </a:cubicBezTo>
                <a:close/>
                <a:moveTo>
                  <a:pt x="477954" y="211678"/>
                </a:moveTo>
                <a:cubicBezTo>
                  <a:pt x="498154" y="211678"/>
                  <a:pt x="514530" y="228054"/>
                  <a:pt x="514530" y="248254"/>
                </a:cubicBezTo>
                <a:cubicBezTo>
                  <a:pt x="514530" y="268454"/>
                  <a:pt x="498154" y="284830"/>
                  <a:pt x="477954" y="284830"/>
                </a:cubicBezTo>
                <a:cubicBezTo>
                  <a:pt x="457754" y="284830"/>
                  <a:pt x="441378" y="268454"/>
                  <a:pt x="441378" y="248254"/>
                </a:cubicBezTo>
                <a:cubicBezTo>
                  <a:pt x="441378" y="228054"/>
                  <a:pt x="457754" y="211678"/>
                  <a:pt x="477954" y="211678"/>
                </a:cubicBezTo>
                <a:close/>
                <a:moveTo>
                  <a:pt x="257268" y="211675"/>
                </a:moveTo>
                <a:cubicBezTo>
                  <a:pt x="277468" y="211675"/>
                  <a:pt x="293844" y="228051"/>
                  <a:pt x="293844" y="248251"/>
                </a:cubicBezTo>
                <a:cubicBezTo>
                  <a:pt x="293844" y="268451"/>
                  <a:pt x="277468" y="284827"/>
                  <a:pt x="257268" y="284827"/>
                </a:cubicBezTo>
                <a:cubicBezTo>
                  <a:pt x="237068" y="284827"/>
                  <a:pt x="220692" y="268451"/>
                  <a:pt x="220692" y="248251"/>
                </a:cubicBezTo>
                <a:cubicBezTo>
                  <a:pt x="220692" y="228051"/>
                  <a:pt x="237068" y="211675"/>
                  <a:pt x="257268" y="211675"/>
                </a:cubicBezTo>
                <a:close/>
                <a:moveTo>
                  <a:pt x="36582" y="211672"/>
                </a:moveTo>
                <a:cubicBezTo>
                  <a:pt x="56782" y="211672"/>
                  <a:pt x="73158" y="228048"/>
                  <a:pt x="73158" y="248248"/>
                </a:cubicBezTo>
                <a:cubicBezTo>
                  <a:pt x="73158" y="268448"/>
                  <a:pt x="56782" y="284824"/>
                  <a:pt x="36582" y="284824"/>
                </a:cubicBezTo>
                <a:cubicBezTo>
                  <a:pt x="16382" y="284824"/>
                  <a:pt x="6" y="268448"/>
                  <a:pt x="6" y="248248"/>
                </a:cubicBezTo>
                <a:cubicBezTo>
                  <a:pt x="6" y="228048"/>
                  <a:pt x="16382" y="211672"/>
                  <a:pt x="36582" y="211672"/>
                </a:cubicBezTo>
                <a:close/>
                <a:moveTo>
                  <a:pt x="11732658" y="211669"/>
                </a:moveTo>
                <a:cubicBezTo>
                  <a:pt x="11752858" y="211669"/>
                  <a:pt x="11769234" y="228045"/>
                  <a:pt x="11769234" y="248245"/>
                </a:cubicBezTo>
                <a:cubicBezTo>
                  <a:pt x="11769234" y="268445"/>
                  <a:pt x="11752858" y="284821"/>
                  <a:pt x="11732658" y="284821"/>
                </a:cubicBezTo>
                <a:cubicBezTo>
                  <a:pt x="11712458" y="284821"/>
                  <a:pt x="11696082" y="268445"/>
                  <a:pt x="11696082" y="248245"/>
                </a:cubicBezTo>
                <a:cubicBezTo>
                  <a:pt x="11696082" y="228045"/>
                  <a:pt x="11712458" y="211669"/>
                  <a:pt x="11732658" y="211669"/>
                </a:cubicBezTo>
                <a:close/>
                <a:moveTo>
                  <a:pt x="11953343" y="211666"/>
                </a:moveTo>
                <a:cubicBezTo>
                  <a:pt x="11973543" y="211666"/>
                  <a:pt x="11989919" y="228042"/>
                  <a:pt x="11989919" y="248242"/>
                </a:cubicBezTo>
                <a:cubicBezTo>
                  <a:pt x="11989919" y="268442"/>
                  <a:pt x="11973543" y="284818"/>
                  <a:pt x="11953343" y="284818"/>
                </a:cubicBezTo>
                <a:cubicBezTo>
                  <a:pt x="11933143" y="284818"/>
                  <a:pt x="11916767" y="268442"/>
                  <a:pt x="11916767" y="248242"/>
                </a:cubicBezTo>
                <a:cubicBezTo>
                  <a:pt x="11916767" y="228042"/>
                  <a:pt x="11933143" y="211666"/>
                  <a:pt x="11953343" y="211666"/>
                </a:cubicBezTo>
                <a:close/>
                <a:moveTo>
                  <a:pt x="11511977" y="170"/>
                </a:moveTo>
                <a:cubicBezTo>
                  <a:pt x="11532177" y="170"/>
                  <a:pt x="11548553" y="16541"/>
                  <a:pt x="11548553" y="36742"/>
                </a:cubicBezTo>
                <a:cubicBezTo>
                  <a:pt x="11548553" y="56941"/>
                  <a:pt x="11532177" y="73317"/>
                  <a:pt x="11511977" y="73317"/>
                </a:cubicBezTo>
                <a:cubicBezTo>
                  <a:pt x="11491777" y="73317"/>
                  <a:pt x="11475401" y="56941"/>
                  <a:pt x="11475401" y="36742"/>
                </a:cubicBezTo>
                <a:cubicBezTo>
                  <a:pt x="11475401" y="16541"/>
                  <a:pt x="11491777" y="170"/>
                  <a:pt x="11511977" y="170"/>
                </a:cubicBezTo>
                <a:close/>
                <a:moveTo>
                  <a:pt x="11291296" y="167"/>
                </a:moveTo>
                <a:cubicBezTo>
                  <a:pt x="11311496" y="167"/>
                  <a:pt x="11327872" y="16538"/>
                  <a:pt x="11327872" y="36738"/>
                </a:cubicBezTo>
                <a:cubicBezTo>
                  <a:pt x="11327872" y="56938"/>
                  <a:pt x="11311496" y="73314"/>
                  <a:pt x="11291296" y="73314"/>
                </a:cubicBezTo>
                <a:cubicBezTo>
                  <a:pt x="11271096" y="73314"/>
                  <a:pt x="11254720" y="56938"/>
                  <a:pt x="11254720" y="36738"/>
                </a:cubicBezTo>
                <a:cubicBezTo>
                  <a:pt x="11254720" y="16538"/>
                  <a:pt x="11271096" y="167"/>
                  <a:pt x="11291296" y="167"/>
                </a:cubicBezTo>
                <a:close/>
                <a:moveTo>
                  <a:pt x="11070615" y="164"/>
                </a:moveTo>
                <a:cubicBezTo>
                  <a:pt x="11090815" y="164"/>
                  <a:pt x="11107191" y="16535"/>
                  <a:pt x="11107191" y="36735"/>
                </a:cubicBezTo>
                <a:cubicBezTo>
                  <a:pt x="11107191" y="56935"/>
                  <a:pt x="11090815" y="73311"/>
                  <a:pt x="11070615" y="73311"/>
                </a:cubicBezTo>
                <a:cubicBezTo>
                  <a:pt x="11050415" y="73311"/>
                  <a:pt x="11034039" y="56935"/>
                  <a:pt x="11034039" y="36735"/>
                </a:cubicBezTo>
                <a:cubicBezTo>
                  <a:pt x="11034039" y="16535"/>
                  <a:pt x="11050415" y="164"/>
                  <a:pt x="11070615" y="164"/>
                </a:cubicBezTo>
                <a:close/>
                <a:moveTo>
                  <a:pt x="10849934" y="161"/>
                </a:moveTo>
                <a:cubicBezTo>
                  <a:pt x="10870134" y="161"/>
                  <a:pt x="10886510" y="16532"/>
                  <a:pt x="10886510" y="36732"/>
                </a:cubicBezTo>
                <a:cubicBezTo>
                  <a:pt x="10886510" y="56932"/>
                  <a:pt x="10870134" y="73308"/>
                  <a:pt x="10849934" y="73308"/>
                </a:cubicBezTo>
                <a:cubicBezTo>
                  <a:pt x="10829734" y="73308"/>
                  <a:pt x="10813358" y="56932"/>
                  <a:pt x="10813358" y="36732"/>
                </a:cubicBezTo>
                <a:cubicBezTo>
                  <a:pt x="10813358" y="16532"/>
                  <a:pt x="10829734" y="161"/>
                  <a:pt x="10849934" y="161"/>
                </a:cubicBezTo>
                <a:close/>
                <a:moveTo>
                  <a:pt x="10629253" y="157"/>
                </a:moveTo>
                <a:cubicBezTo>
                  <a:pt x="10649453" y="157"/>
                  <a:pt x="10665829" y="16529"/>
                  <a:pt x="10665829" y="36729"/>
                </a:cubicBezTo>
                <a:cubicBezTo>
                  <a:pt x="10665829" y="56929"/>
                  <a:pt x="10649453" y="73305"/>
                  <a:pt x="10629253" y="73305"/>
                </a:cubicBezTo>
                <a:cubicBezTo>
                  <a:pt x="10609053" y="73305"/>
                  <a:pt x="10592677" y="56929"/>
                  <a:pt x="10592677" y="36729"/>
                </a:cubicBezTo>
                <a:cubicBezTo>
                  <a:pt x="10592677" y="16529"/>
                  <a:pt x="10609053" y="157"/>
                  <a:pt x="10629253" y="157"/>
                </a:cubicBezTo>
                <a:close/>
                <a:moveTo>
                  <a:pt x="10408572" y="154"/>
                </a:moveTo>
                <a:cubicBezTo>
                  <a:pt x="10428772" y="154"/>
                  <a:pt x="10445148" y="16526"/>
                  <a:pt x="10445148" y="36726"/>
                </a:cubicBezTo>
                <a:cubicBezTo>
                  <a:pt x="10445148" y="56926"/>
                  <a:pt x="10428772" y="73302"/>
                  <a:pt x="10408572" y="73302"/>
                </a:cubicBezTo>
                <a:cubicBezTo>
                  <a:pt x="10388372" y="73302"/>
                  <a:pt x="10371996" y="56926"/>
                  <a:pt x="10371996" y="36726"/>
                </a:cubicBezTo>
                <a:cubicBezTo>
                  <a:pt x="10371996" y="16526"/>
                  <a:pt x="10388372" y="154"/>
                  <a:pt x="10408572" y="154"/>
                </a:cubicBezTo>
                <a:close/>
                <a:moveTo>
                  <a:pt x="10187891" y="151"/>
                </a:moveTo>
                <a:cubicBezTo>
                  <a:pt x="10208091" y="151"/>
                  <a:pt x="10224467" y="16523"/>
                  <a:pt x="10224467" y="36723"/>
                </a:cubicBezTo>
                <a:cubicBezTo>
                  <a:pt x="10224467" y="56923"/>
                  <a:pt x="10208091" y="73299"/>
                  <a:pt x="10187891" y="73299"/>
                </a:cubicBezTo>
                <a:cubicBezTo>
                  <a:pt x="10167691" y="73299"/>
                  <a:pt x="10151315" y="56923"/>
                  <a:pt x="10151315" y="36723"/>
                </a:cubicBezTo>
                <a:cubicBezTo>
                  <a:pt x="10151315" y="16523"/>
                  <a:pt x="10167691" y="151"/>
                  <a:pt x="10187891" y="151"/>
                </a:cubicBezTo>
                <a:close/>
                <a:moveTo>
                  <a:pt x="9967210" y="148"/>
                </a:moveTo>
                <a:cubicBezTo>
                  <a:pt x="9987410" y="148"/>
                  <a:pt x="10003786" y="16520"/>
                  <a:pt x="10003786" y="36720"/>
                </a:cubicBezTo>
                <a:cubicBezTo>
                  <a:pt x="10003786" y="56920"/>
                  <a:pt x="9987410" y="73296"/>
                  <a:pt x="9967210" y="73296"/>
                </a:cubicBezTo>
                <a:cubicBezTo>
                  <a:pt x="9947010" y="73296"/>
                  <a:pt x="9930634" y="56920"/>
                  <a:pt x="9930634" y="36720"/>
                </a:cubicBezTo>
                <a:cubicBezTo>
                  <a:pt x="9930634" y="16520"/>
                  <a:pt x="9947010" y="148"/>
                  <a:pt x="9967210" y="148"/>
                </a:cubicBezTo>
                <a:close/>
                <a:moveTo>
                  <a:pt x="9746529" y="145"/>
                </a:moveTo>
                <a:cubicBezTo>
                  <a:pt x="9766729" y="145"/>
                  <a:pt x="9783105" y="16517"/>
                  <a:pt x="9783105" y="36717"/>
                </a:cubicBezTo>
                <a:cubicBezTo>
                  <a:pt x="9783105" y="56917"/>
                  <a:pt x="9766729" y="73293"/>
                  <a:pt x="9746529" y="73293"/>
                </a:cubicBezTo>
                <a:cubicBezTo>
                  <a:pt x="9726329" y="73293"/>
                  <a:pt x="9709953" y="56917"/>
                  <a:pt x="9709953" y="36717"/>
                </a:cubicBezTo>
                <a:cubicBezTo>
                  <a:pt x="9709953" y="16517"/>
                  <a:pt x="9726329" y="145"/>
                  <a:pt x="9746529" y="145"/>
                </a:cubicBezTo>
                <a:close/>
                <a:moveTo>
                  <a:pt x="9525848" y="142"/>
                </a:moveTo>
                <a:cubicBezTo>
                  <a:pt x="9546048" y="142"/>
                  <a:pt x="9562424" y="16514"/>
                  <a:pt x="9562424" y="36714"/>
                </a:cubicBezTo>
                <a:cubicBezTo>
                  <a:pt x="9562424" y="56914"/>
                  <a:pt x="9546048" y="73290"/>
                  <a:pt x="9525848" y="73290"/>
                </a:cubicBezTo>
                <a:cubicBezTo>
                  <a:pt x="9505648" y="73290"/>
                  <a:pt x="9489272" y="56914"/>
                  <a:pt x="9489272" y="36714"/>
                </a:cubicBezTo>
                <a:cubicBezTo>
                  <a:pt x="9489272" y="16514"/>
                  <a:pt x="9505648" y="142"/>
                  <a:pt x="9525848" y="142"/>
                </a:cubicBezTo>
                <a:close/>
                <a:moveTo>
                  <a:pt x="9305167" y="138"/>
                </a:moveTo>
                <a:cubicBezTo>
                  <a:pt x="9325367" y="138"/>
                  <a:pt x="9341743" y="16511"/>
                  <a:pt x="9341743" y="36711"/>
                </a:cubicBezTo>
                <a:cubicBezTo>
                  <a:pt x="9341743" y="56911"/>
                  <a:pt x="9325367" y="73287"/>
                  <a:pt x="9305167" y="73287"/>
                </a:cubicBezTo>
                <a:cubicBezTo>
                  <a:pt x="9284967" y="73287"/>
                  <a:pt x="9268591" y="56911"/>
                  <a:pt x="9268591" y="36711"/>
                </a:cubicBezTo>
                <a:cubicBezTo>
                  <a:pt x="9268591" y="16511"/>
                  <a:pt x="9284967" y="138"/>
                  <a:pt x="9305167" y="138"/>
                </a:cubicBezTo>
                <a:close/>
                <a:moveTo>
                  <a:pt x="9084486" y="135"/>
                </a:moveTo>
                <a:cubicBezTo>
                  <a:pt x="9104686" y="135"/>
                  <a:pt x="9121062" y="16508"/>
                  <a:pt x="9121062" y="36708"/>
                </a:cubicBezTo>
                <a:cubicBezTo>
                  <a:pt x="9121062" y="56908"/>
                  <a:pt x="9104686" y="73284"/>
                  <a:pt x="9084486" y="73284"/>
                </a:cubicBezTo>
                <a:cubicBezTo>
                  <a:pt x="9064286" y="73284"/>
                  <a:pt x="9047910" y="56908"/>
                  <a:pt x="9047910" y="36708"/>
                </a:cubicBezTo>
                <a:cubicBezTo>
                  <a:pt x="9047910" y="16508"/>
                  <a:pt x="9064286" y="135"/>
                  <a:pt x="9084486" y="135"/>
                </a:cubicBezTo>
                <a:close/>
                <a:moveTo>
                  <a:pt x="8863805" y="132"/>
                </a:moveTo>
                <a:cubicBezTo>
                  <a:pt x="8884005" y="132"/>
                  <a:pt x="8900381" y="16505"/>
                  <a:pt x="8900381" y="36705"/>
                </a:cubicBezTo>
                <a:cubicBezTo>
                  <a:pt x="8900381" y="56905"/>
                  <a:pt x="8884005" y="73281"/>
                  <a:pt x="8863805" y="73281"/>
                </a:cubicBezTo>
                <a:cubicBezTo>
                  <a:pt x="8843605" y="73281"/>
                  <a:pt x="8827229" y="56905"/>
                  <a:pt x="8827229" y="36705"/>
                </a:cubicBezTo>
                <a:cubicBezTo>
                  <a:pt x="8827229" y="16505"/>
                  <a:pt x="8843605" y="132"/>
                  <a:pt x="8863805" y="132"/>
                </a:cubicBezTo>
                <a:close/>
                <a:moveTo>
                  <a:pt x="8643124" y="129"/>
                </a:moveTo>
                <a:cubicBezTo>
                  <a:pt x="8663324" y="129"/>
                  <a:pt x="8679700" y="16502"/>
                  <a:pt x="8679700" y="36702"/>
                </a:cubicBezTo>
                <a:cubicBezTo>
                  <a:pt x="8679700" y="56902"/>
                  <a:pt x="8663324" y="73278"/>
                  <a:pt x="8643124" y="73278"/>
                </a:cubicBezTo>
                <a:cubicBezTo>
                  <a:pt x="8622924" y="73278"/>
                  <a:pt x="8606548" y="56902"/>
                  <a:pt x="8606548" y="36702"/>
                </a:cubicBezTo>
                <a:cubicBezTo>
                  <a:pt x="8606548" y="16502"/>
                  <a:pt x="8622924" y="129"/>
                  <a:pt x="8643124" y="129"/>
                </a:cubicBezTo>
                <a:close/>
                <a:moveTo>
                  <a:pt x="8422443" y="126"/>
                </a:moveTo>
                <a:cubicBezTo>
                  <a:pt x="8442643" y="126"/>
                  <a:pt x="8459019" y="16499"/>
                  <a:pt x="8459019" y="36699"/>
                </a:cubicBezTo>
                <a:cubicBezTo>
                  <a:pt x="8459019" y="56899"/>
                  <a:pt x="8442643" y="73275"/>
                  <a:pt x="8422443" y="73275"/>
                </a:cubicBezTo>
                <a:cubicBezTo>
                  <a:pt x="8402243" y="73275"/>
                  <a:pt x="8385867" y="56899"/>
                  <a:pt x="8385867" y="36699"/>
                </a:cubicBezTo>
                <a:cubicBezTo>
                  <a:pt x="8385867" y="16499"/>
                  <a:pt x="8402243" y="126"/>
                  <a:pt x="8422443" y="126"/>
                </a:cubicBezTo>
                <a:close/>
                <a:moveTo>
                  <a:pt x="8201762" y="123"/>
                </a:moveTo>
                <a:cubicBezTo>
                  <a:pt x="8221962" y="123"/>
                  <a:pt x="8238338" y="16496"/>
                  <a:pt x="8238338" y="36696"/>
                </a:cubicBezTo>
                <a:cubicBezTo>
                  <a:pt x="8238338" y="56895"/>
                  <a:pt x="8221962" y="73271"/>
                  <a:pt x="8201762" y="73271"/>
                </a:cubicBezTo>
                <a:cubicBezTo>
                  <a:pt x="8181562" y="73271"/>
                  <a:pt x="8165186" y="56895"/>
                  <a:pt x="8165186" y="36696"/>
                </a:cubicBezTo>
                <a:cubicBezTo>
                  <a:pt x="8165186" y="16496"/>
                  <a:pt x="8181562" y="123"/>
                  <a:pt x="8201762" y="123"/>
                </a:cubicBezTo>
                <a:close/>
                <a:moveTo>
                  <a:pt x="7981081" y="120"/>
                </a:moveTo>
                <a:cubicBezTo>
                  <a:pt x="8001281" y="120"/>
                  <a:pt x="8017657" y="16492"/>
                  <a:pt x="8017657" y="36692"/>
                </a:cubicBezTo>
                <a:cubicBezTo>
                  <a:pt x="8017657" y="56892"/>
                  <a:pt x="8001281" y="73268"/>
                  <a:pt x="7981081" y="73268"/>
                </a:cubicBezTo>
                <a:cubicBezTo>
                  <a:pt x="7960881" y="73268"/>
                  <a:pt x="7944505" y="56892"/>
                  <a:pt x="7944505" y="36692"/>
                </a:cubicBezTo>
                <a:cubicBezTo>
                  <a:pt x="7944505" y="16492"/>
                  <a:pt x="7960881" y="120"/>
                  <a:pt x="7981081" y="120"/>
                </a:cubicBezTo>
                <a:close/>
                <a:moveTo>
                  <a:pt x="7760400" y="116"/>
                </a:moveTo>
                <a:cubicBezTo>
                  <a:pt x="7780600" y="116"/>
                  <a:pt x="7796976" y="16489"/>
                  <a:pt x="7796976" y="36689"/>
                </a:cubicBezTo>
                <a:cubicBezTo>
                  <a:pt x="7796976" y="56889"/>
                  <a:pt x="7780600" y="73265"/>
                  <a:pt x="7760400" y="73265"/>
                </a:cubicBezTo>
                <a:cubicBezTo>
                  <a:pt x="7740200" y="73265"/>
                  <a:pt x="7723824" y="56889"/>
                  <a:pt x="7723824" y="36689"/>
                </a:cubicBezTo>
                <a:cubicBezTo>
                  <a:pt x="7723824" y="16489"/>
                  <a:pt x="7740200" y="116"/>
                  <a:pt x="7760400" y="116"/>
                </a:cubicBezTo>
                <a:close/>
                <a:moveTo>
                  <a:pt x="7539719" y="113"/>
                </a:moveTo>
                <a:cubicBezTo>
                  <a:pt x="7559919" y="113"/>
                  <a:pt x="7576295" y="16486"/>
                  <a:pt x="7576295" y="36686"/>
                </a:cubicBezTo>
                <a:cubicBezTo>
                  <a:pt x="7576295" y="56886"/>
                  <a:pt x="7559919" y="73262"/>
                  <a:pt x="7539719" y="73262"/>
                </a:cubicBezTo>
                <a:cubicBezTo>
                  <a:pt x="7519519" y="73262"/>
                  <a:pt x="7503143" y="56886"/>
                  <a:pt x="7503143" y="36686"/>
                </a:cubicBezTo>
                <a:cubicBezTo>
                  <a:pt x="7503143" y="16486"/>
                  <a:pt x="7519519" y="113"/>
                  <a:pt x="7539719" y="113"/>
                </a:cubicBezTo>
                <a:close/>
                <a:moveTo>
                  <a:pt x="7319038" y="110"/>
                </a:moveTo>
                <a:cubicBezTo>
                  <a:pt x="7339238" y="110"/>
                  <a:pt x="7355614" y="16483"/>
                  <a:pt x="7355614" y="36683"/>
                </a:cubicBezTo>
                <a:cubicBezTo>
                  <a:pt x="7355614" y="56883"/>
                  <a:pt x="7339238" y="73259"/>
                  <a:pt x="7319038" y="73259"/>
                </a:cubicBezTo>
                <a:cubicBezTo>
                  <a:pt x="7298838" y="73259"/>
                  <a:pt x="7282462" y="56883"/>
                  <a:pt x="7282462" y="36683"/>
                </a:cubicBezTo>
                <a:cubicBezTo>
                  <a:pt x="7282462" y="16483"/>
                  <a:pt x="7298838" y="110"/>
                  <a:pt x="7319038" y="110"/>
                </a:cubicBezTo>
                <a:close/>
                <a:moveTo>
                  <a:pt x="7098357" y="107"/>
                </a:moveTo>
                <a:cubicBezTo>
                  <a:pt x="7118557" y="107"/>
                  <a:pt x="7134933" y="16480"/>
                  <a:pt x="7134933" y="36680"/>
                </a:cubicBezTo>
                <a:cubicBezTo>
                  <a:pt x="7134933" y="56880"/>
                  <a:pt x="7118557" y="73256"/>
                  <a:pt x="7098357" y="73256"/>
                </a:cubicBezTo>
                <a:cubicBezTo>
                  <a:pt x="7078157" y="73256"/>
                  <a:pt x="7061781" y="56880"/>
                  <a:pt x="7061781" y="36680"/>
                </a:cubicBezTo>
                <a:cubicBezTo>
                  <a:pt x="7061781" y="16480"/>
                  <a:pt x="7078157" y="107"/>
                  <a:pt x="7098357" y="107"/>
                </a:cubicBezTo>
                <a:close/>
                <a:moveTo>
                  <a:pt x="6877676" y="104"/>
                </a:moveTo>
                <a:cubicBezTo>
                  <a:pt x="6897876" y="104"/>
                  <a:pt x="6914252" y="16477"/>
                  <a:pt x="6914252" y="36677"/>
                </a:cubicBezTo>
                <a:cubicBezTo>
                  <a:pt x="6914252" y="56877"/>
                  <a:pt x="6897876" y="73253"/>
                  <a:pt x="6877676" y="73253"/>
                </a:cubicBezTo>
                <a:cubicBezTo>
                  <a:pt x="6857476" y="73253"/>
                  <a:pt x="6841100" y="56877"/>
                  <a:pt x="6841100" y="36677"/>
                </a:cubicBezTo>
                <a:cubicBezTo>
                  <a:pt x="6841100" y="16477"/>
                  <a:pt x="6857476" y="104"/>
                  <a:pt x="6877676" y="104"/>
                </a:cubicBezTo>
                <a:close/>
                <a:moveTo>
                  <a:pt x="6656995" y="101"/>
                </a:moveTo>
                <a:cubicBezTo>
                  <a:pt x="6677195" y="101"/>
                  <a:pt x="6693571" y="16474"/>
                  <a:pt x="6693571" y="36674"/>
                </a:cubicBezTo>
                <a:cubicBezTo>
                  <a:pt x="6693571" y="56874"/>
                  <a:pt x="6677195" y="73250"/>
                  <a:pt x="6656995" y="73250"/>
                </a:cubicBezTo>
                <a:cubicBezTo>
                  <a:pt x="6636795" y="73250"/>
                  <a:pt x="6620419" y="56874"/>
                  <a:pt x="6620419" y="36674"/>
                </a:cubicBezTo>
                <a:cubicBezTo>
                  <a:pt x="6620419" y="16474"/>
                  <a:pt x="6636795" y="101"/>
                  <a:pt x="6656995" y="101"/>
                </a:cubicBezTo>
                <a:close/>
                <a:moveTo>
                  <a:pt x="6436314" y="98"/>
                </a:moveTo>
                <a:cubicBezTo>
                  <a:pt x="6456514" y="98"/>
                  <a:pt x="6472890" y="16471"/>
                  <a:pt x="6472890" y="36671"/>
                </a:cubicBezTo>
                <a:cubicBezTo>
                  <a:pt x="6472890" y="56871"/>
                  <a:pt x="6456514" y="73247"/>
                  <a:pt x="6436314" y="73247"/>
                </a:cubicBezTo>
                <a:cubicBezTo>
                  <a:pt x="6416114" y="73247"/>
                  <a:pt x="6399738" y="56871"/>
                  <a:pt x="6399738" y="36671"/>
                </a:cubicBezTo>
                <a:cubicBezTo>
                  <a:pt x="6399738" y="16471"/>
                  <a:pt x="6416114" y="98"/>
                  <a:pt x="6436314" y="98"/>
                </a:cubicBezTo>
                <a:close/>
                <a:moveTo>
                  <a:pt x="6215633" y="94"/>
                </a:moveTo>
                <a:cubicBezTo>
                  <a:pt x="6235833" y="94"/>
                  <a:pt x="6252209" y="16468"/>
                  <a:pt x="6252209" y="36668"/>
                </a:cubicBezTo>
                <a:cubicBezTo>
                  <a:pt x="6252209" y="56868"/>
                  <a:pt x="6235833" y="73244"/>
                  <a:pt x="6215633" y="73244"/>
                </a:cubicBezTo>
                <a:cubicBezTo>
                  <a:pt x="6195433" y="73244"/>
                  <a:pt x="6179057" y="56868"/>
                  <a:pt x="6179057" y="36668"/>
                </a:cubicBezTo>
                <a:cubicBezTo>
                  <a:pt x="6179057" y="16468"/>
                  <a:pt x="6195433" y="94"/>
                  <a:pt x="6215633" y="94"/>
                </a:cubicBezTo>
                <a:close/>
                <a:moveTo>
                  <a:pt x="5994952" y="91"/>
                </a:moveTo>
                <a:cubicBezTo>
                  <a:pt x="6015152" y="91"/>
                  <a:pt x="6031528" y="16465"/>
                  <a:pt x="6031528" y="36665"/>
                </a:cubicBezTo>
                <a:cubicBezTo>
                  <a:pt x="6031528" y="56865"/>
                  <a:pt x="6015152" y="73241"/>
                  <a:pt x="5994952" y="73241"/>
                </a:cubicBezTo>
                <a:cubicBezTo>
                  <a:pt x="5974752" y="73241"/>
                  <a:pt x="5958376" y="56865"/>
                  <a:pt x="5958376" y="36665"/>
                </a:cubicBezTo>
                <a:cubicBezTo>
                  <a:pt x="5958376" y="16465"/>
                  <a:pt x="5974752" y="91"/>
                  <a:pt x="5994952" y="91"/>
                </a:cubicBezTo>
                <a:close/>
                <a:moveTo>
                  <a:pt x="5774272" y="88"/>
                </a:moveTo>
                <a:cubicBezTo>
                  <a:pt x="5794472" y="88"/>
                  <a:pt x="5810848" y="16462"/>
                  <a:pt x="5810848" y="36662"/>
                </a:cubicBezTo>
                <a:cubicBezTo>
                  <a:pt x="5810848" y="56862"/>
                  <a:pt x="5794472" y="73238"/>
                  <a:pt x="5774272" y="73238"/>
                </a:cubicBezTo>
                <a:cubicBezTo>
                  <a:pt x="5754073" y="73238"/>
                  <a:pt x="5737697" y="56862"/>
                  <a:pt x="5737697" y="36662"/>
                </a:cubicBezTo>
                <a:cubicBezTo>
                  <a:pt x="5737697" y="16462"/>
                  <a:pt x="5754073" y="88"/>
                  <a:pt x="5774272" y="88"/>
                </a:cubicBezTo>
                <a:close/>
                <a:moveTo>
                  <a:pt x="5553593" y="85"/>
                </a:moveTo>
                <a:cubicBezTo>
                  <a:pt x="5573793" y="85"/>
                  <a:pt x="5590169" y="16459"/>
                  <a:pt x="5590169" y="36659"/>
                </a:cubicBezTo>
                <a:cubicBezTo>
                  <a:pt x="5590169" y="56859"/>
                  <a:pt x="5573793" y="73235"/>
                  <a:pt x="5553593" y="73235"/>
                </a:cubicBezTo>
                <a:cubicBezTo>
                  <a:pt x="5533393" y="73235"/>
                  <a:pt x="5517018" y="56859"/>
                  <a:pt x="5517018" y="36659"/>
                </a:cubicBezTo>
                <a:cubicBezTo>
                  <a:pt x="5517018" y="16459"/>
                  <a:pt x="5533393" y="85"/>
                  <a:pt x="5553593" y="85"/>
                </a:cubicBezTo>
                <a:close/>
                <a:moveTo>
                  <a:pt x="5332913" y="82"/>
                </a:moveTo>
                <a:cubicBezTo>
                  <a:pt x="5353113" y="82"/>
                  <a:pt x="5369490" y="16456"/>
                  <a:pt x="5369490" y="36656"/>
                </a:cubicBezTo>
                <a:cubicBezTo>
                  <a:pt x="5369490" y="56856"/>
                  <a:pt x="5353113" y="73232"/>
                  <a:pt x="5332913" y="73232"/>
                </a:cubicBezTo>
                <a:cubicBezTo>
                  <a:pt x="5312714" y="73232"/>
                  <a:pt x="5296337" y="56856"/>
                  <a:pt x="5296337" y="36656"/>
                </a:cubicBezTo>
                <a:cubicBezTo>
                  <a:pt x="5296337" y="16456"/>
                  <a:pt x="5312714" y="82"/>
                  <a:pt x="5332913" y="82"/>
                </a:cubicBezTo>
                <a:close/>
                <a:moveTo>
                  <a:pt x="5112230" y="79"/>
                </a:moveTo>
                <a:cubicBezTo>
                  <a:pt x="5132433" y="79"/>
                  <a:pt x="5148807" y="16453"/>
                  <a:pt x="5148807" y="36653"/>
                </a:cubicBezTo>
                <a:cubicBezTo>
                  <a:pt x="5148807" y="56853"/>
                  <a:pt x="5132433" y="73229"/>
                  <a:pt x="5112230" y="73229"/>
                </a:cubicBezTo>
                <a:cubicBezTo>
                  <a:pt x="5092030" y="73229"/>
                  <a:pt x="5075655" y="56853"/>
                  <a:pt x="5075655" y="36653"/>
                </a:cubicBezTo>
                <a:cubicBezTo>
                  <a:pt x="5075655" y="16453"/>
                  <a:pt x="5092030" y="79"/>
                  <a:pt x="5112230" y="79"/>
                </a:cubicBezTo>
                <a:close/>
                <a:moveTo>
                  <a:pt x="4891552" y="75"/>
                </a:moveTo>
                <a:cubicBezTo>
                  <a:pt x="4911751" y="75"/>
                  <a:pt x="4928127" y="16450"/>
                  <a:pt x="4928127" y="36650"/>
                </a:cubicBezTo>
                <a:cubicBezTo>
                  <a:pt x="4928127" y="56850"/>
                  <a:pt x="4911751" y="73225"/>
                  <a:pt x="4891552" y="73225"/>
                </a:cubicBezTo>
                <a:cubicBezTo>
                  <a:pt x="4871352" y="73225"/>
                  <a:pt x="4854975" y="56850"/>
                  <a:pt x="4854975" y="36650"/>
                </a:cubicBezTo>
                <a:cubicBezTo>
                  <a:pt x="4854975" y="16450"/>
                  <a:pt x="4871352" y="75"/>
                  <a:pt x="4891552" y="75"/>
                </a:cubicBezTo>
                <a:close/>
                <a:moveTo>
                  <a:pt x="4670871" y="72"/>
                </a:moveTo>
                <a:cubicBezTo>
                  <a:pt x="4691070" y="72"/>
                  <a:pt x="4707447" y="16446"/>
                  <a:pt x="4707447" y="36647"/>
                </a:cubicBezTo>
                <a:cubicBezTo>
                  <a:pt x="4707447" y="56846"/>
                  <a:pt x="4691070" y="73222"/>
                  <a:pt x="4670871" y="73222"/>
                </a:cubicBezTo>
                <a:cubicBezTo>
                  <a:pt x="4650672" y="73222"/>
                  <a:pt x="4634295" y="56846"/>
                  <a:pt x="4634295" y="36647"/>
                </a:cubicBezTo>
                <a:cubicBezTo>
                  <a:pt x="4634295" y="16446"/>
                  <a:pt x="4650672" y="72"/>
                  <a:pt x="4670871" y="72"/>
                </a:cubicBezTo>
                <a:close/>
                <a:moveTo>
                  <a:pt x="4450188" y="69"/>
                </a:moveTo>
                <a:cubicBezTo>
                  <a:pt x="4470390" y="69"/>
                  <a:pt x="4486764" y="16443"/>
                  <a:pt x="4486764" y="36643"/>
                </a:cubicBezTo>
                <a:cubicBezTo>
                  <a:pt x="4486764" y="56843"/>
                  <a:pt x="4470390" y="73219"/>
                  <a:pt x="4450188" y="73219"/>
                </a:cubicBezTo>
                <a:cubicBezTo>
                  <a:pt x="4429988" y="73219"/>
                  <a:pt x="4413613" y="56843"/>
                  <a:pt x="4413613" y="36643"/>
                </a:cubicBezTo>
                <a:cubicBezTo>
                  <a:pt x="4413613" y="16443"/>
                  <a:pt x="4429988" y="69"/>
                  <a:pt x="4450188" y="69"/>
                </a:cubicBezTo>
                <a:close/>
                <a:moveTo>
                  <a:pt x="4229507" y="66"/>
                </a:moveTo>
                <a:cubicBezTo>
                  <a:pt x="4249708" y="66"/>
                  <a:pt x="4266084" y="16440"/>
                  <a:pt x="4266084" y="36640"/>
                </a:cubicBezTo>
                <a:cubicBezTo>
                  <a:pt x="4266084" y="56840"/>
                  <a:pt x="4249708" y="73216"/>
                  <a:pt x="4229507" y="73216"/>
                </a:cubicBezTo>
                <a:cubicBezTo>
                  <a:pt x="4209307" y="73216"/>
                  <a:pt x="4192931" y="56840"/>
                  <a:pt x="4192931" y="36640"/>
                </a:cubicBezTo>
                <a:cubicBezTo>
                  <a:pt x="4192931" y="16440"/>
                  <a:pt x="4209307" y="66"/>
                  <a:pt x="4229507" y="66"/>
                </a:cubicBezTo>
                <a:close/>
                <a:moveTo>
                  <a:pt x="4008847" y="63"/>
                </a:moveTo>
                <a:cubicBezTo>
                  <a:pt x="4029045" y="63"/>
                  <a:pt x="4045426" y="16437"/>
                  <a:pt x="4045426" y="36637"/>
                </a:cubicBezTo>
                <a:cubicBezTo>
                  <a:pt x="4045426" y="56837"/>
                  <a:pt x="4029045" y="73213"/>
                  <a:pt x="4008847" y="73213"/>
                </a:cubicBezTo>
                <a:cubicBezTo>
                  <a:pt x="3988642" y="73213"/>
                  <a:pt x="3972267" y="56837"/>
                  <a:pt x="3972267" y="36637"/>
                </a:cubicBezTo>
                <a:cubicBezTo>
                  <a:pt x="3972267" y="16437"/>
                  <a:pt x="3988642" y="63"/>
                  <a:pt x="4008847" y="63"/>
                </a:cubicBezTo>
                <a:close/>
                <a:moveTo>
                  <a:pt x="3788165" y="60"/>
                </a:moveTo>
                <a:cubicBezTo>
                  <a:pt x="3808367" y="60"/>
                  <a:pt x="3824738" y="16434"/>
                  <a:pt x="3824738" y="36634"/>
                </a:cubicBezTo>
                <a:cubicBezTo>
                  <a:pt x="3824738" y="56834"/>
                  <a:pt x="3808367" y="73210"/>
                  <a:pt x="3788165" y="73210"/>
                </a:cubicBezTo>
                <a:cubicBezTo>
                  <a:pt x="3767965" y="73210"/>
                  <a:pt x="3751588" y="56834"/>
                  <a:pt x="3751588" y="36634"/>
                </a:cubicBezTo>
                <a:cubicBezTo>
                  <a:pt x="3751588" y="16434"/>
                  <a:pt x="3767965" y="60"/>
                  <a:pt x="3788165" y="60"/>
                </a:cubicBezTo>
                <a:close/>
                <a:moveTo>
                  <a:pt x="3567479" y="57"/>
                </a:moveTo>
                <a:cubicBezTo>
                  <a:pt x="3587675" y="57"/>
                  <a:pt x="3604051" y="16431"/>
                  <a:pt x="3604051" y="36631"/>
                </a:cubicBezTo>
                <a:cubicBezTo>
                  <a:pt x="3604051" y="56831"/>
                  <a:pt x="3587675" y="73207"/>
                  <a:pt x="3567479" y="73207"/>
                </a:cubicBezTo>
                <a:cubicBezTo>
                  <a:pt x="3547276" y="73207"/>
                  <a:pt x="3530908" y="56831"/>
                  <a:pt x="3530908" y="36631"/>
                </a:cubicBezTo>
                <a:cubicBezTo>
                  <a:pt x="3530908" y="16431"/>
                  <a:pt x="3547276" y="57"/>
                  <a:pt x="3567479" y="57"/>
                </a:cubicBezTo>
                <a:close/>
                <a:moveTo>
                  <a:pt x="3346801" y="53"/>
                </a:moveTo>
                <a:cubicBezTo>
                  <a:pt x="3367001" y="53"/>
                  <a:pt x="3383375" y="16428"/>
                  <a:pt x="3383375" y="36628"/>
                </a:cubicBezTo>
                <a:cubicBezTo>
                  <a:pt x="3383375" y="56828"/>
                  <a:pt x="3367001" y="73204"/>
                  <a:pt x="3346801" y="73204"/>
                </a:cubicBezTo>
                <a:cubicBezTo>
                  <a:pt x="3326603" y="73204"/>
                  <a:pt x="3310228" y="56828"/>
                  <a:pt x="3310228" y="36628"/>
                </a:cubicBezTo>
                <a:cubicBezTo>
                  <a:pt x="3310228" y="16428"/>
                  <a:pt x="3326603" y="53"/>
                  <a:pt x="3346801" y="53"/>
                </a:cubicBezTo>
                <a:close/>
                <a:moveTo>
                  <a:pt x="3126126" y="50"/>
                </a:moveTo>
                <a:cubicBezTo>
                  <a:pt x="3146320" y="50"/>
                  <a:pt x="3162696" y="16425"/>
                  <a:pt x="3162696" y="36625"/>
                </a:cubicBezTo>
                <a:cubicBezTo>
                  <a:pt x="3162696" y="56825"/>
                  <a:pt x="3146320" y="73201"/>
                  <a:pt x="3126126" y="73201"/>
                </a:cubicBezTo>
                <a:cubicBezTo>
                  <a:pt x="3105923" y="73201"/>
                  <a:pt x="3089541" y="56825"/>
                  <a:pt x="3089541" y="36625"/>
                </a:cubicBezTo>
                <a:cubicBezTo>
                  <a:pt x="3089541" y="16425"/>
                  <a:pt x="3105923" y="50"/>
                  <a:pt x="3126126" y="50"/>
                </a:cubicBezTo>
                <a:close/>
                <a:moveTo>
                  <a:pt x="2905436" y="47"/>
                </a:moveTo>
                <a:cubicBezTo>
                  <a:pt x="2925637" y="47"/>
                  <a:pt x="2942013" y="16422"/>
                  <a:pt x="2942013" y="36622"/>
                </a:cubicBezTo>
                <a:cubicBezTo>
                  <a:pt x="2942013" y="56822"/>
                  <a:pt x="2925637" y="73198"/>
                  <a:pt x="2905436" y="73198"/>
                </a:cubicBezTo>
                <a:cubicBezTo>
                  <a:pt x="2885243" y="73198"/>
                  <a:pt x="2868866" y="56822"/>
                  <a:pt x="2868866" y="36622"/>
                </a:cubicBezTo>
                <a:cubicBezTo>
                  <a:pt x="2868866" y="16422"/>
                  <a:pt x="2885243" y="47"/>
                  <a:pt x="2905436" y="47"/>
                </a:cubicBezTo>
                <a:close/>
                <a:moveTo>
                  <a:pt x="2684758" y="44"/>
                </a:moveTo>
                <a:cubicBezTo>
                  <a:pt x="2704958" y="44"/>
                  <a:pt x="2721329" y="16419"/>
                  <a:pt x="2721329" y="36619"/>
                </a:cubicBezTo>
                <a:cubicBezTo>
                  <a:pt x="2721329" y="56819"/>
                  <a:pt x="2704958" y="73195"/>
                  <a:pt x="2684758" y="73195"/>
                </a:cubicBezTo>
                <a:cubicBezTo>
                  <a:pt x="2664554" y="73195"/>
                  <a:pt x="2648177" y="56819"/>
                  <a:pt x="2648177" y="36619"/>
                </a:cubicBezTo>
                <a:cubicBezTo>
                  <a:pt x="2648177" y="16419"/>
                  <a:pt x="2664554" y="44"/>
                  <a:pt x="2684758" y="44"/>
                </a:cubicBezTo>
                <a:close/>
                <a:moveTo>
                  <a:pt x="2464071" y="41"/>
                </a:moveTo>
                <a:cubicBezTo>
                  <a:pt x="2484272" y="41"/>
                  <a:pt x="2500650" y="16416"/>
                  <a:pt x="2500650" y="36616"/>
                </a:cubicBezTo>
                <a:cubicBezTo>
                  <a:pt x="2500650" y="56816"/>
                  <a:pt x="2484272" y="73192"/>
                  <a:pt x="2464071" y="73192"/>
                </a:cubicBezTo>
                <a:cubicBezTo>
                  <a:pt x="2443875" y="73192"/>
                  <a:pt x="2427500" y="56816"/>
                  <a:pt x="2427500" y="36616"/>
                </a:cubicBezTo>
                <a:cubicBezTo>
                  <a:pt x="2427500" y="16416"/>
                  <a:pt x="2443875" y="41"/>
                  <a:pt x="2464071" y="41"/>
                </a:cubicBezTo>
                <a:close/>
                <a:moveTo>
                  <a:pt x="2243393" y="38"/>
                </a:moveTo>
                <a:cubicBezTo>
                  <a:pt x="2263591" y="38"/>
                  <a:pt x="2279972" y="16413"/>
                  <a:pt x="2279972" y="36613"/>
                </a:cubicBezTo>
                <a:cubicBezTo>
                  <a:pt x="2279972" y="56813"/>
                  <a:pt x="2263591" y="73189"/>
                  <a:pt x="2243393" y="73189"/>
                </a:cubicBezTo>
                <a:cubicBezTo>
                  <a:pt x="2223191" y="73189"/>
                  <a:pt x="2206817" y="56813"/>
                  <a:pt x="2206817" y="36613"/>
                </a:cubicBezTo>
                <a:cubicBezTo>
                  <a:pt x="2206817" y="16413"/>
                  <a:pt x="2223191" y="38"/>
                  <a:pt x="2243393" y="38"/>
                </a:cubicBezTo>
                <a:close/>
                <a:moveTo>
                  <a:pt x="2022713" y="34"/>
                </a:moveTo>
                <a:cubicBezTo>
                  <a:pt x="2042913" y="34"/>
                  <a:pt x="2059288" y="16410"/>
                  <a:pt x="2059288" y="36610"/>
                </a:cubicBezTo>
                <a:cubicBezTo>
                  <a:pt x="2059288" y="56810"/>
                  <a:pt x="2042913" y="73186"/>
                  <a:pt x="2022713" y="73186"/>
                </a:cubicBezTo>
                <a:cubicBezTo>
                  <a:pt x="2002514" y="73186"/>
                  <a:pt x="1986180" y="56810"/>
                  <a:pt x="1986180" y="36610"/>
                </a:cubicBezTo>
                <a:cubicBezTo>
                  <a:pt x="1986180" y="16410"/>
                  <a:pt x="2002514" y="34"/>
                  <a:pt x="2022713" y="34"/>
                </a:cubicBezTo>
                <a:close/>
                <a:moveTo>
                  <a:pt x="1802070" y="31"/>
                </a:moveTo>
                <a:cubicBezTo>
                  <a:pt x="1822270" y="31"/>
                  <a:pt x="1838646" y="16407"/>
                  <a:pt x="1838646" y="36607"/>
                </a:cubicBezTo>
                <a:cubicBezTo>
                  <a:pt x="1838646" y="56807"/>
                  <a:pt x="1822270" y="73183"/>
                  <a:pt x="1802070" y="73183"/>
                </a:cubicBezTo>
                <a:cubicBezTo>
                  <a:pt x="1781870" y="73183"/>
                  <a:pt x="1765494" y="56807"/>
                  <a:pt x="1765494" y="36607"/>
                </a:cubicBezTo>
                <a:cubicBezTo>
                  <a:pt x="1765494" y="16407"/>
                  <a:pt x="1781870" y="31"/>
                  <a:pt x="1802070" y="31"/>
                </a:cubicBezTo>
                <a:close/>
                <a:moveTo>
                  <a:pt x="1581384" y="28"/>
                </a:moveTo>
                <a:cubicBezTo>
                  <a:pt x="1601584" y="28"/>
                  <a:pt x="1617961" y="16404"/>
                  <a:pt x="1617961" y="36604"/>
                </a:cubicBezTo>
                <a:cubicBezTo>
                  <a:pt x="1617961" y="56804"/>
                  <a:pt x="1601584" y="73180"/>
                  <a:pt x="1581384" y="73180"/>
                </a:cubicBezTo>
                <a:cubicBezTo>
                  <a:pt x="1561184" y="73180"/>
                  <a:pt x="1544808" y="56804"/>
                  <a:pt x="1544808" y="36604"/>
                </a:cubicBezTo>
                <a:cubicBezTo>
                  <a:pt x="1544808" y="16404"/>
                  <a:pt x="1561184" y="28"/>
                  <a:pt x="1581384" y="28"/>
                </a:cubicBezTo>
                <a:close/>
                <a:moveTo>
                  <a:pt x="1360699" y="25"/>
                </a:moveTo>
                <a:cubicBezTo>
                  <a:pt x="1380899" y="25"/>
                  <a:pt x="1397275" y="16400"/>
                  <a:pt x="1397275" y="36601"/>
                </a:cubicBezTo>
                <a:cubicBezTo>
                  <a:pt x="1397275" y="56800"/>
                  <a:pt x="1380899" y="73176"/>
                  <a:pt x="1360699" y="73176"/>
                </a:cubicBezTo>
                <a:cubicBezTo>
                  <a:pt x="1340499" y="73176"/>
                  <a:pt x="1324123" y="56800"/>
                  <a:pt x="1324123" y="36601"/>
                </a:cubicBezTo>
                <a:cubicBezTo>
                  <a:pt x="1324123" y="16400"/>
                  <a:pt x="1340499" y="25"/>
                  <a:pt x="1360699" y="25"/>
                </a:cubicBezTo>
                <a:close/>
                <a:moveTo>
                  <a:pt x="1140013" y="22"/>
                </a:moveTo>
                <a:cubicBezTo>
                  <a:pt x="1160213" y="22"/>
                  <a:pt x="1176589" y="16397"/>
                  <a:pt x="1176589" y="36597"/>
                </a:cubicBezTo>
                <a:cubicBezTo>
                  <a:pt x="1176589" y="56797"/>
                  <a:pt x="1160213" y="73173"/>
                  <a:pt x="1140013" y="73173"/>
                </a:cubicBezTo>
                <a:cubicBezTo>
                  <a:pt x="1119813" y="73173"/>
                  <a:pt x="1103437" y="56797"/>
                  <a:pt x="1103437" y="36597"/>
                </a:cubicBezTo>
                <a:cubicBezTo>
                  <a:pt x="1103437" y="16397"/>
                  <a:pt x="1119813" y="22"/>
                  <a:pt x="1140013" y="22"/>
                </a:cubicBezTo>
                <a:close/>
                <a:moveTo>
                  <a:pt x="919327" y="19"/>
                </a:moveTo>
                <a:cubicBezTo>
                  <a:pt x="939527" y="19"/>
                  <a:pt x="955903" y="16394"/>
                  <a:pt x="955903" y="36594"/>
                </a:cubicBezTo>
                <a:cubicBezTo>
                  <a:pt x="955903" y="56794"/>
                  <a:pt x="939527" y="73170"/>
                  <a:pt x="919327" y="73170"/>
                </a:cubicBezTo>
                <a:cubicBezTo>
                  <a:pt x="899127" y="73170"/>
                  <a:pt x="882751" y="56794"/>
                  <a:pt x="882751" y="36594"/>
                </a:cubicBezTo>
                <a:cubicBezTo>
                  <a:pt x="882751" y="16394"/>
                  <a:pt x="899127" y="19"/>
                  <a:pt x="919327" y="19"/>
                </a:cubicBezTo>
                <a:close/>
                <a:moveTo>
                  <a:pt x="698641" y="16"/>
                </a:moveTo>
                <a:cubicBezTo>
                  <a:pt x="718841" y="16"/>
                  <a:pt x="735217" y="16391"/>
                  <a:pt x="735217" y="36591"/>
                </a:cubicBezTo>
                <a:cubicBezTo>
                  <a:pt x="735217" y="56791"/>
                  <a:pt x="718841" y="73167"/>
                  <a:pt x="698641" y="73167"/>
                </a:cubicBezTo>
                <a:cubicBezTo>
                  <a:pt x="678441" y="73167"/>
                  <a:pt x="662065" y="56791"/>
                  <a:pt x="662065" y="36591"/>
                </a:cubicBezTo>
                <a:cubicBezTo>
                  <a:pt x="662065" y="16391"/>
                  <a:pt x="678441" y="16"/>
                  <a:pt x="698641" y="16"/>
                </a:cubicBezTo>
                <a:close/>
                <a:moveTo>
                  <a:pt x="477954" y="12"/>
                </a:moveTo>
                <a:cubicBezTo>
                  <a:pt x="498154" y="12"/>
                  <a:pt x="514530" y="16388"/>
                  <a:pt x="514530" y="36588"/>
                </a:cubicBezTo>
                <a:cubicBezTo>
                  <a:pt x="514530" y="56788"/>
                  <a:pt x="498154" y="73164"/>
                  <a:pt x="477954" y="73164"/>
                </a:cubicBezTo>
                <a:cubicBezTo>
                  <a:pt x="457754" y="73164"/>
                  <a:pt x="441379" y="56788"/>
                  <a:pt x="441379" y="36588"/>
                </a:cubicBezTo>
                <a:cubicBezTo>
                  <a:pt x="441379" y="16388"/>
                  <a:pt x="457754" y="12"/>
                  <a:pt x="477954" y="12"/>
                </a:cubicBezTo>
                <a:close/>
                <a:moveTo>
                  <a:pt x="257268" y="9"/>
                </a:moveTo>
                <a:cubicBezTo>
                  <a:pt x="277468" y="9"/>
                  <a:pt x="293844" y="16385"/>
                  <a:pt x="293844" y="36585"/>
                </a:cubicBezTo>
                <a:cubicBezTo>
                  <a:pt x="293844" y="56785"/>
                  <a:pt x="277468" y="73161"/>
                  <a:pt x="257268" y="73161"/>
                </a:cubicBezTo>
                <a:cubicBezTo>
                  <a:pt x="237068" y="73161"/>
                  <a:pt x="220692" y="56785"/>
                  <a:pt x="220692" y="36585"/>
                </a:cubicBezTo>
                <a:cubicBezTo>
                  <a:pt x="220692" y="16385"/>
                  <a:pt x="237068" y="9"/>
                  <a:pt x="257268" y="9"/>
                </a:cubicBezTo>
                <a:close/>
                <a:moveTo>
                  <a:pt x="36582" y="6"/>
                </a:moveTo>
                <a:cubicBezTo>
                  <a:pt x="56782" y="6"/>
                  <a:pt x="73158" y="16382"/>
                  <a:pt x="73158" y="36582"/>
                </a:cubicBezTo>
                <a:cubicBezTo>
                  <a:pt x="73158" y="56782"/>
                  <a:pt x="56782" y="73158"/>
                  <a:pt x="36582" y="73158"/>
                </a:cubicBezTo>
                <a:cubicBezTo>
                  <a:pt x="16382" y="73158"/>
                  <a:pt x="6" y="56782"/>
                  <a:pt x="6" y="36582"/>
                </a:cubicBezTo>
                <a:cubicBezTo>
                  <a:pt x="6" y="16382"/>
                  <a:pt x="16382" y="6"/>
                  <a:pt x="36582" y="6"/>
                </a:cubicBezTo>
                <a:close/>
                <a:moveTo>
                  <a:pt x="11732658" y="3"/>
                </a:moveTo>
                <a:cubicBezTo>
                  <a:pt x="11752858" y="3"/>
                  <a:pt x="11769234" y="16379"/>
                  <a:pt x="11769234" y="36579"/>
                </a:cubicBezTo>
                <a:cubicBezTo>
                  <a:pt x="11769234" y="56779"/>
                  <a:pt x="11752858" y="73155"/>
                  <a:pt x="11732658" y="73155"/>
                </a:cubicBezTo>
                <a:cubicBezTo>
                  <a:pt x="11712458" y="73155"/>
                  <a:pt x="11696082" y="56779"/>
                  <a:pt x="11696082" y="36579"/>
                </a:cubicBezTo>
                <a:cubicBezTo>
                  <a:pt x="11696082" y="16379"/>
                  <a:pt x="11712458" y="3"/>
                  <a:pt x="11732658" y="3"/>
                </a:cubicBezTo>
                <a:close/>
                <a:moveTo>
                  <a:pt x="11953343" y="0"/>
                </a:moveTo>
                <a:cubicBezTo>
                  <a:pt x="11973543" y="0"/>
                  <a:pt x="11989919" y="16376"/>
                  <a:pt x="11989919" y="36576"/>
                </a:cubicBezTo>
                <a:cubicBezTo>
                  <a:pt x="11989919" y="56776"/>
                  <a:pt x="11973543" y="73152"/>
                  <a:pt x="11953343" y="73152"/>
                </a:cubicBezTo>
                <a:cubicBezTo>
                  <a:pt x="11933143" y="73152"/>
                  <a:pt x="11916767" y="56776"/>
                  <a:pt x="11916767" y="36576"/>
                </a:cubicBezTo>
                <a:cubicBezTo>
                  <a:pt x="11916767" y="16376"/>
                  <a:pt x="11933143" y="0"/>
                  <a:pt x="11953343" y="0"/>
                </a:cubicBez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0881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3529935-4E23-4F7C-83E1-584DD7A94655}"/>
              </a:ext>
            </a:extLst>
          </p:cNvPr>
          <p:cNvSpPr/>
          <p:nvPr userDrawn="1"/>
        </p:nvSpPr>
        <p:spPr>
          <a:xfrm>
            <a:off x="101041" y="111603"/>
            <a:ext cx="11989919" cy="6634795"/>
          </a:xfrm>
          <a:custGeom>
            <a:avLst/>
            <a:gdLst>
              <a:gd name="connsiteX0" fmla="*/ 11953343 w 11989919"/>
              <a:gd name="connsiteY0" fmla="*/ 6561643 h 6634795"/>
              <a:gd name="connsiteX1" fmla="*/ 11989919 w 11989919"/>
              <a:gd name="connsiteY1" fmla="*/ 6598219 h 6634795"/>
              <a:gd name="connsiteX2" fmla="*/ 11953343 w 11989919"/>
              <a:gd name="connsiteY2" fmla="*/ 6634795 h 6634795"/>
              <a:gd name="connsiteX3" fmla="*/ 11916767 w 11989919"/>
              <a:gd name="connsiteY3" fmla="*/ 6598219 h 6634795"/>
              <a:gd name="connsiteX4" fmla="*/ 11953343 w 11989919"/>
              <a:gd name="connsiteY4" fmla="*/ 6561643 h 6634795"/>
              <a:gd name="connsiteX5" fmla="*/ 11732658 w 11989919"/>
              <a:gd name="connsiteY5" fmla="*/ 6561643 h 6634795"/>
              <a:gd name="connsiteX6" fmla="*/ 11769234 w 11989919"/>
              <a:gd name="connsiteY6" fmla="*/ 6598219 h 6634795"/>
              <a:gd name="connsiteX7" fmla="*/ 11732658 w 11989919"/>
              <a:gd name="connsiteY7" fmla="*/ 6634795 h 6634795"/>
              <a:gd name="connsiteX8" fmla="*/ 11696082 w 11989919"/>
              <a:gd name="connsiteY8" fmla="*/ 6598219 h 6634795"/>
              <a:gd name="connsiteX9" fmla="*/ 11732658 w 11989919"/>
              <a:gd name="connsiteY9" fmla="*/ 6561643 h 6634795"/>
              <a:gd name="connsiteX10" fmla="*/ 11511977 w 11989919"/>
              <a:gd name="connsiteY10" fmla="*/ 6561643 h 6634795"/>
              <a:gd name="connsiteX11" fmla="*/ 11548553 w 11989919"/>
              <a:gd name="connsiteY11" fmla="*/ 6598219 h 6634795"/>
              <a:gd name="connsiteX12" fmla="*/ 11511977 w 11989919"/>
              <a:gd name="connsiteY12" fmla="*/ 6634795 h 6634795"/>
              <a:gd name="connsiteX13" fmla="*/ 11475401 w 11989919"/>
              <a:gd name="connsiteY13" fmla="*/ 6598219 h 6634795"/>
              <a:gd name="connsiteX14" fmla="*/ 11511977 w 11989919"/>
              <a:gd name="connsiteY14" fmla="*/ 6561643 h 6634795"/>
              <a:gd name="connsiteX15" fmla="*/ 11291296 w 11989919"/>
              <a:gd name="connsiteY15" fmla="*/ 6561643 h 6634795"/>
              <a:gd name="connsiteX16" fmla="*/ 11327872 w 11989919"/>
              <a:gd name="connsiteY16" fmla="*/ 6598219 h 6634795"/>
              <a:gd name="connsiteX17" fmla="*/ 11291296 w 11989919"/>
              <a:gd name="connsiteY17" fmla="*/ 6634795 h 6634795"/>
              <a:gd name="connsiteX18" fmla="*/ 11254720 w 11989919"/>
              <a:gd name="connsiteY18" fmla="*/ 6598219 h 6634795"/>
              <a:gd name="connsiteX19" fmla="*/ 11291296 w 11989919"/>
              <a:gd name="connsiteY19" fmla="*/ 6561643 h 6634795"/>
              <a:gd name="connsiteX20" fmla="*/ 11070615 w 11989919"/>
              <a:gd name="connsiteY20" fmla="*/ 6561643 h 6634795"/>
              <a:gd name="connsiteX21" fmla="*/ 11107191 w 11989919"/>
              <a:gd name="connsiteY21" fmla="*/ 6598219 h 6634795"/>
              <a:gd name="connsiteX22" fmla="*/ 11070615 w 11989919"/>
              <a:gd name="connsiteY22" fmla="*/ 6634795 h 6634795"/>
              <a:gd name="connsiteX23" fmla="*/ 11034039 w 11989919"/>
              <a:gd name="connsiteY23" fmla="*/ 6598219 h 6634795"/>
              <a:gd name="connsiteX24" fmla="*/ 11070615 w 11989919"/>
              <a:gd name="connsiteY24" fmla="*/ 6561643 h 6634795"/>
              <a:gd name="connsiteX25" fmla="*/ 10849934 w 11989919"/>
              <a:gd name="connsiteY25" fmla="*/ 6561643 h 6634795"/>
              <a:gd name="connsiteX26" fmla="*/ 10886510 w 11989919"/>
              <a:gd name="connsiteY26" fmla="*/ 6598219 h 6634795"/>
              <a:gd name="connsiteX27" fmla="*/ 10849934 w 11989919"/>
              <a:gd name="connsiteY27" fmla="*/ 6634795 h 6634795"/>
              <a:gd name="connsiteX28" fmla="*/ 10813358 w 11989919"/>
              <a:gd name="connsiteY28" fmla="*/ 6598219 h 6634795"/>
              <a:gd name="connsiteX29" fmla="*/ 10849934 w 11989919"/>
              <a:gd name="connsiteY29" fmla="*/ 6561643 h 6634795"/>
              <a:gd name="connsiteX30" fmla="*/ 10629253 w 11989919"/>
              <a:gd name="connsiteY30" fmla="*/ 6561643 h 6634795"/>
              <a:gd name="connsiteX31" fmla="*/ 10665829 w 11989919"/>
              <a:gd name="connsiteY31" fmla="*/ 6598219 h 6634795"/>
              <a:gd name="connsiteX32" fmla="*/ 10629253 w 11989919"/>
              <a:gd name="connsiteY32" fmla="*/ 6634795 h 6634795"/>
              <a:gd name="connsiteX33" fmla="*/ 10592677 w 11989919"/>
              <a:gd name="connsiteY33" fmla="*/ 6598219 h 6634795"/>
              <a:gd name="connsiteX34" fmla="*/ 10629253 w 11989919"/>
              <a:gd name="connsiteY34" fmla="*/ 6561643 h 6634795"/>
              <a:gd name="connsiteX35" fmla="*/ 10408572 w 11989919"/>
              <a:gd name="connsiteY35" fmla="*/ 6561643 h 6634795"/>
              <a:gd name="connsiteX36" fmla="*/ 10445148 w 11989919"/>
              <a:gd name="connsiteY36" fmla="*/ 6598219 h 6634795"/>
              <a:gd name="connsiteX37" fmla="*/ 10408572 w 11989919"/>
              <a:gd name="connsiteY37" fmla="*/ 6634795 h 6634795"/>
              <a:gd name="connsiteX38" fmla="*/ 10371996 w 11989919"/>
              <a:gd name="connsiteY38" fmla="*/ 6598219 h 6634795"/>
              <a:gd name="connsiteX39" fmla="*/ 10408572 w 11989919"/>
              <a:gd name="connsiteY39" fmla="*/ 6561643 h 6634795"/>
              <a:gd name="connsiteX40" fmla="*/ 10187891 w 11989919"/>
              <a:gd name="connsiteY40" fmla="*/ 6561643 h 6634795"/>
              <a:gd name="connsiteX41" fmla="*/ 10224467 w 11989919"/>
              <a:gd name="connsiteY41" fmla="*/ 6598219 h 6634795"/>
              <a:gd name="connsiteX42" fmla="*/ 10187891 w 11989919"/>
              <a:gd name="connsiteY42" fmla="*/ 6634795 h 6634795"/>
              <a:gd name="connsiteX43" fmla="*/ 10151315 w 11989919"/>
              <a:gd name="connsiteY43" fmla="*/ 6598219 h 6634795"/>
              <a:gd name="connsiteX44" fmla="*/ 10187891 w 11989919"/>
              <a:gd name="connsiteY44" fmla="*/ 6561643 h 6634795"/>
              <a:gd name="connsiteX45" fmla="*/ 9967210 w 11989919"/>
              <a:gd name="connsiteY45" fmla="*/ 6561643 h 6634795"/>
              <a:gd name="connsiteX46" fmla="*/ 10003786 w 11989919"/>
              <a:gd name="connsiteY46" fmla="*/ 6598219 h 6634795"/>
              <a:gd name="connsiteX47" fmla="*/ 9967210 w 11989919"/>
              <a:gd name="connsiteY47" fmla="*/ 6634795 h 6634795"/>
              <a:gd name="connsiteX48" fmla="*/ 9930634 w 11989919"/>
              <a:gd name="connsiteY48" fmla="*/ 6598219 h 6634795"/>
              <a:gd name="connsiteX49" fmla="*/ 9967210 w 11989919"/>
              <a:gd name="connsiteY49" fmla="*/ 6561643 h 6634795"/>
              <a:gd name="connsiteX50" fmla="*/ 9746529 w 11989919"/>
              <a:gd name="connsiteY50" fmla="*/ 6561643 h 6634795"/>
              <a:gd name="connsiteX51" fmla="*/ 9783105 w 11989919"/>
              <a:gd name="connsiteY51" fmla="*/ 6598219 h 6634795"/>
              <a:gd name="connsiteX52" fmla="*/ 9746529 w 11989919"/>
              <a:gd name="connsiteY52" fmla="*/ 6634795 h 6634795"/>
              <a:gd name="connsiteX53" fmla="*/ 9709953 w 11989919"/>
              <a:gd name="connsiteY53" fmla="*/ 6598219 h 6634795"/>
              <a:gd name="connsiteX54" fmla="*/ 9746529 w 11989919"/>
              <a:gd name="connsiteY54" fmla="*/ 6561643 h 6634795"/>
              <a:gd name="connsiteX55" fmla="*/ 9525848 w 11989919"/>
              <a:gd name="connsiteY55" fmla="*/ 6561643 h 6634795"/>
              <a:gd name="connsiteX56" fmla="*/ 9562424 w 11989919"/>
              <a:gd name="connsiteY56" fmla="*/ 6598219 h 6634795"/>
              <a:gd name="connsiteX57" fmla="*/ 9525848 w 11989919"/>
              <a:gd name="connsiteY57" fmla="*/ 6634795 h 6634795"/>
              <a:gd name="connsiteX58" fmla="*/ 9489272 w 11989919"/>
              <a:gd name="connsiteY58" fmla="*/ 6598219 h 6634795"/>
              <a:gd name="connsiteX59" fmla="*/ 9525848 w 11989919"/>
              <a:gd name="connsiteY59" fmla="*/ 6561643 h 6634795"/>
              <a:gd name="connsiteX60" fmla="*/ 9305167 w 11989919"/>
              <a:gd name="connsiteY60" fmla="*/ 6561643 h 6634795"/>
              <a:gd name="connsiteX61" fmla="*/ 9341743 w 11989919"/>
              <a:gd name="connsiteY61" fmla="*/ 6598219 h 6634795"/>
              <a:gd name="connsiteX62" fmla="*/ 9305167 w 11989919"/>
              <a:gd name="connsiteY62" fmla="*/ 6634795 h 6634795"/>
              <a:gd name="connsiteX63" fmla="*/ 9268591 w 11989919"/>
              <a:gd name="connsiteY63" fmla="*/ 6598219 h 6634795"/>
              <a:gd name="connsiteX64" fmla="*/ 9305167 w 11989919"/>
              <a:gd name="connsiteY64" fmla="*/ 6561643 h 6634795"/>
              <a:gd name="connsiteX65" fmla="*/ 9084486 w 11989919"/>
              <a:gd name="connsiteY65" fmla="*/ 6561643 h 6634795"/>
              <a:gd name="connsiteX66" fmla="*/ 9121062 w 11989919"/>
              <a:gd name="connsiteY66" fmla="*/ 6598219 h 6634795"/>
              <a:gd name="connsiteX67" fmla="*/ 9084486 w 11989919"/>
              <a:gd name="connsiteY67" fmla="*/ 6634795 h 6634795"/>
              <a:gd name="connsiteX68" fmla="*/ 9047910 w 11989919"/>
              <a:gd name="connsiteY68" fmla="*/ 6598219 h 6634795"/>
              <a:gd name="connsiteX69" fmla="*/ 9084486 w 11989919"/>
              <a:gd name="connsiteY69" fmla="*/ 6561643 h 6634795"/>
              <a:gd name="connsiteX70" fmla="*/ 8863805 w 11989919"/>
              <a:gd name="connsiteY70" fmla="*/ 6561643 h 6634795"/>
              <a:gd name="connsiteX71" fmla="*/ 8900381 w 11989919"/>
              <a:gd name="connsiteY71" fmla="*/ 6598219 h 6634795"/>
              <a:gd name="connsiteX72" fmla="*/ 8863805 w 11989919"/>
              <a:gd name="connsiteY72" fmla="*/ 6634795 h 6634795"/>
              <a:gd name="connsiteX73" fmla="*/ 8827229 w 11989919"/>
              <a:gd name="connsiteY73" fmla="*/ 6598219 h 6634795"/>
              <a:gd name="connsiteX74" fmla="*/ 8863805 w 11989919"/>
              <a:gd name="connsiteY74" fmla="*/ 6561643 h 6634795"/>
              <a:gd name="connsiteX75" fmla="*/ 8643124 w 11989919"/>
              <a:gd name="connsiteY75" fmla="*/ 6561643 h 6634795"/>
              <a:gd name="connsiteX76" fmla="*/ 8679700 w 11989919"/>
              <a:gd name="connsiteY76" fmla="*/ 6598219 h 6634795"/>
              <a:gd name="connsiteX77" fmla="*/ 8643124 w 11989919"/>
              <a:gd name="connsiteY77" fmla="*/ 6634795 h 6634795"/>
              <a:gd name="connsiteX78" fmla="*/ 8606548 w 11989919"/>
              <a:gd name="connsiteY78" fmla="*/ 6598219 h 6634795"/>
              <a:gd name="connsiteX79" fmla="*/ 8643124 w 11989919"/>
              <a:gd name="connsiteY79" fmla="*/ 6561643 h 6634795"/>
              <a:gd name="connsiteX80" fmla="*/ 8422443 w 11989919"/>
              <a:gd name="connsiteY80" fmla="*/ 6561643 h 6634795"/>
              <a:gd name="connsiteX81" fmla="*/ 8459019 w 11989919"/>
              <a:gd name="connsiteY81" fmla="*/ 6598219 h 6634795"/>
              <a:gd name="connsiteX82" fmla="*/ 8422443 w 11989919"/>
              <a:gd name="connsiteY82" fmla="*/ 6634795 h 6634795"/>
              <a:gd name="connsiteX83" fmla="*/ 8385867 w 11989919"/>
              <a:gd name="connsiteY83" fmla="*/ 6598219 h 6634795"/>
              <a:gd name="connsiteX84" fmla="*/ 8422443 w 11989919"/>
              <a:gd name="connsiteY84" fmla="*/ 6561643 h 6634795"/>
              <a:gd name="connsiteX85" fmla="*/ 8201762 w 11989919"/>
              <a:gd name="connsiteY85" fmla="*/ 6561643 h 6634795"/>
              <a:gd name="connsiteX86" fmla="*/ 8238338 w 11989919"/>
              <a:gd name="connsiteY86" fmla="*/ 6598219 h 6634795"/>
              <a:gd name="connsiteX87" fmla="*/ 8201762 w 11989919"/>
              <a:gd name="connsiteY87" fmla="*/ 6634795 h 6634795"/>
              <a:gd name="connsiteX88" fmla="*/ 8165186 w 11989919"/>
              <a:gd name="connsiteY88" fmla="*/ 6598219 h 6634795"/>
              <a:gd name="connsiteX89" fmla="*/ 8201762 w 11989919"/>
              <a:gd name="connsiteY89" fmla="*/ 6561643 h 6634795"/>
              <a:gd name="connsiteX90" fmla="*/ 7981081 w 11989919"/>
              <a:gd name="connsiteY90" fmla="*/ 6561643 h 6634795"/>
              <a:gd name="connsiteX91" fmla="*/ 8017657 w 11989919"/>
              <a:gd name="connsiteY91" fmla="*/ 6598219 h 6634795"/>
              <a:gd name="connsiteX92" fmla="*/ 7981081 w 11989919"/>
              <a:gd name="connsiteY92" fmla="*/ 6634795 h 6634795"/>
              <a:gd name="connsiteX93" fmla="*/ 7944505 w 11989919"/>
              <a:gd name="connsiteY93" fmla="*/ 6598219 h 6634795"/>
              <a:gd name="connsiteX94" fmla="*/ 7981081 w 11989919"/>
              <a:gd name="connsiteY94" fmla="*/ 6561643 h 6634795"/>
              <a:gd name="connsiteX95" fmla="*/ 7760400 w 11989919"/>
              <a:gd name="connsiteY95" fmla="*/ 6561643 h 6634795"/>
              <a:gd name="connsiteX96" fmla="*/ 7796976 w 11989919"/>
              <a:gd name="connsiteY96" fmla="*/ 6598219 h 6634795"/>
              <a:gd name="connsiteX97" fmla="*/ 7760400 w 11989919"/>
              <a:gd name="connsiteY97" fmla="*/ 6634795 h 6634795"/>
              <a:gd name="connsiteX98" fmla="*/ 7723824 w 11989919"/>
              <a:gd name="connsiteY98" fmla="*/ 6598219 h 6634795"/>
              <a:gd name="connsiteX99" fmla="*/ 7760400 w 11989919"/>
              <a:gd name="connsiteY99" fmla="*/ 6561643 h 6634795"/>
              <a:gd name="connsiteX100" fmla="*/ 7539719 w 11989919"/>
              <a:gd name="connsiteY100" fmla="*/ 6561643 h 6634795"/>
              <a:gd name="connsiteX101" fmla="*/ 7576295 w 11989919"/>
              <a:gd name="connsiteY101" fmla="*/ 6598219 h 6634795"/>
              <a:gd name="connsiteX102" fmla="*/ 7539719 w 11989919"/>
              <a:gd name="connsiteY102" fmla="*/ 6634795 h 6634795"/>
              <a:gd name="connsiteX103" fmla="*/ 7503143 w 11989919"/>
              <a:gd name="connsiteY103" fmla="*/ 6598219 h 6634795"/>
              <a:gd name="connsiteX104" fmla="*/ 7539719 w 11989919"/>
              <a:gd name="connsiteY104" fmla="*/ 6561643 h 6634795"/>
              <a:gd name="connsiteX105" fmla="*/ 7319038 w 11989919"/>
              <a:gd name="connsiteY105" fmla="*/ 6561643 h 6634795"/>
              <a:gd name="connsiteX106" fmla="*/ 7355614 w 11989919"/>
              <a:gd name="connsiteY106" fmla="*/ 6598219 h 6634795"/>
              <a:gd name="connsiteX107" fmla="*/ 7319038 w 11989919"/>
              <a:gd name="connsiteY107" fmla="*/ 6634795 h 6634795"/>
              <a:gd name="connsiteX108" fmla="*/ 7282462 w 11989919"/>
              <a:gd name="connsiteY108" fmla="*/ 6598219 h 6634795"/>
              <a:gd name="connsiteX109" fmla="*/ 7319038 w 11989919"/>
              <a:gd name="connsiteY109" fmla="*/ 6561643 h 6634795"/>
              <a:gd name="connsiteX110" fmla="*/ 7098357 w 11989919"/>
              <a:gd name="connsiteY110" fmla="*/ 6561643 h 6634795"/>
              <a:gd name="connsiteX111" fmla="*/ 7134933 w 11989919"/>
              <a:gd name="connsiteY111" fmla="*/ 6598219 h 6634795"/>
              <a:gd name="connsiteX112" fmla="*/ 7098357 w 11989919"/>
              <a:gd name="connsiteY112" fmla="*/ 6634795 h 6634795"/>
              <a:gd name="connsiteX113" fmla="*/ 7061781 w 11989919"/>
              <a:gd name="connsiteY113" fmla="*/ 6598219 h 6634795"/>
              <a:gd name="connsiteX114" fmla="*/ 7098357 w 11989919"/>
              <a:gd name="connsiteY114" fmla="*/ 6561643 h 6634795"/>
              <a:gd name="connsiteX115" fmla="*/ 6877676 w 11989919"/>
              <a:gd name="connsiteY115" fmla="*/ 6561643 h 6634795"/>
              <a:gd name="connsiteX116" fmla="*/ 6914252 w 11989919"/>
              <a:gd name="connsiteY116" fmla="*/ 6598219 h 6634795"/>
              <a:gd name="connsiteX117" fmla="*/ 6877676 w 11989919"/>
              <a:gd name="connsiteY117" fmla="*/ 6634795 h 6634795"/>
              <a:gd name="connsiteX118" fmla="*/ 6841100 w 11989919"/>
              <a:gd name="connsiteY118" fmla="*/ 6598219 h 6634795"/>
              <a:gd name="connsiteX119" fmla="*/ 6877676 w 11989919"/>
              <a:gd name="connsiteY119" fmla="*/ 6561643 h 6634795"/>
              <a:gd name="connsiteX120" fmla="*/ 6656995 w 11989919"/>
              <a:gd name="connsiteY120" fmla="*/ 6561643 h 6634795"/>
              <a:gd name="connsiteX121" fmla="*/ 6693571 w 11989919"/>
              <a:gd name="connsiteY121" fmla="*/ 6598219 h 6634795"/>
              <a:gd name="connsiteX122" fmla="*/ 6656995 w 11989919"/>
              <a:gd name="connsiteY122" fmla="*/ 6634795 h 6634795"/>
              <a:gd name="connsiteX123" fmla="*/ 6620419 w 11989919"/>
              <a:gd name="connsiteY123" fmla="*/ 6598219 h 6634795"/>
              <a:gd name="connsiteX124" fmla="*/ 6656995 w 11989919"/>
              <a:gd name="connsiteY124" fmla="*/ 6561643 h 6634795"/>
              <a:gd name="connsiteX125" fmla="*/ 6436314 w 11989919"/>
              <a:gd name="connsiteY125" fmla="*/ 6561643 h 6634795"/>
              <a:gd name="connsiteX126" fmla="*/ 6472890 w 11989919"/>
              <a:gd name="connsiteY126" fmla="*/ 6598219 h 6634795"/>
              <a:gd name="connsiteX127" fmla="*/ 6436314 w 11989919"/>
              <a:gd name="connsiteY127" fmla="*/ 6634795 h 6634795"/>
              <a:gd name="connsiteX128" fmla="*/ 6399738 w 11989919"/>
              <a:gd name="connsiteY128" fmla="*/ 6598219 h 6634795"/>
              <a:gd name="connsiteX129" fmla="*/ 6436314 w 11989919"/>
              <a:gd name="connsiteY129" fmla="*/ 6561643 h 6634795"/>
              <a:gd name="connsiteX130" fmla="*/ 6215633 w 11989919"/>
              <a:gd name="connsiteY130" fmla="*/ 6561643 h 6634795"/>
              <a:gd name="connsiteX131" fmla="*/ 6252209 w 11989919"/>
              <a:gd name="connsiteY131" fmla="*/ 6598219 h 6634795"/>
              <a:gd name="connsiteX132" fmla="*/ 6215633 w 11989919"/>
              <a:gd name="connsiteY132" fmla="*/ 6634795 h 6634795"/>
              <a:gd name="connsiteX133" fmla="*/ 6179057 w 11989919"/>
              <a:gd name="connsiteY133" fmla="*/ 6598219 h 6634795"/>
              <a:gd name="connsiteX134" fmla="*/ 6215633 w 11989919"/>
              <a:gd name="connsiteY134" fmla="*/ 6561643 h 6634795"/>
              <a:gd name="connsiteX135" fmla="*/ 5994952 w 11989919"/>
              <a:gd name="connsiteY135" fmla="*/ 6561643 h 6634795"/>
              <a:gd name="connsiteX136" fmla="*/ 6031528 w 11989919"/>
              <a:gd name="connsiteY136" fmla="*/ 6598219 h 6634795"/>
              <a:gd name="connsiteX137" fmla="*/ 5994952 w 11989919"/>
              <a:gd name="connsiteY137" fmla="*/ 6634795 h 6634795"/>
              <a:gd name="connsiteX138" fmla="*/ 5958376 w 11989919"/>
              <a:gd name="connsiteY138" fmla="*/ 6598219 h 6634795"/>
              <a:gd name="connsiteX139" fmla="*/ 5994952 w 11989919"/>
              <a:gd name="connsiteY139" fmla="*/ 6561643 h 6634795"/>
              <a:gd name="connsiteX140" fmla="*/ 5774272 w 11989919"/>
              <a:gd name="connsiteY140" fmla="*/ 6561643 h 6634795"/>
              <a:gd name="connsiteX141" fmla="*/ 5810848 w 11989919"/>
              <a:gd name="connsiteY141" fmla="*/ 6598219 h 6634795"/>
              <a:gd name="connsiteX142" fmla="*/ 5774272 w 11989919"/>
              <a:gd name="connsiteY142" fmla="*/ 6634795 h 6634795"/>
              <a:gd name="connsiteX143" fmla="*/ 5737697 w 11989919"/>
              <a:gd name="connsiteY143" fmla="*/ 6598219 h 6634795"/>
              <a:gd name="connsiteX144" fmla="*/ 5774272 w 11989919"/>
              <a:gd name="connsiteY144" fmla="*/ 6561643 h 6634795"/>
              <a:gd name="connsiteX145" fmla="*/ 5553593 w 11989919"/>
              <a:gd name="connsiteY145" fmla="*/ 6561643 h 6634795"/>
              <a:gd name="connsiteX146" fmla="*/ 5590169 w 11989919"/>
              <a:gd name="connsiteY146" fmla="*/ 6598219 h 6634795"/>
              <a:gd name="connsiteX147" fmla="*/ 5553593 w 11989919"/>
              <a:gd name="connsiteY147" fmla="*/ 6634795 h 6634795"/>
              <a:gd name="connsiteX148" fmla="*/ 5517018 w 11989919"/>
              <a:gd name="connsiteY148" fmla="*/ 6598219 h 6634795"/>
              <a:gd name="connsiteX149" fmla="*/ 5553593 w 11989919"/>
              <a:gd name="connsiteY149" fmla="*/ 6561643 h 6634795"/>
              <a:gd name="connsiteX150" fmla="*/ 5332913 w 11989919"/>
              <a:gd name="connsiteY150" fmla="*/ 6561643 h 6634795"/>
              <a:gd name="connsiteX151" fmla="*/ 5369490 w 11989919"/>
              <a:gd name="connsiteY151" fmla="*/ 6598219 h 6634795"/>
              <a:gd name="connsiteX152" fmla="*/ 5332913 w 11989919"/>
              <a:gd name="connsiteY152" fmla="*/ 6634795 h 6634795"/>
              <a:gd name="connsiteX153" fmla="*/ 5296337 w 11989919"/>
              <a:gd name="connsiteY153" fmla="*/ 6598219 h 6634795"/>
              <a:gd name="connsiteX154" fmla="*/ 5332913 w 11989919"/>
              <a:gd name="connsiteY154" fmla="*/ 6561643 h 6634795"/>
              <a:gd name="connsiteX155" fmla="*/ 5112230 w 11989919"/>
              <a:gd name="connsiteY155" fmla="*/ 6561643 h 6634795"/>
              <a:gd name="connsiteX156" fmla="*/ 5148807 w 11989919"/>
              <a:gd name="connsiteY156" fmla="*/ 6598219 h 6634795"/>
              <a:gd name="connsiteX157" fmla="*/ 5112230 w 11989919"/>
              <a:gd name="connsiteY157" fmla="*/ 6634795 h 6634795"/>
              <a:gd name="connsiteX158" fmla="*/ 5075655 w 11989919"/>
              <a:gd name="connsiteY158" fmla="*/ 6598219 h 6634795"/>
              <a:gd name="connsiteX159" fmla="*/ 5112230 w 11989919"/>
              <a:gd name="connsiteY159" fmla="*/ 6561643 h 6634795"/>
              <a:gd name="connsiteX160" fmla="*/ 4891552 w 11989919"/>
              <a:gd name="connsiteY160" fmla="*/ 6561643 h 6634795"/>
              <a:gd name="connsiteX161" fmla="*/ 4928127 w 11989919"/>
              <a:gd name="connsiteY161" fmla="*/ 6598219 h 6634795"/>
              <a:gd name="connsiteX162" fmla="*/ 4891552 w 11989919"/>
              <a:gd name="connsiteY162" fmla="*/ 6634795 h 6634795"/>
              <a:gd name="connsiteX163" fmla="*/ 4854975 w 11989919"/>
              <a:gd name="connsiteY163" fmla="*/ 6598219 h 6634795"/>
              <a:gd name="connsiteX164" fmla="*/ 4891552 w 11989919"/>
              <a:gd name="connsiteY164" fmla="*/ 6561643 h 6634795"/>
              <a:gd name="connsiteX165" fmla="*/ 4670871 w 11989919"/>
              <a:gd name="connsiteY165" fmla="*/ 6561643 h 6634795"/>
              <a:gd name="connsiteX166" fmla="*/ 4707447 w 11989919"/>
              <a:gd name="connsiteY166" fmla="*/ 6598219 h 6634795"/>
              <a:gd name="connsiteX167" fmla="*/ 4670871 w 11989919"/>
              <a:gd name="connsiteY167" fmla="*/ 6634795 h 6634795"/>
              <a:gd name="connsiteX168" fmla="*/ 4634295 w 11989919"/>
              <a:gd name="connsiteY168" fmla="*/ 6598219 h 6634795"/>
              <a:gd name="connsiteX169" fmla="*/ 4670871 w 11989919"/>
              <a:gd name="connsiteY169" fmla="*/ 6561643 h 6634795"/>
              <a:gd name="connsiteX170" fmla="*/ 4450188 w 11989919"/>
              <a:gd name="connsiteY170" fmla="*/ 6561643 h 6634795"/>
              <a:gd name="connsiteX171" fmla="*/ 4486764 w 11989919"/>
              <a:gd name="connsiteY171" fmla="*/ 6598219 h 6634795"/>
              <a:gd name="connsiteX172" fmla="*/ 4450188 w 11989919"/>
              <a:gd name="connsiteY172" fmla="*/ 6634795 h 6634795"/>
              <a:gd name="connsiteX173" fmla="*/ 4413613 w 11989919"/>
              <a:gd name="connsiteY173" fmla="*/ 6598219 h 6634795"/>
              <a:gd name="connsiteX174" fmla="*/ 4450188 w 11989919"/>
              <a:gd name="connsiteY174" fmla="*/ 6561643 h 6634795"/>
              <a:gd name="connsiteX175" fmla="*/ 4229507 w 11989919"/>
              <a:gd name="connsiteY175" fmla="*/ 6561643 h 6634795"/>
              <a:gd name="connsiteX176" fmla="*/ 4266084 w 11989919"/>
              <a:gd name="connsiteY176" fmla="*/ 6598219 h 6634795"/>
              <a:gd name="connsiteX177" fmla="*/ 4229507 w 11989919"/>
              <a:gd name="connsiteY177" fmla="*/ 6634795 h 6634795"/>
              <a:gd name="connsiteX178" fmla="*/ 4192931 w 11989919"/>
              <a:gd name="connsiteY178" fmla="*/ 6598219 h 6634795"/>
              <a:gd name="connsiteX179" fmla="*/ 4229507 w 11989919"/>
              <a:gd name="connsiteY179" fmla="*/ 6561643 h 6634795"/>
              <a:gd name="connsiteX180" fmla="*/ 4008847 w 11989919"/>
              <a:gd name="connsiteY180" fmla="*/ 6561643 h 6634795"/>
              <a:gd name="connsiteX181" fmla="*/ 4045426 w 11989919"/>
              <a:gd name="connsiteY181" fmla="*/ 6598219 h 6634795"/>
              <a:gd name="connsiteX182" fmla="*/ 4008847 w 11989919"/>
              <a:gd name="connsiteY182" fmla="*/ 6634795 h 6634795"/>
              <a:gd name="connsiteX183" fmla="*/ 3972267 w 11989919"/>
              <a:gd name="connsiteY183" fmla="*/ 6598219 h 6634795"/>
              <a:gd name="connsiteX184" fmla="*/ 4008847 w 11989919"/>
              <a:gd name="connsiteY184" fmla="*/ 6561643 h 6634795"/>
              <a:gd name="connsiteX185" fmla="*/ 3788160 w 11989919"/>
              <a:gd name="connsiteY185" fmla="*/ 6561643 h 6634795"/>
              <a:gd name="connsiteX186" fmla="*/ 3824738 w 11989919"/>
              <a:gd name="connsiteY186" fmla="*/ 6598219 h 6634795"/>
              <a:gd name="connsiteX187" fmla="*/ 3788160 w 11989919"/>
              <a:gd name="connsiteY187" fmla="*/ 6634795 h 6634795"/>
              <a:gd name="connsiteX188" fmla="*/ 3751588 w 11989919"/>
              <a:gd name="connsiteY188" fmla="*/ 6598219 h 6634795"/>
              <a:gd name="connsiteX189" fmla="*/ 3788160 w 11989919"/>
              <a:gd name="connsiteY189" fmla="*/ 6561643 h 6634795"/>
              <a:gd name="connsiteX190" fmla="*/ 3567479 w 11989919"/>
              <a:gd name="connsiteY190" fmla="*/ 6561643 h 6634795"/>
              <a:gd name="connsiteX191" fmla="*/ 3604051 w 11989919"/>
              <a:gd name="connsiteY191" fmla="*/ 6598219 h 6634795"/>
              <a:gd name="connsiteX192" fmla="*/ 3567479 w 11989919"/>
              <a:gd name="connsiteY192" fmla="*/ 6634795 h 6634795"/>
              <a:gd name="connsiteX193" fmla="*/ 3530901 w 11989919"/>
              <a:gd name="connsiteY193" fmla="*/ 6598219 h 6634795"/>
              <a:gd name="connsiteX194" fmla="*/ 3567479 w 11989919"/>
              <a:gd name="connsiteY194" fmla="*/ 6561643 h 6634795"/>
              <a:gd name="connsiteX195" fmla="*/ 3346801 w 11989919"/>
              <a:gd name="connsiteY195" fmla="*/ 6561643 h 6634795"/>
              <a:gd name="connsiteX196" fmla="*/ 3383375 w 11989919"/>
              <a:gd name="connsiteY196" fmla="*/ 6598219 h 6634795"/>
              <a:gd name="connsiteX197" fmla="*/ 3346801 w 11989919"/>
              <a:gd name="connsiteY197" fmla="*/ 6634795 h 6634795"/>
              <a:gd name="connsiteX198" fmla="*/ 3310228 w 11989919"/>
              <a:gd name="connsiteY198" fmla="*/ 6598219 h 6634795"/>
              <a:gd name="connsiteX199" fmla="*/ 3346801 w 11989919"/>
              <a:gd name="connsiteY199" fmla="*/ 6561643 h 6634795"/>
              <a:gd name="connsiteX200" fmla="*/ 3126126 w 11989919"/>
              <a:gd name="connsiteY200" fmla="*/ 6561643 h 6634795"/>
              <a:gd name="connsiteX201" fmla="*/ 3162696 w 11989919"/>
              <a:gd name="connsiteY201" fmla="*/ 6598219 h 6634795"/>
              <a:gd name="connsiteX202" fmla="*/ 3126126 w 11989919"/>
              <a:gd name="connsiteY202" fmla="*/ 6634795 h 6634795"/>
              <a:gd name="connsiteX203" fmla="*/ 3089541 w 11989919"/>
              <a:gd name="connsiteY203" fmla="*/ 6598219 h 6634795"/>
              <a:gd name="connsiteX204" fmla="*/ 3126126 w 11989919"/>
              <a:gd name="connsiteY204" fmla="*/ 6561643 h 6634795"/>
              <a:gd name="connsiteX205" fmla="*/ 2905436 w 11989919"/>
              <a:gd name="connsiteY205" fmla="*/ 6561643 h 6634795"/>
              <a:gd name="connsiteX206" fmla="*/ 2942013 w 11989919"/>
              <a:gd name="connsiteY206" fmla="*/ 6598219 h 6634795"/>
              <a:gd name="connsiteX207" fmla="*/ 2905436 w 11989919"/>
              <a:gd name="connsiteY207" fmla="*/ 6634795 h 6634795"/>
              <a:gd name="connsiteX208" fmla="*/ 2868866 w 11989919"/>
              <a:gd name="connsiteY208" fmla="*/ 6598219 h 6634795"/>
              <a:gd name="connsiteX209" fmla="*/ 2905436 w 11989919"/>
              <a:gd name="connsiteY209" fmla="*/ 6561643 h 6634795"/>
              <a:gd name="connsiteX210" fmla="*/ 2684758 w 11989919"/>
              <a:gd name="connsiteY210" fmla="*/ 6561643 h 6634795"/>
              <a:gd name="connsiteX211" fmla="*/ 2721329 w 11989919"/>
              <a:gd name="connsiteY211" fmla="*/ 6598219 h 6634795"/>
              <a:gd name="connsiteX212" fmla="*/ 2684758 w 11989919"/>
              <a:gd name="connsiteY212" fmla="*/ 6634795 h 6634795"/>
              <a:gd name="connsiteX213" fmla="*/ 2648177 w 11989919"/>
              <a:gd name="connsiteY213" fmla="*/ 6598219 h 6634795"/>
              <a:gd name="connsiteX214" fmla="*/ 2684758 w 11989919"/>
              <a:gd name="connsiteY214" fmla="*/ 6561643 h 6634795"/>
              <a:gd name="connsiteX215" fmla="*/ 2464071 w 11989919"/>
              <a:gd name="connsiteY215" fmla="*/ 6561643 h 6634795"/>
              <a:gd name="connsiteX216" fmla="*/ 2500650 w 11989919"/>
              <a:gd name="connsiteY216" fmla="*/ 6598219 h 6634795"/>
              <a:gd name="connsiteX217" fmla="*/ 2464071 w 11989919"/>
              <a:gd name="connsiteY217" fmla="*/ 6634795 h 6634795"/>
              <a:gd name="connsiteX218" fmla="*/ 2427500 w 11989919"/>
              <a:gd name="connsiteY218" fmla="*/ 6598219 h 6634795"/>
              <a:gd name="connsiteX219" fmla="*/ 2464071 w 11989919"/>
              <a:gd name="connsiteY219" fmla="*/ 6561643 h 6634795"/>
              <a:gd name="connsiteX220" fmla="*/ 2243393 w 11989919"/>
              <a:gd name="connsiteY220" fmla="*/ 6561643 h 6634795"/>
              <a:gd name="connsiteX221" fmla="*/ 2279972 w 11989919"/>
              <a:gd name="connsiteY221" fmla="*/ 6598219 h 6634795"/>
              <a:gd name="connsiteX222" fmla="*/ 2243393 w 11989919"/>
              <a:gd name="connsiteY222" fmla="*/ 6634795 h 6634795"/>
              <a:gd name="connsiteX223" fmla="*/ 2206817 w 11989919"/>
              <a:gd name="connsiteY223" fmla="*/ 6598219 h 6634795"/>
              <a:gd name="connsiteX224" fmla="*/ 2243393 w 11989919"/>
              <a:gd name="connsiteY224" fmla="*/ 6561643 h 6634795"/>
              <a:gd name="connsiteX225" fmla="*/ 2022713 w 11989919"/>
              <a:gd name="connsiteY225" fmla="*/ 6561643 h 6634795"/>
              <a:gd name="connsiteX226" fmla="*/ 2059288 w 11989919"/>
              <a:gd name="connsiteY226" fmla="*/ 6598219 h 6634795"/>
              <a:gd name="connsiteX227" fmla="*/ 2022713 w 11989919"/>
              <a:gd name="connsiteY227" fmla="*/ 6634795 h 6634795"/>
              <a:gd name="connsiteX228" fmla="*/ 1986176 w 11989919"/>
              <a:gd name="connsiteY228" fmla="*/ 6598219 h 6634795"/>
              <a:gd name="connsiteX229" fmla="*/ 2022713 w 11989919"/>
              <a:gd name="connsiteY229" fmla="*/ 6561643 h 6634795"/>
              <a:gd name="connsiteX230" fmla="*/ 1802066 w 11989919"/>
              <a:gd name="connsiteY230" fmla="*/ 6561643 h 6634795"/>
              <a:gd name="connsiteX231" fmla="*/ 1838642 w 11989919"/>
              <a:gd name="connsiteY231" fmla="*/ 6598219 h 6634795"/>
              <a:gd name="connsiteX232" fmla="*/ 1802066 w 11989919"/>
              <a:gd name="connsiteY232" fmla="*/ 6634795 h 6634795"/>
              <a:gd name="connsiteX233" fmla="*/ 1765489 w 11989919"/>
              <a:gd name="connsiteY233" fmla="*/ 6598219 h 6634795"/>
              <a:gd name="connsiteX234" fmla="*/ 1802066 w 11989919"/>
              <a:gd name="connsiteY234" fmla="*/ 6561643 h 6634795"/>
              <a:gd name="connsiteX235" fmla="*/ 1581379 w 11989919"/>
              <a:gd name="connsiteY235" fmla="*/ 6561643 h 6634795"/>
              <a:gd name="connsiteX236" fmla="*/ 1617956 w 11989919"/>
              <a:gd name="connsiteY236" fmla="*/ 6598219 h 6634795"/>
              <a:gd name="connsiteX237" fmla="*/ 1581379 w 11989919"/>
              <a:gd name="connsiteY237" fmla="*/ 6634795 h 6634795"/>
              <a:gd name="connsiteX238" fmla="*/ 1544804 w 11989919"/>
              <a:gd name="connsiteY238" fmla="*/ 6598219 h 6634795"/>
              <a:gd name="connsiteX239" fmla="*/ 1581379 w 11989919"/>
              <a:gd name="connsiteY239" fmla="*/ 6561643 h 6634795"/>
              <a:gd name="connsiteX240" fmla="*/ 1360694 w 11989919"/>
              <a:gd name="connsiteY240" fmla="*/ 6561643 h 6634795"/>
              <a:gd name="connsiteX241" fmla="*/ 1397270 w 11989919"/>
              <a:gd name="connsiteY241" fmla="*/ 6598219 h 6634795"/>
              <a:gd name="connsiteX242" fmla="*/ 1360694 w 11989919"/>
              <a:gd name="connsiteY242" fmla="*/ 6634795 h 6634795"/>
              <a:gd name="connsiteX243" fmla="*/ 1324118 w 11989919"/>
              <a:gd name="connsiteY243" fmla="*/ 6598219 h 6634795"/>
              <a:gd name="connsiteX244" fmla="*/ 1360694 w 11989919"/>
              <a:gd name="connsiteY244" fmla="*/ 6561643 h 6634795"/>
              <a:gd name="connsiteX245" fmla="*/ 1140008 w 11989919"/>
              <a:gd name="connsiteY245" fmla="*/ 6561643 h 6634795"/>
              <a:gd name="connsiteX246" fmla="*/ 1176584 w 11989919"/>
              <a:gd name="connsiteY246" fmla="*/ 6598219 h 6634795"/>
              <a:gd name="connsiteX247" fmla="*/ 1140008 w 11989919"/>
              <a:gd name="connsiteY247" fmla="*/ 6634795 h 6634795"/>
              <a:gd name="connsiteX248" fmla="*/ 1103432 w 11989919"/>
              <a:gd name="connsiteY248" fmla="*/ 6598219 h 6634795"/>
              <a:gd name="connsiteX249" fmla="*/ 1140008 w 11989919"/>
              <a:gd name="connsiteY249" fmla="*/ 6561643 h 6634795"/>
              <a:gd name="connsiteX250" fmla="*/ 919322 w 11989919"/>
              <a:gd name="connsiteY250" fmla="*/ 6561643 h 6634795"/>
              <a:gd name="connsiteX251" fmla="*/ 955898 w 11989919"/>
              <a:gd name="connsiteY251" fmla="*/ 6598219 h 6634795"/>
              <a:gd name="connsiteX252" fmla="*/ 919322 w 11989919"/>
              <a:gd name="connsiteY252" fmla="*/ 6634795 h 6634795"/>
              <a:gd name="connsiteX253" fmla="*/ 882746 w 11989919"/>
              <a:gd name="connsiteY253" fmla="*/ 6598219 h 6634795"/>
              <a:gd name="connsiteX254" fmla="*/ 919322 w 11989919"/>
              <a:gd name="connsiteY254" fmla="*/ 6561643 h 6634795"/>
              <a:gd name="connsiteX255" fmla="*/ 698636 w 11989919"/>
              <a:gd name="connsiteY255" fmla="*/ 6561643 h 6634795"/>
              <a:gd name="connsiteX256" fmla="*/ 735211 w 11989919"/>
              <a:gd name="connsiteY256" fmla="*/ 6598219 h 6634795"/>
              <a:gd name="connsiteX257" fmla="*/ 698636 w 11989919"/>
              <a:gd name="connsiteY257" fmla="*/ 6634795 h 6634795"/>
              <a:gd name="connsiteX258" fmla="*/ 662059 w 11989919"/>
              <a:gd name="connsiteY258" fmla="*/ 6598219 h 6634795"/>
              <a:gd name="connsiteX259" fmla="*/ 698636 w 11989919"/>
              <a:gd name="connsiteY259" fmla="*/ 6561643 h 6634795"/>
              <a:gd name="connsiteX260" fmla="*/ 477949 w 11989919"/>
              <a:gd name="connsiteY260" fmla="*/ 6561643 h 6634795"/>
              <a:gd name="connsiteX261" fmla="*/ 514525 w 11989919"/>
              <a:gd name="connsiteY261" fmla="*/ 6598219 h 6634795"/>
              <a:gd name="connsiteX262" fmla="*/ 477949 w 11989919"/>
              <a:gd name="connsiteY262" fmla="*/ 6634795 h 6634795"/>
              <a:gd name="connsiteX263" fmla="*/ 441373 w 11989919"/>
              <a:gd name="connsiteY263" fmla="*/ 6598219 h 6634795"/>
              <a:gd name="connsiteX264" fmla="*/ 477949 w 11989919"/>
              <a:gd name="connsiteY264" fmla="*/ 6561643 h 6634795"/>
              <a:gd name="connsiteX265" fmla="*/ 257263 w 11989919"/>
              <a:gd name="connsiteY265" fmla="*/ 6561643 h 6634795"/>
              <a:gd name="connsiteX266" fmla="*/ 293839 w 11989919"/>
              <a:gd name="connsiteY266" fmla="*/ 6598219 h 6634795"/>
              <a:gd name="connsiteX267" fmla="*/ 257263 w 11989919"/>
              <a:gd name="connsiteY267" fmla="*/ 6634795 h 6634795"/>
              <a:gd name="connsiteX268" fmla="*/ 220687 w 11989919"/>
              <a:gd name="connsiteY268" fmla="*/ 6598219 h 6634795"/>
              <a:gd name="connsiteX269" fmla="*/ 257263 w 11989919"/>
              <a:gd name="connsiteY269" fmla="*/ 6561643 h 6634795"/>
              <a:gd name="connsiteX270" fmla="*/ 36576 w 11989919"/>
              <a:gd name="connsiteY270" fmla="*/ 6561643 h 6634795"/>
              <a:gd name="connsiteX271" fmla="*/ 73152 w 11989919"/>
              <a:gd name="connsiteY271" fmla="*/ 6598219 h 6634795"/>
              <a:gd name="connsiteX272" fmla="*/ 36576 w 11989919"/>
              <a:gd name="connsiteY272" fmla="*/ 6634795 h 6634795"/>
              <a:gd name="connsiteX273" fmla="*/ 0 w 11989919"/>
              <a:gd name="connsiteY273" fmla="*/ 6598219 h 6634795"/>
              <a:gd name="connsiteX274" fmla="*/ 36576 w 11989919"/>
              <a:gd name="connsiteY274" fmla="*/ 6561643 h 6634795"/>
              <a:gd name="connsiteX275" fmla="*/ 11953343 w 11989919"/>
              <a:gd name="connsiteY275" fmla="*/ 6349977 h 6634795"/>
              <a:gd name="connsiteX276" fmla="*/ 11989919 w 11989919"/>
              <a:gd name="connsiteY276" fmla="*/ 6386553 h 6634795"/>
              <a:gd name="connsiteX277" fmla="*/ 11953343 w 11989919"/>
              <a:gd name="connsiteY277" fmla="*/ 6423129 h 6634795"/>
              <a:gd name="connsiteX278" fmla="*/ 11916767 w 11989919"/>
              <a:gd name="connsiteY278" fmla="*/ 6386553 h 6634795"/>
              <a:gd name="connsiteX279" fmla="*/ 11953343 w 11989919"/>
              <a:gd name="connsiteY279" fmla="*/ 6349977 h 6634795"/>
              <a:gd name="connsiteX280" fmla="*/ 11732658 w 11989919"/>
              <a:gd name="connsiteY280" fmla="*/ 6349977 h 6634795"/>
              <a:gd name="connsiteX281" fmla="*/ 11769234 w 11989919"/>
              <a:gd name="connsiteY281" fmla="*/ 6386553 h 6634795"/>
              <a:gd name="connsiteX282" fmla="*/ 11732658 w 11989919"/>
              <a:gd name="connsiteY282" fmla="*/ 6423129 h 6634795"/>
              <a:gd name="connsiteX283" fmla="*/ 11696082 w 11989919"/>
              <a:gd name="connsiteY283" fmla="*/ 6386553 h 6634795"/>
              <a:gd name="connsiteX284" fmla="*/ 11732658 w 11989919"/>
              <a:gd name="connsiteY284" fmla="*/ 6349977 h 6634795"/>
              <a:gd name="connsiteX285" fmla="*/ 11511977 w 11989919"/>
              <a:gd name="connsiteY285" fmla="*/ 6349977 h 6634795"/>
              <a:gd name="connsiteX286" fmla="*/ 11548553 w 11989919"/>
              <a:gd name="connsiteY286" fmla="*/ 6386553 h 6634795"/>
              <a:gd name="connsiteX287" fmla="*/ 11511977 w 11989919"/>
              <a:gd name="connsiteY287" fmla="*/ 6423129 h 6634795"/>
              <a:gd name="connsiteX288" fmla="*/ 11475401 w 11989919"/>
              <a:gd name="connsiteY288" fmla="*/ 6386553 h 6634795"/>
              <a:gd name="connsiteX289" fmla="*/ 11511977 w 11989919"/>
              <a:gd name="connsiteY289" fmla="*/ 6349977 h 6634795"/>
              <a:gd name="connsiteX290" fmla="*/ 11291296 w 11989919"/>
              <a:gd name="connsiteY290" fmla="*/ 6349977 h 6634795"/>
              <a:gd name="connsiteX291" fmla="*/ 11327872 w 11989919"/>
              <a:gd name="connsiteY291" fmla="*/ 6386553 h 6634795"/>
              <a:gd name="connsiteX292" fmla="*/ 11291296 w 11989919"/>
              <a:gd name="connsiteY292" fmla="*/ 6423129 h 6634795"/>
              <a:gd name="connsiteX293" fmla="*/ 11254720 w 11989919"/>
              <a:gd name="connsiteY293" fmla="*/ 6386553 h 6634795"/>
              <a:gd name="connsiteX294" fmla="*/ 11291296 w 11989919"/>
              <a:gd name="connsiteY294" fmla="*/ 6349977 h 6634795"/>
              <a:gd name="connsiteX295" fmla="*/ 11070615 w 11989919"/>
              <a:gd name="connsiteY295" fmla="*/ 6349977 h 6634795"/>
              <a:gd name="connsiteX296" fmla="*/ 11107191 w 11989919"/>
              <a:gd name="connsiteY296" fmla="*/ 6386553 h 6634795"/>
              <a:gd name="connsiteX297" fmla="*/ 11070615 w 11989919"/>
              <a:gd name="connsiteY297" fmla="*/ 6423129 h 6634795"/>
              <a:gd name="connsiteX298" fmla="*/ 11034039 w 11989919"/>
              <a:gd name="connsiteY298" fmla="*/ 6386553 h 6634795"/>
              <a:gd name="connsiteX299" fmla="*/ 11070615 w 11989919"/>
              <a:gd name="connsiteY299" fmla="*/ 6349977 h 6634795"/>
              <a:gd name="connsiteX300" fmla="*/ 10849934 w 11989919"/>
              <a:gd name="connsiteY300" fmla="*/ 6349977 h 6634795"/>
              <a:gd name="connsiteX301" fmla="*/ 10886510 w 11989919"/>
              <a:gd name="connsiteY301" fmla="*/ 6386553 h 6634795"/>
              <a:gd name="connsiteX302" fmla="*/ 10849934 w 11989919"/>
              <a:gd name="connsiteY302" fmla="*/ 6423129 h 6634795"/>
              <a:gd name="connsiteX303" fmla="*/ 10813358 w 11989919"/>
              <a:gd name="connsiteY303" fmla="*/ 6386553 h 6634795"/>
              <a:gd name="connsiteX304" fmla="*/ 10849934 w 11989919"/>
              <a:gd name="connsiteY304" fmla="*/ 6349977 h 6634795"/>
              <a:gd name="connsiteX305" fmla="*/ 10629253 w 11989919"/>
              <a:gd name="connsiteY305" fmla="*/ 6349977 h 6634795"/>
              <a:gd name="connsiteX306" fmla="*/ 10665829 w 11989919"/>
              <a:gd name="connsiteY306" fmla="*/ 6386553 h 6634795"/>
              <a:gd name="connsiteX307" fmla="*/ 10629253 w 11989919"/>
              <a:gd name="connsiteY307" fmla="*/ 6423129 h 6634795"/>
              <a:gd name="connsiteX308" fmla="*/ 10592677 w 11989919"/>
              <a:gd name="connsiteY308" fmla="*/ 6386553 h 6634795"/>
              <a:gd name="connsiteX309" fmla="*/ 10629253 w 11989919"/>
              <a:gd name="connsiteY309" fmla="*/ 6349977 h 6634795"/>
              <a:gd name="connsiteX310" fmla="*/ 10408572 w 11989919"/>
              <a:gd name="connsiteY310" fmla="*/ 6349977 h 6634795"/>
              <a:gd name="connsiteX311" fmla="*/ 10445148 w 11989919"/>
              <a:gd name="connsiteY311" fmla="*/ 6386553 h 6634795"/>
              <a:gd name="connsiteX312" fmla="*/ 10408572 w 11989919"/>
              <a:gd name="connsiteY312" fmla="*/ 6423129 h 6634795"/>
              <a:gd name="connsiteX313" fmla="*/ 10371996 w 11989919"/>
              <a:gd name="connsiteY313" fmla="*/ 6386553 h 6634795"/>
              <a:gd name="connsiteX314" fmla="*/ 10408572 w 11989919"/>
              <a:gd name="connsiteY314" fmla="*/ 6349977 h 6634795"/>
              <a:gd name="connsiteX315" fmla="*/ 10187891 w 11989919"/>
              <a:gd name="connsiteY315" fmla="*/ 6349977 h 6634795"/>
              <a:gd name="connsiteX316" fmla="*/ 10224467 w 11989919"/>
              <a:gd name="connsiteY316" fmla="*/ 6386553 h 6634795"/>
              <a:gd name="connsiteX317" fmla="*/ 10187891 w 11989919"/>
              <a:gd name="connsiteY317" fmla="*/ 6423129 h 6634795"/>
              <a:gd name="connsiteX318" fmla="*/ 10151315 w 11989919"/>
              <a:gd name="connsiteY318" fmla="*/ 6386553 h 6634795"/>
              <a:gd name="connsiteX319" fmla="*/ 10187891 w 11989919"/>
              <a:gd name="connsiteY319" fmla="*/ 6349977 h 6634795"/>
              <a:gd name="connsiteX320" fmla="*/ 9967210 w 11989919"/>
              <a:gd name="connsiteY320" fmla="*/ 6349977 h 6634795"/>
              <a:gd name="connsiteX321" fmla="*/ 10003786 w 11989919"/>
              <a:gd name="connsiteY321" fmla="*/ 6386553 h 6634795"/>
              <a:gd name="connsiteX322" fmla="*/ 9967210 w 11989919"/>
              <a:gd name="connsiteY322" fmla="*/ 6423129 h 6634795"/>
              <a:gd name="connsiteX323" fmla="*/ 9930634 w 11989919"/>
              <a:gd name="connsiteY323" fmla="*/ 6386553 h 6634795"/>
              <a:gd name="connsiteX324" fmla="*/ 9967210 w 11989919"/>
              <a:gd name="connsiteY324" fmla="*/ 6349977 h 6634795"/>
              <a:gd name="connsiteX325" fmla="*/ 9746529 w 11989919"/>
              <a:gd name="connsiteY325" fmla="*/ 6349977 h 6634795"/>
              <a:gd name="connsiteX326" fmla="*/ 9783105 w 11989919"/>
              <a:gd name="connsiteY326" fmla="*/ 6386553 h 6634795"/>
              <a:gd name="connsiteX327" fmla="*/ 9746529 w 11989919"/>
              <a:gd name="connsiteY327" fmla="*/ 6423129 h 6634795"/>
              <a:gd name="connsiteX328" fmla="*/ 9709953 w 11989919"/>
              <a:gd name="connsiteY328" fmla="*/ 6386553 h 6634795"/>
              <a:gd name="connsiteX329" fmla="*/ 9746529 w 11989919"/>
              <a:gd name="connsiteY329" fmla="*/ 6349977 h 6634795"/>
              <a:gd name="connsiteX330" fmla="*/ 9525848 w 11989919"/>
              <a:gd name="connsiteY330" fmla="*/ 6349977 h 6634795"/>
              <a:gd name="connsiteX331" fmla="*/ 9562424 w 11989919"/>
              <a:gd name="connsiteY331" fmla="*/ 6386553 h 6634795"/>
              <a:gd name="connsiteX332" fmla="*/ 9525848 w 11989919"/>
              <a:gd name="connsiteY332" fmla="*/ 6423129 h 6634795"/>
              <a:gd name="connsiteX333" fmla="*/ 9489272 w 11989919"/>
              <a:gd name="connsiteY333" fmla="*/ 6386553 h 6634795"/>
              <a:gd name="connsiteX334" fmla="*/ 9525848 w 11989919"/>
              <a:gd name="connsiteY334" fmla="*/ 6349977 h 6634795"/>
              <a:gd name="connsiteX335" fmla="*/ 9305167 w 11989919"/>
              <a:gd name="connsiteY335" fmla="*/ 6349977 h 6634795"/>
              <a:gd name="connsiteX336" fmla="*/ 9341743 w 11989919"/>
              <a:gd name="connsiteY336" fmla="*/ 6386553 h 6634795"/>
              <a:gd name="connsiteX337" fmla="*/ 9305167 w 11989919"/>
              <a:gd name="connsiteY337" fmla="*/ 6423129 h 6634795"/>
              <a:gd name="connsiteX338" fmla="*/ 9268591 w 11989919"/>
              <a:gd name="connsiteY338" fmla="*/ 6386553 h 6634795"/>
              <a:gd name="connsiteX339" fmla="*/ 9305167 w 11989919"/>
              <a:gd name="connsiteY339" fmla="*/ 6349977 h 6634795"/>
              <a:gd name="connsiteX340" fmla="*/ 9084486 w 11989919"/>
              <a:gd name="connsiteY340" fmla="*/ 6349977 h 6634795"/>
              <a:gd name="connsiteX341" fmla="*/ 9121062 w 11989919"/>
              <a:gd name="connsiteY341" fmla="*/ 6386553 h 6634795"/>
              <a:gd name="connsiteX342" fmla="*/ 9084486 w 11989919"/>
              <a:gd name="connsiteY342" fmla="*/ 6423129 h 6634795"/>
              <a:gd name="connsiteX343" fmla="*/ 9047910 w 11989919"/>
              <a:gd name="connsiteY343" fmla="*/ 6386553 h 6634795"/>
              <a:gd name="connsiteX344" fmla="*/ 9084486 w 11989919"/>
              <a:gd name="connsiteY344" fmla="*/ 6349977 h 6634795"/>
              <a:gd name="connsiteX345" fmla="*/ 8863805 w 11989919"/>
              <a:gd name="connsiteY345" fmla="*/ 6349977 h 6634795"/>
              <a:gd name="connsiteX346" fmla="*/ 8900381 w 11989919"/>
              <a:gd name="connsiteY346" fmla="*/ 6386553 h 6634795"/>
              <a:gd name="connsiteX347" fmla="*/ 8863805 w 11989919"/>
              <a:gd name="connsiteY347" fmla="*/ 6423129 h 6634795"/>
              <a:gd name="connsiteX348" fmla="*/ 8827229 w 11989919"/>
              <a:gd name="connsiteY348" fmla="*/ 6386553 h 6634795"/>
              <a:gd name="connsiteX349" fmla="*/ 8863805 w 11989919"/>
              <a:gd name="connsiteY349" fmla="*/ 6349977 h 6634795"/>
              <a:gd name="connsiteX350" fmla="*/ 8643124 w 11989919"/>
              <a:gd name="connsiteY350" fmla="*/ 6349977 h 6634795"/>
              <a:gd name="connsiteX351" fmla="*/ 8679700 w 11989919"/>
              <a:gd name="connsiteY351" fmla="*/ 6386553 h 6634795"/>
              <a:gd name="connsiteX352" fmla="*/ 8643124 w 11989919"/>
              <a:gd name="connsiteY352" fmla="*/ 6423129 h 6634795"/>
              <a:gd name="connsiteX353" fmla="*/ 8606548 w 11989919"/>
              <a:gd name="connsiteY353" fmla="*/ 6386553 h 6634795"/>
              <a:gd name="connsiteX354" fmla="*/ 8643124 w 11989919"/>
              <a:gd name="connsiteY354" fmla="*/ 6349977 h 6634795"/>
              <a:gd name="connsiteX355" fmla="*/ 8422443 w 11989919"/>
              <a:gd name="connsiteY355" fmla="*/ 6349977 h 6634795"/>
              <a:gd name="connsiteX356" fmla="*/ 8459019 w 11989919"/>
              <a:gd name="connsiteY356" fmla="*/ 6386553 h 6634795"/>
              <a:gd name="connsiteX357" fmla="*/ 8422443 w 11989919"/>
              <a:gd name="connsiteY357" fmla="*/ 6423129 h 6634795"/>
              <a:gd name="connsiteX358" fmla="*/ 8385867 w 11989919"/>
              <a:gd name="connsiteY358" fmla="*/ 6386553 h 6634795"/>
              <a:gd name="connsiteX359" fmla="*/ 8422443 w 11989919"/>
              <a:gd name="connsiteY359" fmla="*/ 6349977 h 6634795"/>
              <a:gd name="connsiteX360" fmla="*/ 8201762 w 11989919"/>
              <a:gd name="connsiteY360" fmla="*/ 6349977 h 6634795"/>
              <a:gd name="connsiteX361" fmla="*/ 8238338 w 11989919"/>
              <a:gd name="connsiteY361" fmla="*/ 6386553 h 6634795"/>
              <a:gd name="connsiteX362" fmla="*/ 8201762 w 11989919"/>
              <a:gd name="connsiteY362" fmla="*/ 6423129 h 6634795"/>
              <a:gd name="connsiteX363" fmla="*/ 8165186 w 11989919"/>
              <a:gd name="connsiteY363" fmla="*/ 6386553 h 6634795"/>
              <a:gd name="connsiteX364" fmla="*/ 8201762 w 11989919"/>
              <a:gd name="connsiteY364" fmla="*/ 6349977 h 6634795"/>
              <a:gd name="connsiteX365" fmla="*/ 7981081 w 11989919"/>
              <a:gd name="connsiteY365" fmla="*/ 6349977 h 6634795"/>
              <a:gd name="connsiteX366" fmla="*/ 8017657 w 11989919"/>
              <a:gd name="connsiteY366" fmla="*/ 6386553 h 6634795"/>
              <a:gd name="connsiteX367" fmla="*/ 7981081 w 11989919"/>
              <a:gd name="connsiteY367" fmla="*/ 6423129 h 6634795"/>
              <a:gd name="connsiteX368" fmla="*/ 7944505 w 11989919"/>
              <a:gd name="connsiteY368" fmla="*/ 6386553 h 6634795"/>
              <a:gd name="connsiteX369" fmla="*/ 7981081 w 11989919"/>
              <a:gd name="connsiteY369" fmla="*/ 6349977 h 6634795"/>
              <a:gd name="connsiteX370" fmla="*/ 7760400 w 11989919"/>
              <a:gd name="connsiteY370" fmla="*/ 6349977 h 6634795"/>
              <a:gd name="connsiteX371" fmla="*/ 7796976 w 11989919"/>
              <a:gd name="connsiteY371" fmla="*/ 6386553 h 6634795"/>
              <a:gd name="connsiteX372" fmla="*/ 7760400 w 11989919"/>
              <a:gd name="connsiteY372" fmla="*/ 6423129 h 6634795"/>
              <a:gd name="connsiteX373" fmla="*/ 7723824 w 11989919"/>
              <a:gd name="connsiteY373" fmla="*/ 6386553 h 6634795"/>
              <a:gd name="connsiteX374" fmla="*/ 7760400 w 11989919"/>
              <a:gd name="connsiteY374" fmla="*/ 6349977 h 6634795"/>
              <a:gd name="connsiteX375" fmla="*/ 7539719 w 11989919"/>
              <a:gd name="connsiteY375" fmla="*/ 6349977 h 6634795"/>
              <a:gd name="connsiteX376" fmla="*/ 7576295 w 11989919"/>
              <a:gd name="connsiteY376" fmla="*/ 6386553 h 6634795"/>
              <a:gd name="connsiteX377" fmla="*/ 7539719 w 11989919"/>
              <a:gd name="connsiteY377" fmla="*/ 6423129 h 6634795"/>
              <a:gd name="connsiteX378" fmla="*/ 7503143 w 11989919"/>
              <a:gd name="connsiteY378" fmla="*/ 6386553 h 6634795"/>
              <a:gd name="connsiteX379" fmla="*/ 7539719 w 11989919"/>
              <a:gd name="connsiteY379" fmla="*/ 6349977 h 6634795"/>
              <a:gd name="connsiteX380" fmla="*/ 7319038 w 11989919"/>
              <a:gd name="connsiteY380" fmla="*/ 6349977 h 6634795"/>
              <a:gd name="connsiteX381" fmla="*/ 7355614 w 11989919"/>
              <a:gd name="connsiteY381" fmla="*/ 6386553 h 6634795"/>
              <a:gd name="connsiteX382" fmla="*/ 7319038 w 11989919"/>
              <a:gd name="connsiteY382" fmla="*/ 6423129 h 6634795"/>
              <a:gd name="connsiteX383" fmla="*/ 7282462 w 11989919"/>
              <a:gd name="connsiteY383" fmla="*/ 6386553 h 6634795"/>
              <a:gd name="connsiteX384" fmla="*/ 7319038 w 11989919"/>
              <a:gd name="connsiteY384" fmla="*/ 6349977 h 6634795"/>
              <a:gd name="connsiteX385" fmla="*/ 7098357 w 11989919"/>
              <a:gd name="connsiteY385" fmla="*/ 6349977 h 6634795"/>
              <a:gd name="connsiteX386" fmla="*/ 7134933 w 11989919"/>
              <a:gd name="connsiteY386" fmla="*/ 6386553 h 6634795"/>
              <a:gd name="connsiteX387" fmla="*/ 7098357 w 11989919"/>
              <a:gd name="connsiteY387" fmla="*/ 6423129 h 6634795"/>
              <a:gd name="connsiteX388" fmla="*/ 7061781 w 11989919"/>
              <a:gd name="connsiteY388" fmla="*/ 6386553 h 6634795"/>
              <a:gd name="connsiteX389" fmla="*/ 7098357 w 11989919"/>
              <a:gd name="connsiteY389" fmla="*/ 6349977 h 6634795"/>
              <a:gd name="connsiteX390" fmla="*/ 6877676 w 11989919"/>
              <a:gd name="connsiteY390" fmla="*/ 6349977 h 6634795"/>
              <a:gd name="connsiteX391" fmla="*/ 6914252 w 11989919"/>
              <a:gd name="connsiteY391" fmla="*/ 6386553 h 6634795"/>
              <a:gd name="connsiteX392" fmla="*/ 6877676 w 11989919"/>
              <a:gd name="connsiteY392" fmla="*/ 6423129 h 6634795"/>
              <a:gd name="connsiteX393" fmla="*/ 6841100 w 11989919"/>
              <a:gd name="connsiteY393" fmla="*/ 6386553 h 6634795"/>
              <a:gd name="connsiteX394" fmla="*/ 6877676 w 11989919"/>
              <a:gd name="connsiteY394" fmla="*/ 6349977 h 6634795"/>
              <a:gd name="connsiteX395" fmla="*/ 6656995 w 11989919"/>
              <a:gd name="connsiteY395" fmla="*/ 6349977 h 6634795"/>
              <a:gd name="connsiteX396" fmla="*/ 6693571 w 11989919"/>
              <a:gd name="connsiteY396" fmla="*/ 6386553 h 6634795"/>
              <a:gd name="connsiteX397" fmla="*/ 6656995 w 11989919"/>
              <a:gd name="connsiteY397" fmla="*/ 6423129 h 6634795"/>
              <a:gd name="connsiteX398" fmla="*/ 6620419 w 11989919"/>
              <a:gd name="connsiteY398" fmla="*/ 6386553 h 6634795"/>
              <a:gd name="connsiteX399" fmla="*/ 6656995 w 11989919"/>
              <a:gd name="connsiteY399" fmla="*/ 6349977 h 6634795"/>
              <a:gd name="connsiteX400" fmla="*/ 6436314 w 11989919"/>
              <a:gd name="connsiteY400" fmla="*/ 6349977 h 6634795"/>
              <a:gd name="connsiteX401" fmla="*/ 6472890 w 11989919"/>
              <a:gd name="connsiteY401" fmla="*/ 6386553 h 6634795"/>
              <a:gd name="connsiteX402" fmla="*/ 6436314 w 11989919"/>
              <a:gd name="connsiteY402" fmla="*/ 6423129 h 6634795"/>
              <a:gd name="connsiteX403" fmla="*/ 6399738 w 11989919"/>
              <a:gd name="connsiteY403" fmla="*/ 6386553 h 6634795"/>
              <a:gd name="connsiteX404" fmla="*/ 6436314 w 11989919"/>
              <a:gd name="connsiteY404" fmla="*/ 6349977 h 6634795"/>
              <a:gd name="connsiteX405" fmla="*/ 6215633 w 11989919"/>
              <a:gd name="connsiteY405" fmla="*/ 6349977 h 6634795"/>
              <a:gd name="connsiteX406" fmla="*/ 6252209 w 11989919"/>
              <a:gd name="connsiteY406" fmla="*/ 6386553 h 6634795"/>
              <a:gd name="connsiteX407" fmla="*/ 6215633 w 11989919"/>
              <a:gd name="connsiteY407" fmla="*/ 6423129 h 6634795"/>
              <a:gd name="connsiteX408" fmla="*/ 6179057 w 11989919"/>
              <a:gd name="connsiteY408" fmla="*/ 6386553 h 6634795"/>
              <a:gd name="connsiteX409" fmla="*/ 6215633 w 11989919"/>
              <a:gd name="connsiteY409" fmla="*/ 6349977 h 6634795"/>
              <a:gd name="connsiteX410" fmla="*/ 5994952 w 11989919"/>
              <a:gd name="connsiteY410" fmla="*/ 6349977 h 6634795"/>
              <a:gd name="connsiteX411" fmla="*/ 6031528 w 11989919"/>
              <a:gd name="connsiteY411" fmla="*/ 6386553 h 6634795"/>
              <a:gd name="connsiteX412" fmla="*/ 5994952 w 11989919"/>
              <a:gd name="connsiteY412" fmla="*/ 6423129 h 6634795"/>
              <a:gd name="connsiteX413" fmla="*/ 5958376 w 11989919"/>
              <a:gd name="connsiteY413" fmla="*/ 6386553 h 6634795"/>
              <a:gd name="connsiteX414" fmla="*/ 5994952 w 11989919"/>
              <a:gd name="connsiteY414" fmla="*/ 6349977 h 6634795"/>
              <a:gd name="connsiteX415" fmla="*/ 5774272 w 11989919"/>
              <a:gd name="connsiteY415" fmla="*/ 6349977 h 6634795"/>
              <a:gd name="connsiteX416" fmla="*/ 5810848 w 11989919"/>
              <a:gd name="connsiteY416" fmla="*/ 6386553 h 6634795"/>
              <a:gd name="connsiteX417" fmla="*/ 5774272 w 11989919"/>
              <a:gd name="connsiteY417" fmla="*/ 6423129 h 6634795"/>
              <a:gd name="connsiteX418" fmla="*/ 5737697 w 11989919"/>
              <a:gd name="connsiteY418" fmla="*/ 6386553 h 6634795"/>
              <a:gd name="connsiteX419" fmla="*/ 5774272 w 11989919"/>
              <a:gd name="connsiteY419" fmla="*/ 6349977 h 6634795"/>
              <a:gd name="connsiteX420" fmla="*/ 5553593 w 11989919"/>
              <a:gd name="connsiteY420" fmla="*/ 6349977 h 6634795"/>
              <a:gd name="connsiteX421" fmla="*/ 5590169 w 11989919"/>
              <a:gd name="connsiteY421" fmla="*/ 6386553 h 6634795"/>
              <a:gd name="connsiteX422" fmla="*/ 5553593 w 11989919"/>
              <a:gd name="connsiteY422" fmla="*/ 6423129 h 6634795"/>
              <a:gd name="connsiteX423" fmla="*/ 5517018 w 11989919"/>
              <a:gd name="connsiteY423" fmla="*/ 6386553 h 6634795"/>
              <a:gd name="connsiteX424" fmla="*/ 5553593 w 11989919"/>
              <a:gd name="connsiteY424" fmla="*/ 6349977 h 6634795"/>
              <a:gd name="connsiteX425" fmla="*/ 5332913 w 11989919"/>
              <a:gd name="connsiteY425" fmla="*/ 6349977 h 6634795"/>
              <a:gd name="connsiteX426" fmla="*/ 5369490 w 11989919"/>
              <a:gd name="connsiteY426" fmla="*/ 6386553 h 6634795"/>
              <a:gd name="connsiteX427" fmla="*/ 5332913 w 11989919"/>
              <a:gd name="connsiteY427" fmla="*/ 6423129 h 6634795"/>
              <a:gd name="connsiteX428" fmla="*/ 5296337 w 11989919"/>
              <a:gd name="connsiteY428" fmla="*/ 6386553 h 6634795"/>
              <a:gd name="connsiteX429" fmla="*/ 5332913 w 11989919"/>
              <a:gd name="connsiteY429" fmla="*/ 6349977 h 6634795"/>
              <a:gd name="connsiteX430" fmla="*/ 5112230 w 11989919"/>
              <a:gd name="connsiteY430" fmla="*/ 6349977 h 6634795"/>
              <a:gd name="connsiteX431" fmla="*/ 5148807 w 11989919"/>
              <a:gd name="connsiteY431" fmla="*/ 6386553 h 6634795"/>
              <a:gd name="connsiteX432" fmla="*/ 5112230 w 11989919"/>
              <a:gd name="connsiteY432" fmla="*/ 6423129 h 6634795"/>
              <a:gd name="connsiteX433" fmla="*/ 5075655 w 11989919"/>
              <a:gd name="connsiteY433" fmla="*/ 6386553 h 6634795"/>
              <a:gd name="connsiteX434" fmla="*/ 5112230 w 11989919"/>
              <a:gd name="connsiteY434" fmla="*/ 6349977 h 6634795"/>
              <a:gd name="connsiteX435" fmla="*/ 4891552 w 11989919"/>
              <a:gd name="connsiteY435" fmla="*/ 6349977 h 6634795"/>
              <a:gd name="connsiteX436" fmla="*/ 4928127 w 11989919"/>
              <a:gd name="connsiteY436" fmla="*/ 6386553 h 6634795"/>
              <a:gd name="connsiteX437" fmla="*/ 4891552 w 11989919"/>
              <a:gd name="connsiteY437" fmla="*/ 6423129 h 6634795"/>
              <a:gd name="connsiteX438" fmla="*/ 4854975 w 11989919"/>
              <a:gd name="connsiteY438" fmla="*/ 6386553 h 6634795"/>
              <a:gd name="connsiteX439" fmla="*/ 4891552 w 11989919"/>
              <a:gd name="connsiteY439" fmla="*/ 6349977 h 6634795"/>
              <a:gd name="connsiteX440" fmla="*/ 4670871 w 11989919"/>
              <a:gd name="connsiteY440" fmla="*/ 6349977 h 6634795"/>
              <a:gd name="connsiteX441" fmla="*/ 4707447 w 11989919"/>
              <a:gd name="connsiteY441" fmla="*/ 6386553 h 6634795"/>
              <a:gd name="connsiteX442" fmla="*/ 4670871 w 11989919"/>
              <a:gd name="connsiteY442" fmla="*/ 6423129 h 6634795"/>
              <a:gd name="connsiteX443" fmla="*/ 4634295 w 11989919"/>
              <a:gd name="connsiteY443" fmla="*/ 6386553 h 6634795"/>
              <a:gd name="connsiteX444" fmla="*/ 4670871 w 11989919"/>
              <a:gd name="connsiteY444" fmla="*/ 6349977 h 6634795"/>
              <a:gd name="connsiteX445" fmla="*/ 4450188 w 11989919"/>
              <a:gd name="connsiteY445" fmla="*/ 6349977 h 6634795"/>
              <a:gd name="connsiteX446" fmla="*/ 4486764 w 11989919"/>
              <a:gd name="connsiteY446" fmla="*/ 6386553 h 6634795"/>
              <a:gd name="connsiteX447" fmla="*/ 4450188 w 11989919"/>
              <a:gd name="connsiteY447" fmla="*/ 6423129 h 6634795"/>
              <a:gd name="connsiteX448" fmla="*/ 4413613 w 11989919"/>
              <a:gd name="connsiteY448" fmla="*/ 6386553 h 6634795"/>
              <a:gd name="connsiteX449" fmla="*/ 4450188 w 11989919"/>
              <a:gd name="connsiteY449" fmla="*/ 6349977 h 6634795"/>
              <a:gd name="connsiteX450" fmla="*/ 4229507 w 11989919"/>
              <a:gd name="connsiteY450" fmla="*/ 6349977 h 6634795"/>
              <a:gd name="connsiteX451" fmla="*/ 4266084 w 11989919"/>
              <a:gd name="connsiteY451" fmla="*/ 6386553 h 6634795"/>
              <a:gd name="connsiteX452" fmla="*/ 4229507 w 11989919"/>
              <a:gd name="connsiteY452" fmla="*/ 6423129 h 6634795"/>
              <a:gd name="connsiteX453" fmla="*/ 4192931 w 11989919"/>
              <a:gd name="connsiteY453" fmla="*/ 6386553 h 6634795"/>
              <a:gd name="connsiteX454" fmla="*/ 4229507 w 11989919"/>
              <a:gd name="connsiteY454" fmla="*/ 6349977 h 6634795"/>
              <a:gd name="connsiteX455" fmla="*/ 4008847 w 11989919"/>
              <a:gd name="connsiteY455" fmla="*/ 6349977 h 6634795"/>
              <a:gd name="connsiteX456" fmla="*/ 4045426 w 11989919"/>
              <a:gd name="connsiteY456" fmla="*/ 6386553 h 6634795"/>
              <a:gd name="connsiteX457" fmla="*/ 4008847 w 11989919"/>
              <a:gd name="connsiteY457" fmla="*/ 6423129 h 6634795"/>
              <a:gd name="connsiteX458" fmla="*/ 3972267 w 11989919"/>
              <a:gd name="connsiteY458" fmla="*/ 6386553 h 6634795"/>
              <a:gd name="connsiteX459" fmla="*/ 4008847 w 11989919"/>
              <a:gd name="connsiteY459" fmla="*/ 6349977 h 6634795"/>
              <a:gd name="connsiteX460" fmla="*/ 3788160 w 11989919"/>
              <a:gd name="connsiteY460" fmla="*/ 6349977 h 6634795"/>
              <a:gd name="connsiteX461" fmla="*/ 3824738 w 11989919"/>
              <a:gd name="connsiteY461" fmla="*/ 6386553 h 6634795"/>
              <a:gd name="connsiteX462" fmla="*/ 3788160 w 11989919"/>
              <a:gd name="connsiteY462" fmla="*/ 6423129 h 6634795"/>
              <a:gd name="connsiteX463" fmla="*/ 3751588 w 11989919"/>
              <a:gd name="connsiteY463" fmla="*/ 6386553 h 6634795"/>
              <a:gd name="connsiteX464" fmla="*/ 3788160 w 11989919"/>
              <a:gd name="connsiteY464" fmla="*/ 6349977 h 6634795"/>
              <a:gd name="connsiteX465" fmla="*/ 3567479 w 11989919"/>
              <a:gd name="connsiteY465" fmla="*/ 6349977 h 6634795"/>
              <a:gd name="connsiteX466" fmla="*/ 3604051 w 11989919"/>
              <a:gd name="connsiteY466" fmla="*/ 6386553 h 6634795"/>
              <a:gd name="connsiteX467" fmla="*/ 3567479 w 11989919"/>
              <a:gd name="connsiteY467" fmla="*/ 6423129 h 6634795"/>
              <a:gd name="connsiteX468" fmla="*/ 3530901 w 11989919"/>
              <a:gd name="connsiteY468" fmla="*/ 6386553 h 6634795"/>
              <a:gd name="connsiteX469" fmla="*/ 3567479 w 11989919"/>
              <a:gd name="connsiteY469" fmla="*/ 6349977 h 6634795"/>
              <a:gd name="connsiteX470" fmla="*/ 3346801 w 11989919"/>
              <a:gd name="connsiteY470" fmla="*/ 6349977 h 6634795"/>
              <a:gd name="connsiteX471" fmla="*/ 3383375 w 11989919"/>
              <a:gd name="connsiteY471" fmla="*/ 6386553 h 6634795"/>
              <a:gd name="connsiteX472" fmla="*/ 3346801 w 11989919"/>
              <a:gd name="connsiteY472" fmla="*/ 6423129 h 6634795"/>
              <a:gd name="connsiteX473" fmla="*/ 3310228 w 11989919"/>
              <a:gd name="connsiteY473" fmla="*/ 6386553 h 6634795"/>
              <a:gd name="connsiteX474" fmla="*/ 3346801 w 11989919"/>
              <a:gd name="connsiteY474" fmla="*/ 6349977 h 6634795"/>
              <a:gd name="connsiteX475" fmla="*/ 3126126 w 11989919"/>
              <a:gd name="connsiteY475" fmla="*/ 6349977 h 6634795"/>
              <a:gd name="connsiteX476" fmla="*/ 3162696 w 11989919"/>
              <a:gd name="connsiteY476" fmla="*/ 6386553 h 6634795"/>
              <a:gd name="connsiteX477" fmla="*/ 3126126 w 11989919"/>
              <a:gd name="connsiteY477" fmla="*/ 6423129 h 6634795"/>
              <a:gd name="connsiteX478" fmla="*/ 3089541 w 11989919"/>
              <a:gd name="connsiteY478" fmla="*/ 6386553 h 6634795"/>
              <a:gd name="connsiteX479" fmla="*/ 3126126 w 11989919"/>
              <a:gd name="connsiteY479" fmla="*/ 6349977 h 6634795"/>
              <a:gd name="connsiteX480" fmla="*/ 2905436 w 11989919"/>
              <a:gd name="connsiteY480" fmla="*/ 6349977 h 6634795"/>
              <a:gd name="connsiteX481" fmla="*/ 2942013 w 11989919"/>
              <a:gd name="connsiteY481" fmla="*/ 6386553 h 6634795"/>
              <a:gd name="connsiteX482" fmla="*/ 2905436 w 11989919"/>
              <a:gd name="connsiteY482" fmla="*/ 6423129 h 6634795"/>
              <a:gd name="connsiteX483" fmla="*/ 2868866 w 11989919"/>
              <a:gd name="connsiteY483" fmla="*/ 6386553 h 6634795"/>
              <a:gd name="connsiteX484" fmla="*/ 2905436 w 11989919"/>
              <a:gd name="connsiteY484" fmla="*/ 6349977 h 6634795"/>
              <a:gd name="connsiteX485" fmla="*/ 2684758 w 11989919"/>
              <a:gd name="connsiteY485" fmla="*/ 6349977 h 6634795"/>
              <a:gd name="connsiteX486" fmla="*/ 2721329 w 11989919"/>
              <a:gd name="connsiteY486" fmla="*/ 6386553 h 6634795"/>
              <a:gd name="connsiteX487" fmla="*/ 2684758 w 11989919"/>
              <a:gd name="connsiteY487" fmla="*/ 6423129 h 6634795"/>
              <a:gd name="connsiteX488" fmla="*/ 2648177 w 11989919"/>
              <a:gd name="connsiteY488" fmla="*/ 6386553 h 6634795"/>
              <a:gd name="connsiteX489" fmla="*/ 2684758 w 11989919"/>
              <a:gd name="connsiteY489" fmla="*/ 6349977 h 6634795"/>
              <a:gd name="connsiteX490" fmla="*/ 2464071 w 11989919"/>
              <a:gd name="connsiteY490" fmla="*/ 6349977 h 6634795"/>
              <a:gd name="connsiteX491" fmla="*/ 2500650 w 11989919"/>
              <a:gd name="connsiteY491" fmla="*/ 6386553 h 6634795"/>
              <a:gd name="connsiteX492" fmla="*/ 2464071 w 11989919"/>
              <a:gd name="connsiteY492" fmla="*/ 6423129 h 6634795"/>
              <a:gd name="connsiteX493" fmla="*/ 2427500 w 11989919"/>
              <a:gd name="connsiteY493" fmla="*/ 6386553 h 6634795"/>
              <a:gd name="connsiteX494" fmla="*/ 2464071 w 11989919"/>
              <a:gd name="connsiteY494" fmla="*/ 6349977 h 6634795"/>
              <a:gd name="connsiteX495" fmla="*/ 2243393 w 11989919"/>
              <a:gd name="connsiteY495" fmla="*/ 6349977 h 6634795"/>
              <a:gd name="connsiteX496" fmla="*/ 2279972 w 11989919"/>
              <a:gd name="connsiteY496" fmla="*/ 6386553 h 6634795"/>
              <a:gd name="connsiteX497" fmla="*/ 2243393 w 11989919"/>
              <a:gd name="connsiteY497" fmla="*/ 6423129 h 6634795"/>
              <a:gd name="connsiteX498" fmla="*/ 2206817 w 11989919"/>
              <a:gd name="connsiteY498" fmla="*/ 6386553 h 6634795"/>
              <a:gd name="connsiteX499" fmla="*/ 2243393 w 11989919"/>
              <a:gd name="connsiteY499" fmla="*/ 6349977 h 6634795"/>
              <a:gd name="connsiteX500" fmla="*/ 2022713 w 11989919"/>
              <a:gd name="connsiteY500" fmla="*/ 6349977 h 6634795"/>
              <a:gd name="connsiteX501" fmla="*/ 2059288 w 11989919"/>
              <a:gd name="connsiteY501" fmla="*/ 6386553 h 6634795"/>
              <a:gd name="connsiteX502" fmla="*/ 2022713 w 11989919"/>
              <a:gd name="connsiteY502" fmla="*/ 6423129 h 6634795"/>
              <a:gd name="connsiteX503" fmla="*/ 1986176 w 11989919"/>
              <a:gd name="connsiteY503" fmla="*/ 6386553 h 6634795"/>
              <a:gd name="connsiteX504" fmla="*/ 2022713 w 11989919"/>
              <a:gd name="connsiteY504" fmla="*/ 6349977 h 6634795"/>
              <a:gd name="connsiteX505" fmla="*/ 1802066 w 11989919"/>
              <a:gd name="connsiteY505" fmla="*/ 6349977 h 6634795"/>
              <a:gd name="connsiteX506" fmla="*/ 1838642 w 11989919"/>
              <a:gd name="connsiteY506" fmla="*/ 6386553 h 6634795"/>
              <a:gd name="connsiteX507" fmla="*/ 1802066 w 11989919"/>
              <a:gd name="connsiteY507" fmla="*/ 6423129 h 6634795"/>
              <a:gd name="connsiteX508" fmla="*/ 1765489 w 11989919"/>
              <a:gd name="connsiteY508" fmla="*/ 6386553 h 6634795"/>
              <a:gd name="connsiteX509" fmla="*/ 1802066 w 11989919"/>
              <a:gd name="connsiteY509" fmla="*/ 6349977 h 6634795"/>
              <a:gd name="connsiteX510" fmla="*/ 1581380 w 11989919"/>
              <a:gd name="connsiteY510" fmla="*/ 6349977 h 6634795"/>
              <a:gd name="connsiteX511" fmla="*/ 1617956 w 11989919"/>
              <a:gd name="connsiteY511" fmla="*/ 6386553 h 6634795"/>
              <a:gd name="connsiteX512" fmla="*/ 1581380 w 11989919"/>
              <a:gd name="connsiteY512" fmla="*/ 6423129 h 6634795"/>
              <a:gd name="connsiteX513" fmla="*/ 1544804 w 11989919"/>
              <a:gd name="connsiteY513" fmla="*/ 6386553 h 6634795"/>
              <a:gd name="connsiteX514" fmla="*/ 1581380 w 11989919"/>
              <a:gd name="connsiteY514" fmla="*/ 6349977 h 6634795"/>
              <a:gd name="connsiteX515" fmla="*/ 1360694 w 11989919"/>
              <a:gd name="connsiteY515" fmla="*/ 6349977 h 6634795"/>
              <a:gd name="connsiteX516" fmla="*/ 1397270 w 11989919"/>
              <a:gd name="connsiteY516" fmla="*/ 6386553 h 6634795"/>
              <a:gd name="connsiteX517" fmla="*/ 1360694 w 11989919"/>
              <a:gd name="connsiteY517" fmla="*/ 6423129 h 6634795"/>
              <a:gd name="connsiteX518" fmla="*/ 1324118 w 11989919"/>
              <a:gd name="connsiteY518" fmla="*/ 6386553 h 6634795"/>
              <a:gd name="connsiteX519" fmla="*/ 1360694 w 11989919"/>
              <a:gd name="connsiteY519" fmla="*/ 6349977 h 6634795"/>
              <a:gd name="connsiteX520" fmla="*/ 1140008 w 11989919"/>
              <a:gd name="connsiteY520" fmla="*/ 6349977 h 6634795"/>
              <a:gd name="connsiteX521" fmla="*/ 1176584 w 11989919"/>
              <a:gd name="connsiteY521" fmla="*/ 6386553 h 6634795"/>
              <a:gd name="connsiteX522" fmla="*/ 1140008 w 11989919"/>
              <a:gd name="connsiteY522" fmla="*/ 6423129 h 6634795"/>
              <a:gd name="connsiteX523" fmla="*/ 1103432 w 11989919"/>
              <a:gd name="connsiteY523" fmla="*/ 6386553 h 6634795"/>
              <a:gd name="connsiteX524" fmla="*/ 1140008 w 11989919"/>
              <a:gd name="connsiteY524" fmla="*/ 6349977 h 6634795"/>
              <a:gd name="connsiteX525" fmla="*/ 919322 w 11989919"/>
              <a:gd name="connsiteY525" fmla="*/ 6349977 h 6634795"/>
              <a:gd name="connsiteX526" fmla="*/ 955898 w 11989919"/>
              <a:gd name="connsiteY526" fmla="*/ 6386553 h 6634795"/>
              <a:gd name="connsiteX527" fmla="*/ 919322 w 11989919"/>
              <a:gd name="connsiteY527" fmla="*/ 6423129 h 6634795"/>
              <a:gd name="connsiteX528" fmla="*/ 882746 w 11989919"/>
              <a:gd name="connsiteY528" fmla="*/ 6386553 h 6634795"/>
              <a:gd name="connsiteX529" fmla="*/ 919322 w 11989919"/>
              <a:gd name="connsiteY529" fmla="*/ 6349977 h 6634795"/>
              <a:gd name="connsiteX530" fmla="*/ 698636 w 11989919"/>
              <a:gd name="connsiteY530" fmla="*/ 6349977 h 6634795"/>
              <a:gd name="connsiteX531" fmla="*/ 735212 w 11989919"/>
              <a:gd name="connsiteY531" fmla="*/ 6386553 h 6634795"/>
              <a:gd name="connsiteX532" fmla="*/ 698636 w 11989919"/>
              <a:gd name="connsiteY532" fmla="*/ 6423129 h 6634795"/>
              <a:gd name="connsiteX533" fmla="*/ 662060 w 11989919"/>
              <a:gd name="connsiteY533" fmla="*/ 6386553 h 6634795"/>
              <a:gd name="connsiteX534" fmla="*/ 698636 w 11989919"/>
              <a:gd name="connsiteY534" fmla="*/ 6349977 h 6634795"/>
              <a:gd name="connsiteX535" fmla="*/ 477949 w 11989919"/>
              <a:gd name="connsiteY535" fmla="*/ 6349977 h 6634795"/>
              <a:gd name="connsiteX536" fmla="*/ 514525 w 11989919"/>
              <a:gd name="connsiteY536" fmla="*/ 6386553 h 6634795"/>
              <a:gd name="connsiteX537" fmla="*/ 477949 w 11989919"/>
              <a:gd name="connsiteY537" fmla="*/ 6423129 h 6634795"/>
              <a:gd name="connsiteX538" fmla="*/ 441373 w 11989919"/>
              <a:gd name="connsiteY538" fmla="*/ 6386553 h 6634795"/>
              <a:gd name="connsiteX539" fmla="*/ 477949 w 11989919"/>
              <a:gd name="connsiteY539" fmla="*/ 6349977 h 6634795"/>
              <a:gd name="connsiteX540" fmla="*/ 257263 w 11989919"/>
              <a:gd name="connsiteY540" fmla="*/ 6349977 h 6634795"/>
              <a:gd name="connsiteX541" fmla="*/ 293839 w 11989919"/>
              <a:gd name="connsiteY541" fmla="*/ 6386553 h 6634795"/>
              <a:gd name="connsiteX542" fmla="*/ 257263 w 11989919"/>
              <a:gd name="connsiteY542" fmla="*/ 6423129 h 6634795"/>
              <a:gd name="connsiteX543" fmla="*/ 220687 w 11989919"/>
              <a:gd name="connsiteY543" fmla="*/ 6386553 h 6634795"/>
              <a:gd name="connsiteX544" fmla="*/ 257263 w 11989919"/>
              <a:gd name="connsiteY544" fmla="*/ 6349977 h 6634795"/>
              <a:gd name="connsiteX545" fmla="*/ 36577 w 11989919"/>
              <a:gd name="connsiteY545" fmla="*/ 6349977 h 6634795"/>
              <a:gd name="connsiteX546" fmla="*/ 73152 w 11989919"/>
              <a:gd name="connsiteY546" fmla="*/ 6386553 h 6634795"/>
              <a:gd name="connsiteX547" fmla="*/ 36577 w 11989919"/>
              <a:gd name="connsiteY547" fmla="*/ 6423129 h 6634795"/>
              <a:gd name="connsiteX548" fmla="*/ 0 w 11989919"/>
              <a:gd name="connsiteY548" fmla="*/ 6386553 h 6634795"/>
              <a:gd name="connsiteX549" fmla="*/ 36577 w 11989919"/>
              <a:gd name="connsiteY549" fmla="*/ 6349977 h 6634795"/>
              <a:gd name="connsiteX550" fmla="*/ 11953343 w 11989919"/>
              <a:gd name="connsiteY550" fmla="*/ 6138311 h 6634795"/>
              <a:gd name="connsiteX551" fmla="*/ 11989919 w 11989919"/>
              <a:gd name="connsiteY551" fmla="*/ 6174887 h 6634795"/>
              <a:gd name="connsiteX552" fmla="*/ 11953343 w 11989919"/>
              <a:gd name="connsiteY552" fmla="*/ 6211463 h 6634795"/>
              <a:gd name="connsiteX553" fmla="*/ 11916767 w 11989919"/>
              <a:gd name="connsiteY553" fmla="*/ 6174887 h 6634795"/>
              <a:gd name="connsiteX554" fmla="*/ 11953343 w 11989919"/>
              <a:gd name="connsiteY554" fmla="*/ 6138311 h 6634795"/>
              <a:gd name="connsiteX555" fmla="*/ 11732658 w 11989919"/>
              <a:gd name="connsiteY555" fmla="*/ 6138311 h 6634795"/>
              <a:gd name="connsiteX556" fmla="*/ 11769234 w 11989919"/>
              <a:gd name="connsiteY556" fmla="*/ 6174887 h 6634795"/>
              <a:gd name="connsiteX557" fmla="*/ 11732658 w 11989919"/>
              <a:gd name="connsiteY557" fmla="*/ 6211463 h 6634795"/>
              <a:gd name="connsiteX558" fmla="*/ 11696082 w 11989919"/>
              <a:gd name="connsiteY558" fmla="*/ 6174887 h 6634795"/>
              <a:gd name="connsiteX559" fmla="*/ 11732658 w 11989919"/>
              <a:gd name="connsiteY559" fmla="*/ 6138311 h 6634795"/>
              <a:gd name="connsiteX560" fmla="*/ 11511977 w 11989919"/>
              <a:gd name="connsiteY560" fmla="*/ 6138311 h 6634795"/>
              <a:gd name="connsiteX561" fmla="*/ 11548553 w 11989919"/>
              <a:gd name="connsiteY561" fmla="*/ 6174887 h 6634795"/>
              <a:gd name="connsiteX562" fmla="*/ 11511977 w 11989919"/>
              <a:gd name="connsiteY562" fmla="*/ 6211463 h 6634795"/>
              <a:gd name="connsiteX563" fmla="*/ 11475401 w 11989919"/>
              <a:gd name="connsiteY563" fmla="*/ 6174887 h 6634795"/>
              <a:gd name="connsiteX564" fmla="*/ 11511977 w 11989919"/>
              <a:gd name="connsiteY564" fmla="*/ 6138311 h 6634795"/>
              <a:gd name="connsiteX565" fmla="*/ 11291296 w 11989919"/>
              <a:gd name="connsiteY565" fmla="*/ 6138311 h 6634795"/>
              <a:gd name="connsiteX566" fmla="*/ 11327872 w 11989919"/>
              <a:gd name="connsiteY566" fmla="*/ 6174887 h 6634795"/>
              <a:gd name="connsiteX567" fmla="*/ 11291296 w 11989919"/>
              <a:gd name="connsiteY567" fmla="*/ 6211463 h 6634795"/>
              <a:gd name="connsiteX568" fmla="*/ 11254720 w 11989919"/>
              <a:gd name="connsiteY568" fmla="*/ 6174887 h 6634795"/>
              <a:gd name="connsiteX569" fmla="*/ 11291296 w 11989919"/>
              <a:gd name="connsiteY569" fmla="*/ 6138311 h 6634795"/>
              <a:gd name="connsiteX570" fmla="*/ 11070615 w 11989919"/>
              <a:gd name="connsiteY570" fmla="*/ 6138311 h 6634795"/>
              <a:gd name="connsiteX571" fmla="*/ 11107191 w 11989919"/>
              <a:gd name="connsiteY571" fmla="*/ 6174887 h 6634795"/>
              <a:gd name="connsiteX572" fmla="*/ 11070615 w 11989919"/>
              <a:gd name="connsiteY572" fmla="*/ 6211463 h 6634795"/>
              <a:gd name="connsiteX573" fmla="*/ 11034039 w 11989919"/>
              <a:gd name="connsiteY573" fmla="*/ 6174887 h 6634795"/>
              <a:gd name="connsiteX574" fmla="*/ 11070615 w 11989919"/>
              <a:gd name="connsiteY574" fmla="*/ 6138311 h 6634795"/>
              <a:gd name="connsiteX575" fmla="*/ 10849934 w 11989919"/>
              <a:gd name="connsiteY575" fmla="*/ 6138311 h 6634795"/>
              <a:gd name="connsiteX576" fmla="*/ 10886510 w 11989919"/>
              <a:gd name="connsiteY576" fmla="*/ 6174887 h 6634795"/>
              <a:gd name="connsiteX577" fmla="*/ 10849934 w 11989919"/>
              <a:gd name="connsiteY577" fmla="*/ 6211463 h 6634795"/>
              <a:gd name="connsiteX578" fmla="*/ 10813358 w 11989919"/>
              <a:gd name="connsiteY578" fmla="*/ 6174887 h 6634795"/>
              <a:gd name="connsiteX579" fmla="*/ 10849934 w 11989919"/>
              <a:gd name="connsiteY579" fmla="*/ 6138311 h 6634795"/>
              <a:gd name="connsiteX580" fmla="*/ 10629253 w 11989919"/>
              <a:gd name="connsiteY580" fmla="*/ 6138311 h 6634795"/>
              <a:gd name="connsiteX581" fmla="*/ 10665829 w 11989919"/>
              <a:gd name="connsiteY581" fmla="*/ 6174887 h 6634795"/>
              <a:gd name="connsiteX582" fmla="*/ 10629253 w 11989919"/>
              <a:gd name="connsiteY582" fmla="*/ 6211463 h 6634795"/>
              <a:gd name="connsiteX583" fmla="*/ 10592677 w 11989919"/>
              <a:gd name="connsiteY583" fmla="*/ 6174887 h 6634795"/>
              <a:gd name="connsiteX584" fmla="*/ 10629253 w 11989919"/>
              <a:gd name="connsiteY584" fmla="*/ 6138311 h 6634795"/>
              <a:gd name="connsiteX585" fmla="*/ 10408572 w 11989919"/>
              <a:gd name="connsiteY585" fmla="*/ 6138311 h 6634795"/>
              <a:gd name="connsiteX586" fmla="*/ 10445148 w 11989919"/>
              <a:gd name="connsiteY586" fmla="*/ 6174887 h 6634795"/>
              <a:gd name="connsiteX587" fmla="*/ 10408572 w 11989919"/>
              <a:gd name="connsiteY587" fmla="*/ 6211463 h 6634795"/>
              <a:gd name="connsiteX588" fmla="*/ 10371996 w 11989919"/>
              <a:gd name="connsiteY588" fmla="*/ 6174887 h 6634795"/>
              <a:gd name="connsiteX589" fmla="*/ 10408572 w 11989919"/>
              <a:gd name="connsiteY589" fmla="*/ 6138311 h 6634795"/>
              <a:gd name="connsiteX590" fmla="*/ 10187891 w 11989919"/>
              <a:gd name="connsiteY590" fmla="*/ 6138311 h 6634795"/>
              <a:gd name="connsiteX591" fmla="*/ 10224467 w 11989919"/>
              <a:gd name="connsiteY591" fmla="*/ 6174887 h 6634795"/>
              <a:gd name="connsiteX592" fmla="*/ 10187891 w 11989919"/>
              <a:gd name="connsiteY592" fmla="*/ 6211463 h 6634795"/>
              <a:gd name="connsiteX593" fmla="*/ 10151315 w 11989919"/>
              <a:gd name="connsiteY593" fmla="*/ 6174887 h 6634795"/>
              <a:gd name="connsiteX594" fmla="*/ 10187891 w 11989919"/>
              <a:gd name="connsiteY594" fmla="*/ 6138311 h 6634795"/>
              <a:gd name="connsiteX595" fmla="*/ 9967210 w 11989919"/>
              <a:gd name="connsiteY595" fmla="*/ 6138311 h 6634795"/>
              <a:gd name="connsiteX596" fmla="*/ 10003786 w 11989919"/>
              <a:gd name="connsiteY596" fmla="*/ 6174887 h 6634795"/>
              <a:gd name="connsiteX597" fmla="*/ 9967210 w 11989919"/>
              <a:gd name="connsiteY597" fmla="*/ 6211463 h 6634795"/>
              <a:gd name="connsiteX598" fmla="*/ 9930634 w 11989919"/>
              <a:gd name="connsiteY598" fmla="*/ 6174887 h 6634795"/>
              <a:gd name="connsiteX599" fmla="*/ 9967210 w 11989919"/>
              <a:gd name="connsiteY599" fmla="*/ 6138311 h 6634795"/>
              <a:gd name="connsiteX600" fmla="*/ 9746529 w 11989919"/>
              <a:gd name="connsiteY600" fmla="*/ 6138311 h 6634795"/>
              <a:gd name="connsiteX601" fmla="*/ 9783105 w 11989919"/>
              <a:gd name="connsiteY601" fmla="*/ 6174887 h 6634795"/>
              <a:gd name="connsiteX602" fmla="*/ 9746529 w 11989919"/>
              <a:gd name="connsiteY602" fmla="*/ 6211463 h 6634795"/>
              <a:gd name="connsiteX603" fmla="*/ 9709953 w 11989919"/>
              <a:gd name="connsiteY603" fmla="*/ 6174887 h 6634795"/>
              <a:gd name="connsiteX604" fmla="*/ 9746529 w 11989919"/>
              <a:gd name="connsiteY604" fmla="*/ 6138311 h 6634795"/>
              <a:gd name="connsiteX605" fmla="*/ 9525848 w 11989919"/>
              <a:gd name="connsiteY605" fmla="*/ 6138311 h 6634795"/>
              <a:gd name="connsiteX606" fmla="*/ 9562424 w 11989919"/>
              <a:gd name="connsiteY606" fmla="*/ 6174887 h 6634795"/>
              <a:gd name="connsiteX607" fmla="*/ 9525848 w 11989919"/>
              <a:gd name="connsiteY607" fmla="*/ 6211463 h 6634795"/>
              <a:gd name="connsiteX608" fmla="*/ 9489272 w 11989919"/>
              <a:gd name="connsiteY608" fmla="*/ 6174887 h 6634795"/>
              <a:gd name="connsiteX609" fmla="*/ 9525848 w 11989919"/>
              <a:gd name="connsiteY609" fmla="*/ 6138311 h 6634795"/>
              <a:gd name="connsiteX610" fmla="*/ 9305167 w 11989919"/>
              <a:gd name="connsiteY610" fmla="*/ 6138311 h 6634795"/>
              <a:gd name="connsiteX611" fmla="*/ 9341743 w 11989919"/>
              <a:gd name="connsiteY611" fmla="*/ 6174887 h 6634795"/>
              <a:gd name="connsiteX612" fmla="*/ 9305167 w 11989919"/>
              <a:gd name="connsiteY612" fmla="*/ 6211463 h 6634795"/>
              <a:gd name="connsiteX613" fmla="*/ 9268591 w 11989919"/>
              <a:gd name="connsiteY613" fmla="*/ 6174887 h 6634795"/>
              <a:gd name="connsiteX614" fmla="*/ 9305167 w 11989919"/>
              <a:gd name="connsiteY614" fmla="*/ 6138311 h 6634795"/>
              <a:gd name="connsiteX615" fmla="*/ 9084486 w 11989919"/>
              <a:gd name="connsiteY615" fmla="*/ 6138311 h 6634795"/>
              <a:gd name="connsiteX616" fmla="*/ 9121062 w 11989919"/>
              <a:gd name="connsiteY616" fmla="*/ 6174887 h 6634795"/>
              <a:gd name="connsiteX617" fmla="*/ 9084486 w 11989919"/>
              <a:gd name="connsiteY617" fmla="*/ 6211463 h 6634795"/>
              <a:gd name="connsiteX618" fmla="*/ 9047910 w 11989919"/>
              <a:gd name="connsiteY618" fmla="*/ 6174887 h 6634795"/>
              <a:gd name="connsiteX619" fmla="*/ 9084486 w 11989919"/>
              <a:gd name="connsiteY619" fmla="*/ 6138311 h 6634795"/>
              <a:gd name="connsiteX620" fmla="*/ 8863805 w 11989919"/>
              <a:gd name="connsiteY620" fmla="*/ 6138311 h 6634795"/>
              <a:gd name="connsiteX621" fmla="*/ 8900381 w 11989919"/>
              <a:gd name="connsiteY621" fmla="*/ 6174887 h 6634795"/>
              <a:gd name="connsiteX622" fmla="*/ 8863805 w 11989919"/>
              <a:gd name="connsiteY622" fmla="*/ 6211463 h 6634795"/>
              <a:gd name="connsiteX623" fmla="*/ 8827229 w 11989919"/>
              <a:gd name="connsiteY623" fmla="*/ 6174887 h 6634795"/>
              <a:gd name="connsiteX624" fmla="*/ 8863805 w 11989919"/>
              <a:gd name="connsiteY624" fmla="*/ 6138311 h 6634795"/>
              <a:gd name="connsiteX625" fmla="*/ 8643124 w 11989919"/>
              <a:gd name="connsiteY625" fmla="*/ 6138311 h 6634795"/>
              <a:gd name="connsiteX626" fmla="*/ 8679700 w 11989919"/>
              <a:gd name="connsiteY626" fmla="*/ 6174887 h 6634795"/>
              <a:gd name="connsiteX627" fmla="*/ 8643124 w 11989919"/>
              <a:gd name="connsiteY627" fmla="*/ 6211463 h 6634795"/>
              <a:gd name="connsiteX628" fmla="*/ 8606548 w 11989919"/>
              <a:gd name="connsiteY628" fmla="*/ 6174887 h 6634795"/>
              <a:gd name="connsiteX629" fmla="*/ 8643124 w 11989919"/>
              <a:gd name="connsiteY629" fmla="*/ 6138311 h 6634795"/>
              <a:gd name="connsiteX630" fmla="*/ 8422443 w 11989919"/>
              <a:gd name="connsiteY630" fmla="*/ 6138311 h 6634795"/>
              <a:gd name="connsiteX631" fmla="*/ 8459019 w 11989919"/>
              <a:gd name="connsiteY631" fmla="*/ 6174887 h 6634795"/>
              <a:gd name="connsiteX632" fmla="*/ 8422443 w 11989919"/>
              <a:gd name="connsiteY632" fmla="*/ 6211463 h 6634795"/>
              <a:gd name="connsiteX633" fmla="*/ 8385867 w 11989919"/>
              <a:gd name="connsiteY633" fmla="*/ 6174887 h 6634795"/>
              <a:gd name="connsiteX634" fmla="*/ 8422443 w 11989919"/>
              <a:gd name="connsiteY634" fmla="*/ 6138311 h 6634795"/>
              <a:gd name="connsiteX635" fmla="*/ 8201762 w 11989919"/>
              <a:gd name="connsiteY635" fmla="*/ 6138311 h 6634795"/>
              <a:gd name="connsiteX636" fmla="*/ 8238338 w 11989919"/>
              <a:gd name="connsiteY636" fmla="*/ 6174887 h 6634795"/>
              <a:gd name="connsiteX637" fmla="*/ 8201762 w 11989919"/>
              <a:gd name="connsiteY637" fmla="*/ 6211463 h 6634795"/>
              <a:gd name="connsiteX638" fmla="*/ 8165186 w 11989919"/>
              <a:gd name="connsiteY638" fmla="*/ 6174887 h 6634795"/>
              <a:gd name="connsiteX639" fmla="*/ 8201762 w 11989919"/>
              <a:gd name="connsiteY639" fmla="*/ 6138311 h 6634795"/>
              <a:gd name="connsiteX640" fmla="*/ 7981081 w 11989919"/>
              <a:gd name="connsiteY640" fmla="*/ 6138311 h 6634795"/>
              <a:gd name="connsiteX641" fmla="*/ 8017657 w 11989919"/>
              <a:gd name="connsiteY641" fmla="*/ 6174887 h 6634795"/>
              <a:gd name="connsiteX642" fmla="*/ 7981081 w 11989919"/>
              <a:gd name="connsiteY642" fmla="*/ 6211463 h 6634795"/>
              <a:gd name="connsiteX643" fmla="*/ 7944505 w 11989919"/>
              <a:gd name="connsiteY643" fmla="*/ 6174887 h 6634795"/>
              <a:gd name="connsiteX644" fmla="*/ 7981081 w 11989919"/>
              <a:gd name="connsiteY644" fmla="*/ 6138311 h 6634795"/>
              <a:gd name="connsiteX645" fmla="*/ 7760400 w 11989919"/>
              <a:gd name="connsiteY645" fmla="*/ 6138311 h 6634795"/>
              <a:gd name="connsiteX646" fmla="*/ 7796976 w 11989919"/>
              <a:gd name="connsiteY646" fmla="*/ 6174887 h 6634795"/>
              <a:gd name="connsiteX647" fmla="*/ 7760400 w 11989919"/>
              <a:gd name="connsiteY647" fmla="*/ 6211463 h 6634795"/>
              <a:gd name="connsiteX648" fmla="*/ 7723824 w 11989919"/>
              <a:gd name="connsiteY648" fmla="*/ 6174887 h 6634795"/>
              <a:gd name="connsiteX649" fmla="*/ 7760400 w 11989919"/>
              <a:gd name="connsiteY649" fmla="*/ 6138311 h 6634795"/>
              <a:gd name="connsiteX650" fmla="*/ 7539719 w 11989919"/>
              <a:gd name="connsiteY650" fmla="*/ 6138311 h 6634795"/>
              <a:gd name="connsiteX651" fmla="*/ 7576295 w 11989919"/>
              <a:gd name="connsiteY651" fmla="*/ 6174887 h 6634795"/>
              <a:gd name="connsiteX652" fmla="*/ 7539719 w 11989919"/>
              <a:gd name="connsiteY652" fmla="*/ 6211463 h 6634795"/>
              <a:gd name="connsiteX653" fmla="*/ 7503143 w 11989919"/>
              <a:gd name="connsiteY653" fmla="*/ 6174887 h 6634795"/>
              <a:gd name="connsiteX654" fmla="*/ 7539719 w 11989919"/>
              <a:gd name="connsiteY654" fmla="*/ 6138311 h 6634795"/>
              <a:gd name="connsiteX655" fmla="*/ 7319038 w 11989919"/>
              <a:gd name="connsiteY655" fmla="*/ 6138311 h 6634795"/>
              <a:gd name="connsiteX656" fmla="*/ 7355614 w 11989919"/>
              <a:gd name="connsiteY656" fmla="*/ 6174887 h 6634795"/>
              <a:gd name="connsiteX657" fmla="*/ 7319038 w 11989919"/>
              <a:gd name="connsiteY657" fmla="*/ 6211463 h 6634795"/>
              <a:gd name="connsiteX658" fmla="*/ 7282462 w 11989919"/>
              <a:gd name="connsiteY658" fmla="*/ 6174887 h 6634795"/>
              <a:gd name="connsiteX659" fmla="*/ 7319038 w 11989919"/>
              <a:gd name="connsiteY659" fmla="*/ 6138311 h 6634795"/>
              <a:gd name="connsiteX660" fmla="*/ 7098357 w 11989919"/>
              <a:gd name="connsiteY660" fmla="*/ 6138311 h 6634795"/>
              <a:gd name="connsiteX661" fmla="*/ 7134933 w 11989919"/>
              <a:gd name="connsiteY661" fmla="*/ 6174887 h 6634795"/>
              <a:gd name="connsiteX662" fmla="*/ 7098357 w 11989919"/>
              <a:gd name="connsiteY662" fmla="*/ 6211463 h 6634795"/>
              <a:gd name="connsiteX663" fmla="*/ 7061781 w 11989919"/>
              <a:gd name="connsiteY663" fmla="*/ 6174887 h 6634795"/>
              <a:gd name="connsiteX664" fmla="*/ 7098357 w 11989919"/>
              <a:gd name="connsiteY664" fmla="*/ 6138311 h 6634795"/>
              <a:gd name="connsiteX665" fmla="*/ 6877676 w 11989919"/>
              <a:gd name="connsiteY665" fmla="*/ 6138311 h 6634795"/>
              <a:gd name="connsiteX666" fmla="*/ 6914252 w 11989919"/>
              <a:gd name="connsiteY666" fmla="*/ 6174887 h 6634795"/>
              <a:gd name="connsiteX667" fmla="*/ 6877676 w 11989919"/>
              <a:gd name="connsiteY667" fmla="*/ 6211463 h 6634795"/>
              <a:gd name="connsiteX668" fmla="*/ 6841100 w 11989919"/>
              <a:gd name="connsiteY668" fmla="*/ 6174887 h 6634795"/>
              <a:gd name="connsiteX669" fmla="*/ 6877676 w 11989919"/>
              <a:gd name="connsiteY669" fmla="*/ 6138311 h 6634795"/>
              <a:gd name="connsiteX670" fmla="*/ 6656995 w 11989919"/>
              <a:gd name="connsiteY670" fmla="*/ 6138311 h 6634795"/>
              <a:gd name="connsiteX671" fmla="*/ 6693571 w 11989919"/>
              <a:gd name="connsiteY671" fmla="*/ 6174887 h 6634795"/>
              <a:gd name="connsiteX672" fmla="*/ 6656995 w 11989919"/>
              <a:gd name="connsiteY672" fmla="*/ 6211463 h 6634795"/>
              <a:gd name="connsiteX673" fmla="*/ 6620419 w 11989919"/>
              <a:gd name="connsiteY673" fmla="*/ 6174887 h 6634795"/>
              <a:gd name="connsiteX674" fmla="*/ 6656995 w 11989919"/>
              <a:gd name="connsiteY674" fmla="*/ 6138311 h 6634795"/>
              <a:gd name="connsiteX675" fmla="*/ 6436314 w 11989919"/>
              <a:gd name="connsiteY675" fmla="*/ 6138311 h 6634795"/>
              <a:gd name="connsiteX676" fmla="*/ 6472890 w 11989919"/>
              <a:gd name="connsiteY676" fmla="*/ 6174887 h 6634795"/>
              <a:gd name="connsiteX677" fmla="*/ 6436314 w 11989919"/>
              <a:gd name="connsiteY677" fmla="*/ 6211463 h 6634795"/>
              <a:gd name="connsiteX678" fmla="*/ 6399738 w 11989919"/>
              <a:gd name="connsiteY678" fmla="*/ 6174887 h 6634795"/>
              <a:gd name="connsiteX679" fmla="*/ 6436314 w 11989919"/>
              <a:gd name="connsiteY679" fmla="*/ 6138311 h 6634795"/>
              <a:gd name="connsiteX680" fmla="*/ 6215633 w 11989919"/>
              <a:gd name="connsiteY680" fmla="*/ 6138311 h 6634795"/>
              <a:gd name="connsiteX681" fmla="*/ 6252209 w 11989919"/>
              <a:gd name="connsiteY681" fmla="*/ 6174887 h 6634795"/>
              <a:gd name="connsiteX682" fmla="*/ 6215633 w 11989919"/>
              <a:gd name="connsiteY682" fmla="*/ 6211463 h 6634795"/>
              <a:gd name="connsiteX683" fmla="*/ 6179057 w 11989919"/>
              <a:gd name="connsiteY683" fmla="*/ 6174887 h 6634795"/>
              <a:gd name="connsiteX684" fmla="*/ 6215633 w 11989919"/>
              <a:gd name="connsiteY684" fmla="*/ 6138311 h 6634795"/>
              <a:gd name="connsiteX685" fmla="*/ 5994952 w 11989919"/>
              <a:gd name="connsiteY685" fmla="*/ 6138311 h 6634795"/>
              <a:gd name="connsiteX686" fmla="*/ 6031528 w 11989919"/>
              <a:gd name="connsiteY686" fmla="*/ 6174887 h 6634795"/>
              <a:gd name="connsiteX687" fmla="*/ 5994952 w 11989919"/>
              <a:gd name="connsiteY687" fmla="*/ 6211463 h 6634795"/>
              <a:gd name="connsiteX688" fmla="*/ 5958376 w 11989919"/>
              <a:gd name="connsiteY688" fmla="*/ 6174887 h 6634795"/>
              <a:gd name="connsiteX689" fmla="*/ 5994952 w 11989919"/>
              <a:gd name="connsiteY689" fmla="*/ 6138311 h 6634795"/>
              <a:gd name="connsiteX690" fmla="*/ 5774272 w 11989919"/>
              <a:gd name="connsiteY690" fmla="*/ 6138311 h 6634795"/>
              <a:gd name="connsiteX691" fmla="*/ 5810848 w 11989919"/>
              <a:gd name="connsiteY691" fmla="*/ 6174887 h 6634795"/>
              <a:gd name="connsiteX692" fmla="*/ 5774272 w 11989919"/>
              <a:gd name="connsiteY692" fmla="*/ 6211463 h 6634795"/>
              <a:gd name="connsiteX693" fmla="*/ 5737697 w 11989919"/>
              <a:gd name="connsiteY693" fmla="*/ 6174887 h 6634795"/>
              <a:gd name="connsiteX694" fmla="*/ 5774272 w 11989919"/>
              <a:gd name="connsiteY694" fmla="*/ 6138311 h 6634795"/>
              <a:gd name="connsiteX695" fmla="*/ 5553593 w 11989919"/>
              <a:gd name="connsiteY695" fmla="*/ 6138311 h 6634795"/>
              <a:gd name="connsiteX696" fmla="*/ 5590169 w 11989919"/>
              <a:gd name="connsiteY696" fmla="*/ 6174887 h 6634795"/>
              <a:gd name="connsiteX697" fmla="*/ 5553593 w 11989919"/>
              <a:gd name="connsiteY697" fmla="*/ 6211463 h 6634795"/>
              <a:gd name="connsiteX698" fmla="*/ 5517018 w 11989919"/>
              <a:gd name="connsiteY698" fmla="*/ 6174887 h 6634795"/>
              <a:gd name="connsiteX699" fmla="*/ 5553593 w 11989919"/>
              <a:gd name="connsiteY699" fmla="*/ 6138311 h 6634795"/>
              <a:gd name="connsiteX700" fmla="*/ 5332913 w 11989919"/>
              <a:gd name="connsiteY700" fmla="*/ 6138311 h 6634795"/>
              <a:gd name="connsiteX701" fmla="*/ 5369490 w 11989919"/>
              <a:gd name="connsiteY701" fmla="*/ 6174887 h 6634795"/>
              <a:gd name="connsiteX702" fmla="*/ 5332913 w 11989919"/>
              <a:gd name="connsiteY702" fmla="*/ 6211463 h 6634795"/>
              <a:gd name="connsiteX703" fmla="*/ 5296337 w 11989919"/>
              <a:gd name="connsiteY703" fmla="*/ 6174887 h 6634795"/>
              <a:gd name="connsiteX704" fmla="*/ 5332913 w 11989919"/>
              <a:gd name="connsiteY704" fmla="*/ 6138311 h 6634795"/>
              <a:gd name="connsiteX705" fmla="*/ 5112230 w 11989919"/>
              <a:gd name="connsiteY705" fmla="*/ 6138311 h 6634795"/>
              <a:gd name="connsiteX706" fmla="*/ 5148807 w 11989919"/>
              <a:gd name="connsiteY706" fmla="*/ 6174887 h 6634795"/>
              <a:gd name="connsiteX707" fmla="*/ 5112230 w 11989919"/>
              <a:gd name="connsiteY707" fmla="*/ 6211463 h 6634795"/>
              <a:gd name="connsiteX708" fmla="*/ 5075655 w 11989919"/>
              <a:gd name="connsiteY708" fmla="*/ 6174887 h 6634795"/>
              <a:gd name="connsiteX709" fmla="*/ 5112230 w 11989919"/>
              <a:gd name="connsiteY709" fmla="*/ 6138311 h 6634795"/>
              <a:gd name="connsiteX710" fmla="*/ 4891552 w 11989919"/>
              <a:gd name="connsiteY710" fmla="*/ 6138311 h 6634795"/>
              <a:gd name="connsiteX711" fmla="*/ 4928127 w 11989919"/>
              <a:gd name="connsiteY711" fmla="*/ 6174887 h 6634795"/>
              <a:gd name="connsiteX712" fmla="*/ 4891552 w 11989919"/>
              <a:gd name="connsiteY712" fmla="*/ 6211463 h 6634795"/>
              <a:gd name="connsiteX713" fmla="*/ 4854975 w 11989919"/>
              <a:gd name="connsiteY713" fmla="*/ 6174887 h 6634795"/>
              <a:gd name="connsiteX714" fmla="*/ 4891552 w 11989919"/>
              <a:gd name="connsiteY714" fmla="*/ 6138311 h 6634795"/>
              <a:gd name="connsiteX715" fmla="*/ 4670871 w 11989919"/>
              <a:gd name="connsiteY715" fmla="*/ 6138311 h 6634795"/>
              <a:gd name="connsiteX716" fmla="*/ 4707447 w 11989919"/>
              <a:gd name="connsiteY716" fmla="*/ 6174887 h 6634795"/>
              <a:gd name="connsiteX717" fmla="*/ 4670871 w 11989919"/>
              <a:gd name="connsiteY717" fmla="*/ 6211463 h 6634795"/>
              <a:gd name="connsiteX718" fmla="*/ 4634295 w 11989919"/>
              <a:gd name="connsiteY718" fmla="*/ 6174887 h 6634795"/>
              <a:gd name="connsiteX719" fmla="*/ 4670871 w 11989919"/>
              <a:gd name="connsiteY719" fmla="*/ 6138311 h 6634795"/>
              <a:gd name="connsiteX720" fmla="*/ 4450188 w 11989919"/>
              <a:gd name="connsiteY720" fmla="*/ 6138311 h 6634795"/>
              <a:gd name="connsiteX721" fmla="*/ 4486764 w 11989919"/>
              <a:gd name="connsiteY721" fmla="*/ 6174887 h 6634795"/>
              <a:gd name="connsiteX722" fmla="*/ 4450188 w 11989919"/>
              <a:gd name="connsiteY722" fmla="*/ 6211463 h 6634795"/>
              <a:gd name="connsiteX723" fmla="*/ 4413613 w 11989919"/>
              <a:gd name="connsiteY723" fmla="*/ 6174887 h 6634795"/>
              <a:gd name="connsiteX724" fmla="*/ 4450188 w 11989919"/>
              <a:gd name="connsiteY724" fmla="*/ 6138311 h 6634795"/>
              <a:gd name="connsiteX725" fmla="*/ 4229507 w 11989919"/>
              <a:gd name="connsiteY725" fmla="*/ 6138311 h 6634795"/>
              <a:gd name="connsiteX726" fmla="*/ 4266084 w 11989919"/>
              <a:gd name="connsiteY726" fmla="*/ 6174887 h 6634795"/>
              <a:gd name="connsiteX727" fmla="*/ 4229507 w 11989919"/>
              <a:gd name="connsiteY727" fmla="*/ 6211463 h 6634795"/>
              <a:gd name="connsiteX728" fmla="*/ 4192931 w 11989919"/>
              <a:gd name="connsiteY728" fmla="*/ 6174887 h 6634795"/>
              <a:gd name="connsiteX729" fmla="*/ 4229507 w 11989919"/>
              <a:gd name="connsiteY729" fmla="*/ 6138311 h 6634795"/>
              <a:gd name="connsiteX730" fmla="*/ 4008847 w 11989919"/>
              <a:gd name="connsiteY730" fmla="*/ 6138311 h 6634795"/>
              <a:gd name="connsiteX731" fmla="*/ 4045426 w 11989919"/>
              <a:gd name="connsiteY731" fmla="*/ 6174887 h 6634795"/>
              <a:gd name="connsiteX732" fmla="*/ 4008847 w 11989919"/>
              <a:gd name="connsiteY732" fmla="*/ 6211463 h 6634795"/>
              <a:gd name="connsiteX733" fmla="*/ 3972267 w 11989919"/>
              <a:gd name="connsiteY733" fmla="*/ 6174887 h 6634795"/>
              <a:gd name="connsiteX734" fmla="*/ 4008847 w 11989919"/>
              <a:gd name="connsiteY734" fmla="*/ 6138311 h 6634795"/>
              <a:gd name="connsiteX735" fmla="*/ 3788165 w 11989919"/>
              <a:gd name="connsiteY735" fmla="*/ 6138311 h 6634795"/>
              <a:gd name="connsiteX736" fmla="*/ 3824738 w 11989919"/>
              <a:gd name="connsiteY736" fmla="*/ 6174887 h 6634795"/>
              <a:gd name="connsiteX737" fmla="*/ 3788165 w 11989919"/>
              <a:gd name="connsiteY737" fmla="*/ 6211463 h 6634795"/>
              <a:gd name="connsiteX738" fmla="*/ 3751588 w 11989919"/>
              <a:gd name="connsiteY738" fmla="*/ 6174887 h 6634795"/>
              <a:gd name="connsiteX739" fmla="*/ 3788165 w 11989919"/>
              <a:gd name="connsiteY739" fmla="*/ 6138311 h 6634795"/>
              <a:gd name="connsiteX740" fmla="*/ 3567479 w 11989919"/>
              <a:gd name="connsiteY740" fmla="*/ 6138311 h 6634795"/>
              <a:gd name="connsiteX741" fmla="*/ 3604051 w 11989919"/>
              <a:gd name="connsiteY741" fmla="*/ 6174887 h 6634795"/>
              <a:gd name="connsiteX742" fmla="*/ 3567479 w 11989919"/>
              <a:gd name="connsiteY742" fmla="*/ 6211463 h 6634795"/>
              <a:gd name="connsiteX743" fmla="*/ 3530901 w 11989919"/>
              <a:gd name="connsiteY743" fmla="*/ 6174887 h 6634795"/>
              <a:gd name="connsiteX744" fmla="*/ 3567479 w 11989919"/>
              <a:gd name="connsiteY744" fmla="*/ 6138311 h 6634795"/>
              <a:gd name="connsiteX745" fmla="*/ 3346801 w 11989919"/>
              <a:gd name="connsiteY745" fmla="*/ 6138311 h 6634795"/>
              <a:gd name="connsiteX746" fmla="*/ 3383375 w 11989919"/>
              <a:gd name="connsiteY746" fmla="*/ 6174887 h 6634795"/>
              <a:gd name="connsiteX747" fmla="*/ 3346801 w 11989919"/>
              <a:gd name="connsiteY747" fmla="*/ 6211463 h 6634795"/>
              <a:gd name="connsiteX748" fmla="*/ 3310228 w 11989919"/>
              <a:gd name="connsiteY748" fmla="*/ 6174887 h 6634795"/>
              <a:gd name="connsiteX749" fmla="*/ 3346801 w 11989919"/>
              <a:gd name="connsiteY749" fmla="*/ 6138311 h 6634795"/>
              <a:gd name="connsiteX750" fmla="*/ 3126126 w 11989919"/>
              <a:gd name="connsiteY750" fmla="*/ 6138311 h 6634795"/>
              <a:gd name="connsiteX751" fmla="*/ 3162696 w 11989919"/>
              <a:gd name="connsiteY751" fmla="*/ 6174887 h 6634795"/>
              <a:gd name="connsiteX752" fmla="*/ 3126126 w 11989919"/>
              <a:gd name="connsiteY752" fmla="*/ 6211463 h 6634795"/>
              <a:gd name="connsiteX753" fmla="*/ 3089541 w 11989919"/>
              <a:gd name="connsiteY753" fmla="*/ 6174887 h 6634795"/>
              <a:gd name="connsiteX754" fmla="*/ 3126126 w 11989919"/>
              <a:gd name="connsiteY754" fmla="*/ 6138311 h 6634795"/>
              <a:gd name="connsiteX755" fmla="*/ 2905436 w 11989919"/>
              <a:gd name="connsiteY755" fmla="*/ 6138311 h 6634795"/>
              <a:gd name="connsiteX756" fmla="*/ 2942013 w 11989919"/>
              <a:gd name="connsiteY756" fmla="*/ 6174887 h 6634795"/>
              <a:gd name="connsiteX757" fmla="*/ 2905436 w 11989919"/>
              <a:gd name="connsiteY757" fmla="*/ 6211463 h 6634795"/>
              <a:gd name="connsiteX758" fmla="*/ 2868866 w 11989919"/>
              <a:gd name="connsiteY758" fmla="*/ 6174887 h 6634795"/>
              <a:gd name="connsiteX759" fmla="*/ 2905436 w 11989919"/>
              <a:gd name="connsiteY759" fmla="*/ 6138311 h 6634795"/>
              <a:gd name="connsiteX760" fmla="*/ 2684758 w 11989919"/>
              <a:gd name="connsiteY760" fmla="*/ 6138311 h 6634795"/>
              <a:gd name="connsiteX761" fmla="*/ 2721329 w 11989919"/>
              <a:gd name="connsiteY761" fmla="*/ 6174887 h 6634795"/>
              <a:gd name="connsiteX762" fmla="*/ 2684758 w 11989919"/>
              <a:gd name="connsiteY762" fmla="*/ 6211463 h 6634795"/>
              <a:gd name="connsiteX763" fmla="*/ 2648177 w 11989919"/>
              <a:gd name="connsiteY763" fmla="*/ 6174887 h 6634795"/>
              <a:gd name="connsiteX764" fmla="*/ 2684758 w 11989919"/>
              <a:gd name="connsiteY764" fmla="*/ 6138311 h 6634795"/>
              <a:gd name="connsiteX765" fmla="*/ 2464071 w 11989919"/>
              <a:gd name="connsiteY765" fmla="*/ 6138311 h 6634795"/>
              <a:gd name="connsiteX766" fmla="*/ 2500650 w 11989919"/>
              <a:gd name="connsiteY766" fmla="*/ 6174887 h 6634795"/>
              <a:gd name="connsiteX767" fmla="*/ 2464071 w 11989919"/>
              <a:gd name="connsiteY767" fmla="*/ 6211463 h 6634795"/>
              <a:gd name="connsiteX768" fmla="*/ 2427500 w 11989919"/>
              <a:gd name="connsiteY768" fmla="*/ 6174887 h 6634795"/>
              <a:gd name="connsiteX769" fmla="*/ 2464071 w 11989919"/>
              <a:gd name="connsiteY769" fmla="*/ 6138311 h 6634795"/>
              <a:gd name="connsiteX770" fmla="*/ 2243393 w 11989919"/>
              <a:gd name="connsiteY770" fmla="*/ 6138311 h 6634795"/>
              <a:gd name="connsiteX771" fmla="*/ 2279972 w 11989919"/>
              <a:gd name="connsiteY771" fmla="*/ 6174887 h 6634795"/>
              <a:gd name="connsiteX772" fmla="*/ 2243393 w 11989919"/>
              <a:gd name="connsiteY772" fmla="*/ 6211463 h 6634795"/>
              <a:gd name="connsiteX773" fmla="*/ 2206817 w 11989919"/>
              <a:gd name="connsiteY773" fmla="*/ 6174887 h 6634795"/>
              <a:gd name="connsiteX774" fmla="*/ 2243393 w 11989919"/>
              <a:gd name="connsiteY774" fmla="*/ 6138311 h 6634795"/>
              <a:gd name="connsiteX775" fmla="*/ 2022713 w 11989919"/>
              <a:gd name="connsiteY775" fmla="*/ 6138311 h 6634795"/>
              <a:gd name="connsiteX776" fmla="*/ 2059288 w 11989919"/>
              <a:gd name="connsiteY776" fmla="*/ 6174887 h 6634795"/>
              <a:gd name="connsiteX777" fmla="*/ 2022713 w 11989919"/>
              <a:gd name="connsiteY777" fmla="*/ 6211463 h 6634795"/>
              <a:gd name="connsiteX778" fmla="*/ 1986176 w 11989919"/>
              <a:gd name="connsiteY778" fmla="*/ 6174887 h 6634795"/>
              <a:gd name="connsiteX779" fmla="*/ 2022713 w 11989919"/>
              <a:gd name="connsiteY779" fmla="*/ 6138311 h 6634795"/>
              <a:gd name="connsiteX780" fmla="*/ 1802066 w 11989919"/>
              <a:gd name="connsiteY780" fmla="*/ 6138311 h 6634795"/>
              <a:gd name="connsiteX781" fmla="*/ 1838642 w 11989919"/>
              <a:gd name="connsiteY781" fmla="*/ 6174887 h 6634795"/>
              <a:gd name="connsiteX782" fmla="*/ 1802066 w 11989919"/>
              <a:gd name="connsiteY782" fmla="*/ 6211463 h 6634795"/>
              <a:gd name="connsiteX783" fmla="*/ 1765489 w 11989919"/>
              <a:gd name="connsiteY783" fmla="*/ 6174887 h 6634795"/>
              <a:gd name="connsiteX784" fmla="*/ 1802066 w 11989919"/>
              <a:gd name="connsiteY784" fmla="*/ 6138311 h 6634795"/>
              <a:gd name="connsiteX785" fmla="*/ 1581380 w 11989919"/>
              <a:gd name="connsiteY785" fmla="*/ 6138311 h 6634795"/>
              <a:gd name="connsiteX786" fmla="*/ 1617956 w 11989919"/>
              <a:gd name="connsiteY786" fmla="*/ 6174887 h 6634795"/>
              <a:gd name="connsiteX787" fmla="*/ 1581380 w 11989919"/>
              <a:gd name="connsiteY787" fmla="*/ 6211463 h 6634795"/>
              <a:gd name="connsiteX788" fmla="*/ 1544804 w 11989919"/>
              <a:gd name="connsiteY788" fmla="*/ 6174887 h 6634795"/>
              <a:gd name="connsiteX789" fmla="*/ 1581380 w 11989919"/>
              <a:gd name="connsiteY789" fmla="*/ 6138311 h 6634795"/>
              <a:gd name="connsiteX790" fmla="*/ 1360694 w 11989919"/>
              <a:gd name="connsiteY790" fmla="*/ 6138311 h 6634795"/>
              <a:gd name="connsiteX791" fmla="*/ 1397270 w 11989919"/>
              <a:gd name="connsiteY791" fmla="*/ 6174887 h 6634795"/>
              <a:gd name="connsiteX792" fmla="*/ 1360694 w 11989919"/>
              <a:gd name="connsiteY792" fmla="*/ 6211463 h 6634795"/>
              <a:gd name="connsiteX793" fmla="*/ 1324118 w 11989919"/>
              <a:gd name="connsiteY793" fmla="*/ 6174887 h 6634795"/>
              <a:gd name="connsiteX794" fmla="*/ 1360694 w 11989919"/>
              <a:gd name="connsiteY794" fmla="*/ 6138311 h 6634795"/>
              <a:gd name="connsiteX795" fmla="*/ 1140008 w 11989919"/>
              <a:gd name="connsiteY795" fmla="*/ 6138311 h 6634795"/>
              <a:gd name="connsiteX796" fmla="*/ 1176584 w 11989919"/>
              <a:gd name="connsiteY796" fmla="*/ 6174887 h 6634795"/>
              <a:gd name="connsiteX797" fmla="*/ 1140008 w 11989919"/>
              <a:gd name="connsiteY797" fmla="*/ 6211463 h 6634795"/>
              <a:gd name="connsiteX798" fmla="*/ 1103432 w 11989919"/>
              <a:gd name="connsiteY798" fmla="*/ 6174887 h 6634795"/>
              <a:gd name="connsiteX799" fmla="*/ 1140008 w 11989919"/>
              <a:gd name="connsiteY799" fmla="*/ 6138311 h 6634795"/>
              <a:gd name="connsiteX800" fmla="*/ 919322 w 11989919"/>
              <a:gd name="connsiteY800" fmla="*/ 6138311 h 6634795"/>
              <a:gd name="connsiteX801" fmla="*/ 955898 w 11989919"/>
              <a:gd name="connsiteY801" fmla="*/ 6174887 h 6634795"/>
              <a:gd name="connsiteX802" fmla="*/ 919322 w 11989919"/>
              <a:gd name="connsiteY802" fmla="*/ 6211463 h 6634795"/>
              <a:gd name="connsiteX803" fmla="*/ 882746 w 11989919"/>
              <a:gd name="connsiteY803" fmla="*/ 6174887 h 6634795"/>
              <a:gd name="connsiteX804" fmla="*/ 919322 w 11989919"/>
              <a:gd name="connsiteY804" fmla="*/ 6138311 h 6634795"/>
              <a:gd name="connsiteX805" fmla="*/ 698636 w 11989919"/>
              <a:gd name="connsiteY805" fmla="*/ 6138311 h 6634795"/>
              <a:gd name="connsiteX806" fmla="*/ 735212 w 11989919"/>
              <a:gd name="connsiteY806" fmla="*/ 6174887 h 6634795"/>
              <a:gd name="connsiteX807" fmla="*/ 698636 w 11989919"/>
              <a:gd name="connsiteY807" fmla="*/ 6211463 h 6634795"/>
              <a:gd name="connsiteX808" fmla="*/ 662060 w 11989919"/>
              <a:gd name="connsiteY808" fmla="*/ 6174887 h 6634795"/>
              <a:gd name="connsiteX809" fmla="*/ 698636 w 11989919"/>
              <a:gd name="connsiteY809" fmla="*/ 6138311 h 6634795"/>
              <a:gd name="connsiteX810" fmla="*/ 477950 w 11989919"/>
              <a:gd name="connsiteY810" fmla="*/ 6138311 h 6634795"/>
              <a:gd name="connsiteX811" fmla="*/ 514526 w 11989919"/>
              <a:gd name="connsiteY811" fmla="*/ 6174887 h 6634795"/>
              <a:gd name="connsiteX812" fmla="*/ 477950 w 11989919"/>
              <a:gd name="connsiteY812" fmla="*/ 6211463 h 6634795"/>
              <a:gd name="connsiteX813" fmla="*/ 441373 w 11989919"/>
              <a:gd name="connsiteY813" fmla="*/ 6174887 h 6634795"/>
              <a:gd name="connsiteX814" fmla="*/ 477950 w 11989919"/>
              <a:gd name="connsiteY814" fmla="*/ 6138311 h 6634795"/>
              <a:gd name="connsiteX815" fmla="*/ 257263 w 11989919"/>
              <a:gd name="connsiteY815" fmla="*/ 6138311 h 6634795"/>
              <a:gd name="connsiteX816" fmla="*/ 293839 w 11989919"/>
              <a:gd name="connsiteY816" fmla="*/ 6174887 h 6634795"/>
              <a:gd name="connsiteX817" fmla="*/ 257263 w 11989919"/>
              <a:gd name="connsiteY817" fmla="*/ 6211463 h 6634795"/>
              <a:gd name="connsiteX818" fmla="*/ 220687 w 11989919"/>
              <a:gd name="connsiteY818" fmla="*/ 6174887 h 6634795"/>
              <a:gd name="connsiteX819" fmla="*/ 257263 w 11989919"/>
              <a:gd name="connsiteY819" fmla="*/ 6138311 h 6634795"/>
              <a:gd name="connsiteX820" fmla="*/ 36577 w 11989919"/>
              <a:gd name="connsiteY820" fmla="*/ 6138311 h 6634795"/>
              <a:gd name="connsiteX821" fmla="*/ 73153 w 11989919"/>
              <a:gd name="connsiteY821" fmla="*/ 6174887 h 6634795"/>
              <a:gd name="connsiteX822" fmla="*/ 36577 w 11989919"/>
              <a:gd name="connsiteY822" fmla="*/ 6211463 h 6634795"/>
              <a:gd name="connsiteX823" fmla="*/ 1 w 11989919"/>
              <a:gd name="connsiteY823" fmla="*/ 6174887 h 6634795"/>
              <a:gd name="connsiteX824" fmla="*/ 36577 w 11989919"/>
              <a:gd name="connsiteY824" fmla="*/ 6138311 h 6634795"/>
              <a:gd name="connsiteX825" fmla="*/ 11953343 w 11989919"/>
              <a:gd name="connsiteY825" fmla="*/ 5926645 h 6634795"/>
              <a:gd name="connsiteX826" fmla="*/ 11989919 w 11989919"/>
              <a:gd name="connsiteY826" fmla="*/ 5963221 h 6634795"/>
              <a:gd name="connsiteX827" fmla="*/ 11953343 w 11989919"/>
              <a:gd name="connsiteY827" fmla="*/ 5999797 h 6634795"/>
              <a:gd name="connsiteX828" fmla="*/ 11916767 w 11989919"/>
              <a:gd name="connsiteY828" fmla="*/ 5963221 h 6634795"/>
              <a:gd name="connsiteX829" fmla="*/ 11953343 w 11989919"/>
              <a:gd name="connsiteY829" fmla="*/ 5926645 h 6634795"/>
              <a:gd name="connsiteX830" fmla="*/ 11732658 w 11989919"/>
              <a:gd name="connsiteY830" fmla="*/ 5926645 h 6634795"/>
              <a:gd name="connsiteX831" fmla="*/ 11769234 w 11989919"/>
              <a:gd name="connsiteY831" fmla="*/ 5963221 h 6634795"/>
              <a:gd name="connsiteX832" fmla="*/ 11732658 w 11989919"/>
              <a:gd name="connsiteY832" fmla="*/ 5999797 h 6634795"/>
              <a:gd name="connsiteX833" fmla="*/ 11696082 w 11989919"/>
              <a:gd name="connsiteY833" fmla="*/ 5963221 h 6634795"/>
              <a:gd name="connsiteX834" fmla="*/ 11732658 w 11989919"/>
              <a:gd name="connsiteY834" fmla="*/ 5926645 h 6634795"/>
              <a:gd name="connsiteX835" fmla="*/ 11511977 w 11989919"/>
              <a:gd name="connsiteY835" fmla="*/ 5926645 h 6634795"/>
              <a:gd name="connsiteX836" fmla="*/ 11548553 w 11989919"/>
              <a:gd name="connsiteY836" fmla="*/ 5963221 h 6634795"/>
              <a:gd name="connsiteX837" fmla="*/ 11511977 w 11989919"/>
              <a:gd name="connsiteY837" fmla="*/ 5999797 h 6634795"/>
              <a:gd name="connsiteX838" fmla="*/ 11475401 w 11989919"/>
              <a:gd name="connsiteY838" fmla="*/ 5963221 h 6634795"/>
              <a:gd name="connsiteX839" fmla="*/ 11511977 w 11989919"/>
              <a:gd name="connsiteY839" fmla="*/ 5926645 h 6634795"/>
              <a:gd name="connsiteX840" fmla="*/ 11291296 w 11989919"/>
              <a:gd name="connsiteY840" fmla="*/ 5926645 h 6634795"/>
              <a:gd name="connsiteX841" fmla="*/ 11327872 w 11989919"/>
              <a:gd name="connsiteY841" fmla="*/ 5963221 h 6634795"/>
              <a:gd name="connsiteX842" fmla="*/ 11291296 w 11989919"/>
              <a:gd name="connsiteY842" fmla="*/ 5999797 h 6634795"/>
              <a:gd name="connsiteX843" fmla="*/ 11254720 w 11989919"/>
              <a:gd name="connsiteY843" fmla="*/ 5963221 h 6634795"/>
              <a:gd name="connsiteX844" fmla="*/ 11291296 w 11989919"/>
              <a:gd name="connsiteY844" fmla="*/ 5926645 h 6634795"/>
              <a:gd name="connsiteX845" fmla="*/ 11070615 w 11989919"/>
              <a:gd name="connsiteY845" fmla="*/ 5926645 h 6634795"/>
              <a:gd name="connsiteX846" fmla="*/ 11107191 w 11989919"/>
              <a:gd name="connsiteY846" fmla="*/ 5963221 h 6634795"/>
              <a:gd name="connsiteX847" fmla="*/ 11070615 w 11989919"/>
              <a:gd name="connsiteY847" fmla="*/ 5999797 h 6634795"/>
              <a:gd name="connsiteX848" fmla="*/ 11034039 w 11989919"/>
              <a:gd name="connsiteY848" fmla="*/ 5963221 h 6634795"/>
              <a:gd name="connsiteX849" fmla="*/ 11070615 w 11989919"/>
              <a:gd name="connsiteY849" fmla="*/ 5926645 h 6634795"/>
              <a:gd name="connsiteX850" fmla="*/ 10849934 w 11989919"/>
              <a:gd name="connsiteY850" fmla="*/ 5926645 h 6634795"/>
              <a:gd name="connsiteX851" fmla="*/ 10886510 w 11989919"/>
              <a:gd name="connsiteY851" fmla="*/ 5963221 h 6634795"/>
              <a:gd name="connsiteX852" fmla="*/ 10849934 w 11989919"/>
              <a:gd name="connsiteY852" fmla="*/ 5999797 h 6634795"/>
              <a:gd name="connsiteX853" fmla="*/ 10813358 w 11989919"/>
              <a:gd name="connsiteY853" fmla="*/ 5963221 h 6634795"/>
              <a:gd name="connsiteX854" fmla="*/ 10849934 w 11989919"/>
              <a:gd name="connsiteY854" fmla="*/ 5926645 h 6634795"/>
              <a:gd name="connsiteX855" fmla="*/ 10629253 w 11989919"/>
              <a:gd name="connsiteY855" fmla="*/ 5926645 h 6634795"/>
              <a:gd name="connsiteX856" fmla="*/ 10665829 w 11989919"/>
              <a:gd name="connsiteY856" fmla="*/ 5963221 h 6634795"/>
              <a:gd name="connsiteX857" fmla="*/ 10629253 w 11989919"/>
              <a:gd name="connsiteY857" fmla="*/ 5999797 h 6634795"/>
              <a:gd name="connsiteX858" fmla="*/ 10592677 w 11989919"/>
              <a:gd name="connsiteY858" fmla="*/ 5963221 h 6634795"/>
              <a:gd name="connsiteX859" fmla="*/ 10629253 w 11989919"/>
              <a:gd name="connsiteY859" fmla="*/ 5926645 h 6634795"/>
              <a:gd name="connsiteX860" fmla="*/ 10408572 w 11989919"/>
              <a:gd name="connsiteY860" fmla="*/ 5926645 h 6634795"/>
              <a:gd name="connsiteX861" fmla="*/ 10445148 w 11989919"/>
              <a:gd name="connsiteY861" fmla="*/ 5963221 h 6634795"/>
              <a:gd name="connsiteX862" fmla="*/ 10408572 w 11989919"/>
              <a:gd name="connsiteY862" fmla="*/ 5999797 h 6634795"/>
              <a:gd name="connsiteX863" fmla="*/ 10371996 w 11989919"/>
              <a:gd name="connsiteY863" fmla="*/ 5963221 h 6634795"/>
              <a:gd name="connsiteX864" fmla="*/ 10408572 w 11989919"/>
              <a:gd name="connsiteY864" fmla="*/ 5926645 h 6634795"/>
              <a:gd name="connsiteX865" fmla="*/ 10187891 w 11989919"/>
              <a:gd name="connsiteY865" fmla="*/ 5926645 h 6634795"/>
              <a:gd name="connsiteX866" fmla="*/ 10224467 w 11989919"/>
              <a:gd name="connsiteY866" fmla="*/ 5963221 h 6634795"/>
              <a:gd name="connsiteX867" fmla="*/ 10187891 w 11989919"/>
              <a:gd name="connsiteY867" fmla="*/ 5999797 h 6634795"/>
              <a:gd name="connsiteX868" fmla="*/ 10151315 w 11989919"/>
              <a:gd name="connsiteY868" fmla="*/ 5963221 h 6634795"/>
              <a:gd name="connsiteX869" fmla="*/ 10187891 w 11989919"/>
              <a:gd name="connsiteY869" fmla="*/ 5926645 h 6634795"/>
              <a:gd name="connsiteX870" fmla="*/ 9967210 w 11989919"/>
              <a:gd name="connsiteY870" fmla="*/ 5926645 h 6634795"/>
              <a:gd name="connsiteX871" fmla="*/ 10003786 w 11989919"/>
              <a:gd name="connsiteY871" fmla="*/ 5963221 h 6634795"/>
              <a:gd name="connsiteX872" fmla="*/ 9967210 w 11989919"/>
              <a:gd name="connsiteY872" fmla="*/ 5999797 h 6634795"/>
              <a:gd name="connsiteX873" fmla="*/ 9930634 w 11989919"/>
              <a:gd name="connsiteY873" fmla="*/ 5963221 h 6634795"/>
              <a:gd name="connsiteX874" fmla="*/ 9967210 w 11989919"/>
              <a:gd name="connsiteY874" fmla="*/ 5926645 h 6634795"/>
              <a:gd name="connsiteX875" fmla="*/ 9746529 w 11989919"/>
              <a:gd name="connsiteY875" fmla="*/ 5926645 h 6634795"/>
              <a:gd name="connsiteX876" fmla="*/ 9783105 w 11989919"/>
              <a:gd name="connsiteY876" fmla="*/ 5963221 h 6634795"/>
              <a:gd name="connsiteX877" fmla="*/ 9746529 w 11989919"/>
              <a:gd name="connsiteY877" fmla="*/ 5999797 h 6634795"/>
              <a:gd name="connsiteX878" fmla="*/ 9709953 w 11989919"/>
              <a:gd name="connsiteY878" fmla="*/ 5963221 h 6634795"/>
              <a:gd name="connsiteX879" fmla="*/ 9746529 w 11989919"/>
              <a:gd name="connsiteY879" fmla="*/ 5926645 h 6634795"/>
              <a:gd name="connsiteX880" fmla="*/ 9525848 w 11989919"/>
              <a:gd name="connsiteY880" fmla="*/ 5926645 h 6634795"/>
              <a:gd name="connsiteX881" fmla="*/ 9562424 w 11989919"/>
              <a:gd name="connsiteY881" fmla="*/ 5963221 h 6634795"/>
              <a:gd name="connsiteX882" fmla="*/ 9525848 w 11989919"/>
              <a:gd name="connsiteY882" fmla="*/ 5999797 h 6634795"/>
              <a:gd name="connsiteX883" fmla="*/ 9489272 w 11989919"/>
              <a:gd name="connsiteY883" fmla="*/ 5963221 h 6634795"/>
              <a:gd name="connsiteX884" fmla="*/ 9525848 w 11989919"/>
              <a:gd name="connsiteY884" fmla="*/ 5926645 h 6634795"/>
              <a:gd name="connsiteX885" fmla="*/ 9305167 w 11989919"/>
              <a:gd name="connsiteY885" fmla="*/ 5926645 h 6634795"/>
              <a:gd name="connsiteX886" fmla="*/ 9341743 w 11989919"/>
              <a:gd name="connsiteY886" fmla="*/ 5963221 h 6634795"/>
              <a:gd name="connsiteX887" fmla="*/ 9305167 w 11989919"/>
              <a:gd name="connsiteY887" fmla="*/ 5999797 h 6634795"/>
              <a:gd name="connsiteX888" fmla="*/ 9268591 w 11989919"/>
              <a:gd name="connsiteY888" fmla="*/ 5963221 h 6634795"/>
              <a:gd name="connsiteX889" fmla="*/ 9305167 w 11989919"/>
              <a:gd name="connsiteY889" fmla="*/ 5926645 h 6634795"/>
              <a:gd name="connsiteX890" fmla="*/ 9084486 w 11989919"/>
              <a:gd name="connsiteY890" fmla="*/ 5926645 h 6634795"/>
              <a:gd name="connsiteX891" fmla="*/ 9121062 w 11989919"/>
              <a:gd name="connsiteY891" fmla="*/ 5963221 h 6634795"/>
              <a:gd name="connsiteX892" fmla="*/ 9084486 w 11989919"/>
              <a:gd name="connsiteY892" fmla="*/ 5999797 h 6634795"/>
              <a:gd name="connsiteX893" fmla="*/ 9047910 w 11989919"/>
              <a:gd name="connsiteY893" fmla="*/ 5963221 h 6634795"/>
              <a:gd name="connsiteX894" fmla="*/ 9084486 w 11989919"/>
              <a:gd name="connsiteY894" fmla="*/ 5926645 h 6634795"/>
              <a:gd name="connsiteX895" fmla="*/ 8863805 w 11989919"/>
              <a:gd name="connsiteY895" fmla="*/ 5926645 h 6634795"/>
              <a:gd name="connsiteX896" fmla="*/ 8900381 w 11989919"/>
              <a:gd name="connsiteY896" fmla="*/ 5963221 h 6634795"/>
              <a:gd name="connsiteX897" fmla="*/ 8863805 w 11989919"/>
              <a:gd name="connsiteY897" fmla="*/ 5999797 h 6634795"/>
              <a:gd name="connsiteX898" fmla="*/ 8827229 w 11989919"/>
              <a:gd name="connsiteY898" fmla="*/ 5963221 h 6634795"/>
              <a:gd name="connsiteX899" fmla="*/ 8863805 w 11989919"/>
              <a:gd name="connsiteY899" fmla="*/ 5926645 h 6634795"/>
              <a:gd name="connsiteX900" fmla="*/ 8643124 w 11989919"/>
              <a:gd name="connsiteY900" fmla="*/ 5926645 h 6634795"/>
              <a:gd name="connsiteX901" fmla="*/ 8679700 w 11989919"/>
              <a:gd name="connsiteY901" fmla="*/ 5963221 h 6634795"/>
              <a:gd name="connsiteX902" fmla="*/ 8643124 w 11989919"/>
              <a:gd name="connsiteY902" fmla="*/ 5999797 h 6634795"/>
              <a:gd name="connsiteX903" fmla="*/ 8606548 w 11989919"/>
              <a:gd name="connsiteY903" fmla="*/ 5963221 h 6634795"/>
              <a:gd name="connsiteX904" fmla="*/ 8643124 w 11989919"/>
              <a:gd name="connsiteY904" fmla="*/ 5926645 h 6634795"/>
              <a:gd name="connsiteX905" fmla="*/ 8422443 w 11989919"/>
              <a:gd name="connsiteY905" fmla="*/ 5926645 h 6634795"/>
              <a:gd name="connsiteX906" fmla="*/ 8459019 w 11989919"/>
              <a:gd name="connsiteY906" fmla="*/ 5963221 h 6634795"/>
              <a:gd name="connsiteX907" fmla="*/ 8422443 w 11989919"/>
              <a:gd name="connsiteY907" fmla="*/ 5999797 h 6634795"/>
              <a:gd name="connsiteX908" fmla="*/ 8385867 w 11989919"/>
              <a:gd name="connsiteY908" fmla="*/ 5963221 h 6634795"/>
              <a:gd name="connsiteX909" fmla="*/ 8422443 w 11989919"/>
              <a:gd name="connsiteY909" fmla="*/ 5926645 h 6634795"/>
              <a:gd name="connsiteX910" fmla="*/ 8201762 w 11989919"/>
              <a:gd name="connsiteY910" fmla="*/ 5926645 h 6634795"/>
              <a:gd name="connsiteX911" fmla="*/ 8238338 w 11989919"/>
              <a:gd name="connsiteY911" fmla="*/ 5963221 h 6634795"/>
              <a:gd name="connsiteX912" fmla="*/ 8201762 w 11989919"/>
              <a:gd name="connsiteY912" fmla="*/ 5999797 h 6634795"/>
              <a:gd name="connsiteX913" fmla="*/ 8165186 w 11989919"/>
              <a:gd name="connsiteY913" fmla="*/ 5963221 h 6634795"/>
              <a:gd name="connsiteX914" fmla="*/ 8201762 w 11989919"/>
              <a:gd name="connsiteY914" fmla="*/ 5926645 h 6634795"/>
              <a:gd name="connsiteX915" fmla="*/ 7981081 w 11989919"/>
              <a:gd name="connsiteY915" fmla="*/ 5926645 h 6634795"/>
              <a:gd name="connsiteX916" fmla="*/ 8017657 w 11989919"/>
              <a:gd name="connsiteY916" fmla="*/ 5963221 h 6634795"/>
              <a:gd name="connsiteX917" fmla="*/ 7981081 w 11989919"/>
              <a:gd name="connsiteY917" fmla="*/ 5999797 h 6634795"/>
              <a:gd name="connsiteX918" fmla="*/ 7944505 w 11989919"/>
              <a:gd name="connsiteY918" fmla="*/ 5963221 h 6634795"/>
              <a:gd name="connsiteX919" fmla="*/ 7981081 w 11989919"/>
              <a:gd name="connsiteY919" fmla="*/ 5926645 h 6634795"/>
              <a:gd name="connsiteX920" fmla="*/ 7760400 w 11989919"/>
              <a:gd name="connsiteY920" fmla="*/ 5926645 h 6634795"/>
              <a:gd name="connsiteX921" fmla="*/ 7796976 w 11989919"/>
              <a:gd name="connsiteY921" fmla="*/ 5963221 h 6634795"/>
              <a:gd name="connsiteX922" fmla="*/ 7760400 w 11989919"/>
              <a:gd name="connsiteY922" fmla="*/ 5999797 h 6634795"/>
              <a:gd name="connsiteX923" fmla="*/ 7723824 w 11989919"/>
              <a:gd name="connsiteY923" fmla="*/ 5963221 h 6634795"/>
              <a:gd name="connsiteX924" fmla="*/ 7760400 w 11989919"/>
              <a:gd name="connsiteY924" fmla="*/ 5926645 h 6634795"/>
              <a:gd name="connsiteX925" fmla="*/ 7539719 w 11989919"/>
              <a:gd name="connsiteY925" fmla="*/ 5926645 h 6634795"/>
              <a:gd name="connsiteX926" fmla="*/ 7576295 w 11989919"/>
              <a:gd name="connsiteY926" fmla="*/ 5963221 h 6634795"/>
              <a:gd name="connsiteX927" fmla="*/ 7539719 w 11989919"/>
              <a:gd name="connsiteY927" fmla="*/ 5999797 h 6634795"/>
              <a:gd name="connsiteX928" fmla="*/ 7503143 w 11989919"/>
              <a:gd name="connsiteY928" fmla="*/ 5963221 h 6634795"/>
              <a:gd name="connsiteX929" fmla="*/ 7539719 w 11989919"/>
              <a:gd name="connsiteY929" fmla="*/ 5926645 h 6634795"/>
              <a:gd name="connsiteX930" fmla="*/ 7319038 w 11989919"/>
              <a:gd name="connsiteY930" fmla="*/ 5926645 h 6634795"/>
              <a:gd name="connsiteX931" fmla="*/ 7355614 w 11989919"/>
              <a:gd name="connsiteY931" fmla="*/ 5963221 h 6634795"/>
              <a:gd name="connsiteX932" fmla="*/ 7319038 w 11989919"/>
              <a:gd name="connsiteY932" fmla="*/ 5999797 h 6634795"/>
              <a:gd name="connsiteX933" fmla="*/ 7282462 w 11989919"/>
              <a:gd name="connsiteY933" fmla="*/ 5963221 h 6634795"/>
              <a:gd name="connsiteX934" fmla="*/ 7319038 w 11989919"/>
              <a:gd name="connsiteY934" fmla="*/ 5926645 h 6634795"/>
              <a:gd name="connsiteX935" fmla="*/ 7098357 w 11989919"/>
              <a:gd name="connsiteY935" fmla="*/ 5926645 h 6634795"/>
              <a:gd name="connsiteX936" fmla="*/ 7134933 w 11989919"/>
              <a:gd name="connsiteY936" fmla="*/ 5963221 h 6634795"/>
              <a:gd name="connsiteX937" fmla="*/ 7098357 w 11989919"/>
              <a:gd name="connsiteY937" fmla="*/ 5999797 h 6634795"/>
              <a:gd name="connsiteX938" fmla="*/ 7061781 w 11989919"/>
              <a:gd name="connsiteY938" fmla="*/ 5963221 h 6634795"/>
              <a:gd name="connsiteX939" fmla="*/ 7098357 w 11989919"/>
              <a:gd name="connsiteY939" fmla="*/ 5926645 h 6634795"/>
              <a:gd name="connsiteX940" fmla="*/ 6877676 w 11989919"/>
              <a:gd name="connsiteY940" fmla="*/ 5926645 h 6634795"/>
              <a:gd name="connsiteX941" fmla="*/ 6914252 w 11989919"/>
              <a:gd name="connsiteY941" fmla="*/ 5963221 h 6634795"/>
              <a:gd name="connsiteX942" fmla="*/ 6877676 w 11989919"/>
              <a:gd name="connsiteY942" fmla="*/ 5999797 h 6634795"/>
              <a:gd name="connsiteX943" fmla="*/ 6841100 w 11989919"/>
              <a:gd name="connsiteY943" fmla="*/ 5963221 h 6634795"/>
              <a:gd name="connsiteX944" fmla="*/ 6877676 w 11989919"/>
              <a:gd name="connsiteY944" fmla="*/ 5926645 h 6634795"/>
              <a:gd name="connsiteX945" fmla="*/ 6656995 w 11989919"/>
              <a:gd name="connsiteY945" fmla="*/ 5926645 h 6634795"/>
              <a:gd name="connsiteX946" fmla="*/ 6693571 w 11989919"/>
              <a:gd name="connsiteY946" fmla="*/ 5963221 h 6634795"/>
              <a:gd name="connsiteX947" fmla="*/ 6656995 w 11989919"/>
              <a:gd name="connsiteY947" fmla="*/ 5999797 h 6634795"/>
              <a:gd name="connsiteX948" fmla="*/ 6620419 w 11989919"/>
              <a:gd name="connsiteY948" fmla="*/ 5963221 h 6634795"/>
              <a:gd name="connsiteX949" fmla="*/ 6656995 w 11989919"/>
              <a:gd name="connsiteY949" fmla="*/ 5926645 h 6634795"/>
              <a:gd name="connsiteX950" fmla="*/ 6436314 w 11989919"/>
              <a:gd name="connsiteY950" fmla="*/ 5926645 h 6634795"/>
              <a:gd name="connsiteX951" fmla="*/ 6472890 w 11989919"/>
              <a:gd name="connsiteY951" fmla="*/ 5963221 h 6634795"/>
              <a:gd name="connsiteX952" fmla="*/ 6436314 w 11989919"/>
              <a:gd name="connsiteY952" fmla="*/ 5999797 h 6634795"/>
              <a:gd name="connsiteX953" fmla="*/ 6399738 w 11989919"/>
              <a:gd name="connsiteY953" fmla="*/ 5963221 h 6634795"/>
              <a:gd name="connsiteX954" fmla="*/ 6436314 w 11989919"/>
              <a:gd name="connsiteY954" fmla="*/ 5926645 h 6634795"/>
              <a:gd name="connsiteX955" fmla="*/ 6215633 w 11989919"/>
              <a:gd name="connsiteY955" fmla="*/ 5926645 h 6634795"/>
              <a:gd name="connsiteX956" fmla="*/ 6252209 w 11989919"/>
              <a:gd name="connsiteY956" fmla="*/ 5963221 h 6634795"/>
              <a:gd name="connsiteX957" fmla="*/ 6215633 w 11989919"/>
              <a:gd name="connsiteY957" fmla="*/ 5999797 h 6634795"/>
              <a:gd name="connsiteX958" fmla="*/ 6179057 w 11989919"/>
              <a:gd name="connsiteY958" fmla="*/ 5963221 h 6634795"/>
              <a:gd name="connsiteX959" fmla="*/ 6215633 w 11989919"/>
              <a:gd name="connsiteY959" fmla="*/ 5926645 h 6634795"/>
              <a:gd name="connsiteX960" fmla="*/ 5994952 w 11989919"/>
              <a:gd name="connsiteY960" fmla="*/ 5926645 h 6634795"/>
              <a:gd name="connsiteX961" fmla="*/ 6031528 w 11989919"/>
              <a:gd name="connsiteY961" fmla="*/ 5963221 h 6634795"/>
              <a:gd name="connsiteX962" fmla="*/ 5994952 w 11989919"/>
              <a:gd name="connsiteY962" fmla="*/ 5999797 h 6634795"/>
              <a:gd name="connsiteX963" fmla="*/ 5958376 w 11989919"/>
              <a:gd name="connsiteY963" fmla="*/ 5963221 h 6634795"/>
              <a:gd name="connsiteX964" fmla="*/ 5994952 w 11989919"/>
              <a:gd name="connsiteY964" fmla="*/ 5926645 h 6634795"/>
              <a:gd name="connsiteX965" fmla="*/ 5774272 w 11989919"/>
              <a:gd name="connsiteY965" fmla="*/ 5926645 h 6634795"/>
              <a:gd name="connsiteX966" fmla="*/ 5810848 w 11989919"/>
              <a:gd name="connsiteY966" fmla="*/ 5963221 h 6634795"/>
              <a:gd name="connsiteX967" fmla="*/ 5774272 w 11989919"/>
              <a:gd name="connsiteY967" fmla="*/ 5999797 h 6634795"/>
              <a:gd name="connsiteX968" fmla="*/ 5737697 w 11989919"/>
              <a:gd name="connsiteY968" fmla="*/ 5963221 h 6634795"/>
              <a:gd name="connsiteX969" fmla="*/ 5774272 w 11989919"/>
              <a:gd name="connsiteY969" fmla="*/ 5926645 h 6634795"/>
              <a:gd name="connsiteX970" fmla="*/ 5553593 w 11989919"/>
              <a:gd name="connsiteY970" fmla="*/ 5926645 h 6634795"/>
              <a:gd name="connsiteX971" fmla="*/ 5590169 w 11989919"/>
              <a:gd name="connsiteY971" fmla="*/ 5963221 h 6634795"/>
              <a:gd name="connsiteX972" fmla="*/ 5553593 w 11989919"/>
              <a:gd name="connsiteY972" fmla="*/ 5999797 h 6634795"/>
              <a:gd name="connsiteX973" fmla="*/ 5517018 w 11989919"/>
              <a:gd name="connsiteY973" fmla="*/ 5963221 h 6634795"/>
              <a:gd name="connsiteX974" fmla="*/ 5553593 w 11989919"/>
              <a:gd name="connsiteY974" fmla="*/ 5926645 h 6634795"/>
              <a:gd name="connsiteX975" fmla="*/ 5332913 w 11989919"/>
              <a:gd name="connsiteY975" fmla="*/ 5926645 h 6634795"/>
              <a:gd name="connsiteX976" fmla="*/ 5369490 w 11989919"/>
              <a:gd name="connsiteY976" fmla="*/ 5963221 h 6634795"/>
              <a:gd name="connsiteX977" fmla="*/ 5332913 w 11989919"/>
              <a:gd name="connsiteY977" fmla="*/ 5999797 h 6634795"/>
              <a:gd name="connsiteX978" fmla="*/ 5296337 w 11989919"/>
              <a:gd name="connsiteY978" fmla="*/ 5963221 h 6634795"/>
              <a:gd name="connsiteX979" fmla="*/ 5332913 w 11989919"/>
              <a:gd name="connsiteY979" fmla="*/ 5926645 h 6634795"/>
              <a:gd name="connsiteX980" fmla="*/ 5112230 w 11989919"/>
              <a:gd name="connsiteY980" fmla="*/ 5926645 h 6634795"/>
              <a:gd name="connsiteX981" fmla="*/ 5148807 w 11989919"/>
              <a:gd name="connsiteY981" fmla="*/ 5963221 h 6634795"/>
              <a:gd name="connsiteX982" fmla="*/ 5112230 w 11989919"/>
              <a:gd name="connsiteY982" fmla="*/ 5999797 h 6634795"/>
              <a:gd name="connsiteX983" fmla="*/ 5075655 w 11989919"/>
              <a:gd name="connsiteY983" fmla="*/ 5963221 h 6634795"/>
              <a:gd name="connsiteX984" fmla="*/ 5112230 w 11989919"/>
              <a:gd name="connsiteY984" fmla="*/ 5926645 h 6634795"/>
              <a:gd name="connsiteX985" fmla="*/ 4891552 w 11989919"/>
              <a:gd name="connsiteY985" fmla="*/ 5926645 h 6634795"/>
              <a:gd name="connsiteX986" fmla="*/ 4928127 w 11989919"/>
              <a:gd name="connsiteY986" fmla="*/ 5963221 h 6634795"/>
              <a:gd name="connsiteX987" fmla="*/ 4891552 w 11989919"/>
              <a:gd name="connsiteY987" fmla="*/ 5999797 h 6634795"/>
              <a:gd name="connsiteX988" fmla="*/ 4854975 w 11989919"/>
              <a:gd name="connsiteY988" fmla="*/ 5963221 h 6634795"/>
              <a:gd name="connsiteX989" fmla="*/ 4891552 w 11989919"/>
              <a:gd name="connsiteY989" fmla="*/ 5926645 h 6634795"/>
              <a:gd name="connsiteX990" fmla="*/ 4670871 w 11989919"/>
              <a:gd name="connsiteY990" fmla="*/ 5926645 h 6634795"/>
              <a:gd name="connsiteX991" fmla="*/ 4707447 w 11989919"/>
              <a:gd name="connsiteY991" fmla="*/ 5963221 h 6634795"/>
              <a:gd name="connsiteX992" fmla="*/ 4670871 w 11989919"/>
              <a:gd name="connsiteY992" fmla="*/ 5999797 h 6634795"/>
              <a:gd name="connsiteX993" fmla="*/ 4634295 w 11989919"/>
              <a:gd name="connsiteY993" fmla="*/ 5963221 h 6634795"/>
              <a:gd name="connsiteX994" fmla="*/ 4670871 w 11989919"/>
              <a:gd name="connsiteY994" fmla="*/ 5926645 h 6634795"/>
              <a:gd name="connsiteX995" fmla="*/ 4450188 w 11989919"/>
              <a:gd name="connsiteY995" fmla="*/ 5926645 h 6634795"/>
              <a:gd name="connsiteX996" fmla="*/ 4486764 w 11989919"/>
              <a:gd name="connsiteY996" fmla="*/ 5963221 h 6634795"/>
              <a:gd name="connsiteX997" fmla="*/ 4450188 w 11989919"/>
              <a:gd name="connsiteY997" fmla="*/ 5999797 h 6634795"/>
              <a:gd name="connsiteX998" fmla="*/ 4413613 w 11989919"/>
              <a:gd name="connsiteY998" fmla="*/ 5963221 h 6634795"/>
              <a:gd name="connsiteX999" fmla="*/ 4450188 w 11989919"/>
              <a:gd name="connsiteY999" fmla="*/ 5926645 h 6634795"/>
              <a:gd name="connsiteX1000" fmla="*/ 4229507 w 11989919"/>
              <a:gd name="connsiteY1000" fmla="*/ 5926645 h 6634795"/>
              <a:gd name="connsiteX1001" fmla="*/ 4266084 w 11989919"/>
              <a:gd name="connsiteY1001" fmla="*/ 5963221 h 6634795"/>
              <a:gd name="connsiteX1002" fmla="*/ 4229507 w 11989919"/>
              <a:gd name="connsiteY1002" fmla="*/ 5999797 h 6634795"/>
              <a:gd name="connsiteX1003" fmla="*/ 4192931 w 11989919"/>
              <a:gd name="connsiteY1003" fmla="*/ 5963221 h 6634795"/>
              <a:gd name="connsiteX1004" fmla="*/ 4229507 w 11989919"/>
              <a:gd name="connsiteY1004" fmla="*/ 5926645 h 6634795"/>
              <a:gd name="connsiteX1005" fmla="*/ 4008847 w 11989919"/>
              <a:gd name="connsiteY1005" fmla="*/ 5926645 h 6634795"/>
              <a:gd name="connsiteX1006" fmla="*/ 4045426 w 11989919"/>
              <a:gd name="connsiteY1006" fmla="*/ 5963221 h 6634795"/>
              <a:gd name="connsiteX1007" fmla="*/ 4008847 w 11989919"/>
              <a:gd name="connsiteY1007" fmla="*/ 5999797 h 6634795"/>
              <a:gd name="connsiteX1008" fmla="*/ 3972267 w 11989919"/>
              <a:gd name="connsiteY1008" fmla="*/ 5963221 h 6634795"/>
              <a:gd name="connsiteX1009" fmla="*/ 4008847 w 11989919"/>
              <a:gd name="connsiteY1009" fmla="*/ 5926645 h 6634795"/>
              <a:gd name="connsiteX1010" fmla="*/ 3788165 w 11989919"/>
              <a:gd name="connsiteY1010" fmla="*/ 5926645 h 6634795"/>
              <a:gd name="connsiteX1011" fmla="*/ 3824738 w 11989919"/>
              <a:gd name="connsiteY1011" fmla="*/ 5963221 h 6634795"/>
              <a:gd name="connsiteX1012" fmla="*/ 3788165 w 11989919"/>
              <a:gd name="connsiteY1012" fmla="*/ 5999797 h 6634795"/>
              <a:gd name="connsiteX1013" fmla="*/ 3751588 w 11989919"/>
              <a:gd name="connsiteY1013" fmla="*/ 5963221 h 6634795"/>
              <a:gd name="connsiteX1014" fmla="*/ 3788165 w 11989919"/>
              <a:gd name="connsiteY1014" fmla="*/ 5926645 h 6634795"/>
              <a:gd name="connsiteX1015" fmla="*/ 3567479 w 11989919"/>
              <a:gd name="connsiteY1015" fmla="*/ 5926645 h 6634795"/>
              <a:gd name="connsiteX1016" fmla="*/ 3604051 w 11989919"/>
              <a:gd name="connsiteY1016" fmla="*/ 5963221 h 6634795"/>
              <a:gd name="connsiteX1017" fmla="*/ 3567479 w 11989919"/>
              <a:gd name="connsiteY1017" fmla="*/ 5999797 h 6634795"/>
              <a:gd name="connsiteX1018" fmla="*/ 3530901 w 11989919"/>
              <a:gd name="connsiteY1018" fmla="*/ 5963221 h 6634795"/>
              <a:gd name="connsiteX1019" fmla="*/ 3567479 w 11989919"/>
              <a:gd name="connsiteY1019" fmla="*/ 5926645 h 6634795"/>
              <a:gd name="connsiteX1020" fmla="*/ 3346801 w 11989919"/>
              <a:gd name="connsiteY1020" fmla="*/ 5926645 h 6634795"/>
              <a:gd name="connsiteX1021" fmla="*/ 3383375 w 11989919"/>
              <a:gd name="connsiteY1021" fmla="*/ 5963221 h 6634795"/>
              <a:gd name="connsiteX1022" fmla="*/ 3346801 w 11989919"/>
              <a:gd name="connsiteY1022" fmla="*/ 5999797 h 6634795"/>
              <a:gd name="connsiteX1023" fmla="*/ 3310228 w 11989919"/>
              <a:gd name="connsiteY1023" fmla="*/ 5963221 h 6634795"/>
              <a:gd name="connsiteX1024" fmla="*/ 3346801 w 11989919"/>
              <a:gd name="connsiteY1024" fmla="*/ 5926645 h 6634795"/>
              <a:gd name="connsiteX1025" fmla="*/ 3126126 w 11989919"/>
              <a:gd name="connsiteY1025" fmla="*/ 5926645 h 6634795"/>
              <a:gd name="connsiteX1026" fmla="*/ 3162696 w 11989919"/>
              <a:gd name="connsiteY1026" fmla="*/ 5963221 h 6634795"/>
              <a:gd name="connsiteX1027" fmla="*/ 3126126 w 11989919"/>
              <a:gd name="connsiteY1027" fmla="*/ 5999797 h 6634795"/>
              <a:gd name="connsiteX1028" fmla="*/ 3089541 w 11989919"/>
              <a:gd name="connsiteY1028" fmla="*/ 5963221 h 6634795"/>
              <a:gd name="connsiteX1029" fmla="*/ 3126126 w 11989919"/>
              <a:gd name="connsiteY1029" fmla="*/ 5926645 h 6634795"/>
              <a:gd name="connsiteX1030" fmla="*/ 2905436 w 11989919"/>
              <a:gd name="connsiteY1030" fmla="*/ 5926645 h 6634795"/>
              <a:gd name="connsiteX1031" fmla="*/ 2942013 w 11989919"/>
              <a:gd name="connsiteY1031" fmla="*/ 5963221 h 6634795"/>
              <a:gd name="connsiteX1032" fmla="*/ 2905436 w 11989919"/>
              <a:gd name="connsiteY1032" fmla="*/ 5999797 h 6634795"/>
              <a:gd name="connsiteX1033" fmla="*/ 2868866 w 11989919"/>
              <a:gd name="connsiteY1033" fmla="*/ 5963221 h 6634795"/>
              <a:gd name="connsiteX1034" fmla="*/ 2905436 w 11989919"/>
              <a:gd name="connsiteY1034" fmla="*/ 5926645 h 6634795"/>
              <a:gd name="connsiteX1035" fmla="*/ 2684758 w 11989919"/>
              <a:gd name="connsiteY1035" fmla="*/ 5926645 h 6634795"/>
              <a:gd name="connsiteX1036" fmla="*/ 2721329 w 11989919"/>
              <a:gd name="connsiteY1036" fmla="*/ 5963221 h 6634795"/>
              <a:gd name="connsiteX1037" fmla="*/ 2684758 w 11989919"/>
              <a:gd name="connsiteY1037" fmla="*/ 5999797 h 6634795"/>
              <a:gd name="connsiteX1038" fmla="*/ 2648177 w 11989919"/>
              <a:gd name="connsiteY1038" fmla="*/ 5963221 h 6634795"/>
              <a:gd name="connsiteX1039" fmla="*/ 2684758 w 11989919"/>
              <a:gd name="connsiteY1039" fmla="*/ 5926645 h 6634795"/>
              <a:gd name="connsiteX1040" fmla="*/ 2464071 w 11989919"/>
              <a:gd name="connsiteY1040" fmla="*/ 5926645 h 6634795"/>
              <a:gd name="connsiteX1041" fmla="*/ 2500650 w 11989919"/>
              <a:gd name="connsiteY1041" fmla="*/ 5963221 h 6634795"/>
              <a:gd name="connsiteX1042" fmla="*/ 2464071 w 11989919"/>
              <a:gd name="connsiteY1042" fmla="*/ 5999797 h 6634795"/>
              <a:gd name="connsiteX1043" fmla="*/ 2427500 w 11989919"/>
              <a:gd name="connsiteY1043" fmla="*/ 5963221 h 6634795"/>
              <a:gd name="connsiteX1044" fmla="*/ 2464071 w 11989919"/>
              <a:gd name="connsiteY1044" fmla="*/ 5926645 h 6634795"/>
              <a:gd name="connsiteX1045" fmla="*/ 2243393 w 11989919"/>
              <a:gd name="connsiteY1045" fmla="*/ 5926645 h 6634795"/>
              <a:gd name="connsiteX1046" fmla="*/ 2279972 w 11989919"/>
              <a:gd name="connsiteY1046" fmla="*/ 5963221 h 6634795"/>
              <a:gd name="connsiteX1047" fmla="*/ 2243393 w 11989919"/>
              <a:gd name="connsiteY1047" fmla="*/ 5999797 h 6634795"/>
              <a:gd name="connsiteX1048" fmla="*/ 2206817 w 11989919"/>
              <a:gd name="connsiteY1048" fmla="*/ 5963221 h 6634795"/>
              <a:gd name="connsiteX1049" fmla="*/ 2243393 w 11989919"/>
              <a:gd name="connsiteY1049" fmla="*/ 5926645 h 6634795"/>
              <a:gd name="connsiteX1050" fmla="*/ 2022713 w 11989919"/>
              <a:gd name="connsiteY1050" fmla="*/ 5926645 h 6634795"/>
              <a:gd name="connsiteX1051" fmla="*/ 2059288 w 11989919"/>
              <a:gd name="connsiteY1051" fmla="*/ 5963221 h 6634795"/>
              <a:gd name="connsiteX1052" fmla="*/ 2022713 w 11989919"/>
              <a:gd name="connsiteY1052" fmla="*/ 5999797 h 6634795"/>
              <a:gd name="connsiteX1053" fmla="*/ 1986176 w 11989919"/>
              <a:gd name="connsiteY1053" fmla="*/ 5963221 h 6634795"/>
              <a:gd name="connsiteX1054" fmla="*/ 2022713 w 11989919"/>
              <a:gd name="connsiteY1054" fmla="*/ 5926645 h 6634795"/>
              <a:gd name="connsiteX1055" fmla="*/ 1802066 w 11989919"/>
              <a:gd name="connsiteY1055" fmla="*/ 5926645 h 6634795"/>
              <a:gd name="connsiteX1056" fmla="*/ 1838642 w 11989919"/>
              <a:gd name="connsiteY1056" fmla="*/ 5963221 h 6634795"/>
              <a:gd name="connsiteX1057" fmla="*/ 1802066 w 11989919"/>
              <a:gd name="connsiteY1057" fmla="*/ 5999797 h 6634795"/>
              <a:gd name="connsiteX1058" fmla="*/ 1765490 w 11989919"/>
              <a:gd name="connsiteY1058" fmla="*/ 5963221 h 6634795"/>
              <a:gd name="connsiteX1059" fmla="*/ 1802066 w 11989919"/>
              <a:gd name="connsiteY1059" fmla="*/ 5926645 h 6634795"/>
              <a:gd name="connsiteX1060" fmla="*/ 1581380 w 11989919"/>
              <a:gd name="connsiteY1060" fmla="*/ 5926645 h 6634795"/>
              <a:gd name="connsiteX1061" fmla="*/ 1617956 w 11989919"/>
              <a:gd name="connsiteY1061" fmla="*/ 5963221 h 6634795"/>
              <a:gd name="connsiteX1062" fmla="*/ 1581380 w 11989919"/>
              <a:gd name="connsiteY1062" fmla="*/ 5999797 h 6634795"/>
              <a:gd name="connsiteX1063" fmla="*/ 1544804 w 11989919"/>
              <a:gd name="connsiteY1063" fmla="*/ 5963221 h 6634795"/>
              <a:gd name="connsiteX1064" fmla="*/ 1581380 w 11989919"/>
              <a:gd name="connsiteY1064" fmla="*/ 5926645 h 6634795"/>
              <a:gd name="connsiteX1065" fmla="*/ 1360694 w 11989919"/>
              <a:gd name="connsiteY1065" fmla="*/ 5926645 h 6634795"/>
              <a:gd name="connsiteX1066" fmla="*/ 1397270 w 11989919"/>
              <a:gd name="connsiteY1066" fmla="*/ 5963221 h 6634795"/>
              <a:gd name="connsiteX1067" fmla="*/ 1360694 w 11989919"/>
              <a:gd name="connsiteY1067" fmla="*/ 5999797 h 6634795"/>
              <a:gd name="connsiteX1068" fmla="*/ 1324118 w 11989919"/>
              <a:gd name="connsiteY1068" fmla="*/ 5963221 h 6634795"/>
              <a:gd name="connsiteX1069" fmla="*/ 1360694 w 11989919"/>
              <a:gd name="connsiteY1069" fmla="*/ 5926645 h 6634795"/>
              <a:gd name="connsiteX1070" fmla="*/ 1140008 w 11989919"/>
              <a:gd name="connsiteY1070" fmla="*/ 5926645 h 6634795"/>
              <a:gd name="connsiteX1071" fmla="*/ 1176584 w 11989919"/>
              <a:gd name="connsiteY1071" fmla="*/ 5963221 h 6634795"/>
              <a:gd name="connsiteX1072" fmla="*/ 1140008 w 11989919"/>
              <a:gd name="connsiteY1072" fmla="*/ 5999797 h 6634795"/>
              <a:gd name="connsiteX1073" fmla="*/ 1103432 w 11989919"/>
              <a:gd name="connsiteY1073" fmla="*/ 5963221 h 6634795"/>
              <a:gd name="connsiteX1074" fmla="*/ 1140008 w 11989919"/>
              <a:gd name="connsiteY1074" fmla="*/ 5926645 h 6634795"/>
              <a:gd name="connsiteX1075" fmla="*/ 919322 w 11989919"/>
              <a:gd name="connsiteY1075" fmla="*/ 5926645 h 6634795"/>
              <a:gd name="connsiteX1076" fmla="*/ 955898 w 11989919"/>
              <a:gd name="connsiteY1076" fmla="*/ 5963221 h 6634795"/>
              <a:gd name="connsiteX1077" fmla="*/ 919322 w 11989919"/>
              <a:gd name="connsiteY1077" fmla="*/ 5999797 h 6634795"/>
              <a:gd name="connsiteX1078" fmla="*/ 882746 w 11989919"/>
              <a:gd name="connsiteY1078" fmla="*/ 5963221 h 6634795"/>
              <a:gd name="connsiteX1079" fmla="*/ 919322 w 11989919"/>
              <a:gd name="connsiteY1079" fmla="*/ 5926645 h 6634795"/>
              <a:gd name="connsiteX1080" fmla="*/ 698636 w 11989919"/>
              <a:gd name="connsiteY1080" fmla="*/ 5926645 h 6634795"/>
              <a:gd name="connsiteX1081" fmla="*/ 735212 w 11989919"/>
              <a:gd name="connsiteY1081" fmla="*/ 5963221 h 6634795"/>
              <a:gd name="connsiteX1082" fmla="*/ 698636 w 11989919"/>
              <a:gd name="connsiteY1082" fmla="*/ 5999797 h 6634795"/>
              <a:gd name="connsiteX1083" fmla="*/ 662060 w 11989919"/>
              <a:gd name="connsiteY1083" fmla="*/ 5963221 h 6634795"/>
              <a:gd name="connsiteX1084" fmla="*/ 698636 w 11989919"/>
              <a:gd name="connsiteY1084" fmla="*/ 5926645 h 6634795"/>
              <a:gd name="connsiteX1085" fmla="*/ 477950 w 11989919"/>
              <a:gd name="connsiteY1085" fmla="*/ 5926645 h 6634795"/>
              <a:gd name="connsiteX1086" fmla="*/ 514526 w 11989919"/>
              <a:gd name="connsiteY1086" fmla="*/ 5963221 h 6634795"/>
              <a:gd name="connsiteX1087" fmla="*/ 477950 w 11989919"/>
              <a:gd name="connsiteY1087" fmla="*/ 5999797 h 6634795"/>
              <a:gd name="connsiteX1088" fmla="*/ 441374 w 11989919"/>
              <a:gd name="connsiteY1088" fmla="*/ 5963221 h 6634795"/>
              <a:gd name="connsiteX1089" fmla="*/ 477950 w 11989919"/>
              <a:gd name="connsiteY1089" fmla="*/ 5926645 h 6634795"/>
              <a:gd name="connsiteX1090" fmla="*/ 257263 w 11989919"/>
              <a:gd name="connsiteY1090" fmla="*/ 5926645 h 6634795"/>
              <a:gd name="connsiteX1091" fmla="*/ 293839 w 11989919"/>
              <a:gd name="connsiteY1091" fmla="*/ 5963221 h 6634795"/>
              <a:gd name="connsiteX1092" fmla="*/ 257263 w 11989919"/>
              <a:gd name="connsiteY1092" fmla="*/ 5999797 h 6634795"/>
              <a:gd name="connsiteX1093" fmla="*/ 220687 w 11989919"/>
              <a:gd name="connsiteY1093" fmla="*/ 5963221 h 6634795"/>
              <a:gd name="connsiteX1094" fmla="*/ 257263 w 11989919"/>
              <a:gd name="connsiteY1094" fmla="*/ 5926645 h 6634795"/>
              <a:gd name="connsiteX1095" fmla="*/ 36577 w 11989919"/>
              <a:gd name="connsiteY1095" fmla="*/ 5926645 h 6634795"/>
              <a:gd name="connsiteX1096" fmla="*/ 73153 w 11989919"/>
              <a:gd name="connsiteY1096" fmla="*/ 5963221 h 6634795"/>
              <a:gd name="connsiteX1097" fmla="*/ 36577 w 11989919"/>
              <a:gd name="connsiteY1097" fmla="*/ 5999797 h 6634795"/>
              <a:gd name="connsiteX1098" fmla="*/ 1 w 11989919"/>
              <a:gd name="connsiteY1098" fmla="*/ 5963221 h 6634795"/>
              <a:gd name="connsiteX1099" fmla="*/ 36577 w 11989919"/>
              <a:gd name="connsiteY1099" fmla="*/ 5926645 h 6634795"/>
              <a:gd name="connsiteX1100" fmla="*/ 11953343 w 11989919"/>
              <a:gd name="connsiteY1100" fmla="*/ 5714979 h 6634795"/>
              <a:gd name="connsiteX1101" fmla="*/ 11989919 w 11989919"/>
              <a:gd name="connsiteY1101" fmla="*/ 5751555 h 6634795"/>
              <a:gd name="connsiteX1102" fmla="*/ 11953343 w 11989919"/>
              <a:gd name="connsiteY1102" fmla="*/ 5788131 h 6634795"/>
              <a:gd name="connsiteX1103" fmla="*/ 11916767 w 11989919"/>
              <a:gd name="connsiteY1103" fmla="*/ 5751555 h 6634795"/>
              <a:gd name="connsiteX1104" fmla="*/ 11953343 w 11989919"/>
              <a:gd name="connsiteY1104" fmla="*/ 5714979 h 6634795"/>
              <a:gd name="connsiteX1105" fmla="*/ 11732658 w 11989919"/>
              <a:gd name="connsiteY1105" fmla="*/ 5714979 h 6634795"/>
              <a:gd name="connsiteX1106" fmla="*/ 11769234 w 11989919"/>
              <a:gd name="connsiteY1106" fmla="*/ 5751555 h 6634795"/>
              <a:gd name="connsiteX1107" fmla="*/ 11732658 w 11989919"/>
              <a:gd name="connsiteY1107" fmla="*/ 5788131 h 6634795"/>
              <a:gd name="connsiteX1108" fmla="*/ 11696082 w 11989919"/>
              <a:gd name="connsiteY1108" fmla="*/ 5751555 h 6634795"/>
              <a:gd name="connsiteX1109" fmla="*/ 11732658 w 11989919"/>
              <a:gd name="connsiteY1109" fmla="*/ 5714979 h 6634795"/>
              <a:gd name="connsiteX1110" fmla="*/ 11511977 w 11989919"/>
              <a:gd name="connsiteY1110" fmla="*/ 5714979 h 6634795"/>
              <a:gd name="connsiteX1111" fmla="*/ 11548553 w 11989919"/>
              <a:gd name="connsiteY1111" fmla="*/ 5751555 h 6634795"/>
              <a:gd name="connsiteX1112" fmla="*/ 11511977 w 11989919"/>
              <a:gd name="connsiteY1112" fmla="*/ 5788131 h 6634795"/>
              <a:gd name="connsiteX1113" fmla="*/ 11475401 w 11989919"/>
              <a:gd name="connsiteY1113" fmla="*/ 5751555 h 6634795"/>
              <a:gd name="connsiteX1114" fmla="*/ 11511977 w 11989919"/>
              <a:gd name="connsiteY1114" fmla="*/ 5714979 h 6634795"/>
              <a:gd name="connsiteX1115" fmla="*/ 11291296 w 11989919"/>
              <a:gd name="connsiteY1115" fmla="*/ 5714979 h 6634795"/>
              <a:gd name="connsiteX1116" fmla="*/ 11327872 w 11989919"/>
              <a:gd name="connsiteY1116" fmla="*/ 5751555 h 6634795"/>
              <a:gd name="connsiteX1117" fmla="*/ 11291296 w 11989919"/>
              <a:gd name="connsiteY1117" fmla="*/ 5788131 h 6634795"/>
              <a:gd name="connsiteX1118" fmla="*/ 11254720 w 11989919"/>
              <a:gd name="connsiteY1118" fmla="*/ 5751555 h 6634795"/>
              <a:gd name="connsiteX1119" fmla="*/ 11291296 w 11989919"/>
              <a:gd name="connsiteY1119" fmla="*/ 5714979 h 6634795"/>
              <a:gd name="connsiteX1120" fmla="*/ 11070615 w 11989919"/>
              <a:gd name="connsiteY1120" fmla="*/ 5714979 h 6634795"/>
              <a:gd name="connsiteX1121" fmla="*/ 11107191 w 11989919"/>
              <a:gd name="connsiteY1121" fmla="*/ 5751555 h 6634795"/>
              <a:gd name="connsiteX1122" fmla="*/ 11070615 w 11989919"/>
              <a:gd name="connsiteY1122" fmla="*/ 5788131 h 6634795"/>
              <a:gd name="connsiteX1123" fmla="*/ 11034039 w 11989919"/>
              <a:gd name="connsiteY1123" fmla="*/ 5751555 h 6634795"/>
              <a:gd name="connsiteX1124" fmla="*/ 11070615 w 11989919"/>
              <a:gd name="connsiteY1124" fmla="*/ 5714979 h 6634795"/>
              <a:gd name="connsiteX1125" fmla="*/ 10849934 w 11989919"/>
              <a:gd name="connsiteY1125" fmla="*/ 5714979 h 6634795"/>
              <a:gd name="connsiteX1126" fmla="*/ 10886510 w 11989919"/>
              <a:gd name="connsiteY1126" fmla="*/ 5751555 h 6634795"/>
              <a:gd name="connsiteX1127" fmla="*/ 10849934 w 11989919"/>
              <a:gd name="connsiteY1127" fmla="*/ 5788131 h 6634795"/>
              <a:gd name="connsiteX1128" fmla="*/ 10813358 w 11989919"/>
              <a:gd name="connsiteY1128" fmla="*/ 5751555 h 6634795"/>
              <a:gd name="connsiteX1129" fmla="*/ 10849934 w 11989919"/>
              <a:gd name="connsiteY1129" fmla="*/ 5714979 h 6634795"/>
              <a:gd name="connsiteX1130" fmla="*/ 10629253 w 11989919"/>
              <a:gd name="connsiteY1130" fmla="*/ 5714979 h 6634795"/>
              <a:gd name="connsiteX1131" fmla="*/ 10665829 w 11989919"/>
              <a:gd name="connsiteY1131" fmla="*/ 5751555 h 6634795"/>
              <a:gd name="connsiteX1132" fmla="*/ 10629253 w 11989919"/>
              <a:gd name="connsiteY1132" fmla="*/ 5788131 h 6634795"/>
              <a:gd name="connsiteX1133" fmla="*/ 10592677 w 11989919"/>
              <a:gd name="connsiteY1133" fmla="*/ 5751555 h 6634795"/>
              <a:gd name="connsiteX1134" fmla="*/ 10629253 w 11989919"/>
              <a:gd name="connsiteY1134" fmla="*/ 5714979 h 6634795"/>
              <a:gd name="connsiteX1135" fmla="*/ 10408572 w 11989919"/>
              <a:gd name="connsiteY1135" fmla="*/ 5714979 h 6634795"/>
              <a:gd name="connsiteX1136" fmla="*/ 10445148 w 11989919"/>
              <a:gd name="connsiteY1136" fmla="*/ 5751555 h 6634795"/>
              <a:gd name="connsiteX1137" fmla="*/ 10408572 w 11989919"/>
              <a:gd name="connsiteY1137" fmla="*/ 5788131 h 6634795"/>
              <a:gd name="connsiteX1138" fmla="*/ 10371996 w 11989919"/>
              <a:gd name="connsiteY1138" fmla="*/ 5751555 h 6634795"/>
              <a:gd name="connsiteX1139" fmla="*/ 10408572 w 11989919"/>
              <a:gd name="connsiteY1139" fmla="*/ 5714979 h 6634795"/>
              <a:gd name="connsiteX1140" fmla="*/ 10187891 w 11989919"/>
              <a:gd name="connsiteY1140" fmla="*/ 5714979 h 6634795"/>
              <a:gd name="connsiteX1141" fmla="*/ 10224467 w 11989919"/>
              <a:gd name="connsiteY1141" fmla="*/ 5751555 h 6634795"/>
              <a:gd name="connsiteX1142" fmla="*/ 10187891 w 11989919"/>
              <a:gd name="connsiteY1142" fmla="*/ 5788131 h 6634795"/>
              <a:gd name="connsiteX1143" fmla="*/ 10151315 w 11989919"/>
              <a:gd name="connsiteY1143" fmla="*/ 5751555 h 6634795"/>
              <a:gd name="connsiteX1144" fmla="*/ 10187891 w 11989919"/>
              <a:gd name="connsiteY1144" fmla="*/ 5714979 h 6634795"/>
              <a:gd name="connsiteX1145" fmla="*/ 9967210 w 11989919"/>
              <a:gd name="connsiteY1145" fmla="*/ 5714979 h 6634795"/>
              <a:gd name="connsiteX1146" fmla="*/ 10003786 w 11989919"/>
              <a:gd name="connsiteY1146" fmla="*/ 5751555 h 6634795"/>
              <a:gd name="connsiteX1147" fmla="*/ 9967210 w 11989919"/>
              <a:gd name="connsiteY1147" fmla="*/ 5788131 h 6634795"/>
              <a:gd name="connsiteX1148" fmla="*/ 9930634 w 11989919"/>
              <a:gd name="connsiteY1148" fmla="*/ 5751555 h 6634795"/>
              <a:gd name="connsiteX1149" fmla="*/ 9967210 w 11989919"/>
              <a:gd name="connsiteY1149" fmla="*/ 5714979 h 6634795"/>
              <a:gd name="connsiteX1150" fmla="*/ 9746529 w 11989919"/>
              <a:gd name="connsiteY1150" fmla="*/ 5714979 h 6634795"/>
              <a:gd name="connsiteX1151" fmla="*/ 9783105 w 11989919"/>
              <a:gd name="connsiteY1151" fmla="*/ 5751555 h 6634795"/>
              <a:gd name="connsiteX1152" fmla="*/ 9746529 w 11989919"/>
              <a:gd name="connsiteY1152" fmla="*/ 5788131 h 6634795"/>
              <a:gd name="connsiteX1153" fmla="*/ 9709953 w 11989919"/>
              <a:gd name="connsiteY1153" fmla="*/ 5751555 h 6634795"/>
              <a:gd name="connsiteX1154" fmla="*/ 9746529 w 11989919"/>
              <a:gd name="connsiteY1154" fmla="*/ 5714979 h 6634795"/>
              <a:gd name="connsiteX1155" fmla="*/ 9525848 w 11989919"/>
              <a:gd name="connsiteY1155" fmla="*/ 5714979 h 6634795"/>
              <a:gd name="connsiteX1156" fmla="*/ 9562424 w 11989919"/>
              <a:gd name="connsiteY1156" fmla="*/ 5751555 h 6634795"/>
              <a:gd name="connsiteX1157" fmla="*/ 9525848 w 11989919"/>
              <a:gd name="connsiteY1157" fmla="*/ 5788131 h 6634795"/>
              <a:gd name="connsiteX1158" fmla="*/ 9489272 w 11989919"/>
              <a:gd name="connsiteY1158" fmla="*/ 5751555 h 6634795"/>
              <a:gd name="connsiteX1159" fmla="*/ 9525848 w 11989919"/>
              <a:gd name="connsiteY1159" fmla="*/ 5714979 h 6634795"/>
              <a:gd name="connsiteX1160" fmla="*/ 9305167 w 11989919"/>
              <a:gd name="connsiteY1160" fmla="*/ 5714979 h 6634795"/>
              <a:gd name="connsiteX1161" fmla="*/ 9341743 w 11989919"/>
              <a:gd name="connsiteY1161" fmla="*/ 5751555 h 6634795"/>
              <a:gd name="connsiteX1162" fmla="*/ 9305167 w 11989919"/>
              <a:gd name="connsiteY1162" fmla="*/ 5788131 h 6634795"/>
              <a:gd name="connsiteX1163" fmla="*/ 9268591 w 11989919"/>
              <a:gd name="connsiteY1163" fmla="*/ 5751555 h 6634795"/>
              <a:gd name="connsiteX1164" fmla="*/ 9305167 w 11989919"/>
              <a:gd name="connsiteY1164" fmla="*/ 5714979 h 6634795"/>
              <a:gd name="connsiteX1165" fmla="*/ 9084486 w 11989919"/>
              <a:gd name="connsiteY1165" fmla="*/ 5714979 h 6634795"/>
              <a:gd name="connsiteX1166" fmla="*/ 9121062 w 11989919"/>
              <a:gd name="connsiteY1166" fmla="*/ 5751555 h 6634795"/>
              <a:gd name="connsiteX1167" fmla="*/ 9084486 w 11989919"/>
              <a:gd name="connsiteY1167" fmla="*/ 5788131 h 6634795"/>
              <a:gd name="connsiteX1168" fmla="*/ 9047910 w 11989919"/>
              <a:gd name="connsiteY1168" fmla="*/ 5751555 h 6634795"/>
              <a:gd name="connsiteX1169" fmla="*/ 9084486 w 11989919"/>
              <a:gd name="connsiteY1169" fmla="*/ 5714979 h 6634795"/>
              <a:gd name="connsiteX1170" fmla="*/ 8863805 w 11989919"/>
              <a:gd name="connsiteY1170" fmla="*/ 5714979 h 6634795"/>
              <a:gd name="connsiteX1171" fmla="*/ 8900381 w 11989919"/>
              <a:gd name="connsiteY1171" fmla="*/ 5751555 h 6634795"/>
              <a:gd name="connsiteX1172" fmla="*/ 8863805 w 11989919"/>
              <a:gd name="connsiteY1172" fmla="*/ 5788131 h 6634795"/>
              <a:gd name="connsiteX1173" fmla="*/ 8827229 w 11989919"/>
              <a:gd name="connsiteY1173" fmla="*/ 5751555 h 6634795"/>
              <a:gd name="connsiteX1174" fmla="*/ 8863805 w 11989919"/>
              <a:gd name="connsiteY1174" fmla="*/ 5714979 h 6634795"/>
              <a:gd name="connsiteX1175" fmla="*/ 8643124 w 11989919"/>
              <a:gd name="connsiteY1175" fmla="*/ 5714979 h 6634795"/>
              <a:gd name="connsiteX1176" fmla="*/ 8679700 w 11989919"/>
              <a:gd name="connsiteY1176" fmla="*/ 5751555 h 6634795"/>
              <a:gd name="connsiteX1177" fmla="*/ 8643124 w 11989919"/>
              <a:gd name="connsiteY1177" fmla="*/ 5788131 h 6634795"/>
              <a:gd name="connsiteX1178" fmla="*/ 8606548 w 11989919"/>
              <a:gd name="connsiteY1178" fmla="*/ 5751555 h 6634795"/>
              <a:gd name="connsiteX1179" fmla="*/ 8643124 w 11989919"/>
              <a:gd name="connsiteY1179" fmla="*/ 5714979 h 6634795"/>
              <a:gd name="connsiteX1180" fmla="*/ 8422443 w 11989919"/>
              <a:gd name="connsiteY1180" fmla="*/ 5714979 h 6634795"/>
              <a:gd name="connsiteX1181" fmla="*/ 8459019 w 11989919"/>
              <a:gd name="connsiteY1181" fmla="*/ 5751555 h 6634795"/>
              <a:gd name="connsiteX1182" fmla="*/ 8422443 w 11989919"/>
              <a:gd name="connsiteY1182" fmla="*/ 5788131 h 6634795"/>
              <a:gd name="connsiteX1183" fmla="*/ 8385867 w 11989919"/>
              <a:gd name="connsiteY1183" fmla="*/ 5751555 h 6634795"/>
              <a:gd name="connsiteX1184" fmla="*/ 8422443 w 11989919"/>
              <a:gd name="connsiteY1184" fmla="*/ 5714979 h 6634795"/>
              <a:gd name="connsiteX1185" fmla="*/ 8201762 w 11989919"/>
              <a:gd name="connsiteY1185" fmla="*/ 5714979 h 6634795"/>
              <a:gd name="connsiteX1186" fmla="*/ 8238338 w 11989919"/>
              <a:gd name="connsiteY1186" fmla="*/ 5751555 h 6634795"/>
              <a:gd name="connsiteX1187" fmla="*/ 8201762 w 11989919"/>
              <a:gd name="connsiteY1187" fmla="*/ 5788131 h 6634795"/>
              <a:gd name="connsiteX1188" fmla="*/ 8165186 w 11989919"/>
              <a:gd name="connsiteY1188" fmla="*/ 5751555 h 6634795"/>
              <a:gd name="connsiteX1189" fmla="*/ 8201762 w 11989919"/>
              <a:gd name="connsiteY1189" fmla="*/ 5714979 h 6634795"/>
              <a:gd name="connsiteX1190" fmla="*/ 7981081 w 11989919"/>
              <a:gd name="connsiteY1190" fmla="*/ 5714979 h 6634795"/>
              <a:gd name="connsiteX1191" fmla="*/ 8017657 w 11989919"/>
              <a:gd name="connsiteY1191" fmla="*/ 5751555 h 6634795"/>
              <a:gd name="connsiteX1192" fmla="*/ 7981081 w 11989919"/>
              <a:gd name="connsiteY1192" fmla="*/ 5788131 h 6634795"/>
              <a:gd name="connsiteX1193" fmla="*/ 7944505 w 11989919"/>
              <a:gd name="connsiteY1193" fmla="*/ 5751555 h 6634795"/>
              <a:gd name="connsiteX1194" fmla="*/ 7981081 w 11989919"/>
              <a:gd name="connsiteY1194" fmla="*/ 5714979 h 6634795"/>
              <a:gd name="connsiteX1195" fmla="*/ 7760400 w 11989919"/>
              <a:gd name="connsiteY1195" fmla="*/ 5714979 h 6634795"/>
              <a:gd name="connsiteX1196" fmla="*/ 7796976 w 11989919"/>
              <a:gd name="connsiteY1196" fmla="*/ 5751555 h 6634795"/>
              <a:gd name="connsiteX1197" fmla="*/ 7760400 w 11989919"/>
              <a:gd name="connsiteY1197" fmla="*/ 5788131 h 6634795"/>
              <a:gd name="connsiteX1198" fmla="*/ 7723824 w 11989919"/>
              <a:gd name="connsiteY1198" fmla="*/ 5751555 h 6634795"/>
              <a:gd name="connsiteX1199" fmla="*/ 7760400 w 11989919"/>
              <a:gd name="connsiteY1199" fmla="*/ 5714979 h 6634795"/>
              <a:gd name="connsiteX1200" fmla="*/ 7539719 w 11989919"/>
              <a:gd name="connsiteY1200" fmla="*/ 5714979 h 6634795"/>
              <a:gd name="connsiteX1201" fmla="*/ 7576295 w 11989919"/>
              <a:gd name="connsiteY1201" fmla="*/ 5751555 h 6634795"/>
              <a:gd name="connsiteX1202" fmla="*/ 7539719 w 11989919"/>
              <a:gd name="connsiteY1202" fmla="*/ 5788131 h 6634795"/>
              <a:gd name="connsiteX1203" fmla="*/ 7503143 w 11989919"/>
              <a:gd name="connsiteY1203" fmla="*/ 5751555 h 6634795"/>
              <a:gd name="connsiteX1204" fmla="*/ 7539719 w 11989919"/>
              <a:gd name="connsiteY1204" fmla="*/ 5714979 h 6634795"/>
              <a:gd name="connsiteX1205" fmla="*/ 7319038 w 11989919"/>
              <a:gd name="connsiteY1205" fmla="*/ 5714979 h 6634795"/>
              <a:gd name="connsiteX1206" fmla="*/ 7355614 w 11989919"/>
              <a:gd name="connsiteY1206" fmla="*/ 5751555 h 6634795"/>
              <a:gd name="connsiteX1207" fmla="*/ 7319038 w 11989919"/>
              <a:gd name="connsiteY1207" fmla="*/ 5788131 h 6634795"/>
              <a:gd name="connsiteX1208" fmla="*/ 7282462 w 11989919"/>
              <a:gd name="connsiteY1208" fmla="*/ 5751555 h 6634795"/>
              <a:gd name="connsiteX1209" fmla="*/ 7319038 w 11989919"/>
              <a:gd name="connsiteY1209" fmla="*/ 5714979 h 6634795"/>
              <a:gd name="connsiteX1210" fmla="*/ 7098357 w 11989919"/>
              <a:gd name="connsiteY1210" fmla="*/ 5714979 h 6634795"/>
              <a:gd name="connsiteX1211" fmla="*/ 7134933 w 11989919"/>
              <a:gd name="connsiteY1211" fmla="*/ 5751555 h 6634795"/>
              <a:gd name="connsiteX1212" fmla="*/ 7098357 w 11989919"/>
              <a:gd name="connsiteY1212" fmla="*/ 5788131 h 6634795"/>
              <a:gd name="connsiteX1213" fmla="*/ 7061781 w 11989919"/>
              <a:gd name="connsiteY1213" fmla="*/ 5751555 h 6634795"/>
              <a:gd name="connsiteX1214" fmla="*/ 7098357 w 11989919"/>
              <a:gd name="connsiteY1214" fmla="*/ 5714979 h 6634795"/>
              <a:gd name="connsiteX1215" fmla="*/ 6877676 w 11989919"/>
              <a:gd name="connsiteY1215" fmla="*/ 5714979 h 6634795"/>
              <a:gd name="connsiteX1216" fmla="*/ 6914252 w 11989919"/>
              <a:gd name="connsiteY1216" fmla="*/ 5751555 h 6634795"/>
              <a:gd name="connsiteX1217" fmla="*/ 6877676 w 11989919"/>
              <a:gd name="connsiteY1217" fmla="*/ 5788131 h 6634795"/>
              <a:gd name="connsiteX1218" fmla="*/ 6841100 w 11989919"/>
              <a:gd name="connsiteY1218" fmla="*/ 5751555 h 6634795"/>
              <a:gd name="connsiteX1219" fmla="*/ 6877676 w 11989919"/>
              <a:gd name="connsiteY1219" fmla="*/ 5714979 h 6634795"/>
              <a:gd name="connsiteX1220" fmla="*/ 6656995 w 11989919"/>
              <a:gd name="connsiteY1220" fmla="*/ 5714979 h 6634795"/>
              <a:gd name="connsiteX1221" fmla="*/ 6693571 w 11989919"/>
              <a:gd name="connsiteY1221" fmla="*/ 5751555 h 6634795"/>
              <a:gd name="connsiteX1222" fmla="*/ 6656995 w 11989919"/>
              <a:gd name="connsiteY1222" fmla="*/ 5788131 h 6634795"/>
              <a:gd name="connsiteX1223" fmla="*/ 6620419 w 11989919"/>
              <a:gd name="connsiteY1223" fmla="*/ 5751555 h 6634795"/>
              <a:gd name="connsiteX1224" fmla="*/ 6656995 w 11989919"/>
              <a:gd name="connsiteY1224" fmla="*/ 5714979 h 6634795"/>
              <a:gd name="connsiteX1225" fmla="*/ 6436314 w 11989919"/>
              <a:gd name="connsiteY1225" fmla="*/ 5714979 h 6634795"/>
              <a:gd name="connsiteX1226" fmla="*/ 6472890 w 11989919"/>
              <a:gd name="connsiteY1226" fmla="*/ 5751555 h 6634795"/>
              <a:gd name="connsiteX1227" fmla="*/ 6436314 w 11989919"/>
              <a:gd name="connsiteY1227" fmla="*/ 5788131 h 6634795"/>
              <a:gd name="connsiteX1228" fmla="*/ 6399738 w 11989919"/>
              <a:gd name="connsiteY1228" fmla="*/ 5751555 h 6634795"/>
              <a:gd name="connsiteX1229" fmla="*/ 6436314 w 11989919"/>
              <a:gd name="connsiteY1229" fmla="*/ 5714979 h 6634795"/>
              <a:gd name="connsiteX1230" fmla="*/ 6215633 w 11989919"/>
              <a:gd name="connsiteY1230" fmla="*/ 5714979 h 6634795"/>
              <a:gd name="connsiteX1231" fmla="*/ 6252209 w 11989919"/>
              <a:gd name="connsiteY1231" fmla="*/ 5751555 h 6634795"/>
              <a:gd name="connsiteX1232" fmla="*/ 6215633 w 11989919"/>
              <a:gd name="connsiteY1232" fmla="*/ 5788131 h 6634795"/>
              <a:gd name="connsiteX1233" fmla="*/ 6179057 w 11989919"/>
              <a:gd name="connsiteY1233" fmla="*/ 5751555 h 6634795"/>
              <a:gd name="connsiteX1234" fmla="*/ 6215633 w 11989919"/>
              <a:gd name="connsiteY1234" fmla="*/ 5714979 h 6634795"/>
              <a:gd name="connsiteX1235" fmla="*/ 5994952 w 11989919"/>
              <a:gd name="connsiteY1235" fmla="*/ 5714979 h 6634795"/>
              <a:gd name="connsiteX1236" fmla="*/ 6031528 w 11989919"/>
              <a:gd name="connsiteY1236" fmla="*/ 5751555 h 6634795"/>
              <a:gd name="connsiteX1237" fmla="*/ 5994952 w 11989919"/>
              <a:gd name="connsiteY1237" fmla="*/ 5788131 h 6634795"/>
              <a:gd name="connsiteX1238" fmla="*/ 5958376 w 11989919"/>
              <a:gd name="connsiteY1238" fmla="*/ 5751555 h 6634795"/>
              <a:gd name="connsiteX1239" fmla="*/ 5994952 w 11989919"/>
              <a:gd name="connsiteY1239" fmla="*/ 5714979 h 6634795"/>
              <a:gd name="connsiteX1240" fmla="*/ 5774272 w 11989919"/>
              <a:gd name="connsiteY1240" fmla="*/ 5714979 h 6634795"/>
              <a:gd name="connsiteX1241" fmla="*/ 5810848 w 11989919"/>
              <a:gd name="connsiteY1241" fmla="*/ 5751555 h 6634795"/>
              <a:gd name="connsiteX1242" fmla="*/ 5774272 w 11989919"/>
              <a:gd name="connsiteY1242" fmla="*/ 5788131 h 6634795"/>
              <a:gd name="connsiteX1243" fmla="*/ 5737697 w 11989919"/>
              <a:gd name="connsiteY1243" fmla="*/ 5751555 h 6634795"/>
              <a:gd name="connsiteX1244" fmla="*/ 5774272 w 11989919"/>
              <a:gd name="connsiteY1244" fmla="*/ 5714979 h 6634795"/>
              <a:gd name="connsiteX1245" fmla="*/ 5553593 w 11989919"/>
              <a:gd name="connsiteY1245" fmla="*/ 5714979 h 6634795"/>
              <a:gd name="connsiteX1246" fmla="*/ 5590169 w 11989919"/>
              <a:gd name="connsiteY1246" fmla="*/ 5751555 h 6634795"/>
              <a:gd name="connsiteX1247" fmla="*/ 5553593 w 11989919"/>
              <a:gd name="connsiteY1247" fmla="*/ 5788131 h 6634795"/>
              <a:gd name="connsiteX1248" fmla="*/ 5517018 w 11989919"/>
              <a:gd name="connsiteY1248" fmla="*/ 5751555 h 6634795"/>
              <a:gd name="connsiteX1249" fmla="*/ 5553593 w 11989919"/>
              <a:gd name="connsiteY1249" fmla="*/ 5714979 h 6634795"/>
              <a:gd name="connsiteX1250" fmla="*/ 5332913 w 11989919"/>
              <a:gd name="connsiteY1250" fmla="*/ 5714979 h 6634795"/>
              <a:gd name="connsiteX1251" fmla="*/ 5369490 w 11989919"/>
              <a:gd name="connsiteY1251" fmla="*/ 5751555 h 6634795"/>
              <a:gd name="connsiteX1252" fmla="*/ 5332913 w 11989919"/>
              <a:gd name="connsiteY1252" fmla="*/ 5788131 h 6634795"/>
              <a:gd name="connsiteX1253" fmla="*/ 5296337 w 11989919"/>
              <a:gd name="connsiteY1253" fmla="*/ 5751555 h 6634795"/>
              <a:gd name="connsiteX1254" fmla="*/ 5332913 w 11989919"/>
              <a:gd name="connsiteY1254" fmla="*/ 5714979 h 6634795"/>
              <a:gd name="connsiteX1255" fmla="*/ 5112230 w 11989919"/>
              <a:gd name="connsiteY1255" fmla="*/ 5714979 h 6634795"/>
              <a:gd name="connsiteX1256" fmla="*/ 5148807 w 11989919"/>
              <a:gd name="connsiteY1256" fmla="*/ 5751555 h 6634795"/>
              <a:gd name="connsiteX1257" fmla="*/ 5112230 w 11989919"/>
              <a:gd name="connsiteY1257" fmla="*/ 5788131 h 6634795"/>
              <a:gd name="connsiteX1258" fmla="*/ 5075655 w 11989919"/>
              <a:gd name="connsiteY1258" fmla="*/ 5751555 h 6634795"/>
              <a:gd name="connsiteX1259" fmla="*/ 5112230 w 11989919"/>
              <a:gd name="connsiteY1259" fmla="*/ 5714979 h 6634795"/>
              <a:gd name="connsiteX1260" fmla="*/ 4891552 w 11989919"/>
              <a:gd name="connsiteY1260" fmla="*/ 5714979 h 6634795"/>
              <a:gd name="connsiteX1261" fmla="*/ 4928127 w 11989919"/>
              <a:gd name="connsiteY1261" fmla="*/ 5751555 h 6634795"/>
              <a:gd name="connsiteX1262" fmla="*/ 4891552 w 11989919"/>
              <a:gd name="connsiteY1262" fmla="*/ 5788131 h 6634795"/>
              <a:gd name="connsiteX1263" fmla="*/ 4854975 w 11989919"/>
              <a:gd name="connsiteY1263" fmla="*/ 5751555 h 6634795"/>
              <a:gd name="connsiteX1264" fmla="*/ 4891552 w 11989919"/>
              <a:gd name="connsiteY1264" fmla="*/ 5714979 h 6634795"/>
              <a:gd name="connsiteX1265" fmla="*/ 4670871 w 11989919"/>
              <a:gd name="connsiteY1265" fmla="*/ 5714979 h 6634795"/>
              <a:gd name="connsiteX1266" fmla="*/ 4707447 w 11989919"/>
              <a:gd name="connsiteY1266" fmla="*/ 5751555 h 6634795"/>
              <a:gd name="connsiteX1267" fmla="*/ 4670871 w 11989919"/>
              <a:gd name="connsiteY1267" fmla="*/ 5788131 h 6634795"/>
              <a:gd name="connsiteX1268" fmla="*/ 4634295 w 11989919"/>
              <a:gd name="connsiteY1268" fmla="*/ 5751555 h 6634795"/>
              <a:gd name="connsiteX1269" fmla="*/ 4670871 w 11989919"/>
              <a:gd name="connsiteY1269" fmla="*/ 5714979 h 6634795"/>
              <a:gd name="connsiteX1270" fmla="*/ 4450188 w 11989919"/>
              <a:gd name="connsiteY1270" fmla="*/ 5714979 h 6634795"/>
              <a:gd name="connsiteX1271" fmla="*/ 4486764 w 11989919"/>
              <a:gd name="connsiteY1271" fmla="*/ 5751555 h 6634795"/>
              <a:gd name="connsiteX1272" fmla="*/ 4450188 w 11989919"/>
              <a:gd name="connsiteY1272" fmla="*/ 5788131 h 6634795"/>
              <a:gd name="connsiteX1273" fmla="*/ 4413613 w 11989919"/>
              <a:gd name="connsiteY1273" fmla="*/ 5751555 h 6634795"/>
              <a:gd name="connsiteX1274" fmla="*/ 4450188 w 11989919"/>
              <a:gd name="connsiteY1274" fmla="*/ 5714979 h 6634795"/>
              <a:gd name="connsiteX1275" fmla="*/ 4229507 w 11989919"/>
              <a:gd name="connsiteY1275" fmla="*/ 5714979 h 6634795"/>
              <a:gd name="connsiteX1276" fmla="*/ 4266084 w 11989919"/>
              <a:gd name="connsiteY1276" fmla="*/ 5751555 h 6634795"/>
              <a:gd name="connsiteX1277" fmla="*/ 4229507 w 11989919"/>
              <a:gd name="connsiteY1277" fmla="*/ 5788131 h 6634795"/>
              <a:gd name="connsiteX1278" fmla="*/ 4192931 w 11989919"/>
              <a:gd name="connsiteY1278" fmla="*/ 5751555 h 6634795"/>
              <a:gd name="connsiteX1279" fmla="*/ 4229507 w 11989919"/>
              <a:gd name="connsiteY1279" fmla="*/ 5714979 h 6634795"/>
              <a:gd name="connsiteX1280" fmla="*/ 4008847 w 11989919"/>
              <a:gd name="connsiteY1280" fmla="*/ 5714979 h 6634795"/>
              <a:gd name="connsiteX1281" fmla="*/ 4045426 w 11989919"/>
              <a:gd name="connsiteY1281" fmla="*/ 5751555 h 6634795"/>
              <a:gd name="connsiteX1282" fmla="*/ 4008847 w 11989919"/>
              <a:gd name="connsiteY1282" fmla="*/ 5788131 h 6634795"/>
              <a:gd name="connsiteX1283" fmla="*/ 3972267 w 11989919"/>
              <a:gd name="connsiteY1283" fmla="*/ 5751555 h 6634795"/>
              <a:gd name="connsiteX1284" fmla="*/ 4008847 w 11989919"/>
              <a:gd name="connsiteY1284" fmla="*/ 5714979 h 6634795"/>
              <a:gd name="connsiteX1285" fmla="*/ 3788165 w 11989919"/>
              <a:gd name="connsiteY1285" fmla="*/ 5714979 h 6634795"/>
              <a:gd name="connsiteX1286" fmla="*/ 3824738 w 11989919"/>
              <a:gd name="connsiteY1286" fmla="*/ 5751555 h 6634795"/>
              <a:gd name="connsiteX1287" fmla="*/ 3788165 w 11989919"/>
              <a:gd name="connsiteY1287" fmla="*/ 5788131 h 6634795"/>
              <a:gd name="connsiteX1288" fmla="*/ 3751588 w 11989919"/>
              <a:gd name="connsiteY1288" fmla="*/ 5751555 h 6634795"/>
              <a:gd name="connsiteX1289" fmla="*/ 3788165 w 11989919"/>
              <a:gd name="connsiteY1289" fmla="*/ 5714979 h 6634795"/>
              <a:gd name="connsiteX1290" fmla="*/ 3567479 w 11989919"/>
              <a:gd name="connsiteY1290" fmla="*/ 5714979 h 6634795"/>
              <a:gd name="connsiteX1291" fmla="*/ 3604051 w 11989919"/>
              <a:gd name="connsiteY1291" fmla="*/ 5751555 h 6634795"/>
              <a:gd name="connsiteX1292" fmla="*/ 3567479 w 11989919"/>
              <a:gd name="connsiteY1292" fmla="*/ 5788131 h 6634795"/>
              <a:gd name="connsiteX1293" fmla="*/ 3530901 w 11989919"/>
              <a:gd name="connsiteY1293" fmla="*/ 5751555 h 6634795"/>
              <a:gd name="connsiteX1294" fmla="*/ 3567479 w 11989919"/>
              <a:gd name="connsiteY1294" fmla="*/ 5714979 h 6634795"/>
              <a:gd name="connsiteX1295" fmla="*/ 3346801 w 11989919"/>
              <a:gd name="connsiteY1295" fmla="*/ 5714979 h 6634795"/>
              <a:gd name="connsiteX1296" fmla="*/ 3383375 w 11989919"/>
              <a:gd name="connsiteY1296" fmla="*/ 5751555 h 6634795"/>
              <a:gd name="connsiteX1297" fmla="*/ 3346801 w 11989919"/>
              <a:gd name="connsiteY1297" fmla="*/ 5788131 h 6634795"/>
              <a:gd name="connsiteX1298" fmla="*/ 3310228 w 11989919"/>
              <a:gd name="connsiteY1298" fmla="*/ 5751555 h 6634795"/>
              <a:gd name="connsiteX1299" fmla="*/ 3346801 w 11989919"/>
              <a:gd name="connsiteY1299" fmla="*/ 5714979 h 6634795"/>
              <a:gd name="connsiteX1300" fmla="*/ 3126126 w 11989919"/>
              <a:gd name="connsiteY1300" fmla="*/ 5714979 h 6634795"/>
              <a:gd name="connsiteX1301" fmla="*/ 3162696 w 11989919"/>
              <a:gd name="connsiteY1301" fmla="*/ 5751555 h 6634795"/>
              <a:gd name="connsiteX1302" fmla="*/ 3126126 w 11989919"/>
              <a:gd name="connsiteY1302" fmla="*/ 5788131 h 6634795"/>
              <a:gd name="connsiteX1303" fmla="*/ 3089541 w 11989919"/>
              <a:gd name="connsiteY1303" fmla="*/ 5751555 h 6634795"/>
              <a:gd name="connsiteX1304" fmla="*/ 3126126 w 11989919"/>
              <a:gd name="connsiteY1304" fmla="*/ 5714979 h 6634795"/>
              <a:gd name="connsiteX1305" fmla="*/ 2905436 w 11989919"/>
              <a:gd name="connsiteY1305" fmla="*/ 5714979 h 6634795"/>
              <a:gd name="connsiteX1306" fmla="*/ 2942013 w 11989919"/>
              <a:gd name="connsiteY1306" fmla="*/ 5751555 h 6634795"/>
              <a:gd name="connsiteX1307" fmla="*/ 2905436 w 11989919"/>
              <a:gd name="connsiteY1307" fmla="*/ 5788131 h 6634795"/>
              <a:gd name="connsiteX1308" fmla="*/ 2868866 w 11989919"/>
              <a:gd name="connsiteY1308" fmla="*/ 5751555 h 6634795"/>
              <a:gd name="connsiteX1309" fmla="*/ 2905436 w 11989919"/>
              <a:gd name="connsiteY1309" fmla="*/ 5714979 h 6634795"/>
              <a:gd name="connsiteX1310" fmla="*/ 2684758 w 11989919"/>
              <a:gd name="connsiteY1310" fmla="*/ 5714979 h 6634795"/>
              <a:gd name="connsiteX1311" fmla="*/ 2721329 w 11989919"/>
              <a:gd name="connsiteY1311" fmla="*/ 5751555 h 6634795"/>
              <a:gd name="connsiteX1312" fmla="*/ 2684758 w 11989919"/>
              <a:gd name="connsiteY1312" fmla="*/ 5788131 h 6634795"/>
              <a:gd name="connsiteX1313" fmla="*/ 2648177 w 11989919"/>
              <a:gd name="connsiteY1313" fmla="*/ 5751555 h 6634795"/>
              <a:gd name="connsiteX1314" fmla="*/ 2684758 w 11989919"/>
              <a:gd name="connsiteY1314" fmla="*/ 5714979 h 6634795"/>
              <a:gd name="connsiteX1315" fmla="*/ 2464071 w 11989919"/>
              <a:gd name="connsiteY1315" fmla="*/ 5714979 h 6634795"/>
              <a:gd name="connsiteX1316" fmla="*/ 2500650 w 11989919"/>
              <a:gd name="connsiteY1316" fmla="*/ 5751555 h 6634795"/>
              <a:gd name="connsiteX1317" fmla="*/ 2464071 w 11989919"/>
              <a:gd name="connsiteY1317" fmla="*/ 5788131 h 6634795"/>
              <a:gd name="connsiteX1318" fmla="*/ 2427500 w 11989919"/>
              <a:gd name="connsiteY1318" fmla="*/ 5751555 h 6634795"/>
              <a:gd name="connsiteX1319" fmla="*/ 2464071 w 11989919"/>
              <a:gd name="connsiteY1319" fmla="*/ 5714979 h 6634795"/>
              <a:gd name="connsiteX1320" fmla="*/ 2243393 w 11989919"/>
              <a:gd name="connsiteY1320" fmla="*/ 5714979 h 6634795"/>
              <a:gd name="connsiteX1321" fmla="*/ 2279972 w 11989919"/>
              <a:gd name="connsiteY1321" fmla="*/ 5751555 h 6634795"/>
              <a:gd name="connsiteX1322" fmla="*/ 2243393 w 11989919"/>
              <a:gd name="connsiteY1322" fmla="*/ 5788131 h 6634795"/>
              <a:gd name="connsiteX1323" fmla="*/ 2206817 w 11989919"/>
              <a:gd name="connsiteY1323" fmla="*/ 5751555 h 6634795"/>
              <a:gd name="connsiteX1324" fmla="*/ 2243393 w 11989919"/>
              <a:gd name="connsiteY1324" fmla="*/ 5714979 h 6634795"/>
              <a:gd name="connsiteX1325" fmla="*/ 2022713 w 11989919"/>
              <a:gd name="connsiteY1325" fmla="*/ 5714979 h 6634795"/>
              <a:gd name="connsiteX1326" fmla="*/ 2059288 w 11989919"/>
              <a:gd name="connsiteY1326" fmla="*/ 5751555 h 6634795"/>
              <a:gd name="connsiteX1327" fmla="*/ 2022713 w 11989919"/>
              <a:gd name="connsiteY1327" fmla="*/ 5788131 h 6634795"/>
              <a:gd name="connsiteX1328" fmla="*/ 1986176 w 11989919"/>
              <a:gd name="connsiteY1328" fmla="*/ 5751555 h 6634795"/>
              <a:gd name="connsiteX1329" fmla="*/ 2022713 w 11989919"/>
              <a:gd name="connsiteY1329" fmla="*/ 5714979 h 6634795"/>
              <a:gd name="connsiteX1330" fmla="*/ 1802066 w 11989919"/>
              <a:gd name="connsiteY1330" fmla="*/ 5714979 h 6634795"/>
              <a:gd name="connsiteX1331" fmla="*/ 1838642 w 11989919"/>
              <a:gd name="connsiteY1331" fmla="*/ 5751555 h 6634795"/>
              <a:gd name="connsiteX1332" fmla="*/ 1802066 w 11989919"/>
              <a:gd name="connsiteY1332" fmla="*/ 5788131 h 6634795"/>
              <a:gd name="connsiteX1333" fmla="*/ 1765490 w 11989919"/>
              <a:gd name="connsiteY1333" fmla="*/ 5751555 h 6634795"/>
              <a:gd name="connsiteX1334" fmla="*/ 1802066 w 11989919"/>
              <a:gd name="connsiteY1334" fmla="*/ 5714979 h 6634795"/>
              <a:gd name="connsiteX1335" fmla="*/ 1581380 w 11989919"/>
              <a:gd name="connsiteY1335" fmla="*/ 5714979 h 6634795"/>
              <a:gd name="connsiteX1336" fmla="*/ 1617956 w 11989919"/>
              <a:gd name="connsiteY1336" fmla="*/ 5751555 h 6634795"/>
              <a:gd name="connsiteX1337" fmla="*/ 1581380 w 11989919"/>
              <a:gd name="connsiteY1337" fmla="*/ 5788131 h 6634795"/>
              <a:gd name="connsiteX1338" fmla="*/ 1544804 w 11989919"/>
              <a:gd name="connsiteY1338" fmla="*/ 5751555 h 6634795"/>
              <a:gd name="connsiteX1339" fmla="*/ 1581380 w 11989919"/>
              <a:gd name="connsiteY1339" fmla="*/ 5714979 h 6634795"/>
              <a:gd name="connsiteX1340" fmla="*/ 1360694 w 11989919"/>
              <a:gd name="connsiteY1340" fmla="*/ 5714979 h 6634795"/>
              <a:gd name="connsiteX1341" fmla="*/ 1397270 w 11989919"/>
              <a:gd name="connsiteY1341" fmla="*/ 5751555 h 6634795"/>
              <a:gd name="connsiteX1342" fmla="*/ 1360694 w 11989919"/>
              <a:gd name="connsiteY1342" fmla="*/ 5788131 h 6634795"/>
              <a:gd name="connsiteX1343" fmla="*/ 1324118 w 11989919"/>
              <a:gd name="connsiteY1343" fmla="*/ 5751555 h 6634795"/>
              <a:gd name="connsiteX1344" fmla="*/ 1360694 w 11989919"/>
              <a:gd name="connsiteY1344" fmla="*/ 5714979 h 6634795"/>
              <a:gd name="connsiteX1345" fmla="*/ 1140009 w 11989919"/>
              <a:gd name="connsiteY1345" fmla="*/ 5714979 h 6634795"/>
              <a:gd name="connsiteX1346" fmla="*/ 1176585 w 11989919"/>
              <a:gd name="connsiteY1346" fmla="*/ 5751555 h 6634795"/>
              <a:gd name="connsiteX1347" fmla="*/ 1140009 w 11989919"/>
              <a:gd name="connsiteY1347" fmla="*/ 5788131 h 6634795"/>
              <a:gd name="connsiteX1348" fmla="*/ 1103433 w 11989919"/>
              <a:gd name="connsiteY1348" fmla="*/ 5751555 h 6634795"/>
              <a:gd name="connsiteX1349" fmla="*/ 1140009 w 11989919"/>
              <a:gd name="connsiteY1349" fmla="*/ 5714979 h 6634795"/>
              <a:gd name="connsiteX1350" fmla="*/ 919322 w 11989919"/>
              <a:gd name="connsiteY1350" fmla="*/ 5714979 h 6634795"/>
              <a:gd name="connsiteX1351" fmla="*/ 955898 w 11989919"/>
              <a:gd name="connsiteY1351" fmla="*/ 5751555 h 6634795"/>
              <a:gd name="connsiteX1352" fmla="*/ 919322 w 11989919"/>
              <a:gd name="connsiteY1352" fmla="*/ 5788131 h 6634795"/>
              <a:gd name="connsiteX1353" fmla="*/ 882746 w 11989919"/>
              <a:gd name="connsiteY1353" fmla="*/ 5751555 h 6634795"/>
              <a:gd name="connsiteX1354" fmla="*/ 919322 w 11989919"/>
              <a:gd name="connsiteY1354" fmla="*/ 5714979 h 6634795"/>
              <a:gd name="connsiteX1355" fmla="*/ 698636 w 11989919"/>
              <a:gd name="connsiteY1355" fmla="*/ 5714979 h 6634795"/>
              <a:gd name="connsiteX1356" fmla="*/ 735212 w 11989919"/>
              <a:gd name="connsiteY1356" fmla="*/ 5751555 h 6634795"/>
              <a:gd name="connsiteX1357" fmla="*/ 698636 w 11989919"/>
              <a:gd name="connsiteY1357" fmla="*/ 5788131 h 6634795"/>
              <a:gd name="connsiteX1358" fmla="*/ 662060 w 11989919"/>
              <a:gd name="connsiteY1358" fmla="*/ 5751555 h 6634795"/>
              <a:gd name="connsiteX1359" fmla="*/ 698636 w 11989919"/>
              <a:gd name="connsiteY1359" fmla="*/ 5714979 h 6634795"/>
              <a:gd name="connsiteX1360" fmla="*/ 477950 w 11989919"/>
              <a:gd name="connsiteY1360" fmla="*/ 5714979 h 6634795"/>
              <a:gd name="connsiteX1361" fmla="*/ 514526 w 11989919"/>
              <a:gd name="connsiteY1361" fmla="*/ 5751555 h 6634795"/>
              <a:gd name="connsiteX1362" fmla="*/ 477950 w 11989919"/>
              <a:gd name="connsiteY1362" fmla="*/ 5788131 h 6634795"/>
              <a:gd name="connsiteX1363" fmla="*/ 441374 w 11989919"/>
              <a:gd name="connsiteY1363" fmla="*/ 5751555 h 6634795"/>
              <a:gd name="connsiteX1364" fmla="*/ 477950 w 11989919"/>
              <a:gd name="connsiteY1364" fmla="*/ 5714979 h 6634795"/>
              <a:gd name="connsiteX1365" fmla="*/ 257264 w 11989919"/>
              <a:gd name="connsiteY1365" fmla="*/ 5714979 h 6634795"/>
              <a:gd name="connsiteX1366" fmla="*/ 293840 w 11989919"/>
              <a:gd name="connsiteY1366" fmla="*/ 5751555 h 6634795"/>
              <a:gd name="connsiteX1367" fmla="*/ 257264 w 11989919"/>
              <a:gd name="connsiteY1367" fmla="*/ 5788131 h 6634795"/>
              <a:gd name="connsiteX1368" fmla="*/ 220687 w 11989919"/>
              <a:gd name="connsiteY1368" fmla="*/ 5751555 h 6634795"/>
              <a:gd name="connsiteX1369" fmla="*/ 257264 w 11989919"/>
              <a:gd name="connsiteY1369" fmla="*/ 5714979 h 6634795"/>
              <a:gd name="connsiteX1370" fmla="*/ 36577 w 11989919"/>
              <a:gd name="connsiteY1370" fmla="*/ 5714979 h 6634795"/>
              <a:gd name="connsiteX1371" fmla="*/ 73153 w 11989919"/>
              <a:gd name="connsiteY1371" fmla="*/ 5751555 h 6634795"/>
              <a:gd name="connsiteX1372" fmla="*/ 36577 w 11989919"/>
              <a:gd name="connsiteY1372" fmla="*/ 5788131 h 6634795"/>
              <a:gd name="connsiteX1373" fmla="*/ 1 w 11989919"/>
              <a:gd name="connsiteY1373" fmla="*/ 5751555 h 6634795"/>
              <a:gd name="connsiteX1374" fmla="*/ 36577 w 11989919"/>
              <a:gd name="connsiteY1374" fmla="*/ 5714979 h 6634795"/>
              <a:gd name="connsiteX1375" fmla="*/ 11953343 w 11989919"/>
              <a:gd name="connsiteY1375" fmla="*/ 5503313 h 6634795"/>
              <a:gd name="connsiteX1376" fmla="*/ 11989919 w 11989919"/>
              <a:gd name="connsiteY1376" fmla="*/ 5539889 h 6634795"/>
              <a:gd name="connsiteX1377" fmla="*/ 11953343 w 11989919"/>
              <a:gd name="connsiteY1377" fmla="*/ 5576465 h 6634795"/>
              <a:gd name="connsiteX1378" fmla="*/ 11916767 w 11989919"/>
              <a:gd name="connsiteY1378" fmla="*/ 5539889 h 6634795"/>
              <a:gd name="connsiteX1379" fmla="*/ 11953343 w 11989919"/>
              <a:gd name="connsiteY1379" fmla="*/ 5503313 h 6634795"/>
              <a:gd name="connsiteX1380" fmla="*/ 11732658 w 11989919"/>
              <a:gd name="connsiteY1380" fmla="*/ 5503313 h 6634795"/>
              <a:gd name="connsiteX1381" fmla="*/ 11769234 w 11989919"/>
              <a:gd name="connsiteY1381" fmla="*/ 5539889 h 6634795"/>
              <a:gd name="connsiteX1382" fmla="*/ 11732658 w 11989919"/>
              <a:gd name="connsiteY1382" fmla="*/ 5576465 h 6634795"/>
              <a:gd name="connsiteX1383" fmla="*/ 11696082 w 11989919"/>
              <a:gd name="connsiteY1383" fmla="*/ 5539889 h 6634795"/>
              <a:gd name="connsiteX1384" fmla="*/ 11732658 w 11989919"/>
              <a:gd name="connsiteY1384" fmla="*/ 5503313 h 6634795"/>
              <a:gd name="connsiteX1385" fmla="*/ 11511977 w 11989919"/>
              <a:gd name="connsiteY1385" fmla="*/ 5503313 h 6634795"/>
              <a:gd name="connsiteX1386" fmla="*/ 11548553 w 11989919"/>
              <a:gd name="connsiteY1386" fmla="*/ 5539889 h 6634795"/>
              <a:gd name="connsiteX1387" fmla="*/ 11511977 w 11989919"/>
              <a:gd name="connsiteY1387" fmla="*/ 5576465 h 6634795"/>
              <a:gd name="connsiteX1388" fmla="*/ 11475401 w 11989919"/>
              <a:gd name="connsiteY1388" fmla="*/ 5539889 h 6634795"/>
              <a:gd name="connsiteX1389" fmla="*/ 11511977 w 11989919"/>
              <a:gd name="connsiteY1389" fmla="*/ 5503313 h 6634795"/>
              <a:gd name="connsiteX1390" fmla="*/ 11291296 w 11989919"/>
              <a:gd name="connsiteY1390" fmla="*/ 5503313 h 6634795"/>
              <a:gd name="connsiteX1391" fmla="*/ 11327872 w 11989919"/>
              <a:gd name="connsiteY1391" fmla="*/ 5539889 h 6634795"/>
              <a:gd name="connsiteX1392" fmla="*/ 11291296 w 11989919"/>
              <a:gd name="connsiteY1392" fmla="*/ 5576465 h 6634795"/>
              <a:gd name="connsiteX1393" fmla="*/ 11254720 w 11989919"/>
              <a:gd name="connsiteY1393" fmla="*/ 5539889 h 6634795"/>
              <a:gd name="connsiteX1394" fmla="*/ 11291296 w 11989919"/>
              <a:gd name="connsiteY1394" fmla="*/ 5503313 h 6634795"/>
              <a:gd name="connsiteX1395" fmla="*/ 11070615 w 11989919"/>
              <a:gd name="connsiteY1395" fmla="*/ 5503313 h 6634795"/>
              <a:gd name="connsiteX1396" fmla="*/ 11107191 w 11989919"/>
              <a:gd name="connsiteY1396" fmla="*/ 5539889 h 6634795"/>
              <a:gd name="connsiteX1397" fmla="*/ 11070615 w 11989919"/>
              <a:gd name="connsiteY1397" fmla="*/ 5576465 h 6634795"/>
              <a:gd name="connsiteX1398" fmla="*/ 11034039 w 11989919"/>
              <a:gd name="connsiteY1398" fmla="*/ 5539889 h 6634795"/>
              <a:gd name="connsiteX1399" fmla="*/ 11070615 w 11989919"/>
              <a:gd name="connsiteY1399" fmla="*/ 5503313 h 6634795"/>
              <a:gd name="connsiteX1400" fmla="*/ 10849934 w 11989919"/>
              <a:gd name="connsiteY1400" fmla="*/ 5503313 h 6634795"/>
              <a:gd name="connsiteX1401" fmla="*/ 10886510 w 11989919"/>
              <a:gd name="connsiteY1401" fmla="*/ 5539889 h 6634795"/>
              <a:gd name="connsiteX1402" fmla="*/ 10849934 w 11989919"/>
              <a:gd name="connsiteY1402" fmla="*/ 5576465 h 6634795"/>
              <a:gd name="connsiteX1403" fmla="*/ 10813358 w 11989919"/>
              <a:gd name="connsiteY1403" fmla="*/ 5539889 h 6634795"/>
              <a:gd name="connsiteX1404" fmla="*/ 10849934 w 11989919"/>
              <a:gd name="connsiteY1404" fmla="*/ 5503313 h 6634795"/>
              <a:gd name="connsiteX1405" fmla="*/ 10629253 w 11989919"/>
              <a:gd name="connsiteY1405" fmla="*/ 5503313 h 6634795"/>
              <a:gd name="connsiteX1406" fmla="*/ 10665829 w 11989919"/>
              <a:gd name="connsiteY1406" fmla="*/ 5539889 h 6634795"/>
              <a:gd name="connsiteX1407" fmla="*/ 10629253 w 11989919"/>
              <a:gd name="connsiteY1407" fmla="*/ 5576465 h 6634795"/>
              <a:gd name="connsiteX1408" fmla="*/ 10592677 w 11989919"/>
              <a:gd name="connsiteY1408" fmla="*/ 5539889 h 6634795"/>
              <a:gd name="connsiteX1409" fmla="*/ 10629253 w 11989919"/>
              <a:gd name="connsiteY1409" fmla="*/ 5503313 h 6634795"/>
              <a:gd name="connsiteX1410" fmla="*/ 10408572 w 11989919"/>
              <a:gd name="connsiteY1410" fmla="*/ 5503313 h 6634795"/>
              <a:gd name="connsiteX1411" fmla="*/ 10445148 w 11989919"/>
              <a:gd name="connsiteY1411" fmla="*/ 5539889 h 6634795"/>
              <a:gd name="connsiteX1412" fmla="*/ 10408572 w 11989919"/>
              <a:gd name="connsiteY1412" fmla="*/ 5576465 h 6634795"/>
              <a:gd name="connsiteX1413" fmla="*/ 10371996 w 11989919"/>
              <a:gd name="connsiteY1413" fmla="*/ 5539889 h 6634795"/>
              <a:gd name="connsiteX1414" fmla="*/ 10408572 w 11989919"/>
              <a:gd name="connsiteY1414" fmla="*/ 5503313 h 6634795"/>
              <a:gd name="connsiteX1415" fmla="*/ 10187891 w 11989919"/>
              <a:gd name="connsiteY1415" fmla="*/ 5503313 h 6634795"/>
              <a:gd name="connsiteX1416" fmla="*/ 10224467 w 11989919"/>
              <a:gd name="connsiteY1416" fmla="*/ 5539889 h 6634795"/>
              <a:gd name="connsiteX1417" fmla="*/ 10187891 w 11989919"/>
              <a:gd name="connsiteY1417" fmla="*/ 5576465 h 6634795"/>
              <a:gd name="connsiteX1418" fmla="*/ 10151315 w 11989919"/>
              <a:gd name="connsiteY1418" fmla="*/ 5539889 h 6634795"/>
              <a:gd name="connsiteX1419" fmla="*/ 10187891 w 11989919"/>
              <a:gd name="connsiteY1419" fmla="*/ 5503313 h 6634795"/>
              <a:gd name="connsiteX1420" fmla="*/ 9967210 w 11989919"/>
              <a:gd name="connsiteY1420" fmla="*/ 5503313 h 6634795"/>
              <a:gd name="connsiteX1421" fmla="*/ 10003786 w 11989919"/>
              <a:gd name="connsiteY1421" fmla="*/ 5539889 h 6634795"/>
              <a:gd name="connsiteX1422" fmla="*/ 9967210 w 11989919"/>
              <a:gd name="connsiteY1422" fmla="*/ 5576465 h 6634795"/>
              <a:gd name="connsiteX1423" fmla="*/ 9930634 w 11989919"/>
              <a:gd name="connsiteY1423" fmla="*/ 5539889 h 6634795"/>
              <a:gd name="connsiteX1424" fmla="*/ 9967210 w 11989919"/>
              <a:gd name="connsiteY1424" fmla="*/ 5503313 h 6634795"/>
              <a:gd name="connsiteX1425" fmla="*/ 9746529 w 11989919"/>
              <a:gd name="connsiteY1425" fmla="*/ 5503313 h 6634795"/>
              <a:gd name="connsiteX1426" fmla="*/ 9783105 w 11989919"/>
              <a:gd name="connsiteY1426" fmla="*/ 5539889 h 6634795"/>
              <a:gd name="connsiteX1427" fmla="*/ 9746529 w 11989919"/>
              <a:gd name="connsiteY1427" fmla="*/ 5576465 h 6634795"/>
              <a:gd name="connsiteX1428" fmla="*/ 9709953 w 11989919"/>
              <a:gd name="connsiteY1428" fmla="*/ 5539889 h 6634795"/>
              <a:gd name="connsiteX1429" fmla="*/ 9746529 w 11989919"/>
              <a:gd name="connsiteY1429" fmla="*/ 5503313 h 6634795"/>
              <a:gd name="connsiteX1430" fmla="*/ 9525848 w 11989919"/>
              <a:gd name="connsiteY1430" fmla="*/ 5503313 h 6634795"/>
              <a:gd name="connsiteX1431" fmla="*/ 9562424 w 11989919"/>
              <a:gd name="connsiteY1431" fmla="*/ 5539889 h 6634795"/>
              <a:gd name="connsiteX1432" fmla="*/ 9525848 w 11989919"/>
              <a:gd name="connsiteY1432" fmla="*/ 5576465 h 6634795"/>
              <a:gd name="connsiteX1433" fmla="*/ 9489272 w 11989919"/>
              <a:gd name="connsiteY1433" fmla="*/ 5539889 h 6634795"/>
              <a:gd name="connsiteX1434" fmla="*/ 9525848 w 11989919"/>
              <a:gd name="connsiteY1434" fmla="*/ 5503313 h 6634795"/>
              <a:gd name="connsiteX1435" fmla="*/ 9305167 w 11989919"/>
              <a:gd name="connsiteY1435" fmla="*/ 5503313 h 6634795"/>
              <a:gd name="connsiteX1436" fmla="*/ 9341743 w 11989919"/>
              <a:gd name="connsiteY1436" fmla="*/ 5539889 h 6634795"/>
              <a:gd name="connsiteX1437" fmla="*/ 9305167 w 11989919"/>
              <a:gd name="connsiteY1437" fmla="*/ 5576465 h 6634795"/>
              <a:gd name="connsiteX1438" fmla="*/ 9268591 w 11989919"/>
              <a:gd name="connsiteY1438" fmla="*/ 5539889 h 6634795"/>
              <a:gd name="connsiteX1439" fmla="*/ 9305167 w 11989919"/>
              <a:gd name="connsiteY1439" fmla="*/ 5503313 h 6634795"/>
              <a:gd name="connsiteX1440" fmla="*/ 9084486 w 11989919"/>
              <a:gd name="connsiteY1440" fmla="*/ 5503313 h 6634795"/>
              <a:gd name="connsiteX1441" fmla="*/ 9121062 w 11989919"/>
              <a:gd name="connsiteY1441" fmla="*/ 5539889 h 6634795"/>
              <a:gd name="connsiteX1442" fmla="*/ 9084486 w 11989919"/>
              <a:gd name="connsiteY1442" fmla="*/ 5576465 h 6634795"/>
              <a:gd name="connsiteX1443" fmla="*/ 9047910 w 11989919"/>
              <a:gd name="connsiteY1443" fmla="*/ 5539889 h 6634795"/>
              <a:gd name="connsiteX1444" fmla="*/ 9084486 w 11989919"/>
              <a:gd name="connsiteY1444" fmla="*/ 5503313 h 6634795"/>
              <a:gd name="connsiteX1445" fmla="*/ 8863805 w 11989919"/>
              <a:gd name="connsiteY1445" fmla="*/ 5503313 h 6634795"/>
              <a:gd name="connsiteX1446" fmla="*/ 8900381 w 11989919"/>
              <a:gd name="connsiteY1446" fmla="*/ 5539889 h 6634795"/>
              <a:gd name="connsiteX1447" fmla="*/ 8863805 w 11989919"/>
              <a:gd name="connsiteY1447" fmla="*/ 5576465 h 6634795"/>
              <a:gd name="connsiteX1448" fmla="*/ 8827229 w 11989919"/>
              <a:gd name="connsiteY1448" fmla="*/ 5539889 h 6634795"/>
              <a:gd name="connsiteX1449" fmla="*/ 8863805 w 11989919"/>
              <a:gd name="connsiteY1449" fmla="*/ 5503313 h 6634795"/>
              <a:gd name="connsiteX1450" fmla="*/ 8643124 w 11989919"/>
              <a:gd name="connsiteY1450" fmla="*/ 5503313 h 6634795"/>
              <a:gd name="connsiteX1451" fmla="*/ 8679700 w 11989919"/>
              <a:gd name="connsiteY1451" fmla="*/ 5539889 h 6634795"/>
              <a:gd name="connsiteX1452" fmla="*/ 8643124 w 11989919"/>
              <a:gd name="connsiteY1452" fmla="*/ 5576465 h 6634795"/>
              <a:gd name="connsiteX1453" fmla="*/ 8606548 w 11989919"/>
              <a:gd name="connsiteY1453" fmla="*/ 5539889 h 6634795"/>
              <a:gd name="connsiteX1454" fmla="*/ 8643124 w 11989919"/>
              <a:gd name="connsiteY1454" fmla="*/ 5503313 h 6634795"/>
              <a:gd name="connsiteX1455" fmla="*/ 8422443 w 11989919"/>
              <a:gd name="connsiteY1455" fmla="*/ 5503313 h 6634795"/>
              <a:gd name="connsiteX1456" fmla="*/ 8459019 w 11989919"/>
              <a:gd name="connsiteY1456" fmla="*/ 5539889 h 6634795"/>
              <a:gd name="connsiteX1457" fmla="*/ 8422443 w 11989919"/>
              <a:gd name="connsiteY1457" fmla="*/ 5576465 h 6634795"/>
              <a:gd name="connsiteX1458" fmla="*/ 8385867 w 11989919"/>
              <a:gd name="connsiteY1458" fmla="*/ 5539889 h 6634795"/>
              <a:gd name="connsiteX1459" fmla="*/ 8422443 w 11989919"/>
              <a:gd name="connsiteY1459" fmla="*/ 5503313 h 6634795"/>
              <a:gd name="connsiteX1460" fmla="*/ 8201762 w 11989919"/>
              <a:gd name="connsiteY1460" fmla="*/ 5503313 h 6634795"/>
              <a:gd name="connsiteX1461" fmla="*/ 8238338 w 11989919"/>
              <a:gd name="connsiteY1461" fmla="*/ 5539889 h 6634795"/>
              <a:gd name="connsiteX1462" fmla="*/ 8201762 w 11989919"/>
              <a:gd name="connsiteY1462" fmla="*/ 5576465 h 6634795"/>
              <a:gd name="connsiteX1463" fmla="*/ 8165186 w 11989919"/>
              <a:gd name="connsiteY1463" fmla="*/ 5539889 h 6634795"/>
              <a:gd name="connsiteX1464" fmla="*/ 8201762 w 11989919"/>
              <a:gd name="connsiteY1464" fmla="*/ 5503313 h 6634795"/>
              <a:gd name="connsiteX1465" fmla="*/ 7981081 w 11989919"/>
              <a:gd name="connsiteY1465" fmla="*/ 5503313 h 6634795"/>
              <a:gd name="connsiteX1466" fmla="*/ 8017657 w 11989919"/>
              <a:gd name="connsiteY1466" fmla="*/ 5539889 h 6634795"/>
              <a:gd name="connsiteX1467" fmla="*/ 7981081 w 11989919"/>
              <a:gd name="connsiteY1467" fmla="*/ 5576465 h 6634795"/>
              <a:gd name="connsiteX1468" fmla="*/ 7944505 w 11989919"/>
              <a:gd name="connsiteY1468" fmla="*/ 5539889 h 6634795"/>
              <a:gd name="connsiteX1469" fmla="*/ 7981081 w 11989919"/>
              <a:gd name="connsiteY1469" fmla="*/ 5503313 h 6634795"/>
              <a:gd name="connsiteX1470" fmla="*/ 7760400 w 11989919"/>
              <a:gd name="connsiteY1470" fmla="*/ 5503313 h 6634795"/>
              <a:gd name="connsiteX1471" fmla="*/ 7796976 w 11989919"/>
              <a:gd name="connsiteY1471" fmla="*/ 5539889 h 6634795"/>
              <a:gd name="connsiteX1472" fmla="*/ 7760400 w 11989919"/>
              <a:gd name="connsiteY1472" fmla="*/ 5576465 h 6634795"/>
              <a:gd name="connsiteX1473" fmla="*/ 7723824 w 11989919"/>
              <a:gd name="connsiteY1473" fmla="*/ 5539889 h 6634795"/>
              <a:gd name="connsiteX1474" fmla="*/ 7760400 w 11989919"/>
              <a:gd name="connsiteY1474" fmla="*/ 5503313 h 6634795"/>
              <a:gd name="connsiteX1475" fmla="*/ 7539719 w 11989919"/>
              <a:gd name="connsiteY1475" fmla="*/ 5503313 h 6634795"/>
              <a:gd name="connsiteX1476" fmla="*/ 7576295 w 11989919"/>
              <a:gd name="connsiteY1476" fmla="*/ 5539889 h 6634795"/>
              <a:gd name="connsiteX1477" fmla="*/ 7539719 w 11989919"/>
              <a:gd name="connsiteY1477" fmla="*/ 5576465 h 6634795"/>
              <a:gd name="connsiteX1478" fmla="*/ 7503143 w 11989919"/>
              <a:gd name="connsiteY1478" fmla="*/ 5539889 h 6634795"/>
              <a:gd name="connsiteX1479" fmla="*/ 7539719 w 11989919"/>
              <a:gd name="connsiteY1479" fmla="*/ 5503313 h 6634795"/>
              <a:gd name="connsiteX1480" fmla="*/ 7319038 w 11989919"/>
              <a:gd name="connsiteY1480" fmla="*/ 5503313 h 6634795"/>
              <a:gd name="connsiteX1481" fmla="*/ 7355614 w 11989919"/>
              <a:gd name="connsiteY1481" fmla="*/ 5539889 h 6634795"/>
              <a:gd name="connsiteX1482" fmla="*/ 7319038 w 11989919"/>
              <a:gd name="connsiteY1482" fmla="*/ 5576465 h 6634795"/>
              <a:gd name="connsiteX1483" fmla="*/ 7282462 w 11989919"/>
              <a:gd name="connsiteY1483" fmla="*/ 5539889 h 6634795"/>
              <a:gd name="connsiteX1484" fmla="*/ 7319038 w 11989919"/>
              <a:gd name="connsiteY1484" fmla="*/ 5503313 h 6634795"/>
              <a:gd name="connsiteX1485" fmla="*/ 7098357 w 11989919"/>
              <a:gd name="connsiteY1485" fmla="*/ 5503313 h 6634795"/>
              <a:gd name="connsiteX1486" fmla="*/ 7134933 w 11989919"/>
              <a:gd name="connsiteY1486" fmla="*/ 5539889 h 6634795"/>
              <a:gd name="connsiteX1487" fmla="*/ 7098357 w 11989919"/>
              <a:gd name="connsiteY1487" fmla="*/ 5576465 h 6634795"/>
              <a:gd name="connsiteX1488" fmla="*/ 7061781 w 11989919"/>
              <a:gd name="connsiteY1488" fmla="*/ 5539889 h 6634795"/>
              <a:gd name="connsiteX1489" fmla="*/ 7098357 w 11989919"/>
              <a:gd name="connsiteY1489" fmla="*/ 5503313 h 6634795"/>
              <a:gd name="connsiteX1490" fmla="*/ 6877676 w 11989919"/>
              <a:gd name="connsiteY1490" fmla="*/ 5503313 h 6634795"/>
              <a:gd name="connsiteX1491" fmla="*/ 6914252 w 11989919"/>
              <a:gd name="connsiteY1491" fmla="*/ 5539889 h 6634795"/>
              <a:gd name="connsiteX1492" fmla="*/ 6877676 w 11989919"/>
              <a:gd name="connsiteY1492" fmla="*/ 5576465 h 6634795"/>
              <a:gd name="connsiteX1493" fmla="*/ 6841100 w 11989919"/>
              <a:gd name="connsiteY1493" fmla="*/ 5539889 h 6634795"/>
              <a:gd name="connsiteX1494" fmla="*/ 6877676 w 11989919"/>
              <a:gd name="connsiteY1494" fmla="*/ 5503313 h 6634795"/>
              <a:gd name="connsiteX1495" fmla="*/ 6656995 w 11989919"/>
              <a:gd name="connsiteY1495" fmla="*/ 5503313 h 6634795"/>
              <a:gd name="connsiteX1496" fmla="*/ 6693571 w 11989919"/>
              <a:gd name="connsiteY1496" fmla="*/ 5539889 h 6634795"/>
              <a:gd name="connsiteX1497" fmla="*/ 6656995 w 11989919"/>
              <a:gd name="connsiteY1497" fmla="*/ 5576465 h 6634795"/>
              <a:gd name="connsiteX1498" fmla="*/ 6620419 w 11989919"/>
              <a:gd name="connsiteY1498" fmla="*/ 5539889 h 6634795"/>
              <a:gd name="connsiteX1499" fmla="*/ 6656995 w 11989919"/>
              <a:gd name="connsiteY1499" fmla="*/ 5503313 h 6634795"/>
              <a:gd name="connsiteX1500" fmla="*/ 6436314 w 11989919"/>
              <a:gd name="connsiteY1500" fmla="*/ 5503313 h 6634795"/>
              <a:gd name="connsiteX1501" fmla="*/ 6472890 w 11989919"/>
              <a:gd name="connsiteY1501" fmla="*/ 5539889 h 6634795"/>
              <a:gd name="connsiteX1502" fmla="*/ 6436314 w 11989919"/>
              <a:gd name="connsiteY1502" fmla="*/ 5576465 h 6634795"/>
              <a:gd name="connsiteX1503" fmla="*/ 6399738 w 11989919"/>
              <a:gd name="connsiteY1503" fmla="*/ 5539889 h 6634795"/>
              <a:gd name="connsiteX1504" fmla="*/ 6436314 w 11989919"/>
              <a:gd name="connsiteY1504" fmla="*/ 5503313 h 6634795"/>
              <a:gd name="connsiteX1505" fmla="*/ 6215633 w 11989919"/>
              <a:gd name="connsiteY1505" fmla="*/ 5503313 h 6634795"/>
              <a:gd name="connsiteX1506" fmla="*/ 6252209 w 11989919"/>
              <a:gd name="connsiteY1506" fmla="*/ 5539889 h 6634795"/>
              <a:gd name="connsiteX1507" fmla="*/ 6215633 w 11989919"/>
              <a:gd name="connsiteY1507" fmla="*/ 5576465 h 6634795"/>
              <a:gd name="connsiteX1508" fmla="*/ 6179057 w 11989919"/>
              <a:gd name="connsiteY1508" fmla="*/ 5539889 h 6634795"/>
              <a:gd name="connsiteX1509" fmla="*/ 6215633 w 11989919"/>
              <a:gd name="connsiteY1509" fmla="*/ 5503313 h 6634795"/>
              <a:gd name="connsiteX1510" fmla="*/ 5994952 w 11989919"/>
              <a:gd name="connsiteY1510" fmla="*/ 5503313 h 6634795"/>
              <a:gd name="connsiteX1511" fmla="*/ 6031528 w 11989919"/>
              <a:gd name="connsiteY1511" fmla="*/ 5539889 h 6634795"/>
              <a:gd name="connsiteX1512" fmla="*/ 5994952 w 11989919"/>
              <a:gd name="connsiteY1512" fmla="*/ 5576465 h 6634795"/>
              <a:gd name="connsiteX1513" fmla="*/ 5958376 w 11989919"/>
              <a:gd name="connsiteY1513" fmla="*/ 5539889 h 6634795"/>
              <a:gd name="connsiteX1514" fmla="*/ 5994952 w 11989919"/>
              <a:gd name="connsiteY1514" fmla="*/ 5503313 h 6634795"/>
              <a:gd name="connsiteX1515" fmla="*/ 5774272 w 11989919"/>
              <a:gd name="connsiteY1515" fmla="*/ 5503313 h 6634795"/>
              <a:gd name="connsiteX1516" fmla="*/ 5810848 w 11989919"/>
              <a:gd name="connsiteY1516" fmla="*/ 5539889 h 6634795"/>
              <a:gd name="connsiteX1517" fmla="*/ 5774272 w 11989919"/>
              <a:gd name="connsiteY1517" fmla="*/ 5576465 h 6634795"/>
              <a:gd name="connsiteX1518" fmla="*/ 5737697 w 11989919"/>
              <a:gd name="connsiteY1518" fmla="*/ 5539889 h 6634795"/>
              <a:gd name="connsiteX1519" fmla="*/ 5774272 w 11989919"/>
              <a:gd name="connsiteY1519" fmla="*/ 5503313 h 6634795"/>
              <a:gd name="connsiteX1520" fmla="*/ 5553593 w 11989919"/>
              <a:gd name="connsiteY1520" fmla="*/ 5503313 h 6634795"/>
              <a:gd name="connsiteX1521" fmla="*/ 5590169 w 11989919"/>
              <a:gd name="connsiteY1521" fmla="*/ 5539889 h 6634795"/>
              <a:gd name="connsiteX1522" fmla="*/ 5553593 w 11989919"/>
              <a:gd name="connsiteY1522" fmla="*/ 5576465 h 6634795"/>
              <a:gd name="connsiteX1523" fmla="*/ 5517018 w 11989919"/>
              <a:gd name="connsiteY1523" fmla="*/ 5539889 h 6634795"/>
              <a:gd name="connsiteX1524" fmla="*/ 5553593 w 11989919"/>
              <a:gd name="connsiteY1524" fmla="*/ 5503313 h 6634795"/>
              <a:gd name="connsiteX1525" fmla="*/ 5332913 w 11989919"/>
              <a:gd name="connsiteY1525" fmla="*/ 5503313 h 6634795"/>
              <a:gd name="connsiteX1526" fmla="*/ 5369490 w 11989919"/>
              <a:gd name="connsiteY1526" fmla="*/ 5539889 h 6634795"/>
              <a:gd name="connsiteX1527" fmla="*/ 5332913 w 11989919"/>
              <a:gd name="connsiteY1527" fmla="*/ 5576465 h 6634795"/>
              <a:gd name="connsiteX1528" fmla="*/ 5296337 w 11989919"/>
              <a:gd name="connsiteY1528" fmla="*/ 5539889 h 6634795"/>
              <a:gd name="connsiteX1529" fmla="*/ 5332913 w 11989919"/>
              <a:gd name="connsiteY1529" fmla="*/ 5503313 h 6634795"/>
              <a:gd name="connsiteX1530" fmla="*/ 5112230 w 11989919"/>
              <a:gd name="connsiteY1530" fmla="*/ 5503313 h 6634795"/>
              <a:gd name="connsiteX1531" fmla="*/ 5148807 w 11989919"/>
              <a:gd name="connsiteY1531" fmla="*/ 5539889 h 6634795"/>
              <a:gd name="connsiteX1532" fmla="*/ 5112230 w 11989919"/>
              <a:gd name="connsiteY1532" fmla="*/ 5576465 h 6634795"/>
              <a:gd name="connsiteX1533" fmla="*/ 5075655 w 11989919"/>
              <a:gd name="connsiteY1533" fmla="*/ 5539889 h 6634795"/>
              <a:gd name="connsiteX1534" fmla="*/ 5112230 w 11989919"/>
              <a:gd name="connsiteY1534" fmla="*/ 5503313 h 6634795"/>
              <a:gd name="connsiteX1535" fmla="*/ 4891552 w 11989919"/>
              <a:gd name="connsiteY1535" fmla="*/ 5503313 h 6634795"/>
              <a:gd name="connsiteX1536" fmla="*/ 4928127 w 11989919"/>
              <a:gd name="connsiteY1536" fmla="*/ 5539889 h 6634795"/>
              <a:gd name="connsiteX1537" fmla="*/ 4891552 w 11989919"/>
              <a:gd name="connsiteY1537" fmla="*/ 5576465 h 6634795"/>
              <a:gd name="connsiteX1538" fmla="*/ 4854975 w 11989919"/>
              <a:gd name="connsiteY1538" fmla="*/ 5539889 h 6634795"/>
              <a:gd name="connsiteX1539" fmla="*/ 4891552 w 11989919"/>
              <a:gd name="connsiteY1539" fmla="*/ 5503313 h 6634795"/>
              <a:gd name="connsiteX1540" fmla="*/ 4670871 w 11989919"/>
              <a:gd name="connsiteY1540" fmla="*/ 5503313 h 6634795"/>
              <a:gd name="connsiteX1541" fmla="*/ 4707447 w 11989919"/>
              <a:gd name="connsiteY1541" fmla="*/ 5539889 h 6634795"/>
              <a:gd name="connsiteX1542" fmla="*/ 4670871 w 11989919"/>
              <a:gd name="connsiteY1542" fmla="*/ 5576465 h 6634795"/>
              <a:gd name="connsiteX1543" fmla="*/ 4634295 w 11989919"/>
              <a:gd name="connsiteY1543" fmla="*/ 5539889 h 6634795"/>
              <a:gd name="connsiteX1544" fmla="*/ 4670871 w 11989919"/>
              <a:gd name="connsiteY1544" fmla="*/ 5503313 h 6634795"/>
              <a:gd name="connsiteX1545" fmla="*/ 4450188 w 11989919"/>
              <a:gd name="connsiteY1545" fmla="*/ 5503313 h 6634795"/>
              <a:gd name="connsiteX1546" fmla="*/ 4486764 w 11989919"/>
              <a:gd name="connsiteY1546" fmla="*/ 5539889 h 6634795"/>
              <a:gd name="connsiteX1547" fmla="*/ 4450188 w 11989919"/>
              <a:gd name="connsiteY1547" fmla="*/ 5576465 h 6634795"/>
              <a:gd name="connsiteX1548" fmla="*/ 4413613 w 11989919"/>
              <a:gd name="connsiteY1548" fmla="*/ 5539889 h 6634795"/>
              <a:gd name="connsiteX1549" fmla="*/ 4450188 w 11989919"/>
              <a:gd name="connsiteY1549" fmla="*/ 5503313 h 6634795"/>
              <a:gd name="connsiteX1550" fmla="*/ 4229507 w 11989919"/>
              <a:gd name="connsiteY1550" fmla="*/ 5503313 h 6634795"/>
              <a:gd name="connsiteX1551" fmla="*/ 4266084 w 11989919"/>
              <a:gd name="connsiteY1551" fmla="*/ 5539889 h 6634795"/>
              <a:gd name="connsiteX1552" fmla="*/ 4229507 w 11989919"/>
              <a:gd name="connsiteY1552" fmla="*/ 5576465 h 6634795"/>
              <a:gd name="connsiteX1553" fmla="*/ 4192931 w 11989919"/>
              <a:gd name="connsiteY1553" fmla="*/ 5539889 h 6634795"/>
              <a:gd name="connsiteX1554" fmla="*/ 4229507 w 11989919"/>
              <a:gd name="connsiteY1554" fmla="*/ 5503313 h 6634795"/>
              <a:gd name="connsiteX1555" fmla="*/ 4008847 w 11989919"/>
              <a:gd name="connsiteY1555" fmla="*/ 5503313 h 6634795"/>
              <a:gd name="connsiteX1556" fmla="*/ 4045426 w 11989919"/>
              <a:gd name="connsiteY1556" fmla="*/ 5539889 h 6634795"/>
              <a:gd name="connsiteX1557" fmla="*/ 4008847 w 11989919"/>
              <a:gd name="connsiteY1557" fmla="*/ 5576465 h 6634795"/>
              <a:gd name="connsiteX1558" fmla="*/ 3972267 w 11989919"/>
              <a:gd name="connsiteY1558" fmla="*/ 5539889 h 6634795"/>
              <a:gd name="connsiteX1559" fmla="*/ 4008847 w 11989919"/>
              <a:gd name="connsiteY1559" fmla="*/ 5503313 h 6634795"/>
              <a:gd name="connsiteX1560" fmla="*/ 3788165 w 11989919"/>
              <a:gd name="connsiteY1560" fmla="*/ 5503313 h 6634795"/>
              <a:gd name="connsiteX1561" fmla="*/ 3824738 w 11989919"/>
              <a:gd name="connsiteY1561" fmla="*/ 5539889 h 6634795"/>
              <a:gd name="connsiteX1562" fmla="*/ 3788165 w 11989919"/>
              <a:gd name="connsiteY1562" fmla="*/ 5576465 h 6634795"/>
              <a:gd name="connsiteX1563" fmla="*/ 3751588 w 11989919"/>
              <a:gd name="connsiteY1563" fmla="*/ 5539889 h 6634795"/>
              <a:gd name="connsiteX1564" fmla="*/ 3788165 w 11989919"/>
              <a:gd name="connsiteY1564" fmla="*/ 5503313 h 6634795"/>
              <a:gd name="connsiteX1565" fmla="*/ 3567479 w 11989919"/>
              <a:gd name="connsiteY1565" fmla="*/ 5503313 h 6634795"/>
              <a:gd name="connsiteX1566" fmla="*/ 3604051 w 11989919"/>
              <a:gd name="connsiteY1566" fmla="*/ 5539889 h 6634795"/>
              <a:gd name="connsiteX1567" fmla="*/ 3567479 w 11989919"/>
              <a:gd name="connsiteY1567" fmla="*/ 5576465 h 6634795"/>
              <a:gd name="connsiteX1568" fmla="*/ 3530901 w 11989919"/>
              <a:gd name="connsiteY1568" fmla="*/ 5539889 h 6634795"/>
              <a:gd name="connsiteX1569" fmla="*/ 3567479 w 11989919"/>
              <a:gd name="connsiteY1569" fmla="*/ 5503313 h 6634795"/>
              <a:gd name="connsiteX1570" fmla="*/ 3346801 w 11989919"/>
              <a:gd name="connsiteY1570" fmla="*/ 5503313 h 6634795"/>
              <a:gd name="connsiteX1571" fmla="*/ 3383375 w 11989919"/>
              <a:gd name="connsiteY1571" fmla="*/ 5539889 h 6634795"/>
              <a:gd name="connsiteX1572" fmla="*/ 3346801 w 11989919"/>
              <a:gd name="connsiteY1572" fmla="*/ 5576465 h 6634795"/>
              <a:gd name="connsiteX1573" fmla="*/ 3310228 w 11989919"/>
              <a:gd name="connsiteY1573" fmla="*/ 5539889 h 6634795"/>
              <a:gd name="connsiteX1574" fmla="*/ 3346801 w 11989919"/>
              <a:gd name="connsiteY1574" fmla="*/ 5503313 h 6634795"/>
              <a:gd name="connsiteX1575" fmla="*/ 3126126 w 11989919"/>
              <a:gd name="connsiteY1575" fmla="*/ 5503313 h 6634795"/>
              <a:gd name="connsiteX1576" fmla="*/ 3162696 w 11989919"/>
              <a:gd name="connsiteY1576" fmla="*/ 5539889 h 6634795"/>
              <a:gd name="connsiteX1577" fmla="*/ 3126126 w 11989919"/>
              <a:gd name="connsiteY1577" fmla="*/ 5576465 h 6634795"/>
              <a:gd name="connsiteX1578" fmla="*/ 3089541 w 11989919"/>
              <a:gd name="connsiteY1578" fmla="*/ 5539889 h 6634795"/>
              <a:gd name="connsiteX1579" fmla="*/ 3126126 w 11989919"/>
              <a:gd name="connsiteY1579" fmla="*/ 5503313 h 6634795"/>
              <a:gd name="connsiteX1580" fmla="*/ 2905436 w 11989919"/>
              <a:gd name="connsiteY1580" fmla="*/ 5503313 h 6634795"/>
              <a:gd name="connsiteX1581" fmla="*/ 2942013 w 11989919"/>
              <a:gd name="connsiteY1581" fmla="*/ 5539889 h 6634795"/>
              <a:gd name="connsiteX1582" fmla="*/ 2905436 w 11989919"/>
              <a:gd name="connsiteY1582" fmla="*/ 5576465 h 6634795"/>
              <a:gd name="connsiteX1583" fmla="*/ 2868866 w 11989919"/>
              <a:gd name="connsiteY1583" fmla="*/ 5539889 h 6634795"/>
              <a:gd name="connsiteX1584" fmla="*/ 2905436 w 11989919"/>
              <a:gd name="connsiteY1584" fmla="*/ 5503313 h 6634795"/>
              <a:gd name="connsiteX1585" fmla="*/ 2684758 w 11989919"/>
              <a:gd name="connsiteY1585" fmla="*/ 5503313 h 6634795"/>
              <a:gd name="connsiteX1586" fmla="*/ 2721329 w 11989919"/>
              <a:gd name="connsiteY1586" fmla="*/ 5539889 h 6634795"/>
              <a:gd name="connsiteX1587" fmla="*/ 2684758 w 11989919"/>
              <a:gd name="connsiteY1587" fmla="*/ 5576465 h 6634795"/>
              <a:gd name="connsiteX1588" fmla="*/ 2648177 w 11989919"/>
              <a:gd name="connsiteY1588" fmla="*/ 5539889 h 6634795"/>
              <a:gd name="connsiteX1589" fmla="*/ 2684758 w 11989919"/>
              <a:gd name="connsiteY1589" fmla="*/ 5503313 h 6634795"/>
              <a:gd name="connsiteX1590" fmla="*/ 2464071 w 11989919"/>
              <a:gd name="connsiteY1590" fmla="*/ 5503313 h 6634795"/>
              <a:gd name="connsiteX1591" fmla="*/ 2500650 w 11989919"/>
              <a:gd name="connsiteY1591" fmla="*/ 5539889 h 6634795"/>
              <a:gd name="connsiteX1592" fmla="*/ 2464071 w 11989919"/>
              <a:gd name="connsiteY1592" fmla="*/ 5576465 h 6634795"/>
              <a:gd name="connsiteX1593" fmla="*/ 2427500 w 11989919"/>
              <a:gd name="connsiteY1593" fmla="*/ 5539889 h 6634795"/>
              <a:gd name="connsiteX1594" fmla="*/ 2464071 w 11989919"/>
              <a:gd name="connsiteY1594" fmla="*/ 5503313 h 6634795"/>
              <a:gd name="connsiteX1595" fmla="*/ 2243393 w 11989919"/>
              <a:gd name="connsiteY1595" fmla="*/ 5503313 h 6634795"/>
              <a:gd name="connsiteX1596" fmla="*/ 2279972 w 11989919"/>
              <a:gd name="connsiteY1596" fmla="*/ 5539889 h 6634795"/>
              <a:gd name="connsiteX1597" fmla="*/ 2243393 w 11989919"/>
              <a:gd name="connsiteY1597" fmla="*/ 5576465 h 6634795"/>
              <a:gd name="connsiteX1598" fmla="*/ 2206817 w 11989919"/>
              <a:gd name="connsiteY1598" fmla="*/ 5539889 h 6634795"/>
              <a:gd name="connsiteX1599" fmla="*/ 2243393 w 11989919"/>
              <a:gd name="connsiteY1599" fmla="*/ 5503313 h 6634795"/>
              <a:gd name="connsiteX1600" fmla="*/ 2022713 w 11989919"/>
              <a:gd name="connsiteY1600" fmla="*/ 5503313 h 6634795"/>
              <a:gd name="connsiteX1601" fmla="*/ 2059288 w 11989919"/>
              <a:gd name="connsiteY1601" fmla="*/ 5539889 h 6634795"/>
              <a:gd name="connsiteX1602" fmla="*/ 2022713 w 11989919"/>
              <a:gd name="connsiteY1602" fmla="*/ 5576465 h 6634795"/>
              <a:gd name="connsiteX1603" fmla="*/ 1986176 w 11989919"/>
              <a:gd name="connsiteY1603" fmla="*/ 5539889 h 6634795"/>
              <a:gd name="connsiteX1604" fmla="*/ 2022713 w 11989919"/>
              <a:gd name="connsiteY1604" fmla="*/ 5503313 h 6634795"/>
              <a:gd name="connsiteX1605" fmla="*/ 1802066 w 11989919"/>
              <a:gd name="connsiteY1605" fmla="*/ 5503313 h 6634795"/>
              <a:gd name="connsiteX1606" fmla="*/ 1838642 w 11989919"/>
              <a:gd name="connsiteY1606" fmla="*/ 5539889 h 6634795"/>
              <a:gd name="connsiteX1607" fmla="*/ 1802066 w 11989919"/>
              <a:gd name="connsiteY1607" fmla="*/ 5576465 h 6634795"/>
              <a:gd name="connsiteX1608" fmla="*/ 1765490 w 11989919"/>
              <a:gd name="connsiteY1608" fmla="*/ 5539889 h 6634795"/>
              <a:gd name="connsiteX1609" fmla="*/ 1802066 w 11989919"/>
              <a:gd name="connsiteY1609" fmla="*/ 5503313 h 6634795"/>
              <a:gd name="connsiteX1610" fmla="*/ 1581380 w 11989919"/>
              <a:gd name="connsiteY1610" fmla="*/ 5503313 h 6634795"/>
              <a:gd name="connsiteX1611" fmla="*/ 1617956 w 11989919"/>
              <a:gd name="connsiteY1611" fmla="*/ 5539889 h 6634795"/>
              <a:gd name="connsiteX1612" fmla="*/ 1581380 w 11989919"/>
              <a:gd name="connsiteY1612" fmla="*/ 5576465 h 6634795"/>
              <a:gd name="connsiteX1613" fmla="*/ 1544804 w 11989919"/>
              <a:gd name="connsiteY1613" fmla="*/ 5539889 h 6634795"/>
              <a:gd name="connsiteX1614" fmla="*/ 1581380 w 11989919"/>
              <a:gd name="connsiteY1614" fmla="*/ 5503313 h 6634795"/>
              <a:gd name="connsiteX1615" fmla="*/ 1360694 w 11989919"/>
              <a:gd name="connsiteY1615" fmla="*/ 5503313 h 6634795"/>
              <a:gd name="connsiteX1616" fmla="*/ 1397270 w 11989919"/>
              <a:gd name="connsiteY1616" fmla="*/ 5539889 h 6634795"/>
              <a:gd name="connsiteX1617" fmla="*/ 1360694 w 11989919"/>
              <a:gd name="connsiteY1617" fmla="*/ 5576465 h 6634795"/>
              <a:gd name="connsiteX1618" fmla="*/ 1324119 w 11989919"/>
              <a:gd name="connsiteY1618" fmla="*/ 5539889 h 6634795"/>
              <a:gd name="connsiteX1619" fmla="*/ 1360694 w 11989919"/>
              <a:gd name="connsiteY1619" fmla="*/ 5503313 h 6634795"/>
              <a:gd name="connsiteX1620" fmla="*/ 1140009 w 11989919"/>
              <a:gd name="connsiteY1620" fmla="*/ 5503313 h 6634795"/>
              <a:gd name="connsiteX1621" fmla="*/ 1176585 w 11989919"/>
              <a:gd name="connsiteY1621" fmla="*/ 5539889 h 6634795"/>
              <a:gd name="connsiteX1622" fmla="*/ 1140009 w 11989919"/>
              <a:gd name="connsiteY1622" fmla="*/ 5576465 h 6634795"/>
              <a:gd name="connsiteX1623" fmla="*/ 1103433 w 11989919"/>
              <a:gd name="connsiteY1623" fmla="*/ 5539889 h 6634795"/>
              <a:gd name="connsiteX1624" fmla="*/ 1140009 w 11989919"/>
              <a:gd name="connsiteY1624" fmla="*/ 5503313 h 6634795"/>
              <a:gd name="connsiteX1625" fmla="*/ 919323 w 11989919"/>
              <a:gd name="connsiteY1625" fmla="*/ 5503313 h 6634795"/>
              <a:gd name="connsiteX1626" fmla="*/ 955898 w 11989919"/>
              <a:gd name="connsiteY1626" fmla="*/ 5539889 h 6634795"/>
              <a:gd name="connsiteX1627" fmla="*/ 919323 w 11989919"/>
              <a:gd name="connsiteY1627" fmla="*/ 5576465 h 6634795"/>
              <a:gd name="connsiteX1628" fmla="*/ 882746 w 11989919"/>
              <a:gd name="connsiteY1628" fmla="*/ 5539889 h 6634795"/>
              <a:gd name="connsiteX1629" fmla="*/ 919323 w 11989919"/>
              <a:gd name="connsiteY1629" fmla="*/ 5503313 h 6634795"/>
              <a:gd name="connsiteX1630" fmla="*/ 698636 w 11989919"/>
              <a:gd name="connsiteY1630" fmla="*/ 5503313 h 6634795"/>
              <a:gd name="connsiteX1631" fmla="*/ 735212 w 11989919"/>
              <a:gd name="connsiteY1631" fmla="*/ 5539889 h 6634795"/>
              <a:gd name="connsiteX1632" fmla="*/ 698636 w 11989919"/>
              <a:gd name="connsiteY1632" fmla="*/ 5576465 h 6634795"/>
              <a:gd name="connsiteX1633" fmla="*/ 662060 w 11989919"/>
              <a:gd name="connsiteY1633" fmla="*/ 5539889 h 6634795"/>
              <a:gd name="connsiteX1634" fmla="*/ 698636 w 11989919"/>
              <a:gd name="connsiteY1634" fmla="*/ 5503313 h 6634795"/>
              <a:gd name="connsiteX1635" fmla="*/ 477950 w 11989919"/>
              <a:gd name="connsiteY1635" fmla="*/ 5503313 h 6634795"/>
              <a:gd name="connsiteX1636" fmla="*/ 514526 w 11989919"/>
              <a:gd name="connsiteY1636" fmla="*/ 5539889 h 6634795"/>
              <a:gd name="connsiteX1637" fmla="*/ 477950 w 11989919"/>
              <a:gd name="connsiteY1637" fmla="*/ 5576465 h 6634795"/>
              <a:gd name="connsiteX1638" fmla="*/ 441374 w 11989919"/>
              <a:gd name="connsiteY1638" fmla="*/ 5539889 h 6634795"/>
              <a:gd name="connsiteX1639" fmla="*/ 477950 w 11989919"/>
              <a:gd name="connsiteY1639" fmla="*/ 5503313 h 6634795"/>
              <a:gd name="connsiteX1640" fmla="*/ 257264 w 11989919"/>
              <a:gd name="connsiteY1640" fmla="*/ 5503313 h 6634795"/>
              <a:gd name="connsiteX1641" fmla="*/ 293840 w 11989919"/>
              <a:gd name="connsiteY1641" fmla="*/ 5539889 h 6634795"/>
              <a:gd name="connsiteX1642" fmla="*/ 257264 w 11989919"/>
              <a:gd name="connsiteY1642" fmla="*/ 5576465 h 6634795"/>
              <a:gd name="connsiteX1643" fmla="*/ 220688 w 11989919"/>
              <a:gd name="connsiteY1643" fmla="*/ 5539889 h 6634795"/>
              <a:gd name="connsiteX1644" fmla="*/ 257264 w 11989919"/>
              <a:gd name="connsiteY1644" fmla="*/ 5503313 h 6634795"/>
              <a:gd name="connsiteX1645" fmla="*/ 36577 w 11989919"/>
              <a:gd name="connsiteY1645" fmla="*/ 5503313 h 6634795"/>
              <a:gd name="connsiteX1646" fmla="*/ 73153 w 11989919"/>
              <a:gd name="connsiteY1646" fmla="*/ 5539889 h 6634795"/>
              <a:gd name="connsiteX1647" fmla="*/ 36577 w 11989919"/>
              <a:gd name="connsiteY1647" fmla="*/ 5576465 h 6634795"/>
              <a:gd name="connsiteX1648" fmla="*/ 1 w 11989919"/>
              <a:gd name="connsiteY1648" fmla="*/ 5539889 h 6634795"/>
              <a:gd name="connsiteX1649" fmla="*/ 36577 w 11989919"/>
              <a:gd name="connsiteY1649" fmla="*/ 5503313 h 6634795"/>
              <a:gd name="connsiteX1650" fmla="*/ 11953343 w 11989919"/>
              <a:gd name="connsiteY1650" fmla="*/ 5291647 h 6634795"/>
              <a:gd name="connsiteX1651" fmla="*/ 11989919 w 11989919"/>
              <a:gd name="connsiteY1651" fmla="*/ 5328223 h 6634795"/>
              <a:gd name="connsiteX1652" fmla="*/ 11953343 w 11989919"/>
              <a:gd name="connsiteY1652" fmla="*/ 5364799 h 6634795"/>
              <a:gd name="connsiteX1653" fmla="*/ 11916767 w 11989919"/>
              <a:gd name="connsiteY1653" fmla="*/ 5328223 h 6634795"/>
              <a:gd name="connsiteX1654" fmla="*/ 11953343 w 11989919"/>
              <a:gd name="connsiteY1654" fmla="*/ 5291647 h 6634795"/>
              <a:gd name="connsiteX1655" fmla="*/ 11732658 w 11989919"/>
              <a:gd name="connsiteY1655" fmla="*/ 5291647 h 6634795"/>
              <a:gd name="connsiteX1656" fmla="*/ 11769234 w 11989919"/>
              <a:gd name="connsiteY1656" fmla="*/ 5328223 h 6634795"/>
              <a:gd name="connsiteX1657" fmla="*/ 11732658 w 11989919"/>
              <a:gd name="connsiteY1657" fmla="*/ 5364799 h 6634795"/>
              <a:gd name="connsiteX1658" fmla="*/ 11696082 w 11989919"/>
              <a:gd name="connsiteY1658" fmla="*/ 5328223 h 6634795"/>
              <a:gd name="connsiteX1659" fmla="*/ 11732658 w 11989919"/>
              <a:gd name="connsiteY1659" fmla="*/ 5291647 h 6634795"/>
              <a:gd name="connsiteX1660" fmla="*/ 11511977 w 11989919"/>
              <a:gd name="connsiteY1660" fmla="*/ 5291647 h 6634795"/>
              <a:gd name="connsiteX1661" fmla="*/ 11548553 w 11989919"/>
              <a:gd name="connsiteY1661" fmla="*/ 5328223 h 6634795"/>
              <a:gd name="connsiteX1662" fmla="*/ 11511977 w 11989919"/>
              <a:gd name="connsiteY1662" fmla="*/ 5364799 h 6634795"/>
              <a:gd name="connsiteX1663" fmla="*/ 11475401 w 11989919"/>
              <a:gd name="connsiteY1663" fmla="*/ 5328223 h 6634795"/>
              <a:gd name="connsiteX1664" fmla="*/ 11511977 w 11989919"/>
              <a:gd name="connsiteY1664" fmla="*/ 5291647 h 6634795"/>
              <a:gd name="connsiteX1665" fmla="*/ 11291296 w 11989919"/>
              <a:gd name="connsiteY1665" fmla="*/ 5291647 h 6634795"/>
              <a:gd name="connsiteX1666" fmla="*/ 11327872 w 11989919"/>
              <a:gd name="connsiteY1666" fmla="*/ 5328223 h 6634795"/>
              <a:gd name="connsiteX1667" fmla="*/ 11291296 w 11989919"/>
              <a:gd name="connsiteY1667" fmla="*/ 5364799 h 6634795"/>
              <a:gd name="connsiteX1668" fmla="*/ 11254720 w 11989919"/>
              <a:gd name="connsiteY1668" fmla="*/ 5328223 h 6634795"/>
              <a:gd name="connsiteX1669" fmla="*/ 11291296 w 11989919"/>
              <a:gd name="connsiteY1669" fmla="*/ 5291647 h 6634795"/>
              <a:gd name="connsiteX1670" fmla="*/ 11070615 w 11989919"/>
              <a:gd name="connsiteY1670" fmla="*/ 5291647 h 6634795"/>
              <a:gd name="connsiteX1671" fmla="*/ 11107191 w 11989919"/>
              <a:gd name="connsiteY1671" fmla="*/ 5328223 h 6634795"/>
              <a:gd name="connsiteX1672" fmla="*/ 11070615 w 11989919"/>
              <a:gd name="connsiteY1672" fmla="*/ 5364799 h 6634795"/>
              <a:gd name="connsiteX1673" fmla="*/ 11034039 w 11989919"/>
              <a:gd name="connsiteY1673" fmla="*/ 5328223 h 6634795"/>
              <a:gd name="connsiteX1674" fmla="*/ 11070615 w 11989919"/>
              <a:gd name="connsiteY1674" fmla="*/ 5291647 h 6634795"/>
              <a:gd name="connsiteX1675" fmla="*/ 10849934 w 11989919"/>
              <a:gd name="connsiteY1675" fmla="*/ 5291647 h 6634795"/>
              <a:gd name="connsiteX1676" fmla="*/ 10886510 w 11989919"/>
              <a:gd name="connsiteY1676" fmla="*/ 5328223 h 6634795"/>
              <a:gd name="connsiteX1677" fmla="*/ 10849934 w 11989919"/>
              <a:gd name="connsiteY1677" fmla="*/ 5364799 h 6634795"/>
              <a:gd name="connsiteX1678" fmla="*/ 10813358 w 11989919"/>
              <a:gd name="connsiteY1678" fmla="*/ 5328223 h 6634795"/>
              <a:gd name="connsiteX1679" fmla="*/ 10849934 w 11989919"/>
              <a:gd name="connsiteY1679" fmla="*/ 5291647 h 6634795"/>
              <a:gd name="connsiteX1680" fmla="*/ 10629253 w 11989919"/>
              <a:gd name="connsiteY1680" fmla="*/ 5291647 h 6634795"/>
              <a:gd name="connsiteX1681" fmla="*/ 10665829 w 11989919"/>
              <a:gd name="connsiteY1681" fmla="*/ 5328223 h 6634795"/>
              <a:gd name="connsiteX1682" fmla="*/ 10629253 w 11989919"/>
              <a:gd name="connsiteY1682" fmla="*/ 5364799 h 6634795"/>
              <a:gd name="connsiteX1683" fmla="*/ 10592677 w 11989919"/>
              <a:gd name="connsiteY1683" fmla="*/ 5328223 h 6634795"/>
              <a:gd name="connsiteX1684" fmla="*/ 10629253 w 11989919"/>
              <a:gd name="connsiteY1684" fmla="*/ 5291647 h 6634795"/>
              <a:gd name="connsiteX1685" fmla="*/ 10408572 w 11989919"/>
              <a:gd name="connsiteY1685" fmla="*/ 5291647 h 6634795"/>
              <a:gd name="connsiteX1686" fmla="*/ 10445148 w 11989919"/>
              <a:gd name="connsiteY1686" fmla="*/ 5328223 h 6634795"/>
              <a:gd name="connsiteX1687" fmla="*/ 10408572 w 11989919"/>
              <a:gd name="connsiteY1687" fmla="*/ 5364799 h 6634795"/>
              <a:gd name="connsiteX1688" fmla="*/ 10371996 w 11989919"/>
              <a:gd name="connsiteY1688" fmla="*/ 5328223 h 6634795"/>
              <a:gd name="connsiteX1689" fmla="*/ 10408572 w 11989919"/>
              <a:gd name="connsiteY1689" fmla="*/ 5291647 h 6634795"/>
              <a:gd name="connsiteX1690" fmla="*/ 10187891 w 11989919"/>
              <a:gd name="connsiteY1690" fmla="*/ 5291647 h 6634795"/>
              <a:gd name="connsiteX1691" fmla="*/ 10224467 w 11989919"/>
              <a:gd name="connsiteY1691" fmla="*/ 5328223 h 6634795"/>
              <a:gd name="connsiteX1692" fmla="*/ 10187891 w 11989919"/>
              <a:gd name="connsiteY1692" fmla="*/ 5364799 h 6634795"/>
              <a:gd name="connsiteX1693" fmla="*/ 10151315 w 11989919"/>
              <a:gd name="connsiteY1693" fmla="*/ 5328223 h 6634795"/>
              <a:gd name="connsiteX1694" fmla="*/ 10187891 w 11989919"/>
              <a:gd name="connsiteY1694" fmla="*/ 5291647 h 6634795"/>
              <a:gd name="connsiteX1695" fmla="*/ 9967210 w 11989919"/>
              <a:gd name="connsiteY1695" fmla="*/ 5291647 h 6634795"/>
              <a:gd name="connsiteX1696" fmla="*/ 10003786 w 11989919"/>
              <a:gd name="connsiteY1696" fmla="*/ 5328223 h 6634795"/>
              <a:gd name="connsiteX1697" fmla="*/ 9967210 w 11989919"/>
              <a:gd name="connsiteY1697" fmla="*/ 5364799 h 6634795"/>
              <a:gd name="connsiteX1698" fmla="*/ 9930634 w 11989919"/>
              <a:gd name="connsiteY1698" fmla="*/ 5328223 h 6634795"/>
              <a:gd name="connsiteX1699" fmla="*/ 9967210 w 11989919"/>
              <a:gd name="connsiteY1699" fmla="*/ 5291647 h 6634795"/>
              <a:gd name="connsiteX1700" fmla="*/ 9746529 w 11989919"/>
              <a:gd name="connsiteY1700" fmla="*/ 5291647 h 6634795"/>
              <a:gd name="connsiteX1701" fmla="*/ 9783105 w 11989919"/>
              <a:gd name="connsiteY1701" fmla="*/ 5328223 h 6634795"/>
              <a:gd name="connsiteX1702" fmla="*/ 9746529 w 11989919"/>
              <a:gd name="connsiteY1702" fmla="*/ 5364799 h 6634795"/>
              <a:gd name="connsiteX1703" fmla="*/ 9709953 w 11989919"/>
              <a:gd name="connsiteY1703" fmla="*/ 5328223 h 6634795"/>
              <a:gd name="connsiteX1704" fmla="*/ 9746529 w 11989919"/>
              <a:gd name="connsiteY1704" fmla="*/ 5291647 h 6634795"/>
              <a:gd name="connsiteX1705" fmla="*/ 9525848 w 11989919"/>
              <a:gd name="connsiteY1705" fmla="*/ 5291647 h 6634795"/>
              <a:gd name="connsiteX1706" fmla="*/ 9562424 w 11989919"/>
              <a:gd name="connsiteY1706" fmla="*/ 5328223 h 6634795"/>
              <a:gd name="connsiteX1707" fmla="*/ 9525848 w 11989919"/>
              <a:gd name="connsiteY1707" fmla="*/ 5364799 h 6634795"/>
              <a:gd name="connsiteX1708" fmla="*/ 9489272 w 11989919"/>
              <a:gd name="connsiteY1708" fmla="*/ 5328223 h 6634795"/>
              <a:gd name="connsiteX1709" fmla="*/ 9525848 w 11989919"/>
              <a:gd name="connsiteY1709" fmla="*/ 5291647 h 6634795"/>
              <a:gd name="connsiteX1710" fmla="*/ 9305167 w 11989919"/>
              <a:gd name="connsiteY1710" fmla="*/ 5291647 h 6634795"/>
              <a:gd name="connsiteX1711" fmla="*/ 9341743 w 11989919"/>
              <a:gd name="connsiteY1711" fmla="*/ 5328223 h 6634795"/>
              <a:gd name="connsiteX1712" fmla="*/ 9305167 w 11989919"/>
              <a:gd name="connsiteY1712" fmla="*/ 5364799 h 6634795"/>
              <a:gd name="connsiteX1713" fmla="*/ 9268591 w 11989919"/>
              <a:gd name="connsiteY1713" fmla="*/ 5328223 h 6634795"/>
              <a:gd name="connsiteX1714" fmla="*/ 9305167 w 11989919"/>
              <a:gd name="connsiteY1714" fmla="*/ 5291647 h 6634795"/>
              <a:gd name="connsiteX1715" fmla="*/ 9084486 w 11989919"/>
              <a:gd name="connsiteY1715" fmla="*/ 5291647 h 6634795"/>
              <a:gd name="connsiteX1716" fmla="*/ 9121062 w 11989919"/>
              <a:gd name="connsiteY1716" fmla="*/ 5328223 h 6634795"/>
              <a:gd name="connsiteX1717" fmla="*/ 9084486 w 11989919"/>
              <a:gd name="connsiteY1717" fmla="*/ 5364799 h 6634795"/>
              <a:gd name="connsiteX1718" fmla="*/ 9047910 w 11989919"/>
              <a:gd name="connsiteY1718" fmla="*/ 5328223 h 6634795"/>
              <a:gd name="connsiteX1719" fmla="*/ 9084486 w 11989919"/>
              <a:gd name="connsiteY1719" fmla="*/ 5291647 h 6634795"/>
              <a:gd name="connsiteX1720" fmla="*/ 8863805 w 11989919"/>
              <a:gd name="connsiteY1720" fmla="*/ 5291647 h 6634795"/>
              <a:gd name="connsiteX1721" fmla="*/ 8900381 w 11989919"/>
              <a:gd name="connsiteY1721" fmla="*/ 5328223 h 6634795"/>
              <a:gd name="connsiteX1722" fmla="*/ 8863805 w 11989919"/>
              <a:gd name="connsiteY1722" fmla="*/ 5364799 h 6634795"/>
              <a:gd name="connsiteX1723" fmla="*/ 8827229 w 11989919"/>
              <a:gd name="connsiteY1723" fmla="*/ 5328223 h 6634795"/>
              <a:gd name="connsiteX1724" fmla="*/ 8863805 w 11989919"/>
              <a:gd name="connsiteY1724" fmla="*/ 5291647 h 6634795"/>
              <a:gd name="connsiteX1725" fmla="*/ 8643124 w 11989919"/>
              <a:gd name="connsiteY1725" fmla="*/ 5291647 h 6634795"/>
              <a:gd name="connsiteX1726" fmla="*/ 8679700 w 11989919"/>
              <a:gd name="connsiteY1726" fmla="*/ 5328223 h 6634795"/>
              <a:gd name="connsiteX1727" fmla="*/ 8643124 w 11989919"/>
              <a:gd name="connsiteY1727" fmla="*/ 5364799 h 6634795"/>
              <a:gd name="connsiteX1728" fmla="*/ 8606548 w 11989919"/>
              <a:gd name="connsiteY1728" fmla="*/ 5328223 h 6634795"/>
              <a:gd name="connsiteX1729" fmla="*/ 8643124 w 11989919"/>
              <a:gd name="connsiteY1729" fmla="*/ 5291647 h 6634795"/>
              <a:gd name="connsiteX1730" fmla="*/ 8422443 w 11989919"/>
              <a:gd name="connsiteY1730" fmla="*/ 5291647 h 6634795"/>
              <a:gd name="connsiteX1731" fmla="*/ 8459019 w 11989919"/>
              <a:gd name="connsiteY1731" fmla="*/ 5328223 h 6634795"/>
              <a:gd name="connsiteX1732" fmla="*/ 8422443 w 11989919"/>
              <a:gd name="connsiteY1732" fmla="*/ 5364799 h 6634795"/>
              <a:gd name="connsiteX1733" fmla="*/ 8385867 w 11989919"/>
              <a:gd name="connsiteY1733" fmla="*/ 5328223 h 6634795"/>
              <a:gd name="connsiteX1734" fmla="*/ 8422443 w 11989919"/>
              <a:gd name="connsiteY1734" fmla="*/ 5291647 h 6634795"/>
              <a:gd name="connsiteX1735" fmla="*/ 8201762 w 11989919"/>
              <a:gd name="connsiteY1735" fmla="*/ 5291647 h 6634795"/>
              <a:gd name="connsiteX1736" fmla="*/ 8238338 w 11989919"/>
              <a:gd name="connsiteY1736" fmla="*/ 5328223 h 6634795"/>
              <a:gd name="connsiteX1737" fmla="*/ 8201762 w 11989919"/>
              <a:gd name="connsiteY1737" fmla="*/ 5364799 h 6634795"/>
              <a:gd name="connsiteX1738" fmla="*/ 8165186 w 11989919"/>
              <a:gd name="connsiteY1738" fmla="*/ 5328223 h 6634795"/>
              <a:gd name="connsiteX1739" fmla="*/ 8201762 w 11989919"/>
              <a:gd name="connsiteY1739" fmla="*/ 5291647 h 6634795"/>
              <a:gd name="connsiteX1740" fmla="*/ 7981081 w 11989919"/>
              <a:gd name="connsiteY1740" fmla="*/ 5291647 h 6634795"/>
              <a:gd name="connsiteX1741" fmla="*/ 8017657 w 11989919"/>
              <a:gd name="connsiteY1741" fmla="*/ 5328223 h 6634795"/>
              <a:gd name="connsiteX1742" fmla="*/ 7981081 w 11989919"/>
              <a:gd name="connsiteY1742" fmla="*/ 5364799 h 6634795"/>
              <a:gd name="connsiteX1743" fmla="*/ 7944505 w 11989919"/>
              <a:gd name="connsiteY1743" fmla="*/ 5328223 h 6634795"/>
              <a:gd name="connsiteX1744" fmla="*/ 7981081 w 11989919"/>
              <a:gd name="connsiteY1744" fmla="*/ 5291647 h 6634795"/>
              <a:gd name="connsiteX1745" fmla="*/ 7760400 w 11989919"/>
              <a:gd name="connsiteY1745" fmla="*/ 5291647 h 6634795"/>
              <a:gd name="connsiteX1746" fmla="*/ 7796976 w 11989919"/>
              <a:gd name="connsiteY1746" fmla="*/ 5328223 h 6634795"/>
              <a:gd name="connsiteX1747" fmla="*/ 7760400 w 11989919"/>
              <a:gd name="connsiteY1747" fmla="*/ 5364799 h 6634795"/>
              <a:gd name="connsiteX1748" fmla="*/ 7723824 w 11989919"/>
              <a:gd name="connsiteY1748" fmla="*/ 5328223 h 6634795"/>
              <a:gd name="connsiteX1749" fmla="*/ 7760400 w 11989919"/>
              <a:gd name="connsiteY1749" fmla="*/ 5291647 h 6634795"/>
              <a:gd name="connsiteX1750" fmla="*/ 7539719 w 11989919"/>
              <a:gd name="connsiteY1750" fmla="*/ 5291647 h 6634795"/>
              <a:gd name="connsiteX1751" fmla="*/ 7576295 w 11989919"/>
              <a:gd name="connsiteY1751" fmla="*/ 5328223 h 6634795"/>
              <a:gd name="connsiteX1752" fmla="*/ 7539719 w 11989919"/>
              <a:gd name="connsiteY1752" fmla="*/ 5364799 h 6634795"/>
              <a:gd name="connsiteX1753" fmla="*/ 7503143 w 11989919"/>
              <a:gd name="connsiteY1753" fmla="*/ 5328223 h 6634795"/>
              <a:gd name="connsiteX1754" fmla="*/ 7539719 w 11989919"/>
              <a:gd name="connsiteY1754" fmla="*/ 5291647 h 6634795"/>
              <a:gd name="connsiteX1755" fmla="*/ 7319038 w 11989919"/>
              <a:gd name="connsiteY1755" fmla="*/ 5291647 h 6634795"/>
              <a:gd name="connsiteX1756" fmla="*/ 7355614 w 11989919"/>
              <a:gd name="connsiteY1756" fmla="*/ 5328223 h 6634795"/>
              <a:gd name="connsiteX1757" fmla="*/ 7319038 w 11989919"/>
              <a:gd name="connsiteY1757" fmla="*/ 5364799 h 6634795"/>
              <a:gd name="connsiteX1758" fmla="*/ 7282462 w 11989919"/>
              <a:gd name="connsiteY1758" fmla="*/ 5328223 h 6634795"/>
              <a:gd name="connsiteX1759" fmla="*/ 7319038 w 11989919"/>
              <a:gd name="connsiteY1759" fmla="*/ 5291647 h 6634795"/>
              <a:gd name="connsiteX1760" fmla="*/ 7098357 w 11989919"/>
              <a:gd name="connsiteY1760" fmla="*/ 5291647 h 6634795"/>
              <a:gd name="connsiteX1761" fmla="*/ 7134933 w 11989919"/>
              <a:gd name="connsiteY1761" fmla="*/ 5328223 h 6634795"/>
              <a:gd name="connsiteX1762" fmla="*/ 7098357 w 11989919"/>
              <a:gd name="connsiteY1762" fmla="*/ 5364799 h 6634795"/>
              <a:gd name="connsiteX1763" fmla="*/ 7061781 w 11989919"/>
              <a:gd name="connsiteY1763" fmla="*/ 5328223 h 6634795"/>
              <a:gd name="connsiteX1764" fmla="*/ 7098357 w 11989919"/>
              <a:gd name="connsiteY1764" fmla="*/ 5291647 h 6634795"/>
              <a:gd name="connsiteX1765" fmla="*/ 6877676 w 11989919"/>
              <a:gd name="connsiteY1765" fmla="*/ 5291647 h 6634795"/>
              <a:gd name="connsiteX1766" fmla="*/ 6914252 w 11989919"/>
              <a:gd name="connsiteY1766" fmla="*/ 5328223 h 6634795"/>
              <a:gd name="connsiteX1767" fmla="*/ 6877676 w 11989919"/>
              <a:gd name="connsiteY1767" fmla="*/ 5364799 h 6634795"/>
              <a:gd name="connsiteX1768" fmla="*/ 6841100 w 11989919"/>
              <a:gd name="connsiteY1768" fmla="*/ 5328223 h 6634795"/>
              <a:gd name="connsiteX1769" fmla="*/ 6877676 w 11989919"/>
              <a:gd name="connsiteY1769" fmla="*/ 5291647 h 6634795"/>
              <a:gd name="connsiteX1770" fmla="*/ 6656995 w 11989919"/>
              <a:gd name="connsiteY1770" fmla="*/ 5291647 h 6634795"/>
              <a:gd name="connsiteX1771" fmla="*/ 6693571 w 11989919"/>
              <a:gd name="connsiteY1771" fmla="*/ 5328223 h 6634795"/>
              <a:gd name="connsiteX1772" fmla="*/ 6656995 w 11989919"/>
              <a:gd name="connsiteY1772" fmla="*/ 5364799 h 6634795"/>
              <a:gd name="connsiteX1773" fmla="*/ 6620419 w 11989919"/>
              <a:gd name="connsiteY1773" fmla="*/ 5328223 h 6634795"/>
              <a:gd name="connsiteX1774" fmla="*/ 6656995 w 11989919"/>
              <a:gd name="connsiteY1774" fmla="*/ 5291647 h 6634795"/>
              <a:gd name="connsiteX1775" fmla="*/ 6436314 w 11989919"/>
              <a:gd name="connsiteY1775" fmla="*/ 5291647 h 6634795"/>
              <a:gd name="connsiteX1776" fmla="*/ 6472890 w 11989919"/>
              <a:gd name="connsiteY1776" fmla="*/ 5328223 h 6634795"/>
              <a:gd name="connsiteX1777" fmla="*/ 6436314 w 11989919"/>
              <a:gd name="connsiteY1777" fmla="*/ 5364799 h 6634795"/>
              <a:gd name="connsiteX1778" fmla="*/ 6399738 w 11989919"/>
              <a:gd name="connsiteY1778" fmla="*/ 5328223 h 6634795"/>
              <a:gd name="connsiteX1779" fmla="*/ 6436314 w 11989919"/>
              <a:gd name="connsiteY1779" fmla="*/ 5291647 h 6634795"/>
              <a:gd name="connsiteX1780" fmla="*/ 6215633 w 11989919"/>
              <a:gd name="connsiteY1780" fmla="*/ 5291647 h 6634795"/>
              <a:gd name="connsiteX1781" fmla="*/ 6252209 w 11989919"/>
              <a:gd name="connsiteY1781" fmla="*/ 5328223 h 6634795"/>
              <a:gd name="connsiteX1782" fmla="*/ 6215633 w 11989919"/>
              <a:gd name="connsiteY1782" fmla="*/ 5364799 h 6634795"/>
              <a:gd name="connsiteX1783" fmla="*/ 6179057 w 11989919"/>
              <a:gd name="connsiteY1783" fmla="*/ 5328223 h 6634795"/>
              <a:gd name="connsiteX1784" fmla="*/ 6215633 w 11989919"/>
              <a:gd name="connsiteY1784" fmla="*/ 5291647 h 6634795"/>
              <a:gd name="connsiteX1785" fmla="*/ 5994952 w 11989919"/>
              <a:gd name="connsiteY1785" fmla="*/ 5291647 h 6634795"/>
              <a:gd name="connsiteX1786" fmla="*/ 6031528 w 11989919"/>
              <a:gd name="connsiteY1786" fmla="*/ 5328223 h 6634795"/>
              <a:gd name="connsiteX1787" fmla="*/ 5994952 w 11989919"/>
              <a:gd name="connsiteY1787" fmla="*/ 5364799 h 6634795"/>
              <a:gd name="connsiteX1788" fmla="*/ 5958376 w 11989919"/>
              <a:gd name="connsiteY1788" fmla="*/ 5328223 h 6634795"/>
              <a:gd name="connsiteX1789" fmla="*/ 5994952 w 11989919"/>
              <a:gd name="connsiteY1789" fmla="*/ 5291647 h 6634795"/>
              <a:gd name="connsiteX1790" fmla="*/ 5774272 w 11989919"/>
              <a:gd name="connsiteY1790" fmla="*/ 5291647 h 6634795"/>
              <a:gd name="connsiteX1791" fmla="*/ 5810848 w 11989919"/>
              <a:gd name="connsiteY1791" fmla="*/ 5328223 h 6634795"/>
              <a:gd name="connsiteX1792" fmla="*/ 5774272 w 11989919"/>
              <a:gd name="connsiteY1792" fmla="*/ 5364799 h 6634795"/>
              <a:gd name="connsiteX1793" fmla="*/ 5737697 w 11989919"/>
              <a:gd name="connsiteY1793" fmla="*/ 5328223 h 6634795"/>
              <a:gd name="connsiteX1794" fmla="*/ 5774272 w 11989919"/>
              <a:gd name="connsiteY1794" fmla="*/ 5291647 h 6634795"/>
              <a:gd name="connsiteX1795" fmla="*/ 5553593 w 11989919"/>
              <a:gd name="connsiteY1795" fmla="*/ 5291647 h 6634795"/>
              <a:gd name="connsiteX1796" fmla="*/ 5590169 w 11989919"/>
              <a:gd name="connsiteY1796" fmla="*/ 5328223 h 6634795"/>
              <a:gd name="connsiteX1797" fmla="*/ 5553593 w 11989919"/>
              <a:gd name="connsiteY1797" fmla="*/ 5364799 h 6634795"/>
              <a:gd name="connsiteX1798" fmla="*/ 5517018 w 11989919"/>
              <a:gd name="connsiteY1798" fmla="*/ 5328223 h 6634795"/>
              <a:gd name="connsiteX1799" fmla="*/ 5553593 w 11989919"/>
              <a:gd name="connsiteY1799" fmla="*/ 5291647 h 6634795"/>
              <a:gd name="connsiteX1800" fmla="*/ 5332913 w 11989919"/>
              <a:gd name="connsiteY1800" fmla="*/ 5291647 h 6634795"/>
              <a:gd name="connsiteX1801" fmla="*/ 5369490 w 11989919"/>
              <a:gd name="connsiteY1801" fmla="*/ 5328223 h 6634795"/>
              <a:gd name="connsiteX1802" fmla="*/ 5332913 w 11989919"/>
              <a:gd name="connsiteY1802" fmla="*/ 5364799 h 6634795"/>
              <a:gd name="connsiteX1803" fmla="*/ 5296337 w 11989919"/>
              <a:gd name="connsiteY1803" fmla="*/ 5328223 h 6634795"/>
              <a:gd name="connsiteX1804" fmla="*/ 5332913 w 11989919"/>
              <a:gd name="connsiteY1804" fmla="*/ 5291647 h 6634795"/>
              <a:gd name="connsiteX1805" fmla="*/ 5112230 w 11989919"/>
              <a:gd name="connsiteY1805" fmla="*/ 5291647 h 6634795"/>
              <a:gd name="connsiteX1806" fmla="*/ 5148807 w 11989919"/>
              <a:gd name="connsiteY1806" fmla="*/ 5328223 h 6634795"/>
              <a:gd name="connsiteX1807" fmla="*/ 5112230 w 11989919"/>
              <a:gd name="connsiteY1807" fmla="*/ 5364799 h 6634795"/>
              <a:gd name="connsiteX1808" fmla="*/ 5075655 w 11989919"/>
              <a:gd name="connsiteY1808" fmla="*/ 5328223 h 6634795"/>
              <a:gd name="connsiteX1809" fmla="*/ 5112230 w 11989919"/>
              <a:gd name="connsiteY1809" fmla="*/ 5291647 h 6634795"/>
              <a:gd name="connsiteX1810" fmla="*/ 4891552 w 11989919"/>
              <a:gd name="connsiteY1810" fmla="*/ 5291647 h 6634795"/>
              <a:gd name="connsiteX1811" fmla="*/ 4928127 w 11989919"/>
              <a:gd name="connsiteY1811" fmla="*/ 5328223 h 6634795"/>
              <a:gd name="connsiteX1812" fmla="*/ 4891552 w 11989919"/>
              <a:gd name="connsiteY1812" fmla="*/ 5364799 h 6634795"/>
              <a:gd name="connsiteX1813" fmla="*/ 4854975 w 11989919"/>
              <a:gd name="connsiteY1813" fmla="*/ 5328223 h 6634795"/>
              <a:gd name="connsiteX1814" fmla="*/ 4891552 w 11989919"/>
              <a:gd name="connsiteY1814" fmla="*/ 5291647 h 6634795"/>
              <a:gd name="connsiteX1815" fmla="*/ 4670871 w 11989919"/>
              <a:gd name="connsiteY1815" fmla="*/ 5291647 h 6634795"/>
              <a:gd name="connsiteX1816" fmla="*/ 4707447 w 11989919"/>
              <a:gd name="connsiteY1816" fmla="*/ 5328223 h 6634795"/>
              <a:gd name="connsiteX1817" fmla="*/ 4670871 w 11989919"/>
              <a:gd name="connsiteY1817" fmla="*/ 5364799 h 6634795"/>
              <a:gd name="connsiteX1818" fmla="*/ 4634295 w 11989919"/>
              <a:gd name="connsiteY1818" fmla="*/ 5328223 h 6634795"/>
              <a:gd name="connsiteX1819" fmla="*/ 4670871 w 11989919"/>
              <a:gd name="connsiteY1819" fmla="*/ 5291647 h 6634795"/>
              <a:gd name="connsiteX1820" fmla="*/ 4450188 w 11989919"/>
              <a:gd name="connsiteY1820" fmla="*/ 5291647 h 6634795"/>
              <a:gd name="connsiteX1821" fmla="*/ 4486764 w 11989919"/>
              <a:gd name="connsiteY1821" fmla="*/ 5328223 h 6634795"/>
              <a:gd name="connsiteX1822" fmla="*/ 4450188 w 11989919"/>
              <a:gd name="connsiteY1822" fmla="*/ 5364799 h 6634795"/>
              <a:gd name="connsiteX1823" fmla="*/ 4413613 w 11989919"/>
              <a:gd name="connsiteY1823" fmla="*/ 5328223 h 6634795"/>
              <a:gd name="connsiteX1824" fmla="*/ 4450188 w 11989919"/>
              <a:gd name="connsiteY1824" fmla="*/ 5291647 h 6634795"/>
              <a:gd name="connsiteX1825" fmla="*/ 4229507 w 11989919"/>
              <a:gd name="connsiteY1825" fmla="*/ 5291647 h 6634795"/>
              <a:gd name="connsiteX1826" fmla="*/ 4266084 w 11989919"/>
              <a:gd name="connsiteY1826" fmla="*/ 5328223 h 6634795"/>
              <a:gd name="connsiteX1827" fmla="*/ 4229507 w 11989919"/>
              <a:gd name="connsiteY1827" fmla="*/ 5364799 h 6634795"/>
              <a:gd name="connsiteX1828" fmla="*/ 4192931 w 11989919"/>
              <a:gd name="connsiteY1828" fmla="*/ 5328223 h 6634795"/>
              <a:gd name="connsiteX1829" fmla="*/ 4229507 w 11989919"/>
              <a:gd name="connsiteY1829" fmla="*/ 5291647 h 6634795"/>
              <a:gd name="connsiteX1830" fmla="*/ 4008847 w 11989919"/>
              <a:gd name="connsiteY1830" fmla="*/ 5291647 h 6634795"/>
              <a:gd name="connsiteX1831" fmla="*/ 4045426 w 11989919"/>
              <a:gd name="connsiteY1831" fmla="*/ 5328223 h 6634795"/>
              <a:gd name="connsiteX1832" fmla="*/ 4008847 w 11989919"/>
              <a:gd name="connsiteY1832" fmla="*/ 5364799 h 6634795"/>
              <a:gd name="connsiteX1833" fmla="*/ 3972267 w 11989919"/>
              <a:gd name="connsiteY1833" fmla="*/ 5328223 h 6634795"/>
              <a:gd name="connsiteX1834" fmla="*/ 4008847 w 11989919"/>
              <a:gd name="connsiteY1834" fmla="*/ 5291647 h 6634795"/>
              <a:gd name="connsiteX1835" fmla="*/ 3788165 w 11989919"/>
              <a:gd name="connsiteY1835" fmla="*/ 5291647 h 6634795"/>
              <a:gd name="connsiteX1836" fmla="*/ 3824738 w 11989919"/>
              <a:gd name="connsiteY1836" fmla="*/ 5328223 h 6634795"/>
              <a:gd name="connsiteX1837" fmla="*/ 3788165 w 11989919"/>
              <a:gd name="connsiteY1837" fmla="*/ 5364799 h 6634795"/>
              <a:gd name="connsiteX1838" fmla="*/ 3751588 w 11989919"/>
              <a:gd name="connsiteY1838" fmla="*/ 5328223 h 6634795"/>
              <a:gd name="connsiteX1839" fmla="*/ 3788165 w 11989919"/>
              <a:gd name="connsiteY1839" fmla="*/ 5291647 h 6634795"/>
              <a:gd name="connsiteX1840" fmla="*/ 3567479 w 11989919"/>
              <a:gd name="connsiteY1840" fmla="*/ 5291647 h 6634795"/>
              <a:gd name="connsiteX1841" fmla="*/ 3604051 w 11989919"/>
              <a:gd name="connsiteY1841" fmla="*/ 5328223 h 6634795"/>
              <a:gd name="connsiteX1842" fmla="*/ 3567479 w 11989919"/>
              <a:gd name="connsiteY1842" fmla="*/ 5364799 h 6634795"/>
              <a:gd name="connsiteX1843" fmla="*/ 3530901 w 11989919"/>
              <a:gd name="connsiteY1843" fmla="*/ 5328223 h 6634795"/>
              <a:gd name="connsiteX1844" fmla="*/ 3567479 w 11989919"/>
              <a:gd name="connsiteY1844" fmla="*/ 5291647 h 6634795"/>
              <a:gd name="connsiteX1845" fmla="*/ 3346801 w 11989919"/>
              <a:gd name="connsiteY1845" fmla="*/ 5291647 h 6634795"/>
              <a:gd name="connsiteX1846" fmla="*/ 3383375 w 11989919"/>
              <a:gd name="connsiteY1846" fmla="*/ 5328223 h 6634795"/>
              <a:gd name="connsiteX1847" fmla="*/ 3346801 w 11989919"/>
              <a:gd name="connsiteY1847" fmla="*/ 5364799 h 6634795"/>
              <a:gd name="connsiteX1848" fmla="*/ 3310228 w 11989919"/>
              <a:gd name="connsiteY1848" fmla="*/ 5328223 h 6634795"/>
              <a:gd name="connsiteX1849" fmla="*/ 3346801 w 11989919"/>
              <a:gd name="connsiteY1849" fmla="*/ 5291647 h 6634795"/>
              <a:gd name="connsiteX1850" fmla="*/ 3126126 w 11989919"/>
              <a:gd name="connsiteY1850" fmla="*/ 5291647 h 6634795"/>
              <a:gd name="connsiteX1851" fmla="*/ 3162696 w 11989919"/>
              <a:gd name="connsiteY1851" fmla="*/ 5328223 h 6634795"/>
              <a:gd name="connsiteX1852" fmla="*/ 3126126 w 11989919"/>
              <a:gd name="connsiteY1852" fmla="*/ 5364799 h 6634795"/>
              <a:gd name="connsiteX1853" fmla="*/ 3089541 w 11989919"/>
              <a:gd name="connsiteY1853" fmla="*/ 5328223 h 6634795"/>
              <a:gd name="connsiteX1854" fmla="*/ 3126126 w 11989919"/>
              <a:gd name="connsiteY1854" fmla="*/ 5291647 h 6634795"/>
              <a:gd name="connsiteX1855" fmla="*/ 2905436 w 11989919"/>
              <a:gd name="connsiteY1855" fmla="*/ 5291647 h 6634795"/>
              <a:gd name="connsiteX1856" fmla="*/ 2942013 w 11989919"/>
              <a:gd name="connsiteY1856" fmla="*/ 5328223 h 6634795"/>
              <a:gd name="connsiteX1857" fmla="*/ 2905436 w 11989919"/>
              <a:gd name="connsiteY1857" fmla="*/ 5364799 h 6634795"/>
              <a:gd name="connsiteX1858" fmla="*/ 2868866 w 11989919"/>
              <a:gd name="connsiteY1858" fmla="*/ 5328223 h 6634795"/>
              <a:gd name="connsiteX1859" fmla="*/ 2905436 w 11989919"/>
              <a:gd name="connsiteY1859" fmla="*/ 5291647 h 6634795"/>
              <a:gd name="connsiteX1860" fmla="*/ 2684758 w 11989919"/>
              <a:gd name="connsiteY1860" fmla="*/ 5291647 h 6634795"/>
              <a:gd name="connsiteX1861" fmla="*/ 2721329 w 11989919"/>
              <a:gd name="connsiteY1861" fmla="*/ 5328223 h 6634795"/>
              <a:gd name="connsiteX1862" fmla="*/ 2684758 w 11989919"/>
              <a:gd name="connsiteY1862" fmla="*/ 5364799 h 6634795"/>
              <a:gd name="connsiteX1863" fmla="*/ 2648177 w 11989919"/>
              <a:gd name="connsiteY1863" fmla="*/ 5328223 h 6634795"/>
              <a:gd name="connsiteX1864" fmla="*/ 2684758 w 11989919"/>
              <a:gd name="connsiteY1864" fmla="*/ 5291647 h 6634795"/>
              <a:gd name="connsiteX1865" fmla="*/ 2464071 w 11989919"/>
              <a:gd name="connsiteY1865" fmla="*/ 5291647 h 6634795"/>
              <a:gd name="connsiteX1866" fmla="*/ 2500650 w 11989919"/>
              <a:gd name="connsiteY1866" fmla="*/ 5328223 h 6634795"/>
              <a:gd name="connsiteX1867" fmla="*/ 2464071 w 11989919"/>
              <a:gd name="connsiteY1867" fmla="*/ 5364799 h 6634795"/>
              <a:gd name="connsiteX1868" fmla="*/ 2427500 w 11989919"/>
              <a:gd name="connsiteY1868" fmla="*/ 5328223 h 6634795"/>
              <a:gd name="connsiteX1869" fmla="*/ 2464071 w 11989919"/>
              <a:gd name="connsiteY1869" fmla="*/ 5291647 h 6634795"/>
              <a:gd name="connsiteX1870" fmla="*/ 2243393 w 11989919"/>
              <a:gd name="connsiteY1870" fmla="*/ 5291647 h 6634795"/>
              <a:gd name="connsiteX1871" fmla="*/ 2279972 w 11989919"/>
              <a:gd name="connsiteY1871" fmla="*/ 5328223 h 6634795"/>
              <a:gd name="connsiteX1872" fmla="*/ 2243393 w 11989919"/>
              <a:gd name="connsiteY1872" fmla="*/ 5364799 h 6634795"/>
              <a:gd name="connsiteX1873" fmla="*/ 2206817 w 11989919"/>
              <a:gd name="connsiteY1873" fmla="*/ 5328223 h 6634795"/>
              <a:gd name="connsiteX1874" fmla="*/ 2243393 w 11989919"/>
              <a:gd name="connsiteY1874" fmla="*/ 5291647 h 6634795"/>
              <a:gd name="connsiteX1875" fmla="*/ 2022713 w 11989919"/>
              <a:gd name="connsiteY1875" fmla="*/ 5291647 h 6634795"/>
              <a:gd name="connsiteX1876" fmla="*/ 2059288 w 11989919"/>
              <a:gd name="connsiteY1876" fmla="*/ 5328223 h 6634795"/>
              <a:gd name="connsiteX1877" fmla="*/ 2022713 w 11989919"/>
              <a:gd name="connsiteY1877" fmla="*/ 5364799 h 6634795"/>
              <a:gd name="connsiteX1878" fmla="*/ 1986176 w 11989919"/>
              <a:gd name="connsiteY1878" fmla="*/ 5328223 h 6634795"/>
              <a:gd name="connsiteX1879" fmla="*/ 2022713 w 11989919"/>
              <a:gd name="connsiteY1879" fmla="*/ 5291647 h 6634795"/>
              <a:gd name="connsiteX1880" fmla="*/ 1802066 w 11989919"/>
              <a:gd name="connsiteY1880" fmla="*/ 5291647 h 6634795"/>
              <a:gd name="connsiteX1881" fmla="*/ 1838642 w 11989919"/>
              <a:gd name="connsiteY1881" fmla="*/ 5328223 h 6634795"/>
              <a:gd name="connsiteX1882" fmla="*/ 1802066 w 11989919"/>
              <a:gd name="connsiteY1882" fmla="*/ 5364799 h 6634795"/>
              <a:gd name="connsiteX1883" fmla="*/ 1765490 w 11989919"/>
              <a:gd name="connsiteY1883" fmla="*/ 5328223 h 6634795"/>
              <a:gd name="connsiteX1884" fmla="*/ 1802066 w 11989919"/>
              <a:gd name="connsiteY1884" fmla="*/ 5291647 h 6634795"/>
              <a:gd name="connsiteX1885" fmla="*/ 1581381 w 11989919"/>
              <a:gd name="connsiteY1885" fmla="*/ 5291647 h 6634795"/>
              <a:gd name="connsiteX1886" fmla="*/ 1617956 w 11989919"/>
              <a:gd name="connsiteY1886" fmla="*/ 5328223 h 6634795"/>
              <a:gd name="connsiteX1887" fmla="*/ 1581381 w 11989919"/>
              <a:gd name="connsiteY1887" fmla="*/ 5364799 h 6634795"/>
              <a:gd name="connsiteX1888" fmla="*/ 1544805 w 11989919"/>
              <a:gd name="connsiteY1888" fmla="*/ 5328223 h 6634795"/>
              <a:gd name="connsiteX1889" fmla="*/ 1581381 w 11989919"/>
              <a:gd name="connsiteY1889" fmla="*/ 5291647 h 6634795"/>
              <a:gd name="connsiteX1890" fmla="*/ 1360695 w 11989919"/>
              <a:gd name="connsiteY1890" fmla="*/ 5291647 h 6634795"/>
              <a:gd name="connsiteX1891" fmla="*/ 1397271 w 11989919"/>
              <a:gd name="connsiteY1891" fmla="*/ 5328223 h 6634795"/>
              <a:gd name="connsiteX1892" fmla="*/ 1360695 w 11989919"/>
              <a:gd name="connsiteY1892" fmla="*/ 5364799 h 6634795"/>
              <a:gd name="connsiteX1893" fmla="*/ 1324119 w 11989919"/>
              <a:gd name="connsiteY1893" fmla="*/ 5328223 h 6634795"/>
              <a:gd name="connsiteX1894" fmla="*/ 1360695 w 11989919"/>
              <a:gd name="connsiteY1894" fmla="*/ 5291647 h 6634795"/>
              <a:gd name="connsiteX1895" fmla="*/ 1140009 w 11989919"/>
              <a:gd name="connsiteY1895" fmla="*/ 5291647 h 6634795"/>
              <a:gd name="connsiteX1896" fmla="*/ 1176585 w 11989919"/>
              <a:gd name="connsiteY1896" fmla="*/ 5328223 h 6634795"/>
              <a:gd name="connsiteX1897" fmla="*/ 1140009 w 11989919"/>
              <a:gd name="connsiteY1897" fmla="*/ 5364799 h 6634795"/>
              <a:gd name="connsiteX1898" fmla="*/ 1103433 w 11989919"/>
              <a:gd name="connsiteY1898" fmla="*/ 5328223 h 6634795"/>
              <a:gd name="connsiteX1899" fmla="*/ 1140009 w 11989919"/>
              <a:gd name="connsiteY1899" fmla="*/ 5291647 h 6634795"/>
              <a:gd name="connsiteX1900" fmla="*/ 919323 w 11989919"/>
              <a:gd name="connsiteY1900" fmla="*/ 5291647 h 6634795"/>
              <a:gd name="connsiteX1901" fmla="*/ 955898 w 11989919"/>
              <a:gd name="connsiteY1901" fmla="*/ 5328223 h 6634795"/>
              <a:gd name="connsiteX1902" fmla="*/ 919323 w 11989919"/>
              <a:gd name="connsiteY1902" fmla="*/ 5364799 h 6634795"/>
              <a:gd name="connsiteX1903" fmla="*/ 882746 w 11989919"/>
              <a:gd name="connsiteY1903" fmla="*/ 5328223 h 6634795"/>
              <a:gd name="connsiteX1904" fmla="*/ 919323 w 11989919"/>
              <a:gd name="connsiteY1904" fmla="*/ 5291647 h 6634795"/>
              <a:gd name="connsiteX1905" fmla="*/ 698636 w 11989919"/>
              <a:gd name="connsiteY1905" fmla="*/ 5291647 h 6634795"/>
              <a:gd name="connsiteX1906" fmla="*/ 735212 w 11989919"/>
              <a:gd name="connsiteY1906" fmla="*/ 5328223 h 6634795"/>
              <a:gd name="connsiteX1907" fmla="*/ 698636 w 11989919"/>
              <a:gd name="connsiteY1907" fmla="*/ 5364799 h 6634795"/>
              <a:gd name="connsiteX1908" fmla="*/ 662060 w 11989919"/>
              <a:gd name="connsiteY1908" fmla="*/ 5328223 h 6634795"/>
              <a:gd name="connsiteX1909" fmla="*/ 698636 w 11989919"/>
              <a:gd name="connsiteY1909" fmla="*/ 5291647 h 6634795"/>
              <a:gd name="connsiteX1910" fmla="*/ 477950 w 11989919"/>
              <a:gd name="connsiteY1910" fmla="*/ 5291647 h 6634795"/>
              <a:gd name="connsiteX1911" fmla="*/ 514526 w 11989919"/>
              <a:gd name="connsiteY1911" fmla="*/ 5328223 h 6634795"/>
              <a:gd name="connsiteX1912" fmla="*/ 477950 w 11989919"/>
              <a:gd name="connsiteY1912" fmla="*/ 5364799 h 6634795"/>
              <a:gd name="connsiteX1913" fmla="*/ 441374 w 11989919"/>
              <a:gd name="connsiteY1913" fmla="*/ 5328223 h 6634795"/>
              <a:gd name="connsiteX1914" fmla="*/ 477950 w 11989919"/>
              <a:gd name="connsiteY1914" fmla="*/ 5291647 h 6634795"/>
              <a:gd name="connsiteX1915" fmla="*/ 257264 w 11989919"/>
              <a:gd name="connsiteY1915" fmla="*/ 5291647 h 6634795"/>
              <a:gd name="connsiteX1916" fmla="*/ 293840 w 11989919"/>
              <a:gd name="connsiteY1916" fmla="*/ 5328223 h 6634795"/>
              <a:gd name="connsiteX1917" fmla="*/ 257264 w 11989919"/>
              <a:gd name="connsiteY1917" fmla="*/ 5364799 h 6634795"/>
              <a:gd name="connsiteX1918" fmla="*/ 220688 w 11989919"/>
              <a:gd name="connsiteY1918" fmla="*/ 5328223 h 6634795"/>
              <a:gd name="connsiteX1919" fmla="*/ 257264 w 11989919"/>
              <a:gd name="connsiteY1919" fmla="*/ 5291647 h 6634795"/>
              <a:gd name="connsiteX1920" fmla="*/ 36577 w 11989919"/>
              <a:gd name="connsiteY1920" fmla="*/ 5291647 h 6634795"/>
              <a:gd name="connsiteX1921" fmla="*/ 73153 w 11989919"/>
              <a:gd name="connsiteY1921" fmla="*/ 5328223 h 6634795"/>
              <a:gd name="connsiteX1922" fmla="*/ 36577 w 11989919"/>
              <a:gd name="connsiteY1922" fmla="*/ 5364799 h 6634795"/>
              <a:gd name="connsiteX1923" fmla="*/ 1 w 11989919"/>
              <a:gd name="connsiteY1923" fmla="*/ 5328223 h 6634795"/>
              <a:gd name="connsiteX1924" fmla="*/ 36577 w 11989919"/>
              <a:gd name="connsiteY1924" fmla="*/ 5291647 h 6634795"/>
              <a:gd name="connsiteX1925" fmla="*/ 11953343 w 11989919"/>
              <a:gd name="connsiteY1925" fmla="*/ 5079981 h 6634795"/>
              <a:gd name="connsiteX1926" fmla="*/ 11989919 w 11989919"/>
              <a:gd name="connsiteY1926" fmla="*/ 5116557 h 6634795"/>
              <a:gd name="connsiteX1927" fmla="*/ 11953343 w 11989919"/>
              <a:gd name="connsiteY1927" fmla="*/ 5153133 h 6634795"/>
              <a:gd name="connsiteX1928" fmla="*/ 11916767 w 11989919"/>
              <a:gd name="connsiteY1928" fmla="*/ 5116557 h 6634795"/>
              <a:gd name="connsiteX1929" fmla="*/ 11953343 w 11989919"/>
              <a:gd name="connsiteY1929" fmla="*/ 5079981 h 6634795"/>
              <a:gd name="connsiteX1930" fmla="*/ 11732658 w 11989919"/>
              <a:gd name="connsiteY1930" fmla="*/ 5079981 h 6634795"/>
              <a:gd name="connsiteX1931" fmla="*/ 11769234 w 11989919"/>
              <a:gd name="connsiteY1931" fmla="*/ 5116557 h 6634795"/>
              <a:gd name="connsiteX1932" fmla="*/ 11732658 w 11989919"/>
              <a:gd name="connsiteY1932" fmla="*/ 5153133 h 6634795"/>
              <a:gd name="connsiteX1933" fmla="*/ 11696082 w 11989919"/>
              <a:gd name="connsiteY1933" fmla="*/ 5116557 h 6634795"/>
              <a:gd name="connsiteX1934" fmla="*/ 11732658 w 11989919"/>
              <a:gd name="connsiteY1934" fmla="*/ 5079981 h 6634795"/>
              <a:gd name="connsiteX1935" fmla="*/ 11511977 w 11989919"/>
              <a:gd name="connsiteY1935" fmla="*/ 5079981 h 6634795"/>
              <a:gd name="connsiteX1936" fmla="*/ 11548553 w 11989919"/>
              <a:gd name="connsiteY1936" fmla="*/ 5116557 h 6634795"/>
              <a:gd name="connsiteX1937" fmla="*/ 11511977 w 11989919"/>
              <a:gd name="connsiteY1937" fmla="*/ 5153133 h 6634795"/>
              <a:gd name="connsiteX1938" fmla="*/ 11475401 w 11989919"/>
              <a:gd name="connsiteY1938" fmla="*/ 5116557 h 6634795"/>
              <a:gd name="connsiteX1939" fmla="*/ 11511977 w 11989919"/>
              <a:gd name="connsiteY1939" fmla="*/ 5079981 h 6634795"/>
              <a:gd name="connsiteX1940" fmla="*/ 11291296 w 11989919"/>
              <a:gd name="connsiteY1940" fmla="*/ 5079981 h 6634795"/>
              <a:gd name="connsiteX1941" fmla="*/ 11327872 w 11989919"/>
              <a:gd name="connsiteY1941" fmla="*/ 5116557 h 6634795"/>
              <a:gd name="connsiteX1942" fmla="*/ 11291296 w 11989919"/>
              <a:gd name="connsiteY1942" fmla="*/ 5153133 h 6634795"/>
              <a:gd name="connsiteX1943" fmla="*/ 11254720 w 11989919"/>
              <a:gd name="connsiteY1943" fmla="*/ 5116557 h 6634795"/>
              <a:gd name="connsiteX1944" fmla="*/ 11291296 w 11989919"/>
              <a:gd name="connsiteY1944" fmla="*/ 5079981 h 6634795"/>
              <a:gd name="connsiteX1945" fmla="*/ 11070615 w 11989919"/>
              <a:gd name="connsiteY1945" fmla="*/ 5079981 h 6634795"/>
              <a:gd name="connsiteX1946" fmla="*/ 11107191 w 11989919"/>
              <a:gd name="connsiteY1946" fmla="*/ 5116557 h 6634795"/>
              <a:gd name="connsiteX1947" fmla="*/ 11070615 w 11989919"/>
              <a:gd name="connsiteY1947" fmla="*/ 5153133 h 6634795"/>
              <a:gd name="connsiteX1948" fmla="*/ 11034039 w 11989919"/>
              <a:gd name="connsiteY1948" fmla="*/ 5116557 h 6634795"/>
              <a:gd name="connsiteX1949" fmla="*/ 11070615 w 11989919"/>
              <a:gd name="connsiteY1949" fmla="*/ 5079981 h 6634795"/>
              <a:gd name="connsiteX1950" fmla="*/ 10849934 w 11989919"/>
              <a:gd name="connsiteY1950" fmla="*/ 5079981 h 6634795"/>
              <a:gd name="connsiteX1951" fmla="*/ 10886510 w 11989919"/>
              <a:gd name="connsiteY1951" fmla="*/ 5116557 h 6634795"/>
              <a:gd name="connsiteX1952" fmla="*/ 10849934 w 11989919"/>
              <a:gd name="connsiteY1952" fmla="*/ 5153133 h 6634795"/>
              <a:gd name="connsiteX1953" fmla="*/ 10813358 w 11989919"/>
              <a:gd name="connsiteY1953" fmla="*/ 5116557 h 6634795"/>
              <a:gd name="connsiteX1954" fmla="*/ 10849934 w 11989919"/>
              <a:gd name="connsiteY1954" fmla="*/ 5079981 h 6634795"/>
              <a:gd name="connsiteX1955" fmla="*/ 10629253 w 11989919"/>
              <a:gd name="connsiteY1955" fmla="*/ 5079981 h 6634795"/>
              <a:gd name="connsiteX1956" fmla="*/ 10665829 w 11989919"/>
              <a:gd name="connsiteY1956" fmla="*/ 5116557 h 6634795"/>
              <a:gd name="connsiteX1957" fmla="*/ 10629253 w 11989919"/>
              <a:gd name="connsiteY1957" fmla="*/ 5153133 h 6634795"/>
              <a:gd name="connsiteX1958" fmla="*/ 10592677 w 11989919"/>
              <a:gd name="connsiteY1958" fmla="*/ 5116557 h 6634795"/>
              <a:gd name="connsiteX1959" fmla="*/ 10629253 w 11989919"/>
              <a:gd name="connsiteY1959" fmla="*/ 5079981 h 6634795"/>
              <a:gd name="connsiteX1960" fmla="*/ 10408572 w 11989919"/>
              <a:gd name="connsiteY1960" fmla="*/ 5079981 h 6634795"/>
              <a:gd name="connsiteX1961" fmla="*/ 10445148 w 11989919"/>
              <a:gd name="connsiteY1961" fmla="*/ 5116557 h 6634795"/>
              <a:gd name="connsiteX1962" fmla="*/ 10408572 w 11989919"/>
              <a:gd name="connsiteY1962" fmla="*/ 5153133 h 6634795"/>
              <a:gd name="connsiteX1963" fmla="*/ 10371996 w 11989919"/>
              <a:gd name="connsiteY1963" fmla="*/ 5116557 h 6634795"/>
              <a:gd name="connsiteX1964" fmla="*/ 10408572 w 11989919"/>
              <a:gd name="connsiteY1964" fmla="*/ 5079981 h 6634795"/>
              <a:gd name="connsiteX1965" fmla="*/ 10187891 w 11989919"/>
              <a:gd name="connsiteY1965" fmla="*/ 5079981 h 6634795"/>
              <a:gd name="connsiteX1966" fmla="*/ 10224467 w 11989919"/>
              <a:gd name="connsiteY1966" fmla="*/ 5116557 h 6634795"/>
              <a:gd name="connsiteX1967" fmla="*/ 10187891 w 11989919"/>
              <a:gd name="connsiteY1967" fmla="*/ 5153133 h 6634795"/>
              <a:gd name="connsiteX1968" fmla="*/ 10151315 w 11989919"/>
              <a:gd name="connsiteY1968" fmla="*/ 5116557 h 6634795"/>
              <a:gd name="connsiteX1969" fmla="*/ 10187891 w 11989919"/>
              <a:gd name="connsiteY1969" fmla="*/ 5079981 h 6634795"/>
              <a:gd name="connsiteX1970" fmla="*/ 9967210 w 11989919"/>
              <a:gd name="connsiteY1970" fmla="*/ 5079981 h 6634795"/>
              <a:gd name="connsiteX1971" fmla="*/ 10003786 w 11989919"/>
              <a:gd name="connsiteY1971" fmla="*/ 5116557 h 6634795"/>
              <a:gd name="connsiteX1972" fmla="*/ 9967210 w 11989919"/>
              <a:gd name="connsiteY1972" fmla="*/ 5153133 h 6634795"/>
              <a:gd name="connsiteX1973" fmla="*/ 9930634 w 11989919"/>
              <a:gd name="connsiteY1973" fmla="*/ 5116557 h 6634795"/>
              <a:gd name="connsiteX1974" fmla="*/ 9967210 w 11989919"/>
              <a:gd name="connsiteY1974" fmla="*/ 5079981 h 6634795"/>
              <a:gd name="connsiteX1975" fmla="*/ 9746529 w 11989919"/>
              <a:gd name="connsiteY1975" fmla="*/ 5079981 h 6634795"/>
              <a:gd name="connsiteX1976" fmla="*/ 9783105 w 11989919"/>
              <a:gd name="connsiteY1976" fmla="*/ 5116557 h 6634795"/>
              <a:gd name="connsiteX1977" fmla="*/ 9746529 w 11989919"/>
              <a:gd name="connsiteY1977" fmla="*/ 5153133 h 6634795"/>
              <a:gd name="connsiteX1978" fmla="*/ 9709953 w 11989919"/>
              <a:gd name="connsiteY1978" fmla="*/ 5116557 h 6634795"/>
              <a:gd name="connsiteX1979" fmla="*/ 9746529 w 11989919"/>
              <a:gd name="connsiteY1979" fmla="*/ 5079981 h 6634795"/>
              <a:gd name="connsiteX1980" fmla="*/ 9525848 w 11989919"/>
              <a:gd name="connsiteY1980" fmla="*/ 5079981 h 6634795"/>
              <a:gd name="connsiteX1981" fmla="*/ 9562424 w 11989919"/>
              <a:gd name="connsiteY1981" fmla="*/ 5116557 h 6634795"/>
              <a:gd name="connsiteX1982" fmla="*/ 9525848 w 11989919"/>
              <a:gd name="connsiteY1982" fmla="*/ 5153133 h 6634795"/>
              <a:gd name="connsiteX1983" fmla="*/ 9489272 w 11989919"/>
              <a:gd name="connsiteY1983" fmla="*/ 5116557 h 6634795"/>
              <a:gd name="connsiteX1984" fmla="*/ 9525848 w 11989919"/>
              <a:gd name="connsiteY1984" fmla="*/ 5079981 h 6634795"/>
              <a:gd name="connsiteX1985" fmla="*/ 9305167 w 11989919"/>
              <a:gd name="connsiteY1985" fmla="*/ 5079981 h 6634795"/>
              <a:gd name="connsiteX1986" fmla="*/ 9341743 w 11989919"/>
              <a:gd name="connsiteY1986" fmla="*/ 5116557 h 6634795"/>
              <a:gd name="connsiteX1987" fmla="*/ 9305167 w 11989919"/>
              <a:gd name="connsiteY1987" fmla="*/ 5153133 h 6634795"/>
              <a:gd name="connsiteX1988" fmla="*/ 9268591 w 11989919"/>
              <a:gd name="connsiteY1988" fmla="*/ 5116557 h 6634795"/>
              <a:gd name="connsiteX1989" fmla="*/ 9305167 w 11989919"/>
              <a:gd name="connsiteY1989" fmla="*/ 5079981 h 6634795"/>
              <a:gd name="connsiteX1990" fmla="*/ 9084486 w 11989919"/>
              <a:gd name="connsiteY1990" fmla="*/ 5079981 h 6634795"/>
              <a:gd name="connsiteX1991" fmla="*/ 9121062 w 11989919"/>
              <a:gd name="connsiteY1991" fmla="*/ 5116557 h 6634795"/>
              <a:gd name="connsiteX1992" fmla="*/ 9084486 w 11989919"/>
              <a:gd name="connsiteY1992" fmla="*/ 5153133 h 6634795"/>
              <a:gd name="connsiteX1993" fmla="*/ 9047910 w 11989919"/>
              <a:gd name="connsiteY1993" fmla="*/ 5116557 h 6634795"/>
              <a:gd name="connsiteX1994" fmla="*/ 9084486 w 11989919"/>
              <a:gd name="connsiteY1994" fmla="*/ 5079981 h 6634795"/>
              <a:gd name="connsiteX1995" fmla="*/ 8863805 w 11989919"/>
              <a:gd name="connsiteY1995" fmla="*/ 5079981 h 6634795"/>
              <a:gd name="connsiteX1996" fmla="*/ 8900381 w 11989919"/>
              <a:gd name="connsiteY1996" fmla="*/ 5116557 h 6634795"/>
              <a:gd name="connsiteX1997" fmla="*/ 8863805 w 11989919"/>
              <a:gd name="connsiteY1997" fmla="*/ 5153133 h 6634795"/>
              <a:gd name="connsiteX1998" fmla="*/ 8827229 w 11989919"/>
              <a:gd name="connsiteY1998" fmla="*/ 5116557 h 6634795"/>
              <a:gd name="connsiteX1999" fmla="*/ 8863805 w 11989919"/>
              <a:gd name="connsiteY1999" fmla="*/ 5079981 h 6634795"/>
              <a:gd name="connsiteX2000" fmla="*/ 8643124 w 11989919"/>
              <a:gd name="connsiteY2000" fmla="*/ 5079981 h 6634795"/>
              <a:gd name="connsiteX2001" fmla="*/ 8679700 w 11989919"/>
              <a:gd name="connsiteY2001" fmla="*/ 5116557 h 6634795"/>
              <a:gd name="connsiteX2002" fmla="*/ 8643124 w 11989919"/>
              <a:gd name="connsiteY2002" fmla="*/ 5153133 h 6634795"/>
              <a:gd name="connsiteX2003" fmla="*/ 8606548 w 11989919"/>
              <a:gd name="connsiteY2003" fmla="*/ 5116557 h 6634795"/>
              <a:gd name="connsiteX2004" fmla="*/ 8643124 w 11989919"/>
              <a:gd name="connsiteY2004" fmla="*/ 5079981 h 6634795"/>
              <a:gd name="connsiteX2005" fmla="*/ 8422443 w 11989919"/>
              <a:gd name="connsiteY2005" fmla="*/ 5079981 h 6634795"/>
              <a:gd name="connsiteX2006" fmla="*/ 8459019 w 11989919"/>
              <a:gd name="connsiteY2006" fmla="*/ 5116557 h 6634795"/>
              <a:gd name="connsiteX2007" fmla="*/ 8422443 w 11989919"/>
              <a:gd name="connsiteY2007" fmla="*/ 5153133 h 6634795"/>
              <a:gd name="connsiteX2008" fmla="*/ 8385867 w 11989919"/>
              <a:gd name="connsiteY2008" fmla="*/ 5116557 h 6634795"/>
              <a:gd name="connsiteX2009" fmla="*/ 8422443 w 11989919"/>
              <a:gd name="connsiteY2009" fmla="*/ 5079981 h 6634795"/>
              <a:gd name="connsiteX2010" fmla="*/ 8201762 w 11989919"/>
              <a:gd name="connsiteY2010" fmla="*/ 5079981 h 6634795"/>
              <a:gd name="connsiteX2011" fmla="*/ 8238338 w 11989919"/>
              <a:gd name="connsiteY2011" fmla="*/ 5116557 h 6634795"/>
              <a:gd name="connsiteX2012" fmla="*/ 8201762 w 11989919"/>
              <a:gd name="connsiteY2012" fmla="*/ 5153133 h 6634795"/>
              <a:gd name="connsiteX2013" fmla="*/ 8165186 w 11989919"/>
              <a:gd name="connsiteY2013" fmla="*/ 5116557 h 6634795"/>
              <a:gd name="connsiteX2014" fmla="*/ 8201762 w 11989919"/>
              <a:gd name="connsiteY2014" fmla="*/ 5079981 h 6634795"/>
              <a:gd name="connsiteX2015" fmla="*/ 7981081 w 11989919"/>
              <a:gd name="connsiteY2015" fmla="*/ 5079981 h 6634795"/>
              <a:gd name="connsiteX2016" fmla="*/ 8017657 w 11989919"/>
              <a:gd name="connsiteY2016" fmla="*/ 5116557 h 6634795"/>
              <a:gd name="connsiteX2017" fmla="*/ 7981081 w 11989919"/>
              <a:gd name="connsiteY2017" fmla="*/ 5153133 h 6634795"/>
              <a:gd name="connsiteX2018" fmla="*/ 7944505 w 11989919"/>
              <a:gd name="connsiteY2018" fmla="*/ 5116557 h 6634795"/>
              <a:gd name="connsiteX2019" fmla="*/ 7981081 w 11989919"/>
              <a:gd name="connsiteY2019" fmla="*/ 5079981 h 6634795"/>
              <a:gd name="connsiteX2020" fmla="*/ 7760400 w 11989919"/>
              <a:gd name="connsiteY2020" fmla="*/ 5079981 h 6634795"/>
              <a:gd name="connsiteX2021" fmla="*/ 7796976 w 11989919"/>
              <a:gd name="connsiteY2021" fmla="*/ 5116557 h 6634795"/>
              <a:gd name="connsiteX2022" fmla="*/ 7760400 w 11989919"/>
              <a:gd name="connsiteY2022" fmla="*/ 5153133 h 6634795"/>
              <a:gd name="connsiteX2023" fmla="*/ 7723824 w 11989919"/>
              <a:gd name="connsiteY2023" fmla="*/ 5116557 h 6634795"/>
              <a:gd name="connsiteX2024" fmla="*/ 7760400 w 11989919"/>
              <a:gd name="connsiteY2024" fmla="*/ 5079981 h 6634795"/>
              <a:gd name="connsiteX2025" fmla="*/ 7539719 w 11989919"/>
              <a:gd name="connsiteY2025" fmla="*/ 5079981 h 6634795"/>
              <a:gd name="connsiteX2026" fmla="*/ 7576295 w 11989919"/>
              <a:gd name="connsiteY2026" fmla="*/ 5116557 h 6634795"/>
              <a:gd name="connsiteX2027" fmla="*/ 7539719 w 11989919"/>
              <a:gd name="connsiteY2027" fmla="*/ 5153133 h 6634795"/>
              <a:gd name="connsiteX2028" fmla="*/ 7503143 w 11989919"/>
              <a:gd name="connsiteY2028" fmla="*/ 5116557 h 6634795"/>
              <a:gd name="connsiteX2029" fmla="*/ 7539719 w 11989919"/>
              <a:gd name="connsiteY2029" fmla="*/ 5079981 h 6634795"/>
              <a:gd name="connsiteX2030" fmla="*/ 7319038 w 11989919"/>
              <a:gd name="connsiteY2030" fmla="*/ 5079981 h 6634795"/>
              <a:gd name="connsiteX2031" fmla="*/ 7355614 w 11989919"/>
              <a:gd name="connsiteY2031" fmla="*/ 5116557 h 6634795"/>
              <a:gd name="connsiteX2032" fmla="*/ 7319038 w 11989919"/>
              <a:gd name="connsiteY2032" fmla="*/ 5153133 h 6634795"/>
              <a:gd name="connsiteX2033" fmla="*/ 7282462 w 11989919"/>
              <a:gd name="connsiteY2033" fmla="*/ 5116557 h 6634795"/>
              <a:gd name="connsiteX2034" fmla="*/ 7319038 w 11989919"/>
              <a:gd name="connsiteY2034" fmla="*/ 5079981 h 6634795"/>
              <a:gd name="connsiteX2035" fmla="*/ 7098357 w 11989919"/>
              <a:gd name="connsiteY2035" fmla="*/ 5079981 h 6634795"/>
              <a:gd name="connsiteX2036" fmla="*/ 7134933 w 11989919"/>
              <a:gd name="connsiteY2036" fmla="*/ 5116557 h 6634795"/>
              <a:gd name="connsiteX2037" fmla="*/ 7098357 w 11989919"/>
              <a:gd name="connsiteY2037" fmla="*/ 5153133 h 6634795"/>
              <a:gd name="connsiteX2038" fmla="*/ 7061781 w 11989919"/>
              <a:gd name="connsiteY2038" fmla="*/ 5116557 h 6634795"/>
              <a:gd name="connsiteX2039" fmla="*/ 7098357 w 11989919"/>
              <a:gd name="connsiteY2039" fmla="*/ 5079981 h 6634795"/>
              <a:gd name="connsiteX2040" fmla="*/ 6877676 w 11989919"/>
              <a:gd name="connsiteY2040" fmla="*/ 5079981 h 6634795"/>
              <a:gd name="connsiteX2041" fmla="*/ 6914252 w 11989919"/>
              <a:gd name="connsiteY2041" fmla="*/ 5116557 h 6634795"/>
              <a:gd name="connsiteX2042" fmla="*/ 6877676 w 11989919"/>
              <a:gd name="connsiteY2042" fmla="*/ 5153133 h 6634795"/>
              <a:gd name="connsiteX2043" fmla="*/ 6841100 w 11989919"/>
              <a:gd name="connsiteY2043" fmla="*/ 5116557 h 6634795"/>
              <a:gd name="connsiteX2044" fmla="*/ 6877676 w 11989919"/>
              <a:gd name="connsiteY2044" fmla="*/ 5079981 h 6634795"/>
              <a:gd name="connsiteX2045" fmla="*/ 6656995 w 11989919"/>
              <a:gd name="connsiteY2045" fmla="*/ 5079981 h 6634795"/>
              <a:gd name="connsiteX2046" fmla="*/ 6693571 w 11989919"/>
              <a:gd name="connsiteY2046" fmla="*/ 5116557 h 6634795"/>
              <a:gd name="connsiteX2047" fmla="*/ 6656995 w 11989919"/>
              <a:gd name="connsiteY2047" fmla="*/ 5153133 h 6634795"/>
              <a:gd name="connsiteX2048" fmla="*/ 6620419 w 11989919"/>
              <a:gd name="connsiteY2048" fmla="*/ 5116557 h 6634795"/>
              <a:gd name="connsiteX2049" fmla="*/ 6656995 w 11989919"/>
              <a:gd name="connsiteY2049" fmla="*/ 5079981 h 6634795"/>
              <a:gd name="connsiteX2050" fmla="*/ 6436314 w 11989919"/>
              <a:gd name="connsiteY2050" fmla="*/ 5079981 h 6634795"/>
              <a:gd name="connsiteX2051" fmla="*/ 6472890 w 11989919"/>
              <a:gd name="connsiteY2051" fmla="*/ 5116557 h 6634795"/>
              <a:gd name="connsiteX2052" fmla="*/ 6436314 w 11989919"/>
              <a:gd name="connsiteY2052" fmla="*/ 5153133 h 6634795"/>
              <a:gd name="connsiteX2053" fmla="*/ 6399738 w 11989919"/>
              <a:gd name="connsiteY2053" fmla="*/ 5116557 h 6634795"/>
              <a:gd name="connsiteX2054" fmla="*/ 6436314 w 11989919"/>
              <a:gd name="connsiteY2054" fmla="*/ 5079981 h 6634795"/>
              <a:gd name="connsiteX2055" fmla="*/ 6215633 w 11989919"/>
              <a:gd name="connsiteY2055" fmla="*/ 5079981 h 6634795"/>
              <a:gd name="connsiteX2056" fmla="*/ 6252209 w 11989919"/>
              <a:gd name="connsiteY2056" fmla="*/ 5116557 h 6634795"/>
              <a:gd name="connsiteX2057" fmla="*/ 6215633 w 11989919"/>
              <a:gd name="connsiteY2057" fmla="*/ 5153133 h 6634795"/>
              <a:gd name="connsiteX2058" fmla="*/ 6179057 w 11989919"/>
              <a:gd name="connsiteY2058" fmla="*/ 5116557 h 6634795"/>
              <a:gd name="connsiteX2059" fmla="*/ 6215633 w 11989919"/>
              <a:gd name="connsiteY2059" fmla="*/ 5079981 h 6634795"/>
              <a:gd name="connsiteX2060" fmla="*/ 5994952 w 11989919"/>
              <a:gd name="connsiteY2060" fmla="*/ 5079981 h 6634795"/>
              <a:gd name="connsiteX2061" fmla="*/ 6031528 w 11989919"/>
              <a:gd name="connsiteY2061" fmla="*/ 5116557 h 6634795"/>
              <a:gd name="connsiteX2062" fmla="*/ 5994952 w 11989919"/>
              <a:gd name="connsiteY2062" fmla="*/ 5153133 h 6634795"/>
              <a:gd name="connsiteX2063" fmla="*/ 5958376 w 11989919"/>
              <a:gd name="connsiteY2063" fmla="*/ 5116557 h 6634795"/>
              <a:gd name="connsiteX2064" fmla="*/ 5994952 w 11989919"/>
              <a:gd name="connsiteY2064" fmla="*/ 5079981 h 6634795"/>
              <a:gd name="connsiteX2065" fmla="*/ 5774272 w 11989919"/>
              <a:gd name="connsiteY2065" fmla="*/ 5079981 h 6634795"/>
              <a:gd name="connsiteX2066" fmla="*/ 5810848 w 11989919"/>
              <a:gd name="connsiteY2066" fmla="*/ 5116557 h 6634795"/>
              <a:gd name="connsiteX2067" fmla="*/ 5774272 w 11989919"/>
              <a:gd name="connsiteY2067" fmla="*/ 5153133 h 6634795"/>
              <a:gd name="connsiteX2068" fmla="*/ 5737697 w 11989919"/>
              <a:gd name="connsiteY2068" fmla="*/ 5116557 h 6634795"/>
              <a:gd name="connsiteX2069" fmla="*/ 5774272 w 11989919"/>
              <a:gd name="connsiteY2069" fmla="*/ 5079981 h 6634795"/>
              <a:gd name="connsiteX2070" fmla="*/ 5553593 w 11989919"/>
              <a:gd name="connsiteY2070" fmla="*/ 5079981 h 6634795"/>
              <a:gd name="connsiteX2071" fmla="*/ 5590169 w 11989919"/>
              <a:gd name="connsiteY2071" fmla="*/ 5116557 h 6634795"/>
              <a:gd name="connsiteX2072" fmla="*/ 5553593 w 11989919"/>
              <a:gd name="connsiteY2072" fmla="*/ 5153133 h 6634795"/>
              <a:gd name="connsiteX2073" fmla="*/ 5517018 w 11989919"/>
              <a:gd name="connsiteY2073" fmla="*/ 5116557 h 6634795"/>
              <a:gd name="connsiteX2074" fmla="*/ 5553593 w 11989919"/>
              <a:gd name="connsiteY2074" fmla="*/ 5079981 h 6634795"/>
              <a:gd name="connsiteX2075" fmla="*/ 5332913 w 11989919"/>
              <a:gd name="connsiteY2075" fmla="*/ 5079981 h 6634795"/>
              <a:gd name="connsiteX2076" fmla="*/ 5369490 w 11989919"/>
              <a:gd name="connsiteY2076" fmla="*/ 5116557 h 6634795"/>
              <a:gd name="connsiteX2077" fmla="*/ 5332913 w 11989919"/>
              <a:gd name="connsiteY2077" fmla="*/ 5153133 h 6634795"/>
              <a:gd name="connsiteX2078" fmla="*/ 5296337 w 11989919"/>
              <a:gd name="connsiteY2078" fmla="*/ 5116557 h 6634795"/>
              <a:gd name="connsiteX2079" fmla="*/ 5332913 w 11989919"/>
              <a:gd name="connsiteY2079" fmla="*/ 5079981 h 6634795"/>
              <a:gd name="connsiteX2080" fmla="*/ 5112230 w 11989919"/>
              <a:gd name="connsiteY2080" fmla="*/ 5079981 h 6634795"/>
              <a:gd name="connsiteX2081" fmla="*/ 5148807 w 11989919"/>
              <a:gd name="connsiteY2081" fmla="*/ 5116557 h 6634795"/>
              <a:gd name="connsiteX2082" fmla="*/ 5112230 w 11989919"/>
              <a:gd name="connsiteY2082" fmla="*/ 5153133 h 6634795"/>
              <a:gd name="connsiteX2083" fmla="*/ 5075655 w 11989919"/>
              <a:gd name="connsiteY2083" fmla="*/ 5116557 h 6634795"/>
              <a:gd name="connsiteX2084" fmla="*/ 5112230 w 11989919"/>
              <a:gd name="connsiteY2084" fmla="*/ 5079981 h 6634795"/>
              <a:gd name="connsiteX2085" fmla="*/ 4891552 w 11989919"/>
              <a:gd name="connsiteY2085" fmla="*/ 5079981 h 6634795"/>
              <a:gd name="connsiteX2086" fmla="*/ 4928127 w 11989919"/>
              <a:gd name="connsiteY2086" fmla="*/ 5116557 h 6634795"/>
              <a:gd name="connsiteX2087" fmla="*/ 4891552 w 11989919"/>
              <a:gd name="connsiteY2087" fmla="*/ 5153133 h 6634795"/>
              <a:gd name="connsiteX2088" fmla="*/ 4854975 w 11989919"/>
              <a:gd name="connsiteY2088" fmla="*/ 5116557 h 6634795"/>
              <a:gd name="connsiteX2089" fmla="*/ 4891552 w 11989919"/>
              <a:gd name="connsiteY2089" fmla="*/ 5079981 h 6634795"/>
              <a:gd name="connsiteX2090" fmla="*/ 4670871 w 11989919"/>
              <a:gd name="connsiteY2090" fmla="*/ 5079981 h 6634795"/>
              <a:gd name="connsiteX2091" fmla="*/ 4707447 w 11989919"/>
              <a:gd name="connsiteY2091" fmla="*/ 5116557 h 6634795"/>
              <a:gd name="connsiteX2092" fmla="*/ 4670871 w 11989919"/>
              <a:gd name="connsiteY2092" fmla="*/ 5153133 h 6634795"/>
              <a:gd name="connsiteX2093" fmla="*/ 4634295 w 11989919"/>
              <a:gd name="connsiteY2093" fmla="*/ 5116557 h 6634795"/>
              <a:gd name="connsiteX2094" fmla="*/ 4670871 w 11989919"/>
              <a:gd name="connsiteY2094" fmla="*/ 5079981 h 6634795"/>
              <a:gd name="connsiteX2095" fmla="*/ 4450188 w 11989919"/>
              <a:gd name="connsiteY2095" fmla="*/ 5079981 h 6634795"/>
              <a:gd name="connsiteX2096" fmla="*/ 4486764 w 11989919"/>
              <a:gd name="connsiteY2096" fmla="*/ 5116557 h 6634795"/>
              <a:gd name="connsiteX2097" fmla="*/ 4450188 w 11989919"/>
              <a:gd name="connsiteY2097" fmla="*/ 5153133 h 6634795"/>
              <a:gd name="connsiteX2098" fmla="*/ 4413613 w 11989919"/>
              <a:gd name="connsiteY2098" fmla="*/ 5116557 h 6634795"/>
              <a:gd name="connsiteX2099" fmla="*/ 4450188 w 11989919"/>
              <a:gd name="connsiteY2099" fmla="*/ 5079981 h 6634795"/>
              <a:gd name="connsiteX2100" fmla="*/ 4229507 w 11989919"/>
              <a:gd name="connsiteY2100" fmla="*/ 5079981 h 6634795"/>
              <a:gd name="connsiteX2101" fmla="*/ 4266084 w 11989919"/>
              <a:gd name="connsiteY2101" fmla="*/ 5116557 h 6634795"/>
              <a:gd name="connsiteX2102" fmla="*/ 4229507 w 11989919"/>
              <a:gd name="connsiteY2102" fmla="*/ 5153133 h 6634795"/>
              <a:gd name="connsiteX2103" fmla="*/ 4192931 w 11989919"/>
              <a:gd name="connsiteY2103" fmla="*/ 5116557 h 6634795"/>
              <a:gd name="connsiteX2104" fmla="*/ 4229507 w 11989919"/>
              <a:gd name="connsiteY2104" fmla="*/ 5079981 h 6634795"/>
              <a:gd name="connsiteX2105" fmla="*/ 4008847 w 11989919"/>
              <a:gd name="connsiteY2105" fmla="*/ 5079981 h 6634795"/>
              <a:gd name="connsiteX2106" fmla="*/ 4045426 w 11989919"/>
              <a:gd name="connsiteY2106" fmla="*/ 5116557 h 6634795"/>
              <a:gd name="connsiteX2107" fmla="*/ 4008847 w 11989919"/>
              <a:gd name="connsiteY2107" fmla="*/ 5153133 h 6634795"/>
              <a:gd name="connsiteX2108" fmla="*/ 3972267 w 11989919"/>
              <a:gd name="connsiteY2108" fmla="*/ 5116557 h 6634795"/>
              <a:gd name="connsiteX2109" fmla="*/ 4008847 w 11989919"/>
              <a:gd name="connsiteY2109" fmla="*/ 5079981 h 6634795"/>
              <a:gd name="connsiteX2110" fmla="*/ 3788165 w 11989919"/>
              <a:gd name="connsiteY2110" fmla="*/ 5079981 h 6634795"/>
              <a:gd name="connsiteX2111" fmla="*/ 3824738 w 11989919"/>
              <a:gd name="connsiteY2111" fmla="*/ 5116557 h 6634795"/>
              <a:gd name="connsiteX2112" fmla="*/ 3788165 w 11989919"/>
              <a:gd name="connsiteY2112" fmla="*/ 5153133 h 6634795"/>
              <a:gd name="connsiteX2113" fmla="*/ 3751588 w 11989919"/>
              <a:gd name="connsiteY2113" fmla="*/ 5116557 h 6634795"/>
              <a:gd name="connsiteX2114" fmla="*/ 3788165 w 11989919"/>
              <a:gd name="connsiteY2114" fmla="*/ 5079981 h 6634795"/>
              <a:gd name="connsiteX2115" fmla="*/ 3567479 w 11989919"/>
              <a:gd name="connsiteY2115" fmla="*/ 5079981 h 6634795"/>
              <a:gd name="connsiteX2116" fmla="*/ 3604051 w 11989919"/>
              <a:gd name="connsiteY2116" fmla="*/ 5116557 h 6634795"/>
              <a:gd name="connsiteX2117" fmla="*/ 3567479 w 11989919"/>
              <a:gd name="connsiteY2117" fmla="*/ 5153133 h 6634795"/>
              <a:gd name="connsiteX2118" fmla="*/ 3530901 w 11989919"/>
              <a:gd name="connsiteY2118" fmla="*/ 5116557 h 6634795"/>
              <a:gd name="connsiteX2119" fmla="*/ 3567479 w 11989919"/>
              <a:gd name="connsiteY2119" fmla="*/ 5079981 h 6634795"/>
              <a:gd name="connsiteX2120" fmla="*/ 3346801 w 11989919"/>
              <a:gd name="connsiteY2120" fmla="*/ 5079981 h 6634795"/>
              <a:gd name="connsiteX2121" fmla="*/ 3383375 w 11989919"/>
              <a:gd name="connsiteY2121" fmla="*/ 5116557 h 6634795"/>
              <a:gd name="connsiteX2122" fmla="*/ 3346801 w 11989919"/>
              <a:gd name="connsiteY2122" fmla="*/ 5153133 h 6634795"/>
              <a:gd name="connsiteX2123" fmla="*/ 3310228 w 11989919"/>
              <a:gd name="connsiteY2123" fmla="*/ 5116557 h 6634795"/>
              <a:gd name="connsiteX2124" fmla="*/ 3346801 w 11989919"/>
              <a:gd name="connsiteY2124" fmla="*/ 5079981 h 6634795"/>
              <a:gd name="connsiteX2125" fmla="*/ 3126126 w 11989919"/>
              <a:gd name="connsiteY2125" fmla="*/ 5079981 h 6634795"/>
              <a:gd name="connsiteX2126" fmla="*/ 3162696 w 11989919"/>
              <a:gd name="connsiteY2126" fmla="*/ 5116557 h 6634795"/>
              <a:gd name="connsiteX2127" fmla="*/ 3126126 w 11989919"/>
              <a:gd name="connsiteY2127" fmla="*/ 5153133 h 6634795"/>
              <a:gd name="connsiteX2128" fmla="*/ 3089541 w 11989919"/>
              <a:gd name="connsiteY2128" fmla="*/ 5116557 h 6634795"/>
              <a:gd name="connsiteX2129" fmla="*/ 3126126 w 11989919"/>
              <a:gd name="connsiteY2129" fmla="*/ 5079981 h 6634795"/>
              <a:gd name="connsiteX2130" fmla="*/ 2905436 w 11989919"/>
              <a:gd name="connsiteY2130" fmla="*/ 5079981 h 6634795"/>
              <a:gd name="connsiteX2131" fmla="*/ 2942013 w 11989919"/>
              <a:gd name="connsiteY2131" fmla="*/ 5116557 h 6634795"/>
              <a:gd name="connsiteX2132" fmla="*/ 2905436 w 11989919"/>
              <a:gd name="connsiteY2132" fmla="*/ 5153133 h 6634795"/>
              <a:gd name="connsiteX2133" fmla="*/ 2868866 w 11989919"/>
              <a:gd name="connsiteY2133" fmla="*/ 5116557 h 6634795"/>
              <a:gd name="connsiteX2134" fmla="*/ 2905436 w 11989919"/>
              <a:gd name="connsiteY2134" fmla="*/ 5079981 h 6634795"/>
              <a:gd name="connsiteX2135" fmla="*/ 2684758 w 11989919"/>
              <a:gd name="connsiteY2135" fmla="*/ 5079981 h 6634795"/>
              <a:gd name="connsiteX2136" fmla="*/ 2721329 w 11989919"/>
              <a:gd name="connsiteY2136" fmla="*/ 5116557 h 6634795"/>
              <a:gd name="connsiteX2137" fmla="*/ 2684758 w 11989919"/>
              <a:gd name="connsiteY2137" fmla="*/ 5153133 h 6634795"/>
              <a:gd name="connsiteX2138" fmla="*/ 2648177 w 11989919"/>
              <a:gd name="connsiteY2138" fmla="*/ 5116557 h 6634795"/>
              <a:gd name="connsiteX2139" fmla="*/ 2684758 w 11989919"/>
              <a:gd name="connsiteY2139" fmla="*/ 5079981 h 6634795"/>
              <a:gd name="connsiteX2140" fmla="*/ 2464071 w 11989919"/>
              <a:gd name="connsiteY2140" fmla="*/ 5079981 h 6634795"/>
              <a:gd name="connsiteX2141" fmla="*/ 2500650 w 11989919"/>
              <a:gd name="connsiteY2141" fmla="*/ 5116557 h 6634795"/>
              <a:gd name="connsiteX2142" fmla="*/ 2464071 w 11989919"/>
              <a:gd name="connsiteY2142" fmla="*/ 5153133 h 6634795"/>
              <a:gd name="connsiteX2143" fmla="*/ 2427500 w 11989919"/>
              <a:gd name="connsiteY2143" fmla="*/ 5116557 h 6634795"/>
              <a:gd name="connsiteX2144" fmla="*/ 2464071 w 11989919"/>
              <a:gd name="connsiteY2144" fmla="*/ 5079981 h 6634795"/>
              <a:gd name="connsiteX2145" fmla="*/ 2243393 w 11989919"/>
              <a:gd name="connsiteY2145" fmla="*/ 5079981 h 6634795"/>
              <a:gd name="connsiteX2146" fmla="*/ 2279972 w 11989919"/>
              <a:gd name="connsiteY2146" fmla="*/ 5116557 h 6634795"/>
              <a:gd name="connsiteX2147" fmla="*/ 2243393 w 11989919"/>
              <a:gd name="connsiteY2147" fmla="*/ 5153133 h 6634795"/>
              <a:gd name="connsiteX2148" fmla="*/ 2206817 w 11989919"/>
              <a:gd name="connsiteY2148" fmla="*/ 5116557 h 6634795"/>
              <a:gd name="connsiteX2149" fmla="*/ 2243393 w 11989919"/>
              <a:gd name="connsiteY2149" fmla="*/ 5079981 h 6634795"/>
              <a:gd name="connsiteX2150" fmla="*/ 2022713 w 11989919"/>
              <a:gd name="connsiteY2150" fmla="*/ 5079981 h 6634795"/>
              <a:gd name="connsiteX2151" fmla="*/ 2059288 w 11989919"/>
              <a:gd name="connsiteY2151" fmla="*/ 5116557 h 6634795"/>
              <a:gd name="connsiteX2152" fmla="*/ 2022713 w 11989919"/>
              <a:gd name="connsiteY2152" fmla="*/ 5153133 h 6634795"/>
              <a:gd name="connsiteX2153" fmla="*/ 1986176 w 11989919"/>
              <a:gd name="connsiteY2153" fmla="*/ 5116557 h 6634795"/>
              <a:gd name="connsiteX2154" fmla="*/ 2022713 w 11989919"/>
              <a:gd name="connsiteY2154" fmla="*/ 5079981 h 6634795"/>
              <a:gd name="connsiteX2155" fmla="*/ 1802066 w 11989919"/>
              <a:gd name="connsiteY2155" fmla="*/ 5079981 h 6634795"/>
              <a:gd name="connsiteX2156" fmla="*/ 1838642 w 11989919"/>
              <a:gd name="connsiteY2156" fmla="*/ 5116557 h 6634795"/>
              <a:gd name="connsiteX2157" fmla="*/ 1802066 w 11989919"/>
              <a:gd name="connsiteY2157" fmla="*/ 5153133 h 6634795"/>
              <a:gd name="connsiteX2158" fmla="*/ 1765491 w 11989919"/>
              <a:gd name="connsiteY2158" fmla="*/ 5116557 h 6634795"/>
              <a:gd name="connsiteX2159" fmla="*/ 1802066 w 11989919"/>
              <a:gd name="connsiteY2159" fmla="*/ 5079981 h 6634795"/>
              <a:gd name="connsiteX2160" fmla="*/ 1581381 w 11989919"/>
              <a:gd name="connsiteY2160" fmla="*/ 5079981 h 6634795"/>
              <a:gd name="connsiteX2161" fmla="*/ 1617956 w 11989919"/>
              <a:gd name="connsiteY2161" fmla="*/ 5116557 h 6634795"/>
              <a:gd name="connsiteX2162" fmla="*/ 1581381 w 11989919"/>
              <a:gd name="connsiteY2162" fmla="*/ 5153133 h 6634795"/>
              <a:gd name="connsiteX2163" fmla="*/ 1544805 w 11989919"/>
              <a:gd name="connsiteY2163" fmla="*/ 5116557 h 6634795"/>
              <a:gd name="connsiteX2164" fmla="*/ 1581381 w 11989919"/>
              <a:gd name="connsiteY2164" fmla="*/ 5079981 h 6634795"/>
              <a:gd name="connsiteX2165" fmla="*/ 1360695 w 11989919"/>
              <a:gd name="connsiteY2165" fmla="*/ 5079981 h 6634795"/>
              <a:gd name="connsiteX2166" fmla="*/ 1397271 w 11989919"/>
              <a:gd name="connsiteY2166" fmla="*/ 5116557 h 6634795"/>
              <a:gd name="connsiteX2167" fmla="*/ 1360695 w 11989919"/>
              <a:gd name="connsiteY2167" fmla="*/ 5153133 h 6634795"/>
              <a:gd name="connsiteX2168" fmla="*/ 1324119 w 11989919"/>
              <a:gd name="connsiteY2168" fmla="*/ 5116557 h 6634795"/>
              <a:gd name="connsiteX2169" fmla="*/ 1360695 w 11989919"/>
              <a:gd name="connsiteY2169" fmla="*/ 5079981 h 6634795"/>
              <a:gd name="connsiteX2170" fmla="*/ 1140009 w 11989919"/>
              <a:gd name="connsiteY2170" fmla="*/ 5079981 h 6634795"/>
              <a:gd name="connsiteX2171" fmla="*/ 1176585 w 11989919"/>
              <a:gd name="connsiteY2171" fmla="*/ 5116557 h 6634795"/>
              <a:gd name="connsiteX2172" fmla="*/ 1140009 w 11989919"/>
              <a:gd name="connsiteY2172" fmla="*/ 5153133 h 6634795"/>
              <a:gd name="connsiteX2173" fmla="*/ 1103433 w 11989919"/>
              <a:gd name="connsiteY2173" fmla="*/ 5116557 h 6634795"/>
              <a:gd name="connsiteX2174" fmla="*/ 1140009 w 11989919"/>
              <a:gd name="connsiteY2174" fmla="*/ 5079981 h 6634795"/>
              <a:gd name="connsiteX2175" fmla="*/ 919323 w 11989919"/>
              <a:gd name="connsiteY2175" fmla="*/ 5079981 h 6634795"/>
              <a:gd name="connsiteX2176" fmla="*/ 955899 w 11989919"/>
              <a:gd name="connsiteY2176" fmla="*/ 5116557 h 6634795"/>
              <a:gd name="connsiteX2177" fmla="*/ 919323 w 11989919"/>
              <a:gd name="connsiteY2177" fmla="*/ 5153133 h 6634795"/>
              <a:gd name="connsiteX2178" fmla="*/ 882747 w 11989919"/>
              <a:gd name="connsiteY2178" fmla="*/ 5116557 h 6634795"/>
              <a:gd name="connsiteX2179" fmla="*/ 919323 w 11989919"/>
              <a:gd name="connsiteY2179" fmla="*/ 5079981 h 6634795"/>
              <a:gd name="connsiteX2180" fmla="*/ 698636 w 11989919"/>
              <a:gd name="connsiteY2180" fmla="*/ 5079981 h 6634795"/>
              <a:gd name="connsiteX2181" fmla="*/ 735213 w 11989919"/>
              <a:gd name="connsiteY2181" fmla="*/ 5116557 h 6634795"/>
              <a:gd name="connsiteX2182" fmla="*/ 698636 w 11989919"/>
              <a:gd name="connsiteY2182" fmla="*/ 5153133 h 6634795"/>
              <a:gd name="connsiteX2183" fmla="*/ 662061 w 11989919"/>
              <a:gd name="connsiteY2183" fmla="*/ 5116557 h 6634795"/>
              <a:gd name="connsiteX2184" fmla="*/ 698636 w 11989919"/>
              <a:gd name="connsiteY2184" fmla="*/ 5079981 h 6634795"/>
              <a:gd name="connsiteX2185" fmla="*/ 477951 w 11989919"/>
              <a:gd name="connsiteY2185" fmla="*/ 5079981 h 6634795"/>
              <a:gd name="connsiteX2186" fmla="*/ 514526 w 11989919"/>
              <a:gd name="connsiteY2186" fmla="*/ 5116557 h 6634795"/>
              <a:gd name="connsiteX2187" fmla="*/ 477951 w 11989919"/>
              <a:gd name="connsiteY2187" fmla="*/ 5153133 h 6634795"/>
              <a:gd name="connsiteX2188" fmla="*/ 441374 w 11989919"/>
              <a:gd name="connsiteY2188" fmla="*/ 5116557 h 6634795"/>
              <a:gd name="connsiteX2189" fmla="*/ 477951 w 11989919"/>
              <a:gd name="connsiteY2189" fmla="*/ 5079981 h 6634795"/>
              <a:gd name="connsiteX2190" fmla="*/ 257264 w 11989919"/>
              <a:gd name="connsiteY2190" fmla="*/ 5079981 h 6634795"/>
              <a:gd name="connsiteX2191" fmla="*/ 293840 w 11989919"/>
              <a:gd name="connsiteY2191" fmla="*/ 5116557 h 6634795"/>
              <a:gd name="connsiteX2192" fmla="*/ 257264 w 11989919"/>
              <a:gd name="connsiteY2192" fmla="*/ 5153133 h 6634795"/>
              <a:gd name="connsiteX2193" fmla="*/ 220688 w 11989919"/>
              <a:gd name="connsiteY2193" fmla="*/ 5116557 h 6634795"/>
              <a:gd name="connsiteX2194" fmla="*/ 257264 w 11989919"/>
              <a:gd name="connsiteY2194" fmla="*/ 5079981 h 6634795"/>
              <a:gd name="connsiteX2195" fmla="*/ 36578 w 11989919"/>
              <a:gd name="connsiteY2195" fmla="*/ 5079981 h 6634795"/>
              <a:gd name="connsiteX2196" fmla="*/ 73153 w 11989919"/>
              <a:gd name="connsiteY2196" fmla="*/ 5116557 h 6634795"/>
              <a:gd name="connsiteX2197" fmla="*/ 36578 w 11989919"/>
              <a:gd name="connsiteY2197" fmla="*/ 5153133 h 6634795"/>
              <a:gd name="connsiteX2198" fmla="*/ 2 w 11989919"/>
              <a:gd name="connsiteY2198" fmla="*/ 5116557 h 6634795"/>
              <a:gd name="connsiteX2199" fmla="*/ 36578 w 11989919"/>
              <a:gd name="connsiteY2199" fmla="*/ 5079981 h 6634795"/>
              <a:gd name="connsiteX2200" fmla="*/ 11953343 w 11989919"/>
              <a:gd name="connsiteY2200" fmla="*/ 4868315 h 6634795"/>
              <a:gd name="connsiteX2201" fmla="*/ 11989919 w 11989919"/>
              <a:gd name="connsiteY2201" fmla="*/ 4904891 h 6634795"/>
              <a:gd name="connsiteX2202" fmla="*/ 11953343 w 11989919"/>
              <a:gd name="connsiteY2202" fmla="*/ 4941467 h 6634795"/>
              <a:gd name="connsiteX2203" fmla="*/ 11916767 w 11989919"/>
              <a:gd name="connsiteY2203" fmla="*/ 4904891 h 6634795"/>
              <a:gd name="connsiteX2204" fmla="*/ 11953343 w 11989919"/>
              <a:gd name="connsiteY2204" fmla="*/ 4868315 h 6634795"/>
              <a:gd name="connsiteX2205" fmla="*/ 11732658 w 11989919"/>
              <a:gd name="connsiteY2205" fmla="*/ 4868315 h 6634795"/>
              <a:gd name="connsiteX2206" fmla="*/ 11769234 w 11989919"/>
              <a:gd name="connsiteY2206" fmla="*/ 4904891 h 6634795"/>
              <a:gd name="connsiteX2207" fmla="*/ 11732658 w 11989919"/>
              <a:gd name="connsiteY2207" fmla="*/ 4941467 h 6634795"/>
              <a:gd name="connsiteX2208" fmla="*/ 11696082 w 11989919"/>
              <a:gd name="connsiteY2208" fmla="*/ 4904891 h 6634795"/>
              <a:gd name="connsiteX2209" fmla="*/ 11732658 w 11989919"/>
              <a:gd name="connsiteY2209" fmla="*/ 4868315 h 6634795"/>
              <a:gd name="connsiteX2210" fmla="*/ 11511977 w 11989919"/>
              <a:gd name="connsiteY2210" fmla="*/ 4868315 h 6634795"/>
              <a:gd name="connsiteX2211" fmla="*/ 11548553 w 11989919"/>
              <a:gd name="connsiteY2211" fmla="*/ 4904891 h 6634795"/>
              <a:gd name="connsiteX2212" fmla="*/ 11511977 w 11989919"/>
              <a:gd name="connsiteY2212" fmla="*/ 4941467 h 6634795"/>
              <a:gd name="connsiteX2213" fmla="*/ 11475401 w 11989919"/>
              <a:gd name="connsiteY2213" fmla="*/ 4904891 h 6634795"/>
              <a:gd name="connsiteX2214" fmla="*/ 11511977 w 11989919"/>
              <a:gd name="connsiteY2214" fmla="*/ 4868315 h 6634795"/>
              <a:gd name="connsiteX2215" fmla="*/ 11291296 w 11989919"/>
              <a:gd name="connsiteY2215" fmla="*/ 4868315 h 6634795"/>
              <a:gd name="connsiteX2216" fmla="*/ 11327872 w 11989919"/>
              <a:gd name="connsiteY2216" fmla="*/ 4904891 h 6634795"/>
              <a:gd name="connsiteX2217" fmla="*/ 11291296 w 11989919"/>
              <a:gd name="connsiteY2217" fmla="*/ 4941467 h 6634795"/>
              <a:gd name="connsiteX2218" fmla="*/ 11254720 w 11989919"/>
              <a:gd name="connsiteY2218" fmla="*/ 4904891 h 6634795"/>
              <a:gd name="connsiteX2219" fmla="*/ 11291296 w 11989919"/>
              <a:gd name="connsiteY2219" fmla="*/ 4868315 h 6634795"/>
              <a:gd name="connsiteX2220" fmla="*/ 11070615 w 11989919"/>
              <a:gd name="connsiteY2220" fmla="*/ 4868315 h 6634795"/>
              <a:gd name="connsiteX2221" fmla="*/ 11107191 w 11989919"/>
              <a:gd name="connsiteY2221" fmla="*/ 4904891 h 6634795"/>
              <a:gd name="connsiteX2222" fmla="*/ 11070615 w 11989919"/>
              <a:gd name="connsiteY2222" fmla="*/ 4941467 h 6634795"/>
              <a:gd name="connsiteX2223" fmla="*/ 11034039 w 11989919"/>
              <a:gd name="connsiteY2223" fmla="*/ 4904891 h 6634795"/>
              <a:gd name="connsiteX2224" fmla="*/ 11070615 w 11989919"/>
              <a:gd name="connsiteY2224" fmla="*/ 4868315 h 6634795"/>
              <a:gd name="connsiteX2225" fmla="*/ 10849934 w 11989919"/>
              <a:gd name="connsiteY2225" fmla="*/ 4868315 h 6634795"/>
              <a:gd name="connsiteX2226" fmla="*/ 10886510 w 11989919"/>
              <a:gd name="connsiteY2226" fmla="*/ 4904891 h 6634795"/>
              <a:gd name="connsiteX2227" fmla="*/ 10849934 w 11989919"/>
              <a:gd name="connsiteY2227" fmla="*/ 4941467 h 6634795"/>
              <a:gd name="connsiteX2228" fmla="*/ 10813358 w 11989919"/>
              <a:gd name="connsiteY2228" fmla="*/ 4904891 h 6634795"/>
              <a:gd name="connsiteX2229" fmla="*/ 10849934 w 11989919"/>
              <a:gd name="connsiteY2229" fmla="*/ 4868315 h 6634795"/>
              <a:gd name="connsiteX2230" fmla="*/ 10629253 w 11989919"/>
              <a:gd name="connsiteY2230" fmla="*/ 4868315 h 6634795"/>
              <a:gd name="connsiteX2231" fmla="*/ 10665829 w 11989919"/>
              <a:gd name="connsiteY2231" fmla="*/ 4904891 h 6634795"/>
              <a:gd name="connsiteX2232" fmla="*/ 10629253 w 11989919"/>
              <a:gd name="connsiteY2232" fmla="*/ 4941467 h 6634795"/>
              <a:gd name="connsiteX2233" fmla="*/ 10592677 w 11989919"/>
              <a:gd name="connsiteY2233" fmla="*/ 4904891 h 6634795"/>
              <a:gd name="connsiteX2234" fmla="*/ 10629253 w 11989919"/>
              <a:gd name="connsiteY2234" fmla="*/ 4868315 h 6634795"/>
              <a:gd name="connsiteX2235" fmla="*/ 10408572 w 11989919"/>
              <a:gd name="connsiteY2235" fmla="*/ 4868315 h 6634795"/>
              <a:gd name="connsiteX2236" fmla="*/ 10445148 w 11989919"/>
              <a:gd name="connsiteY2236" fmla="*/ 4904891 h 6634795"/>
              <a:gd name="connsiteX2237" fmla="*/ 10408572 w 11989919"/>
              <a:gd name="connsiteY2237" fmla="*/ 4941467 h 6634795"/>
              <a:gd name="connsiteX2238" fmla="*/ 10371996 w 11989919"/>
              <a:gd name="connsiteY2238" fmla="*/ 4904891 h 6634795"/>
              <a:gd name="connsiteX2239" fmla="*/ 10408572 w 11989919"/>
              <a:gd name="connsiteY2239" fmla="*/ 4868315 h 6634795"/>
              <a:gd name="connsiteX2240" fmla="*/ 10187891 w 11989919"/>
              <a:gd name="connsiteY2240" fmla="*/ 4868315 h 6634795"/>
              <a:gd name="connsiteX2241" fmla="*/ 10224467 w 11989919"/>
              <a:gd name="connsiteY2241" fmla="*/ 4904891 h 6634795"/>
              <a:gd name="connsiteX2242" fmla="*/ 10187891 w 11989919"/>
              <a:gd name="connsiteY2242" fmla="*/ 4941467 h 6634795"/>
              <a:gd name="connsiteX2243" fmla="*/ 10151315 w 11989919"/>
              <a:gd name="connsiteY2243" fmla="*/ 4904891 h 6634795"/>
              <a:gd name="connsiteX2244" fmla="*/ 10187891 w 11989919"/>
              <a:gd name="connsiteY2244" fmla="*/ 4868315 h 6634795"/>
              <a:gd name="connsiteX2245" fmla="*/ 9967210 w 11989919"/>
              <a:gd name="connsiteY2245" fmla="*/ 4868315 h 6634795"/>
              <a:gd name="connsiteX2246" fmla="*/ 10003786 w 11989919"/>
              <a:gd name="connsiteY2246" fmla="*/ 4904891 h 6634795"/>
              <a:gd name="connsiteX2247" fmla="*/ 9967210 w 11989919"/>
              <a:gd name="connsiteY2247" fmla="*/ 4941467 h 6634795"/>
              <a:gd name="connsiteX2248" fmla="*/ 9930634 w 11989919"/>
              <a:gd name="connsiteY2248" fmla="*/ 4904891 h 6634795"/>
              <a:gd name="connsiteX2249" fmla="*/ 9967210 w 11989919"/>
              <a:gd name="connsiteY2249" fmla="*/ 4868315 h 6634795"/>
              <a:gd name="connsiteX2250" fmla="*/ 9746529 w 11989919"/>
              <a:gd name="connsiteY2250" fmla="*/ 4868315 h 6634795"/>
              <a:gd name="connsiteX2251" fmla="*/ 9783105 w 11989919"/>
              <a:gd name="connsiteY2251" fmla="*/ 4904891 h 6634795"/>
              <a:gd name="connsiteX2252" fmla="*/ 9746529 w 11989919"/>
              <a:gd name="connsiteY2252" fmla="*/ 4941467 h 6634795"/>
              <a:gd name="connsiteX2253" fmla="*/ 9709953 w 11989919"/>
              <a:gd name="connsiteY2253" fmla="*/ 4904891 h 6634795"/>
              <a:gd name="connsiteX2254" fmla="*/ 9746529 w 11989919"/>
              <a:gd name="connsiteY2254" fmla="*/ 4868315 h 6634795"/>
              <a:gd name="connsiteX2255" fmla="*/ 9525848 w 11989919"/>
              <a:gd name="connsiteY2255" fmla="*/ 4868315 h 6634795"/>
              <a:gd name="connsiteX2256" fmla="*/ 9562424 w 11989919"/>
              <a:gd name="connsiteY2256" fmla="*/ 4904891 h 6634795"/>
              <a:gd name="connsiteX2257" fmla="*/ 9525848 w 11989919"/>
              <a:gd name="connsiteY2257" fmla="*/ 4941467 h 6634795"/>
              <a:gd name="connsiteX2258" fmla="*/ 9489272 w 11989919"/>
              <a:gd name="connsiteY2258" fmla="*/ 4904891 h 6634795"/>
              <a:gd name="connsiteX2259" fmla="*/ 9525848 w 11989919"/>
              <a:gd name="connsiteY2259" fmla="*/ 4868315 h 6634795"/>
              <a:gd name="connsiteX2260" fmla="*/ 9305167 w 11989919"/>
              <a:gd name="connsiteY2260" fmla="*/ 4868315 h 6634795"/>
              <a:gd name="connsiteX2261" fmla="*/ 9341743 w 11989919"/>
              <a:gd name="connsiteY2261" fmla="*/ 4904891 h 6634795"/>
              <a:gd name="connsiteX2262" fmla="*/ 9305167 w 11989919"/>
              <a:gd name="connsiteY2262" fmla="*/ 4941467 h 6634795"/>
              <a:gd name="connsiteX2263" fmla="*/ 9268591 w 11989919"/>
              <a:gd name="connsiteY2263" fmla="*/ 4904891 h 6634795"/>
              <a:gd name="connsiteX2264" fmla="*/ 9305167 w 11989919"/>
              <a:gd name="connsiteY2264" fmla="*/ 4868315 h 6634795"/>
              <a:gd name="connsiteX2265" fmla="*/ 9084486 w 11989919"/>
              <a:gd name="connsiteY2265" fmla="*/ 4868315 h 6634795"/>
              <a:gd name="connsiteX2266" fmla="*/ 9121062 w 11989919"/>
              <a:gd name="connsiteY2266" fmla="*/ 4904891 h 6634795"/>
              <a:gd name="connsiteX2267" fmla="*/ 9084486 w 11989919"/>
              <a:gd name="connsiteY2267" fmla="*/ 4941467 h 6634795"/>
              <a:gd name="connsiteX2268" fmla="*/ 9047910 w 11989919"/>
              <a:gd name="connsiteY2268" fmla="*/ 4904891 h 6634795"/>
              <a:gd name="connsiteX2269" fmla="*/ 9084486 w 11989919"/>
              <a:gd name="connsiteY2269" fmla="*/ 4868315 h 6634795"/>
              <a:gd name="connsiteX2270" fmla="*/ 8863805 w 11989919"/>
              <a:gd name="connsiteY2270" fmla="*/ 4868315 h 6634795"/>
              <a:gd name="connsiteX2271" fmla="*/ 8900381 w 11989919"/>
              <a:gd name="connsiteY2271" fmla="*/ 4904891 h 6634795"/>
              <a:gd name="connsiteX2272" fmla="*/ 8863805 w 11989919"/>
              <a:gd name="connsiteY2272" fmla="*/ 4941467 h 6634795"/>
              <a:gd name="connsiteX2273" fmla="*/ 8827229 w 11989919"/>
              <a:gd name="connsiteY2273" fmla="*/ 4904891 h 6634795"/>
              <a:gd name="connsiteX2274" fmla="*/ 8863805 w 11989919"/>
              <a:gd name="connsiteY2274" fmla="*/ 4868315 h 6634795"/>
              <a:gd name="connsiteX2275" fmla="*/ 8643124 w 11989919"/>
              <a:gd name="connsiteY2275" fmla="*/ 4868315 h 6634795"/>
              <a:gd name="connsiteX2276" fmla="*/ 8679700 w 11989919"/>
              <a:gd name="connsiteY2276" fmla="*/ 4904891 h 6634795"/>
              <a:gd name="connsiteX2277" fmla="*/ 8643124 w 11989919"/>
              <a:gd name="connsiteY2277" fmla="*/ 4941467 h 6634795"/>
              <a:gd name="connsiteX2278" fmla="*/ 8606548 w 11989919"/>
              <a:gd name="connsiteY2278" fmla="*/ 4904891 h 6634795"/>
              <a:gd name="connsiteX2279" fmla="*/ 8643124 w 11989919"/>
              <a:gd name="connsiteY2279" fmla="*/ 4868315 h 6634795"/>
              <a:gd name="connsiteX2280" fmla="*/ 8422443 w 11989919"/>
              <a:gd name="connsiteY2280" fmla="*/ 4868315 h 6634795"/>
              <a:gd name="connsiteX2281" fmla="*/ 8459019 w 11989919"/>
              <a:gd name="connsiteY2281" fmla="*/ 4904891 h 6634795"/>
              <a:gd name="connsiteX2282" fmla="*/ 8422443 w 11989919"/>
              <a:gd name="connsiteY2282" fmla="*/ 4941467 h 6634795"/>
              <a:gd name="connsiteX2283" fmla="*/ 8385867 w 11989919"/>
              <a:gd name="connsiteY2283" fmla="*/ 4904891 h 6634795"/>
              <a:gd name="connsiteX2284" fmla="*/ 8422443 w 11989919"/>
              <a:gd name="connsiteY2284" fmla="*/ 4868315 h 6634795"/>
              <a:gd name="connsiteX2285" fmla="*/ 8201762 w 11989919"/>
              <a:gd name="connsiteY2285" fmla="*/ 4868315 h 6634795"/>
              <a:gd name="connsiteX2286" fmla="*/ 8238338 w 11989919"/>
              <a:gd name="connsiteY2286" fmla="*/ 4904891 h 6634795"/>
              <a:gd name="connsiteX2287" fmla="*/ 8201762 w 11989919"/>
              <a:gd name="connsiteY2287" fmla="*/ 4941467 h 6634795"/>
              <a:gd name="connsiteX2288" fmla="*/ 8165186 w 11989919"/>
              <a:gd name="connsiteY2288" fmla="*/ 4904891 h 6634795"/>
              <a:gd name="connsiteX2289" fmla="*/ 8201762 w 11989919"/>
              <a:gd name="connsiteY2289" fmla="*/ 4868315 h 6634795"/>
              <a:gd name="connsiteX2290" fmla="*/ 7981081 w 11989919"/>
              <a:gd name="connsiteY2290" fmla="*/ 4868315 h 6634795"/>
              <a:gd name="connsiteX2291" fmla="*/ 8017657 w 11989919"/>
              <a:gd name="connsiteY2291" fmla="*/ 4904891 h 6634795"/>
              <a:gd name="connsiteX2292" fmla="*/ 7981081 w 11989919"/>
              <a:gd name="connsiteY2292" fmla="*/ 4941467 h 6634795"/>
              <a:gd name="connsiteX2293" fmla="*/ 7944505 w 11989919"/>
              <a:gd name="connsiteY2293" fmla="*/ 4904891 h 6634795"/>
              <a:gd name="connsiteX2294" fmla="*/ 7981081 w 11989919"/>
              <a:gd name="connsiteY2294" fmla="*/ 4868315 h 6634795"/>
              <a:gd name="connsiteX2295" fmla="*/ 7760400 w 11989919"/>
              <a:gd name="connsiteY2295" fmla="*/ 4868315 h 6634795"/>
              <a:gd name="connsiteX2296" fmla="*/ 7796976 w 11989919"/>
              <a:gd name="connsiteY2296" fmla="*/ 4904891 h 6634795"/>
              <a:gd name="connsiteX2297" fmla="*/ 7760400 w 11989919"/>
              <a:gd name="connsiteY2297" fmla="*/ 4941467 h 6634795"/>
              <a:gd name="connsiteX2298" fmla="*/ 7723824 w 11989919"/>
              <a:gd name="connsiteY2298" fmla="*/ 4904891 h 6634795"/>
              <a:gd name="connsiteX2299" fmla="*/ 7760400 w 11989919"/>
              <a:gd name="connsiteY2299" fmla="*/ 4868315 h 6634795"/>
              <a:gd name="connsiteX2300" fmla="*/ 7539719 w 11989919"/>
              <a:gd name="connsiteY2300" fmla="*/ 4868315 h 6634795"/>
              <a:gd name="connsiteX2301" fmla="*/ 7576295 w 11989919"/>
              <a:gd name="connsiteY2301" fmla="*/ 4904891 h 6634795"/>
              <a:gd name="connsiteX2302" fmla="*/ 7539719 w 11989919"/>
              <a:gd name="connsiteY2302" fmla="*/ 4941467 h 6634795"/>
              <a:gd name="connsiteX2303" fmla="*/ 7503143 w 11989919"/>
              <a:gd name="connsiteY2303" fmla="*/ 4904891 h 6634795"/>
              <a:gd name="connsiteX2304" fmla="*/ 7539719 w 11989919"/>
              <a:gd name="connsiteY2304" fmla="*/ 4868315 h 6634795"/>
              <a:gd name="connsiteX2305" fmla="*/ 7319038 w 11989919"/>
              <a:gd name="connsiteY2305" fmla="*/ 4868315 h 6634795"/>
              <a:gd name="connsiteX2306" fmla="*/ 7355614 w 11989919"/>
              <a:gd name="connsiteY2306" fmla="*/ 4904891 h 6634795"/>
              <a:gd name="connsiteX2307" fmla="*/ 7319038 w 11989919"/>
              <a:gd name="connsiteY2307" fmla="*/ 4941467 h 6634795"/>
              <a:gd name="connsiteX2308" fmla="*/ 7282462 w 11989919"/>
              <a:gd name="connsiteY2308" fmla="*/ 4904891 h 6634795"/>
              <a:gd name="connsiteX2309" fmla="*/ 7319038 w 11989919"/>
              <a:gd name="connsiteY2309" fmla="*/ 4868315 h 6634795"/>
              <a:gd name="connsiteX2310" fmla="*/ 7098357 w 11989919"/>
              <a:gd name="connsiteY2310" fmla="*/ 4868315 h 6634795"/>
              <a:gd name="connsiteX2311" fmla="*/ 7134933 w 11989919"/>
              <a:gd name="connsiteY2311" fmla="*/ 4904891 h 6634795"/>
              <a:gd name="connsiteX2312" fmla="*/ 7098357 w 11989919"/>
              <a:gd name="connsiteY2312" fmla="*/ 4941467 h 6634795"/>
              <a:gd name="connsiteX2313" fmla="*/ 7061781 w 11989919"/>
              <a:gd name="connsiteY2313" fmla="*/ 4904891 h 6634795"/>
              <a:gd name="connsiteX2314" fmla="*/ 7098357 w 11989919"/>
              <a:gd name="connsiteY2314" fmla="*/ 4868315 h 6634795"/>
              <a:gd name="connsiteX2315" fmla="*/ 6877676 w 11989919"/>
              <a:gd name="connsiteY2315" fmla="*/ 4868315 h 6634795"/>
              <a:gd name="connsiteX2316" fmla="*/ 6914252 w 11989919"/>
              <a:gd name="connsiteY2316" fmla="*/ 4904891 h 6634795"/>
              <a:gd name="connsiteX2317" fmla="*/ 6877676 w 11989919"/>
              <a:gd name="connsiteY2317" fmla="*/ 4941467 h 6634795"/>
              <a:gd name="connsiteX2318" fmla="*/ 6841100 w 11989919"/>
              <a:gd name="connsiteY2318" fmla="*/ 4904891 h 6634795"/>
              <a:gd name="connsiteX2319" fmla="*/ 6877676 w 11989919"/>
              <a:gd name="connsiteY2319" fmla="*/ 4868315 h 6634795"/>
              <a:gd name="connsiteX2320" fmla="*/ 6656995 w 11989919"/>
              <a:gd name="connsiteY2320" fmla="*/ 4868315 h 6634795"/>
              <a:gd name="connsiteX2321" fmla="*/ 6693571 w 11989919"/>
              <a:gd name="connsiteY2321" fmla="*/ 4904891 h 6634795"/>
              <a:gd name="connsiteX2322" fmla="*/ 6656995 w 11989919"/>
              <a:gd name="connsiteY2322" fmla="*/ 4941467 h 6634795"/>
              <a:gd name="connsiteX2323" fmla="*/ 6620419 w 11989919"/>
              <a:gd name="connsiteY2323" fmla="*/ 4904891 h 6634795"/>
              <a:gd name="connsiteX2324" fmla="*/ 6656995 w 11989919"/>
              <a:gd name="connsiteY2324" fmla="*/ 4868315 h 6634795"/>
              <a:gd name="connsiteX2325" fmla="*/ 6436314 w 11989919"/>
              <a:gd name="connsiteY2325" fmla="*/ 4868315 h 6634795"/>
              <a:gd name="connsiteX2326" fmla="*/ 6472890 w 11989919"/>
              <a:gd name="connsiteY2326" fmla="*/ 4904891 h 6634795"/>
              <a:gd name="connsiteX2327" fmla="*/ 6436314 w 11989919"/>
              <a:gd name="connsiteY2327" fmla="*/ 4941467 h 6634795"/>
              <a:gd name="connsiteX2328" fmla="*/ 6399738 w 11989919"/>
              <a:gd name="connsiteY2328" fmla="*/ 4904891 h 6634795"/>
              <a:gd name="connsiteX2329" fmla="*/ 6436314 w 11989919"/>
              <a:gd name="connsiteY2329" fmla="*/ 4868315 h 6634795"/>
              <a:gd name="connsiteX2330" fmla="*/ 6215633 w 11989919"/>
              <a:gd name="connsiteY2330" fmla="*/ 4868315 h 6634795"/>
              <a:gd name="connsiteX2331" fmla="*/ 6252209 w 11989919"/>
              <a:gd name="connsiteY2331" fmla="*/ 4904891 h 6634795"/>
              <a:gd name="connsiteX2332" fmla="*/ 6215633 w 11989919"/>
              <a:gd name="connsiteY2332" fmla="*/ 4941467 h 6634795"/>
              <a:gd name="connsiteX2333" fmla="*/ 6179057 w 11989919"/>
              <a:gd name="connsiteY2333" fmla="*/ 4904891 h 6634795"/>
              <a:gd name="connsiteX2334" fmla="*/ 6215633 w 11989919"/>
              <a:gd name="connsiteY2334" fmla="*/ 4868315 h 6634795"/>
              <a:gd name="connsiteX2335" fmla="*/ 5994952 w 11989919"/>
              <a:gd name="connsiteY2335" fmla="*/ 4868315 h 6634795"/>
              <a:gd name="connsiteX2336" fmla="*/ 6031528 w 11989919"/>
              <a:gd name="connsiteY2336" fmla="*/ 4904891 h 6634795"/>
              <a:gd name="connsiteX2337" fmla="*/ 5994952 w 11989919"/>
              <a:gd name="connsiteY2337" fmla="*/ 4941467 h 6634795"/>
              <a:gd name="connsiteX2338" fmla="*/ 5958376 w 11989919"/>
              <a:gd name="connsiteY2338" fmla="*/ 4904891 h 6634795"/>
              <a:gd name="connsiteX2339" fmla="*/ 5994952 w 11989919"/>
              <a:gd name="connsiteY2339" fmla="*/ 4868315 h 6634795"/>
              <a:gd name="connsiteX2340" fmla="*/ 5774272 w 11989919"/>
              <a:gd name="connsiteY2340" fmla="*/ 4868315 h 6634795"/>
              <a:gd name="connsiteX2341" fmla="*/ 5810848 w 11989919"/>
              <a:gd name="connsiteY2341" fmla="*/ 4904891 h 6634795"/>
              <a:gd name="connsiteX2342" fmla="*/ 5774272 w 11989919"/>
              <a:gd name="connsiteY2342" fmla="*/ 4941467 h 6634795"/>
              <a:gd name="connsiteX2343" fmla="*/ 5737697 w 11989919"/>
              <a:gd name="connsiteY2343" fmla="*/ 4904891 h 6634795"/>
              <a:gd name="connsiteX2344" fmla="*/ 5774272 w 11989919"/>
              <a:gd name="connsiteY2344" fmla="*/ 4868315 h 6634795"/>
              <a:gd name="connsiteX2345" fmla="*/ 5553593 w 11989919"/>
              <a:gd name="connsiteY2345" fmla="*/ 4868315 h 6634795"/>
              <a:gd name="connsiteX2346" fmla="*/ 5590169 w 11989919"/>
              <a:gd name="connsiteY2346" fmla="*/ 4904891 h 6634795"/>
              <a:gd name="connsiteX2347" fmla="*/ 5553593 w 11989919"/>
              <a:gd name="connsiteY2347" fmla="*/ 4941467 h 6634795"/>
              <a:gd name="connsiteX2348" fmla="*/ 5517018 w 11989919"/>
              <a:gd name="connsiteY2348" fmla="*/ 4904891 h 6634795"/>
              <a:gd name="connsiteX2349" fmla="*/ 5553593 w 11989919"/>
              <a:gd name="connsiteY2349" fmla="*/ 4868315 h 6634795"/>
              <a:gd name="connsiteX2350" fmla="*/ 5332913 w 11989919"/>
              <a:gd name="connsiteY2350" fmla="*/ 4868315 h 6634795"/>
              <a:gd name="connsiteX2351" fmla="*/ 5369490 w 11989919"/>
              <a:gd name="connsiteY2351" fmla="*/ 4904891 h 6634795"/>
              <a:gd name="connsiteX2352" fmla="*/ 5332913 w 11989919"/>
              <a:gd name="connsiteY2352" fmla="*/ 4941467 h 6634795"/>
              <a:gd name="connsiteX2353" fmla="*/ 5296337 w 11989919"/>
              <a:gd name="connsiteY2353" fmla="*/ 4904891 h 6634795"/>
              <a:gd name="connsiteX2354" fmla="*/ 5332913 w 11989919"/>
              <a:gd name="connsiteY2354" fmla="*/ 4868315 h 6634795"/>
              <a:gd name="connsiteX2355" fmla="*/ 5112230 w 11989919"/>
              <a:gd name="connsiteY2355" fmla="*/ 4868315 h 6634795"/>
              <a:gd name="connsiteX2356" fmla="*/ 5148807 w 11989919"/>
              <a:gd name="connsiteY2356" fmla="*/ 4904891 h 6634795"/>
              <a:gd name="connsiteX2357" fmla="*/ 5112230 w 11989919"/>
              <a:gd name="connsiteY2357" fmla="*/ 4941467 h 6634795"/>
              <a:gd name="connsiteX2358" fmla="*/ 5075655 w 11989919"/>
              <a:gd name="connsiteY2358" fmla="*/ 4904891 h 6634795"/>
              <a:gd name="connsiteX2359" fmla="*/ 5112230 w 11989919"/>
              <a:gd name="connsiteY2359" fmla="*/ 4868315 h 6634795"/>
              <a:gd name="connsiteX2360" fmla="*/ 4891552 w 11989919"/>
              <a:gd name="connsiteY2360" fmla="*/ 4868315 h 6634795"/>
              <a:gd name="connsiteX2361" fmla="*/ 4928127 w 11989919"/>
              <a:gd name="connsiteY2361" fmla="*/ 4904891 h 6634795"/>
              <a:gd name="connsiteX2362" fmla="*/ 4891552 w 11989919"/>
              <a:gd name="connsiteY2362" fmla="*/ 4941467 h 6634795"/>
              <a:gd name="connsiteX2363" fmla="*/ 4854975 w 11989919"/>
              <a:gd name="connsiteY2363" fmla="*/ 4904891 h 6634795"/>
              <a:gd name="connsiteX2364" fmla="*/ 4891552 w 11989919"/>
              <a:gd name="connsiteY2364" fmla="*/ 4868315 h 6634795"/>
              <a:gd name="connsiteX2365" fmla="*/ 4670871 w 11989919"/>
              <a:gd name="connsiteY2365" fmla="*/ 4868315 h 6634795"/>
              <a:gd name="connsiteX2366" fmla="*/ 4707447 w 11989919"/>
              <a:gd name="connsiteY2366" fmla="*/ 4904891 h 6634795"/>
              <a:gd name="connsiteX2367" fmla="*/ 4670871 w 11989919"/>
              <a:gd name="connsiteY2367" fmla="*/ 4941467 h 6634795"/>
              <a:gd name="connsiteX2368" fmla="*/ 4634295 w 11989919"/>
              <a:gd name="connsiteY2368" fmla="*/ 4904891 h 6634795"/>
              <a:gd name="connsiteX2369" fmla="*/ 4670871 w 11989919"/>
              <a:gd name="connsiteY2369" fmla="*/ 4868315 h 6634795"/>
              <a:gd name="connsiteX2370" fmla="*/ 4450188 w 11989919"/>
              <a:gd name="connsiteY2370" fmla="*/ 4868315 h 6634795"/>
              <a:gd name="connsiteX2371" fmla="*/ 4486764 w 11989919"/>
              <a:gd name="connsiteY2371" fmla="*/ 4904891 h 6634795"/>
              <a:gd name="connsiteX2372" fmla="*/ 4450188 w 11989919"/>
              <a:gd name="connsiteY2372" fmla="*/ 4941467 h 6634795"/>
              <a:gd name="connsiteX2373" fmla="*/ 4413613 w 11989919"/>
              <a:gd name="connsiteY2373" fmla="*/ 4904891 h 6634795"/>
              <a:gd name="connsiteX2374" fmla="*/ 4450188 w 11989919"/>
              <a:gd name="connsiteY2374" fmla="*/ 4868315 h 6634795"/>
              <a:gd name="connsiteX2375" fmla="*/ 4229507 w 11989919"/>
              <a:gd name="connsiteY2375" fmla="*/ 4868315 h 6634795"/>
              <a:gd name="connsiteX2376" fmla="*/ 4266084 w 11989919"/>
              <a:gd name="connsiteY2376" fmla="*/ 4904891 h 6634795"/>
              <a:gd name="connsiteX2377" fmla="*/ 4229507 w 11989919"/>
              <a:gd name="connsiteY2377" fmla="*/ 4941467 h 6634795"/>
              <a:gd name="connsiteX2378" fmla="*/ 4192931 w 11989919"/>
              <a:gd name="connsiteY2378" fmla="*/ 4904891 h 6634795"/>
              <a:gd name="connsiteX2379" fmla="*/ 4229507 w 11989919"/>
              <a:gd name="connsiteY2379" fmla="*/ 4868315 h 6634795"/>
              <a:gd name="connsiteX2380" fmla="*/ 4008847 w 11989919"/>
              <a:gd name="connsiteY2380" fmla="*/ 4868315 h 6634795"/>
              <a:gd name="connsiteX2381" fmla="*/ 4045426 w 11989919"/>
              <a:gd name="connsiteY2381" fmla="*/ 4904891 h 6634795"/>
              <a:gd name="connsiteX2382" fmla="*/ 4008847 w 11989919"/>
              <a:gd name="connsiteY2382" fmla="*/ 4941467 h 6634795"/>
              <a:gd name="connsiteX2383" fmla="*/ 3972267 w 11989919"/>
              <a:gd name="connsiteY2383" fmla="*/ 4904891 h 6634795"/>
              <a:gd name="connsiteX2384" fmla="*/ 4008847 w 11989919"/>
              <a:gd name="connsiteY2384" fmla="*/ 4868315 h 6634795"/>
              <a:gd name="connsiteX2385" fmla="*/ 3788165 w 11989919"/>
              <a:gd name="connsiteY2385" fmla="*/ 4868315 h 6634795"/>
              <a:gd name="connsiteX2386" fmla="*/ 3824738 w 11989919"/>
              <a:gd name="connsiteY2386" fmla="*/ 4904891 h 6634795"/>
              <a:gd name="connsiteX2387" fmla="*/ 3788165 w 11989919"/>
              <a:gd name="connsiteY2387" fmla="*/ 4941467 h 6634795"/>
              <a:gd name="connsiteX2388" fmla="*/ 3751588 w 11989919"/>
              <a:gd name="connsiteY2388" fmla="*/ 4904891 h 6634795"/>
              <a:gd name="connsiteX2389" fmla="*/ 3788165 w 11989919"/>
              <a:gd name="connsiteY2389" fmla="*/ 4868315 h 6634795"/>
              <a:gd name="connsiteX2390" fmla="*/ 3567479 w 11989919"/>
              <a:gd name="connsiteY2390" fmla="*/ 4868315 h 6634795"/>
              <a:gd name="connsiteX2391" fmla="*/ 3604051 w 11989919"/>
              <a:gd name="connsiteY2391" fmla="*/ 4904891 h 6634795"/>
              <a:gd name="connsiteX2392" fmla="*/ 3567479 w 11989919"/>
              <a:gd name="connsiteY2392" fmla="*/ 4941467 h 6634795"/>
              <a:gd name="connsiteX2393" fmla="*/ 3530901 w 11989919"/>
              <a:gd name="connsiteY2393" fmla="*/ 4904891 h 6634795"/>
              <a:gd name="connsiteX2394" fmla="*/ 3567479 w 11989919"/>
              <a:gd name="connsiteY2394" fmla="*/ 4868315 h 6634795"/>
              <a:gd name="connsiteX2395" fmla="*/ 3346801 w 11989919"/>
              <a:gd name="connsiteY2395" fmla="*/ 4868315 h 6634795"/>
              <a:gd name="connsiteX2396" fmla="*/ 3383375 w 11989919"/>
              <a:gd name="connsiteY2396" fmla="*/ 4904891 h 6634795"/>
              <a:gd name="connsiteX2397" fmla="*/ 3346801 w 11989919"/>
              <a:gd name="connsiteY2397" fmla="*/ 4941467 h 6634795"/>
              <a:gd name="connsiteX2398" fmla="*/ 3310228 w 11989919"/>
              <a:gd name="connsiteY2398" fmla="*/ 4904891 h 6634795"/>
              <a:gd name="connsiteX2399" fmla="*/ 3346801 w 11989919"/>
              <a:gd name="connsiteY2399" fmla="*/ 4868315 h 6634795"/>
              <a:gd name="connsiteX2400" fmla="*/ 3126126 w 11989919"/>
              <a:gd name="connsiteY2400" fmla="*/ 4868315 h 6634795"/>
              <a:gd name="connsiteX2401" fmla="*/ 3162696 w 11989919"/>
              <a:gd name="connsiteY2401" fmla="*/ 4904891 h 6634795"/>
              <a:gd name="connsiteX2402" fmla="*/ 3126126 w 11989919"/>
              <a:gd name="connsiteY2402" fmla="*/ 4941467 h 6634795"/>
              <a:gd name="connsiteX2403" fmla="*/ 3089541 w 11989919"/>
              <a:gd name="connsiteY2403" fmla="*/ 4904891 h 6634795"/>
              <a:gd name="connsiteX2404" fmla="*/ 3126126 w 11989919"/>
              <a:gd name="connsiteY2404" fmla="*/ 4868315 h 6634795"/>
              <a:gd name="connsiteX2405" fmla="*/ 2905436 w 11989919"/>
              <a:gd name="connsiteY2405" fmla="*/ 4868315 h 6634795"/>
              <a:gd name="connsiteX2406" fmla="*/ 2942013 w 11989919"/>
              <a:gd name="connsiteY2406" fmla="*/ 4904891 h 6634795"/>
              <a:gd name="connsiteX2407" fmla="*/ 2905436 w 11989919"/>
              <a:gd name="connsiteY2407" fmla="*/ 4941467 h 6634795"/>
              <a:gd name="connsiteX2408" fmla="*/ 2868866 w 11989919"/>
              <a:gd name="connsiteY2408" fmla="*/ 4904891 h 6634795"/>
              <a:gd name="connsiteX2409" fmla="*/ 2905436 w 11989919"/>
              <a:gd name="connsiteY2409" fmla="*/ 4868315 h 6634795"/>
              <a:gd name="connsiteX2410" fmla="*/ 2684758 w 11989919"/>
              <a:gd name="connsiteY2410" fmla="*/ 4868315 h 6634795"/>
              <a:gd name="connsiteX2411" fmla="*/ 2721329 w 11989919"/>
              <a:gd name="connsiteY2411" fmla="*/ 4904891 h 6634795"/>
              <a:gd name="connsiteX2412" fmla="*/ 2684758 w 11989919"/>
              <a:gd name="connsiteY2412" fmla="*/ 4941467 h 6634795"/>
              <a:gd name="connsiteX2413" fmla="*/ 2648177 w 11989919"/>
              <a:gd name="connsiteY2413" fmla="*/ 4904891 h 6634795"/>
              <a:gd name="connsiteX2414" fmla="*/ 2684758 w 11989919"/>
              <a:gd name="connsiteY2414" fmla="*/ 4868315 h 6634795"/>
              <a:gd name="connsiteX2415" fmla="*/ 2464071 w 11989919"/>
              <a:gd name="connsiteY2415" fmla="*/ 4868315 h 6634795"/>
              <a:gd name="connsiteX2416" fmla="*/ 2500650 w 11989919"/>
              <a:gd name="connsiteY2416" fmla="*/ 4904891 h 6634795"/>
              <a:gd name="connsiteX2417" fmla="*/ 2464071 w 11989919"/>
              <a:gd name="connsiteY2417" fmla="*/ 4941467 h 6634795"/>
              <a:gd name="connsiteX2418" fmla="*/ 2427500 w 11989919"/>
              <a:gd name="connsiteY2418" fmla="*/ 4904891 h 6634795"/>
              <a:gd name="connsiteX2419" fmla="*/ 2464071 w 11989919"/>
              <a:gd name="connsiteY2419" fmla="*/ 4868315 h 6634795"/>
              <a:gd name="connsiteX2420" fmla="*/ 2243393 w 11989919"/>
              <a:gd name="connsiteY2420" fmla="*/ 4868315 h 6634795"/>
              <a:gd name="connsiteX2421" fmla="*/ 2279972 w 11989919"/>
              <a:gd name="connsiteY2421" fmla="*/ 4904891 h 6634795"/>
              <a:gd name="connsiteX2422" fmla="*/ 2243393 w 11989919"/>
              <a:gd name="connsiteY2422" fmla="*/ 4941467 h 6634795"/>
              <a:gd name="connsiteX2423" fmla="*/ 2206817 w 11989919"/>
              <a:gd name="connsiteY2423" fmla="*/ 4904891 h 6634795"/>
              <a:gd name="connsiteX2424" fmla="*/ 2243393 w 11989919"/>
              <a:gd name="connsiteY2424" fmla="*/ 4868315 h 6634795"/>
              <a:gd name="connsiteX2425" fmla="*/ 2022713 w 11989919"/>
              <a:gd name="connsiteY2425" fmla="*/ 4868315 h 6634795"/>
              <a:gd name="connsiteX2426" fmla="*/ 2059288 w 11989919"/>
              <a:gd name="connsiteY2426" fmla="*/ 4904891 h 6634795"/>
              <a:gd name="connsiteX2427" fmla="*/ 2022713 w 11989919"/>
              <a:gd name="connsiteY2427" fmla="*/ 4941467 h 6634795"/>
              <a:gd name="connsiteX2428" fmla="*/ 1986176 w 11989919"/>
              <a:gd name="connsiteY2428" fmla="*/ 4904891 h 6634795"/>
              <a:gd name="connsiteX2429" fmla="*/ 2022713 w 11989919"/>
              <a:gd name="connsiteY2429" fmla="*/ 4868315 h 6634795"/>
              <a:gd name="connsiteX2430" fmla="*/ 1802067 w 11989919"/>
              <a:gd name="connsiteY2430" fmla="*/ 4868315 h 6634795"/>
              <a:gd name="connsiteX2431" fmla="*/ 1838642 w 11989919"/>
              <a:gd name="connsiteY2431" fmla="*/ 4904891 h 6634795"/>
              <a:gd name="connsiteX2432" fmla="*/ 1802067 w 11989919"/>
              <a:gd name="connsiteY2432" fmla="*/ 4941467 h 6634795"/>
              <a:gd name="connsiteX2433" fmla="*/ 1765491 w 11989919"/>
              <a:gd name="connsiteY2433" fmla="*/ 4904891 h 6634795"/>
              <a:gd name="connsiteX2434" fmla="*/ 1802067 w 11989919"/>
              <a:gd name="connsiteY2434" fmla="*/ 4868315 h 6634795"/>
              <a:gd name="connsiteX2435" fmla="*/ 1581381 w 11989919"/>
              <a:gd name="connsiteY2435" fmla="*/ 4868315 h 6634795"/>
              <a:gd name="connsiteX2436" fmla="*/ 1617956 w 11989919"/>
              <a:gd name="connsiteY2436" fmla="*/ 4904891 h 6634795"/>
              <a:gd name="connsiteX2437" fmla="*/ 1581381 w 11989919"/>
              <a:gd name="connsiteY2437" fmla="*/ 4941467 h 6634795"/>
              <a:gd name="connsiteX2438" fmla="*/ 1544805 w 11989919"/>
              <a:gd name="connsiteY2438" fmla="*/ 4904891 h 6634795"/>
              <a:gd name="connsiteX2439" fmla="*/ 1581381 w 11989919"/>
              <a:gd name="connsiteY2439" fmla="*/ 4868315 h 6634795"/>
              <a:gd name="connsiteX2440" fmla="*/ 1360695 w 11989919"/>
              <a:gd name="connsiteY2440" fmla="*/ 4868315 h 6634795"/>
              <a:gd name="connsiteX2441" fmla="*/ 1397271 w 11989919"/>
              <a:gd name="connsiteY2441" fmla="*/ 4904891 h 6634795"/>
              <a:gd name="connsiteX2442" fmla="*/ 1360695 w 11989919"/>
              <a:gd name="connsiteY2442" fmla="*/ 4941467 h 6634795"/>
              <a:gd name="connsiteX2443" fmla="*/ 1324119 w 11989919"/>
              <a:gd name="connsiteY2443" fmla="*/ 4904891 h 6634795"/>
              <a:gd name="connsiteX2444" fmla="*/ 1360695 w 11989919"/>
              <a:gd name="connsiteY2444" fmla="*/ 4868315 h 6634795"/>
              <a:gd name="connsiteX2445" fmla="*/ 1140009 w 11989919"/>
              <a:gd name="connsiteY2445" fmla="*/ 4868315 h 6634795"/>
              <a:gd name="connsiteX2446" fmla="*/ 1176585 w 11989919"/>
              <a:gd name="connsiteY2446" fmla="*/ 4904891 h 6634795"/>
              <a:gd name="connsiteX2447" fmla="*/ 1140009 w 11989919"/>
              <a:gd name="connsiteY2447" fmla="*/ 4941467 h 6634795"/>
              <a:gd name="connsiteX2448" fmla="*/ 1103433 w 11989919"/>
              <a:gd name="connsiteY2448" fmla="*/ 4904891 h 6634795"/>
              <a:gd name="connsiteX2449" fmla="*/ 1140009 w 11989919"/>
              <a:gd name="connsiteY2449" fmla="*/ 4868315 h 6634795"/>
              <a:gd name="connsiteX2450" fmla="*/ 919323 w 11989919"/>
              <a:gd name="connsiteY2450" fmla="*/ 4868315 h 6634795"/>
              <a:gd name="connsiteX2451" fmla="*/ 955899 w 11989919"/>
              <a:gd name="connsiteY2451" fmla="*/ 4904891 h 6634795"/>
              <a:gd name="connsiteX2452" fmla="*/ 919323 w 11989919"/>
              <a:gd name="connsiteY2452" fmla="*/ 4941467 h 6634795"/>
              <a:gd name="connsiteX2453" fmla="*/ 882747 w 11989919"/>
              <a:gd name="connsiteY2453" fmla="*/ 4904891 h 6634795"/>
              <a:gd name="connsiteX2454" fmla="*/ 919323 w 11989919"/>
              <a:gd name="connsiteY2454" fmla="*/ 4868315 h 6634795"/>
              <a:gd name="connsiteX2455" fmla="*/ 698637 w 11989919"/>
              <a:gd name="connsiteY2455" fmla="*/ 4868315 h 6634795"/>
              <a:gd name="connsiteX2456" fmla="*/ 735213 w 11989919"/>
              <a:gd name="connsiteY2456" fmla="*/ 4904891 h 6634795"/>
              <a:gd name="connsiteX2457" fmla="*/ 698637 w 11989919"/>
              <a:gd name="connsiteY2457" fmla="*/ 4941467 h 6634795"/>
              <a:gd name="connsiteX2458" fmla="*/ 662061 w 11989919"/>
              <a:gd name="connsiteY2458" fmla="*/ 4904891 h 6634795"/>
              <a:gd name="connsiteX2459" fmla="*/ 698637 w 11989919"/>
              <a:gd name="connsiteY2459" fmla="*/ 4868315 h 6634795"/>
              <a:gd name="connsiteX2460" fmla="*/ 477951 w 11989919"/>
              <a:gd name="connsiteY2460" fmla="*/ 4868315 h 6634795"/>
              <a:gd name="connsiteX2461" fmla="*/ 514527 w 11989919"/>
              <a:gd name="connsiteY2461" fmla="*/ 4904891 h 6634795"/>
              <a:gd name="connsiteX2462" fmla="*/ 477951 w 11989919"/>
              <a:gd name="connsiteY2462" fmla="*/ 4941467 h 6634795"/>
              <a:gd name="connsiteX2463" fmla="*/ 441375 w 11989919"/>
              <a:gd name="connsiteY2463" fmla="*/ 4904891 h 6634795"/>
              <a:gd name="connsiteX2464" fmla="*/ 477951 w 11989919"/>
              <a:gd name="connsiteY2464" fmla="*/ 4868315 h 6634795"/>
              <a:gd name="connsiteX2465" fmla="*/ 257264 w 11989919"/>
              <a:gd name="connsiteY2465" fmla="*/ 4868315 h 6634795"/>
              <a:gd name="connsiteX2466" fmla="*/ 293840 w 11989919"/>
              <a:gd name="connsiteY2466" fmla="*/ 4904891 h 6634795"/>
              <a:gd name="connsiteX2467" fmla="*/ 257264 w 11989919"/>
              <a:gd name="connsiteY2467" fmla="*/ 4941467 h 6634795"/>
              <a:gd name="connsiteX2468" fmla="*/ 220688 w 11989919"/>
              <a:gd name="connsiteY2468" fmla="*/ 4904891 h 6634795"/>
              <a:gd name="connsiteX2469" fmla="*/ 257264 w 11989919"/>
              <a:gd name="connsiteY2469" fmla="*/ 4868315 h 6634795"/>
              <a:gd name="connsiteX2470" fmla="*/ 36578 w 11989919"/>
              <a:gd name="connsiteY2470" fmla="*/ 4868315 h 6634795"/>
              <a:gd name="connsiteX2471" fmla="*/ 73154 w 11989919"/>
              <a:gd name="connsiteY2471" fmla="*/ 4904891 h 6634795"/>
              <a:gd name="connsiteX2472" fmla="*/ 36578 w 11989919"/>
              <a:gd name="connsiteY2472" fmla="*/ 4941467 h 6634795"/>
              <a:gd name="connsiteX2473" fmla="*/ 2 w 11989919"/>
              <a:gd name="connsiteY2473" fmla="*/ 4904891 h 6634795"/>
              <a:gd name="connsiteX2474" fmla="*/ 36578 w 11989919"/>
              <a:gd name="connsiteY2474" fmla="*/ 4868315 h 6634795"/>
              <a:gd name="connsiteX2475" fmla="*/ 11953343 w 11989919"/>
              <a:gd name="connsiteY2475" fmla="*/ 4656649 h 6634795"/>
              <a:gd name="connsiteX2476" fmla="*/ 11989919 w 11989919"/>
              <a:gd name="connsiteY2476" fmla="*/ 4693225 h 6634795"/>
              <a:gd name="connsiteX2477" fmla="*/ 11953343 w 11989919"/>
              <a:gd name="connsiteY2477" fmla="*/ 4729801 h 6634795"/>
              <a:gd name="connsiteX2478" fmla="*/ 11916767 w 11989919"/>
              <a:gd name="connsiteY2478" fmla="*/ 4693225 h 6634795"/>
              <a:gd name="connsiteX2479" fmla="*/ 11953343 w 11989919"/>
              <a:gd name="connsiteY2479" fmla="*/ 4656649 h 6634795"/>
              <a:gd name="connsiteX2480" fmla="*/ 11732658 w 11989919"/>
              <a:gd name="connsiteY2480" fmla="*/ 4656649 h 6634795"/>
              <a:gd name="connsiteX2481" fmla="*/ 11769234 w 11989919"/>
              <a:gd name="connsiteY2481" fmla="*/ 4693225 h 6634795"/>
              <a:gd name="connsiteX2482" fmla="*/ 11732658 w 11989919"/>
              <a:gd name="connsiteY2482" fmla="*/ 4729801 h 6634795"/>
              <a:gd name="connsiteX2483" fmla="*/ 11696082 w 11989919"/>
              <a:gd name="connsiteY2483" fmla="*/ 4693225 h 6634795"/>
              <a:gd name="connsiteX2484" fmla="*/ 11732658 w 11989919"/>
              <a:gd name="connsiteY2484" fmla="*/ 4656649 h 6634795"/>
              <a:gd name="connsiteX2485" fmla="*/ 11511977 w 11989919"/>
              <a:gd name="connsiteY2485" fmla="*/ 4656649 h 6634795"/>
              <a:gd name="connsiteX2486" fmla="*/ 11548553 w 11989919"/>
              <a:gd name="connsiteY2486" fmla="*/ 4693225 h 6634795"/>
              <a:gd name="connsiteX2487" fmla="*/ 11511977 w 11989919"/>
              <a:gd name="connsiteY2487" fmla="*/ 4729801 h 6634795"/>
              <a:gd name="connsiteX2488" fmla="*/ 11475401 w 11989919"/>
              <a:gd name="connsiteY2488" fmla="*/ 4693225 h 6634795"/>
              <a:gd name="connsiteX2489" fmla="*/ 11511977 w 11989919"/>
              <a:gd name="connsiteY2489" fmla="*/ 4656649 h 6634795"/>
              <a:gd name="connsiteX2490" fmla="*/ 11291296 w 11989919"/>
              <a:gd name="connsiteY2490" fmla="*/ 4656649 h 6634795"/>
              <a:gd name="connsiteX2491" fmla="*/ 11327872 w 11989919"/>
              <a:gd name="connsiteY2491" fmla="*/ 4693225 h 6634795"/>
              <a:gd name="connsiteX2492" fmla="*/ 11291296 w 11989919"/>
              <a:gd name="connsiteY2492" fmla="*/ 4729801 h 6634795"/>
              <a:gd name="connsiteX2493" fmla="*/ 11254720 w 11989919"/>
              <a:gd name="connsiteY2493" fmla="*/ 4693225 h 6634795"/>
              <a:gd name="connsiteX2494" fmla="*/ 11291296 w 11989919"/>
              <a:gd name="connsiteY2494" fmla="*/ 4656649 h 6634795"/>
              <a:gd name="connsiteX2495" fmla="*/ 11070615 w 11989919"/>
              <a:gd name="connsiteY2495" fmla="*/ 4656649 h 6634795"/>
              <a:gd name="connsiteX2496" fmla="*/ 11107191 w 11989919"/>
              <a:gd name="connsiteY2496" fmla="*/ 4693225 h 6634795"/>
              <a:gd name="connsiteX2497" fmla="*/ 11070615 w 11989919"/>
              <a:gd name="connsiteY2497" fmla="*/ 4729801 h 6634795"/>
              <a:gd name="connsiteX2498" fmla="*/ 11034039 w 11989919"/>
              <a:gd name="connsiteY2498" fmla="*/ 4693225 h 6634795"/>
              <a:gd name="connsiteX2499" fmla="*/ 11070615 w 11989919"/>
              <a:gd name="connsiteY2499" fmla="*/ 4656649 h 6634795"/>
              <a:gd name="connsiteX2500" fmla="*/ 10849934 w 11989919"/>
              <a:gd name="connsiteY2500" fmla="*/ 4656649 h 6634795"/>
              <a:gd name="connsiteX2501" fmla="*/ 10886510 w 11989919"/>
              <a:gd name="connsiteY2501" fmla="*/ 4693225 h 6634795"/>
              <a:gd name="connsiteX2502" fmla="*/ 10849934 w 11989919"/>
              <a:gd name="connsiteY2502" fmla="*/ 4729801 h 6634795"/>
              <a:gd name="connsiteX2503" fmla="*/ 10813358 w 11989919"/>
              <a:gd name="connsiteY2503" fmla="*/ 4693225 h 6634795"/>
              <a:gd name="connsiteX2504" fmla="*/ 10849934 w 11989919"/>
              <a:gd name="connsiteY2504" fmla="*/ 4656649 h 6634795"/>
              <a:gd name="connsiteX2505" fmla="*/ 10629253 w 11989919"/>
              <a:gd name="connsiteY2505" fmla="*/ 4656649 h 6634795"/>
              <a:gd name="connsiteX2506" fmla="*/ 10665829 w 11989919"/>
              <a:gd name="connsiteY2506" fmla="*/ 4693225 h 6634795"/>
              <a:gd name="connsiteX2507" fmla="*/ 10629253 w 11989919"/>
              <a:gd name="connsiteY2507" fmla="*/ 4729801 h 6634795"/>
              <a:gd name="connsiteX2508" fmla="*/ 10592677 w 11989919"/>
              <a:gd name="connsiteY2508" fmla="*/ 4693225 h 6634795"/>
              <a:gd name="connsiteX2509" fmla="*/ 10629253 w 11989919"/>
              <a:gd name="connsiteY2509" fmla="*/ 4656649 h 6634795"/>
              <a:gd name="connsiteX2510" fmla="*/ 10408572 w 11989919"/>
              <a:gd name="connsiteY2510" fmla="*/ 4656649 h 6634795"/>
              <a:gd name="connsiteX2511" fmla="*/ 10445148 w 11989919"/>
              <a:gd name="connsiteY2511" fmla="*/ 4693225 h 6634795"/>
              <a:gd name="connsiteX2512" fmla="*/ 10408572 w 11989919"/>
              <a:gd name="connsiteY2512" fmla="*/ 4729801 h 6634795"/>
              <a:gd name="connsiteX2513" fmla="*/ 10371996 w 11989919"/>
              <a:gd name="connsiteY2513" fmla="*/ 4693225 h 6634795"/>
              <a:gd name="connsiteX2514" fmla="*/ 10408572 w 11989919"/>
              <a:gd name="connsiteY2514" fmla="*/ 4656649 h 6634795"/>
              <a:gd name="connsiteX2515" fmla="*/ 10187891 w 11989919"/>
              <a:gd name="connsiteY2515" fmla="*/ 4656649 h 6634795"/>
              <a:gd name="connsiteX2516" fmla="*/ 10224467 w 11989919"/>
              <a:gd name="connsiteY2516" fmla="*/ 4693225 h 6634795"/>
              <a:gd name="connsiteX2517" fmla="*/ 10187891 w 11989919"/>
              <a:gd name="connsiteY2517" fmla="*/ 4729801 h 6634795"/>
              <a:gd name="connsiteX2518" fmla="*/ 10151315 w 11989919"/>
              <a:gd name="connsiteY2518" fmla="*/ 4693225 h 6634795"/>
              <a:gd name="connsiteX2519" fmla="*/ 10187891 w 11989919"/>
              <a:gd name="connsiteY2519" fmla="*/ 4656649 h 6634795"/>
              <a:gd name="connsiteX2520" fmla="*/ 9967210 w 11989919"/>
              <a:gd name="connsiteY2520" fmla="*/ 4656649 h 6634795"/>
              <a:gd name="connsiteX2521" fmla="*/ 10003786 w 11989919"/>
              <a:gd name="connsiteY2521" fmla="*/ 4693225 h 6634795"/>
              <a:gd name="connsiteX2522" fmla="*/ 9967210 w 11989919"/>
              <a:gd name="connsiteY2522" fmla="*/ 4729801 h 6634795"/>
              <a:gd name="connsiteX2523" fmla="*/ 9930634 w 11989919"/>
              <a:gd name="connsiteY2523" fmla="*/ 4693225 h 6634795"/>
              <a:gd name="connsiteX2524" fmla="*/ 9967210 w 11989919"/>
              <a:gd name="connsiteY2524" fmla="*/ 4656649 h 6634795"/>
              <a:gd name="connsiteX2525" fmla="*/ 9746529 w 11989919"/>
              <a:gd name="connsiteY2525" fmla="*/ 4656649 h 6634795"/>
              <a:gd name="connsiteX2526" fmla="*/ 9783105 w 11989919"/>
              <a:gd name="connsiteY2526" fmla="*/ 4693225 h 6634795"/>
              <a:gd name="connsiteX2527" fmla="*/ 9746529 w 11989919"/>
              <a:gd name="connsiteY2527" fmla="*/ 4729801 h 6634795"/>
              <a:gd name="connsiteX2528" fmla="*/ 9709953 w 11989919"/>
              <a:gd name="connsiteY2528" fmla="*/ 4693225 h 6634795"/>
              <a:gd name="connsiteX2529" fmla="*/ 9746529 w 11989919"/>
              <a:gd name="connsiteY2529" fmla="*/ 4656649 h 6634795"/>
              <a:gd name="connsiteX2530" fmla="*/ 9525848 w 11989919"/>
              <a:gd name="connsiteY2530" fmla="*/ 4656649 h 6634795"/>
              <a:gd name="connsiteX2531" fmla="*/ 9562424 w 11989919"/>
              <a:gd name="connsiteY2531" fmla="*/ 4693225 h 6634795"/>
              <a:gd name="connsiteX2532" fmla="*/ 9525848 w 11989919"/>
              <a:gd name="connsiteY2532" fmla="*/ 4729801 h 6634795"/>
              <a:gd name="connsiteX2533" fmla="*/ 9489272 w 11989919"/>
              <a:gd name="connsiteY2533" fmla="*/ 4693225 h 6634795"/>
              <a:gd name="connsiteX2534" fmla="*/ 9525848 w 11989919"/>
              <a:gd name="connsiteY2534" fmla="*/ 4656649 h 6634795"/>
              <a:gd name="connsiteX2535" fmla="*/ 9305167 w 11989919"/>
              <a:gd name="connsiteY2535" fmla="*/ 4656649 h 6634795"/>
              <a:gd name="connsiteX2536" fmla="*/ 9341743 w 11989919"/>
              <a:gd name="connsiteY2536" fmla="*/ 4693225 h 6634795"/>
              <a:gd name="connsiteX2537" fmla="*/ 9305167 w 11989919"/>
              <a:gd name="connsiteY2537" fmla="*/ 4729801 h 6634795"/>
              <a:gd name="connsiteX2538" fmla="*/ 9268591 w 11989919"/>
              <a:gd name="connsiteY2538" fmla="*/ 4693225 h 6634795"/>
              <a:gd name="connsiteX2539" fmla="*/ 9305167 w 11989919"/>
              <a:gd name="connsiteY2539" fmla="*/ 4656649 h 6634795"/>
              <a:gd name="connsiteX2540" fmla="*/ 9084486 w 11989919"/>
              <a:gd name="connsiteY2540" fmla="*/ 4656649 h 6634795"/>
              <a:gd name="connsiteX2541" fmla="*/ 9121062 w 11989919"/>
              <a:gd name="connsiteY2541" fmla="*/ 4693225 h 6634795"/>
              <a:gd name="connsiteX2542" fmla="*/ 9084486 w 11989919"/>
              <a:gd name="connsiteY2542" fmla="*/ 4729801 h 6634795"/>
              <a:gd name="connsiteX2543" fmla="*/ 9047910 w 11989919"/>
              <a:gd name="connsiteY2543" fmla="*/ 4693225 h 6634795"/>
              <a:gd name="connsiteX2544" fmla="*/ 9084486 w 11989919"/>
              <a:gd name="connsiteY2544" fmla="*/ 4656649 h 6634795"/>
              <a:gd name="connsiteX2545" fmla="*/ 8863805 w 11989919"/>
              <a:gd name="connsiteY2545" fmla="*/ 4656649 h 6634795"/>
              <a:gd name="connsiteX2546" fmla="*/ 8900381 w 11989919"/>
              <a:gd name="connsiteY2546" fmla="*/ 4693225 h 6634795"/>
              <a:gd name="connsiteX2547" fmla="*/ 8863805 w 11989919"/>
              <a:gd name="connsiteY2547" fmla="*/ 4729801 h 6634795"/>
              <a:gd name="connsiteX2548" fmla="*/ 8827229 w 11989919"/>
              <a:gd name="connsiteY2548" fmla="*/ 4693225 h 6634795"/>
              <a:gd name="connsiteX2549" fmla="*/ 8863805 w 11989919"/>
              <a:gd name="connsiteY2549" fmla="*/ 4656649 h 6634795"/>
              <a:gd name="connsiteX2550" fmla="*/ 8643124 w 11989919"/>
              <a:gd name="connsiteY2550" fmla="*/ 4656649 h 6634795"/>
              <a:gd name="connsiteX2551" fmla="*/ 8679700 w 11989919"/>
              <a:gd name="connsiteY2551" fmla="*/ 4693225 h 6634795"/>
              <a:gd name="connsiteX2552" fmla="*/ 8643124 w 11989919"/>
              <a:gd name="connsiteY2552" fmla="*/ 4729801 h 6634795"/>
              <a:gd name="connsiteX2553" fmla="*/ 8606548 w 11989919"/>
              <a:gd name="connsiteY2553" fmla="*/ 4693225 h 6634795"/>
              <a:gd name="connsiteX2554" fmla="*/ 8643124 w 11989919"/>
              <a:gd name="connsiteY2554" fmla="*/ 4656649 h 6634795"/>
              <a:gd name="connsiteX2555" fmla="*/ 8422443 w 11989919"/>
              <a:gd name="connsiteY2555" fmla="*/ 4656649 h 6634795"/>
              <a:gd name="connsiteX2556" fmla="*/ 8459019 w 11989919"/>
              <a:gd name="connsiteY2556" fmla="*/ 4693225 h 6634795"/>
              <a:gd name="connsiteX2557" fmla="*/ 8422443 w 11989919"/>
              <a:gd name="connsiteY2557" fmla="*/ 4729801 h 6634795"/>
              <a:gd name="connsiteX2558" fmla="*/ 8385867 w 11989919"/>
              <a:gd name="connsiteY2558" fmla="*/ 4693225 h 6634795"/>
              <a:gd name="connsiteX2559" fmla="*/ 8422443 w 11989919"/>
              <a:gd name="connsiteY2559" fmla="*/ 4656649 h 6634795"/>
              <a:gd name="connsiteX2560" fmla="*/ 8201762 w 11989919"/>
              <a:gd name="connsiteY2560" fmla="*/ 4656649 h 6634795"/>
              <a:gd name="connsiteX2561" fmla="*/ 8238338 w 11989919"/>
              <a:gd name="connsiteY2561" fmla="*/ 4693225 h 6634795"/>
              <a:gd name="connsiteX2562" fmla="*/ 8201762 w 11989919"/>
              <a:gd name="connsiteY2562" fmla="*/ 4729801 h 6634795"/>
              <a:gd name="connsiteX2563" fmla="*/ 8165186 w 11989919"/>
              <a:gd name="connsiteY2563" fmla="*/ 4693225 h 6634795"/>
              <a:gd name="connsiteX2564" fmla="*/ 8201762 w 11989919"/>
              <a:gd name="connsiteY2564" fmla="*/ 4656649 h 6634795"/>
              <a:gd name="connsiteX2565" fmla="*/ 7981081 w 11989919"/>
              <a:gd name="connsiteY2565" fmla="*/ 4656649 h 6634795"/>
              <a:gd name="connsiteX2566" fmla="*/ 8017657 w 11989919"/>
              <a:gd name="connsiteY2566" fmla="*/ 4693225 h 6634795"/>
              <a:gd name="connsiteX2567" fmla="*/ 7981081 w 11989919"/>
              <a:gd name="connsiteY2567" fmla="*/ 4729801 h 6634795"/>
              <a:gd name="connsiteX2568" fmla="*/ 7944505 w 11989919"/>
              <a:gd name="connsiteY2568" fmla="*/ 4693225 h 6634795"/>
              <a:gd name="connsiteX2569" fmla="*/ 7981081 w 11989919"/>
              <a:gd name="connsiteY2569" fmla="*/ 4656649 h 6634795"/>
              <a:gd name="connsiteX2570" fmla="*/ 7760400 w 11989919"/>
              <a:gd name="connsiteY2570" fmla="*/ 4656649 h 6634795"/>
              <a:gd name="connsiteX2571" fmla="*/ 7796976 w 11989919"/>
              <a:gd name="connsiteY2571" fmla="*/ 4693225 h 6634795"/>
              <a:gd name="connsiteX2572" fmla="*/ 7760400 w 11989919"/>
              <a:gd name="connsiteY2572" fmla="*/ 4729801 h 6634795"/>
              <a:gd name="connsiteX2573" fmla="*/ 7723824 w 11989919"/>
              <a:gd name="connsiteY2573" fmla="*/ 4693225 h 6634795"/>
              <a:gd name="connsiteX2574" fmla="*/ 7760400 w 11989919"/>
              <a:gd name="connsiteY2574" fmla="*/ 4656649 h 6634795"/>
              <a:gd name="connsiteX2575" fmla="*/ 7539719 w 11989919"/>
              <a:gd name="connsiteY2575" fmla="*/ 4656649 h 6634795"/>
              <a:gd name="connsiteX2576" fmla="*/ 7576295 w 11989919"/>
              <a:gd name="connsiteY2576" fmla="*/ 4693225 h 6634795"/>
              <a:gd name="connsiteX2577" fmla="*/ 7539719 w 11989919"/>
              <a:gd name="connsiteY2577" fmla="*/ 4729801 h 6634795"/>
              <a:gd name="connsiteX2578" fmla="*/ 7503143 w 11989919"/>
              <a:gd name="connsiteY2578" fmla="*/ 4693225 h 6634795"/>
              <a:gd name="connsiteX2579" fmla="*/ 7539719 w 11989919"/>
              <a:gd name="connsiteY2579" fmla="*/ 4656649 h 6634795"/>
              <a:gd name="connsiteX2580" fmla="*/ 7319038 w 11989919"/>
              <a:gd name="connsiteY2580" fmla="*/ 4656649 h 6634795"/>
              <a:gd name="connsiteX2581" fmla="*/ 7355614 w 11989919"/>
              <a:gd name="connsiteY2581" fmla="*/ 4693225 h 6634795"/>
              <a:gd name="connsiteX2582" fmla="*/ 7319038 w 11989919"/>
              <a:gd name="connsiteY2582" fmla="*/ 4729801 h 6634795"/>
              <a:gd name="connsiteX2583" fmla="*/ 7282462 w 11989919"/>
              <a:gd name="connsiteY2583" fmla="*/ 4693225 h 6634795"/>
              <a:gd name="connsiteX2584" fmla="*/ 7319038 w 11989919"/>
              <a:gd name="connsiteY2584" fmla="*/ 4656649 h 6634795"/>
              <a:gd name="connsiteX2585" fmla="*/ 7098357 w 11989919"/>
              <a:gd name="connsiteY2585" fmla="*/ 4656649 h 6634795"/>
              <a:gd name="connsiteX2586" fmla="*/ 7134933 w 11989919"/>
              <a:gd name="connsiteY2586" fmla="*/ 4693225 h 6634795"/>
              <a:gd name="connsiteX2587" fmla="*/ 7098357 w 11989919"/>
              <a:gd name="connsiteY2587" fmla="*/ 4729801 h 6634795"/>
              <a:gd name="connsiteX2588" fmla="*/ 7061781 w 11989919"/>
              <a:gd name="connsiteY2588" fmla="*/ 4693225 h 6634795"/>
              <a:gd name="connsiteX2589" fmla="*/ 7098357 w 11989919"/>
              <a:gd name="connsiteY2589" fmla="*/ 4656649 h 6634795"/>
              <a:gd name="connsiteX2590" fmla="*/ 6877676 w 11989919"/>
              <a:gd name="connsiteY2590" fmla="*/ 4656649 h 6634795"/>
              <a:gd name="connsiteX2591" fmla="*/ 6914252 w 11989919"/>
              <a:gd name="connsiteY2591" fmla="*/ 4693225 h 6634795"/>
              <a:gd name="connsiteX2592" fmla="*/ 6877676 w 11989919"/>
              <a:gd name="connsiteY2592" fmla="*/ 4729801 h 6634795"/>
              <a:gd name="connsiteX2593" fmla="*/ 6841100 w 11989919"/>
              <a:gd name="connsiteY2593" fmla="*/ 4693225 h 6634795"/>
              <a:gd name="connsiteX2594" fmla="*/ 6877676 w 11989919"/>
              <a:gd name="connsiteY2594" fmla="*/ 4656649 h 6634795"/>
              <a:gd name="connsiteX2595" fmla="*/ 6656995 w 11989919"/>
              <a:gd name="connsiteY2595" fmla="*/ 4656649 h 6634795"/>
              <a:gd name="connsiteX2596" fmla="*/ 6693571 w 11989919"/>
              <a:gd name="connsiteY2596" fmla="*/ 4693225 h 6634795"/>
              <a:gd name="connsiteX2597" fmla="*/ 6656995 w 11989919"/>
              <a:gd name="connsiteY2597" fmla="*/ 4729801 h 6634795"/>
              <a:gd name="connsiteX2598" fmla="*/ 6620419 w 11989919"/>
              <a:gd name="connsiteY2598" fmla="*/ 4693225 h 6634795"/>
              <a:gd name="connsiteX2599" fmla="*/ 6656995 w 11989919"/>
              <a:gd name="connsiteY2599" fmla="*/ 4656649 h 6634795"/>
              <a:gd name="connsiteX2600" fmla="*/ 6436314 w 11989919"/>
              <a:gd name="connsiteY2600" fmla="*/ 4656649 h 6634795"/>
              <a:gd name="connsiteX2601" fmla="*/ 6472890 w 11989919"/>
              <a:gd name="connsiteY2601" fmla="*/ 4693225 h 6634795"/>
              <a:gd name="connsiteX2602" fmla="*/ 6436314 w 11989919"/>
              <a:gd name="connsiteY2602" fmla="*/ 4729801 h 6634795"/>
              <a:gd name="connsiteX2603" fmla="*/ 6399738 w 11989919"/>
              <a:gd name="connsiteY2603" fmla="*/ 4693225 h 6634795"/>
              <a:gd name="connsiteX2604" fmla="*/ 6436314 w 11989919"/>
              <a:gd name="connsiteY2604" fmla="*/ 4656649 h 6634795"/>
              <a:gd name="connsiteX2605" fmla="*/ 6215633 w 11989919"/>
              <a:gd name="connsiteY2605" fmla="*/ 4656649 h 6634795"/>
              <a:gd name="connsiteX2606" fmla="*/ 6252209 w 11989919"/>
              <a:gd name="connsiteY2606" fmla="*/ 4693225 h 6634795"/>
              <a:gd name="connsiteX2607" fmla="*/ 6215633 w 11989919"/>
              <a:gd name="connsiteY2607" fmla="*/ 4729801 h 6634795"/>
              <a:gd name="connsiteX2608" fmla="*/ 6179057 w 11989919"/>
              <a:gd name="connsiteY2608" fmla="*/ 4693225 h 6634795"/>
              <a:gd name="connsiteX2609" fmla="*/ 6215633 w 11989919"/>
              <a:gd name="connsiteY2609" fmla="*/ 4656649 h 6634795"/>
              <a:gd name="connsiteX2610" fmla="*/ 5994952 w 11989919"/>
              <a:gd name="connsiteY2610" fmla="*/ 4656649 h 6634795"/>
              <a:gd name="connsiteX2611" fmla="*/ 6031528 w 11989919"/>
              <a:gd name="connsiteY2611" fmla="*/ 4693225 h 6634795"/>
              <a:gd name="connsiteX2612" fmla="*/ 5994952 w 11989919"/>
              <a:gd name="connsiteY2612" fmla="*/ 4729801 h 6634795"/>
              <a:gd name="connsiteX2613" fmla="*/ 5958376 w 11989919"/>
              <a:gd name="connsiteY2613" fmla="*/ 4693225 h 6634795"/>
              <a:gd name="connsiteX2614" fmla="*/ 5994952 w 11989919"/>
              <a:gd name="connsiteY2614" fmla="*/ 4656649 h 6634795"/>
              <a:gd name="connsiteX2615" fmla="*/ 5774272 w 11989919"/>
              <a:gd name="connsiteY2615" fmla="*/ 4656649 h 6634795"/>
              <a:gd name="connsiteX2616" fmla="*/ 5810848 w 11989919"/>
              <a:gd name="connsiteY2616" fmla="*/ 4693225 h 6634795"/>
              <a:gd name="connsiteX2617" fmla="*/ 5774272 w 11989919"/>
              <a:gd name="connsiteY2617" fmla="*/ 4729801 h 6634795"/>
              <a:gd name="connsiteX2618" fmla="*/ 5737697 w 11989919"/>
              <a:gd name="connsiteY2618" fmla="*/ 4693225 h 6634795"/>
              <a:gd name="connsiteX2619" fmla="*/ 5774272 w 11989919"/>
              <a:gd name="connsiteY2619" fmla="*/ 4656649 h 6634795"/>
              <a:gd name="connsiteX2620" fmla="*/ 5553593 w 11989919"/>
              <a:gd name="connsiteY2620" fmla="*/ 4656649 h 6634795"/>
              <a:gd name="connsiteX2621" fmla="*/ 5590169 w 11989919"/>
              <a:gd name="connsiteY2621" fmla="*/ 4693225 h 6634795"/>
              <a:gd name="connsiteX2622" fmla="*/ 5553593 w 11989919"/>
              <a:gd name="connsiteY2622" fmla="*/ 4729801 h 6634795"/>
              <a:gd name="connsiteX2623" fmla="*/ 5517018 w 11989919"/>
              <a:gd name="connsiteY2623" fmla="*/ 4693225 h 6634795"/>
              <a:gd name="connsiteX2624" fmla="*/ 5553593 w 11989919"/>
              <a:gd name="connsiteY2624" fmla="*/ 4656649 h 6634795"/>
              <a:gd name="connsiteX2625" fmla="*/ 5332913 w 11989919"/>
              <a:gd name="connsiteY2625" fmla="*/ 4656649 h 6634795"/>
              <a:gd name="connsiteX2626" fmla="*/ 5369490 w 11989919"/>
              <a:gd name="connsiteY2626" fmla="*/ 4693225 h 6634795"/>
              <a:gd name="connsiteX2627" fmla="*/ 5332913 w 11989919"/>
              <a:gd name="connsiteY2627" fmla="*/ 4729801 h 6634795"/>
              <a:gd name="connsiteX2628" fmla="*/ 5296337 w 11989919"/>
              <a:gd name="connsiteY2628" fmla="*/ 4693225 h 6634795"/>
              <a:gd name="connsiteX2629" fmla="*/ 5332913 w 11989919"/>
              <a:gd name="connsiteY2629" fmla="*/ 4656649 h 6634795"/>
              <a:gd name="connsiteX2630" fmla="*/ 5112230 w 11989919"/>
              <a:gd name="connsiteY2630" fmla="*/ 4656649 h 6634795"/>
              <a:gd name="connsiteX2631" fmla="*/ 5148807 w 11989919"/>
              <a:gd name="connsiteY2631" fmla="*/ 4693225 h 6634795"/>
              <a:gd name="connsiteX2632" fmla="*/ 5112230 w 11989919"/>
              <a:gd name="connsiteY2632" fmla="*/ 4729801 h 6634795"/>
              <a:gd name="connsiteX2633" fmla="*/ 5075655 w 11989919"/>
              <a:gd name="connsiteY2633" fmla="*/ 4693225 h 6634795"/>
              <a:gd name="connsiteX2634" fmla="*/ 5112230 w 11989919"/>
              <a:gd name="connsiteY2634" fmla="*/ 4656649 h 6634795"/>
              <a:gd name="connsiteX2635" fmla="*/ 4891552 w 11989919"/>
              <a:gd name="connsiteY2635" fmla="*/ 4656649 h 6634795"/>
              <a:gd name="connsiteX2636" fmla="*/ 4928127 w 11989919"/>
              <a:gd name="connsiteY2636" fmla="*/ 4693225 h 6634795"/>
              <a:gd name="connsiteX2637" fmla="*/ 4891552 w 11989919"/>
              <a:gd name="connsiteY2637" fmla="*/ 4729801 h 6634795"/>
              <a:gd name="connsiteX2638" fmla="*/ 4854975 w 11989919"/>
              <a:gd name="connsiteY2638" fmla="*/ 4693225 h 6634795"/>
              <a:gd name="connsiteX2639" fmla="*/ 4891552 w 11989919"/>
              <a:gd name="connsiteY2639" fmla="*/ 4656649 h 6634795"/>
              <a:gd name="connsiteX2640" fmla="*/ 4670871 w 11989919"/>
              <a:gd name="connsiteY2640" fmla="*/ 4656649 h 6634795"/>
              <a:gd name="connsiteX2641" fmla="*/ 4707447 w 11989919"/>
              <a:gd name="connsiteY2641" fmla="*/ 4693225 h 6634795"/>
              <a:gd name="connsiteX2642" fmla="*/ 4670871 w 11989919"/>
              <a:gd name="connsiteY2642" fmla="*/ 4729801 h 6634795"/>
              <a:gd name="connsiteX2643" fmla="*/ 4634295 w 11989919"/>
              <a:gd name="connsiteY2643" fmla="*/ 4693225 h 6634795"/>
              <a:gd name="connsiteX2644" fmla="*/ 4670871 w 11989919"/>
              <a:gd name="connsiteY2644" fmla="*/ 4656649 h 6634795"/>
              <a:gd name="connsiteX2645" fmla="*/ 4450188 w 11989919"/>
              <a:gd name="connsiteY2645" fmla="*/ 4656649 h 6634795"/>
              <a:gd name="connsiteX2646" fmla="*/ 4486764 w 11989919"/>
              <a:gd name="connsiteY2646" fmla="*/ 4693225 h 6634795"/>
              <a:gd name="connsiteX2647" fmla="*/ 4450188 w 11989919"/>
              <a:gd name="connsiteY2647" fmla="*/ 4729801 h 6634795"/>
              <a:gd name="connsiteX2648" fmla="*/ 4413613 w 11989919"/>
              <a:gd name="connsiteY2648" fmla="*/ 4693225 h 6634795"/>
              <a:gd name="connsiteX2649" fmla="*/ 4450188 w 11989919"/>
              <a:gd name="connsiteY2649" fmla="*/ 4656649 h 6634795"/>
              <a:gd name="connsiteX2650" fmla="*/ 4229507 w 11989919"/>
              <a:gd name="connsiteY2650" fmla="*/ 4656649 h 6634795"/>
              <a:gd name="connsiteX2651" fmla="*/ 4266084 w 11989919"/>
              <a:gd name="connsiteY2651" fmla="*/ 4693225 h 6634795"/>
              <a:gd name="connsiteX2652" fmla="*/ 4229507 w 11989919"/>
              <a:gd name="connsiteY2652" fmla="*/ 4729801 h 6634795"/>
              <a:gd name="connsiteX2653" fmla="*/ 4192931 w 11989919"/>
              <a:gd name="connsiteY2653" fmla="*/ 4693225 h 6634795"/>
              <a:gd name="connsiteX2654" fmla="*/ 4229507 w 11989919"/>
              <a:gd name="connsiteY2654" fmla="*/ 4656649 h 6634795"/>
              <a:gd name="connsiteX2655" fmla="*/ 4008847 w 11989919"/>
              <a:gd name="connsiteY2655" fmla="*/ 4656649 h 6634795"/>
              <a:gd name="connsiteX2656" fmla="*/ 4045426 w 11989919"/>
              <a:gd name="connsiteY2656" fmla="*/ 4693225 h 6634795"/>
              <a:gd name="connsiteX2657" fmla="*/ 4008847 w 11989919"/>
              <a:gd name="connsiteY2657" fmla="*/ 4729801 h 6634795"/>
              <a:gd name="connsiteX2658" fmla="*/ 3972267 w 11989919"/>
              <a:gd name="connsiteY2658" fmla="*/ 4693225 h 6634795"/>
              <a:gd name="connsiteX2659" fmla="*/ 4008847 w 11989919"/>
              <a:gd name="connsiteY2659" fmla="*/ 4656649 h 6634795"/>
              <a:gd name="connsiteX2660" fmla="*/ 3788165 w 11989919"/>
              <a:gd name="connsiteY2660" fmla="*/ 4656649 h 6634795"/>
              <a:gd name="connsiteX2661" fmla="*/ 3824738 w 11989919"/>
              <a:gd name="connsiteY2661" fmla="*/ 4693225 h 6634795"/>
              <a:gd name="connsiteX2662" fmla="*/ 3788165 w 11989919"/>
              <a:gd name="connsiteY2662" fmla="*/ 4729801 h 6634795"/>
              <a:gd name="connsiteX2663" fmla="*/ 3751588 w 11989919"/>
              <a:gd name="connsiteY2663" fmla="*/ 4693225 h 6634795"/>
              <a:gd name="connsiteX2664" fmla="*/ 3788165 w 11989919"/>
              <a:gd name="connsiteY2664" fmla="*/ 4656649 h 6634795"/>
              <a:gd name="connsiteX2665" fmla="*/ 3567479 w 11989919"/>
              <a:gd name="connsiteY2665" fmla="*/ 4656649 h 6634795"/>
              <a:gd name="connsiteX2666" fmla="*/ 3604051 w 11989919"/>
              <a:gd name="connsiteY2666" fmla="*/ 4693225 h 6634795"/>
              <a:gd name="connsiteX2667" fmla="*/ 3567479 w 11989919"/>
              <a:gd name="connsiteY2667" fmla="*/ 4729801 h 6634795"/>
              <a:gd name="connsiteX2668" fmla="*/ 3530901 w 11989919"/>
              <a:gd name="connsiteY2668" fmla="*/ 4693225 h 6634795"/>
              <a:gd name="connsiteX2669" fmla="*/ 3567479 w 11989919"/>
              <a:gd name="connsiteY2669" fmla="*/ 4656649 h 6634795"/>
              <a:gd name="connsiteX2670" fmla="*/ 3346801 w 11989919"/>
              <a:gd name="connsiteY2670" fmla="*/ 4656649 h 6634795"/>
              <a:gd name="connsiteX2671" fmla="*/ 3383375 w 11989919"/>
              <a:gd name="connsiteY2671" fmla="*/ 4693225 h 6634795"/>
              <a:gd name="connsiteX2672" fmla="*/ 3346801 w 11989919"/>
              <a:gd name="connsiteY2672" fmla="*/ 4729801 h 6634795"/>
              <a:gd name="connsiteX2673" fmla="*/ 3310228 w 11989919"/>
              <a:gd name="connsiteY2673" fmla="*/ 4693225 h 6634795"/>
              <a:gd name="connsiteX2674" fmla="*/ 3346801 w 11989919"/>
              <a:gd name="connsiteY2674" fmla="*/ 4656649 h 6634795"/>
              <a:gd name="connsiteX2675" fmla="*/ 3126126 w 11989919"/>
              <a:gd name="connsiteY2675" fmla="*/ 4656649 h 6634795"/>
              <a:gd name="connsiteX2676" fmla="*/ 3162696 w 11989919"/>
              <a:gd name="connsiteY2676" fmla="*/ 4693225 h 6634795"/>
              <a:gd name="connsiteX2677" fmla="*/ 3126126 w 11989919"/>
              <a:gd name="connsiteY2677" fmla="*/ 4729801 h 6634795"/>
              <a:gd name="connsiteX2678" fmla="*/ 3089541 w 11989919"/>
              <a:gd name="connsiteY2678" fmla="*/ 4693225 h 6634795"/>
              <a:gd name="connsiteX2679" fmla="*/ 3126126 w 11989919"/>
              <a:gd name="connsiteY2679" fmla="*/ 4656649 h 6634795"/>
              <a:gd name="connsiteX2680" fmla="*/ 2905436 w 11989919"/>
              <a:gd name="connsiteY2680" fmla="*/ 4656649 h 6634795"/>
              <a:gd name="connsiteX2681" fmla="*/ 2942013 w 11989919"/>
              <a:gd name="connsiteY2681" fmla="*/ 4693225 h 6634795"/>
              <a:gd name="connsiteX2682" fmla="*/ 2905436 w 11989919"/>
              <a:gd name="connsiteY2682" fmla="*/ 4729801 h 6634795"/>
              <a:gd name="connsiteX2683" fmla="*/ 2868866 w 11989919"/>
              <a:gd name="connsiteY2683" fmla="*/ 4693225 h 6634795"/>
              <a:gd name="connsiteX2684" fmla="*/ 2905436 w 11989919"/>
              <a:gd name="connsiteY2684" fmla="*/ 4656649 h 6634795"/>
              <a:gd name="connsiteX2685" fmla="*/ 2684758 w 11989919"/>
              <a:gd name="connsiteY2685" fmla="*/ 4656649 h 6634795"/>
              <a:gd name="connsiteX2686" fmla="*/ 2721329 w 11989919"/>
              <a:gd name="connsiteY2686" fmla="*/ 4693225 h 6634795"/>
              <a:gd name="connsiteX2687" fmla="*/ 2684758 w 11989919"/>
              <a:gd name="connsiteY2687" fmla="*/ 4729801 h 6634795"/>
              <a:gd name="connsiteX2688" fmla="*/ 2648177 w 11989919"/>
              <a:gd name="connsiteY2688" fmla="*/ 4693225 h 6634795"/>
              <a:gd name="connsiteX2689" fmla="*/ 2684758 w 11989919"/>
              <a:gd name="connsiteY2689" fmla="*/ 4656649 h 6634795"/>
              <a:gd name="connsiteX2690" fmla="*/ 2464071 w 11989919"/>
              <a:gd name="connsiteY2690" fmla="*/ 4656649 h 6634795"/>
              <a:gd name="connsiteX2691" fmla="*/ 2500650 w 11989919"/>
              <a:gd name="connsiteY2691" fmla="*/ 4693225 h 6634795"/>
              <a:gd name="connsiteX2692" fmla="*/ 2464071 w 11989919"/>
              <a:gd name="connsiteY2692" fmla="*/ 4729801 h 6634795"/>
              <a:gd name="connsiteX2693" fmla="*/ 2427500 w 11989919"/>
              <a:gd name="connsiteY2693" fmla="*/ 4693225 h 6634795"/>
              <a:gd name="connsiteX2694" fmla="*/ 2464071 w 11989919"/>
              <a:gd name="connsiteY2694" fmla="*/ 4656649 h 6634795"/>
              <a:gd name="connsiteX2695" fmla="*/ 2243393 w 11989919"/>
              <a:gd name="connsiteY2695" fmla="*/ 4656649 h 6634795"/>
              <a:gd name="connsiteX2696" fmla="*/ 2279972 w 11989919"/>
              <a:gd name="connsiteY2696" fmla="*/ 4693225 h 6634795"/>
              <a:gd name="connsiteX2697" fmla="*/ 2243393 w 11989919"/>
              <a:gd name="connsiteY2697" fmla="*/ 4729801 h 6634795"/>
              <a:gd name="connsiteX2698" fmla="*/ 2206817 w 11989919"/>
              <a:gd name="connsiteY2698" fmla="*/ 4693225 h 6634795"/>
              <a:gd name="connsiteX2699" fmla="*/ 2243393 w 11989919"/>
              <a:gd name="connsiteY2699" fmla="*/ 4656649 h 6634795"/>
              <a:gd name="connsiteX2700" fmla="*/ 2022713 w 11989919"/>
              <a:gd name="connsiteY2700" fmla="*/ 4656649 h 6634795"/>
              <a:gd name="connsiteX2701" fmla="*/ 2059288 w 11989919"/>
              <a:gd name="connsiteY2701" fmla="*/ 4693225 h 6634795"/>
              <a:gd name="connsiteX2702" fmla="*/ 2022713 w 11989919"/>
              <a:gd name="connsiteY2702" fmla="*/ 4729801 h 6634795"/>
              <a:gd name="connsiteX2703" fmla="*/ 1986177 w 11989919"/>
              <a:gd name="connsiteY2703" fmla="*/ 4693225 h 6634795"/>
              <a:gd name="connsiteX2704" fmla="*/ 2022713 w 11989919"/>
              <a:gd name="connsiteY2704" fmla="*/ 4656649 h 6634795"/>
              <a:gd name="connsiteX2705" fmla="*/ 1802067 w 11989919"/>
              <a:gd name="connsiteY2705" fmla="*/ 4656649 h 6634795"/>
              <a:gd name="connsiteX2706" fmla="*/ 1838642 w 11989919"/>
              <a:gd name="connsiteY2706" fmla="*/ 4693225 h 6634795"/>
              <a:gd name="connsiteX2707" fmla="*/ 1802067 w 11989919"/>
              <a:gd name="connsiteY2707" fmla="*/ 4729801 h 6634795"/>
              <a:gd name="connsiteX2708" fmla="*/ 1765491 w 11989919"/>
              <a:gd name="connsiteY2708" fmla="*/ 4693225 h 6634795"/>
              <a:gd name="connsiteX2709" fmla="*/ 1802067 w 11989919"/>
              <a:gd name="connsiteY2709" fmla="*/ 4656649 h 6634795"/>
              <a:gd name="connsiteX2710" fmla="*/ 1581381 w 11989919"/>
              <a:gd name="connsiteY2710" fmla="*/ 4656649 h 6634795"/>
              <a:gd name="connsiteX2711" fmla="*/ 1617957 w 11989919"/>
              <a:gd name="connsiteY2711" fmla="*/ 4693225 h 6634795"/>
              <a:gd name="connsiteX2712" fmla="*/ 1581381 w 11989919"/>
              <a:gd name="connsiteY2712" fmla="*/ 4729801 h 6634795"/>
              <a:gd name="connsiteX2713" fmla="*/ 1544805 w 11989919"/>
              <a:gd name="connsiteY2713" fmla="*/ 4693225 h 6634795"/>
              <a:gd name="connsiteX2714" fmla="*/ 1581381 w 11989919"/>
              <a:gd name="connsiteY2714" fmla="*/ 4656649 h 6634795"/>
              <a:gd name="connsiteX2715" fmla="*/ 1360695 w 11989919"/>
              <a:gd name="connsiteY2715" fmla="*/ 4656649 h 6634795"/>
              <a:gd name="connsiteX2716" fmla="*/ 1397271 w 11989919"/>
              <a:gd name="connsiteY2716" fmla="*/ 4693225 h 6634795"/>
              <a:gd name="connsiteX2717" fmla="*/ 1360695 w 11989919"/>
              <a:gd name="connsiteY2717" fmla="*/ 4729801 h 6634795"/>
              <a:gd name="connsiteX2718" fmla="*/ 1324119 w 11989919"/>
              <a:gd name="connsiteY2718" fmla="*/ 4693225 h 6634795"/>
              <a:gd name="connsiteX2719" fmla="*/ 1360695 w 11989919"/>
              <a:gd name="connsiteY2719" fmla="*/ 4656649 h 6634795"/>
              <a:gd name="connsiteX2720" fmla="*/ 1140010 w 11989919"/>
              <a:gd name="connsiteY2720" fmla="*/ 4656649 h 6634795"/>
              <a:gd name="connsiteX2721" fmla="*/ 1176585 w 11989919"/>
              <a:gd name="connsiteY2721" fmla="*/ 4693225 h 6634795"/>
              <a:gd name="connsiteX2722" fmla="*/ 1140010 w 11989919"/>
              <a:gd name="connsiteY2722" fmla="*/ 4729801 h 6634795"/>
              <a:gd name="connsiteX2723" fmla="*/ 1103434 w 11989919"/>
              <a:gd name="connsiteY2723" fmla="*/ 4693225 h 6634795"/>
              <a:gd name="connsiteX2724" fmla="*/ 1140010 w 11989919"/>
              <a:gd name="connsiteY2724" fmla="*/ 4656649 h 6634795"/>
              <a:gd name="connsiteX2725" fmla="*/ 919323 w 11989919"/>
              <a:gd name="connsiteY2725" fmla="*/ 4656649 h 6634795"/>
              <a:gd name="connsiteX2726" fmla="*/ 955899 w 11989919"/>
              <a:gd name="connsiteY2726" fmla="*/ 4693225 h 6634795"/>
              <a:gd name="connsiteX2727" fmla="*/ 919323 w 11989919"/>
              <a:gd name="connsiteY2727" fmla="*/ 4729801 h 6634795"/>
              <a:gd name="connsiteX2728" fmla="*/ 882747 w 11989919"/>
              <a:gd name="connsiteY2728" fmla="*/ 4693225 h 6634795"/>
              <a:gd name="connsiteX2729" fmla="*/ 919323 w 11989919"/>
              <a:gd name="connsiteY2729" fmla="*/ 4656649 h 6634795"/>
              <a:gd name="connsiteX2730" fmla="*/ 698637 w 11989919"/>
              <a:gd name="connsiteY2730" fmla="*/ 4656649 h 6634795"/>
              <a:gd name="connsiteX2731" fmla="*/ 735213 w 11989919"/>
              <a:gd name="connsiteY2731" fmla="*/ 4693225 h 6634795"/>
              <a:gd name="connsiteX2732" fmla="*/ 698637 w 11989919"/>
              <a:gd name="connsiteY2732" fmla="*/ 4729801 h 6634795"/>
              <a:gd name="connsiteX2733" fmla="*/ 662061 w 11989919"/>
              <a:gd name="connsiteY2733" fmla="*/ 4693225 h 6634795"/>
              <a:gd name="connsiteX2734" fmla="*/ 698637 w 11989919"/>
              <a:gd name="connsiteY2734" fmla="*/ 4656649 h 6634795"/>
              <a:gd name="connsiteX2735" fmla="*/ 477951 w 11989919"/>
              <a:gd name="connsiteY2735" fmla="*/ 4656649 h 6634795"/>
              <a:gd name="connsiteX2736" fmla="*/ 514527 w 11989919"/>
              <a:gd name="connsiteY2736" fmla="*/ 4693225 h 6634795"/>
              <a:gd name="connsiteX2737" fmla="*/ 477951 w 11989919"/>
              <a:gd name="connsiteY2737" fmla="*/ 4729801 h 6634795"/>
              <a:gd name="connsiteX2738" fmla="*/ 441375 w 11989919"/>
              <a:gd name="connsiteY2738" fmla="*/ 4693225 h 6634795"/>
              <a:gd name="connsiteX2739" fmla="*/ 477951 w 11989919"/>
              <a:gd name="connsiteY2739" fmla="*/ 4656649 h 6634795"/>
              <a:gd name="connsiteX2740" fmla="*/ 257264 w 11989919"/>
              <a:gd name="connsiteY2740" fmla="*/ 4656649 h 6634795"/>
              <a:gd name="connsiteX2741" fmla="*/ 293840 w 11989919"/>
              <a:gd name="connsiteY2741" fmla="*/ 4693225 h 6634795"/>
              <a:gd name="connsiteX2742" fmla="*/ 257264 w 11989919"/>
              <a:gd name="connsiteY2742" fmla="*/ 4729801 h 6634795"/>
              <a:gd name="connsiteX2743" fmla="*/ 220688 w 11989919"/>
              <a:gd name="connsiteY2743" fmla="*/ 4693225 h 6634795"/>
              <a:gd name="connsiteX2744" fmla="*/ 257264 w 11989919"/>
              <a:gd name="connsiteY2744" fmla="*/ 4656649 h 6634795"/>
              <a:gd name="connsiteX2745" fmla="*/ 36578 w 11989919"/>
              <a:gd name="connsiteY2745" fmla="*/ 4656649 h 6634795"/>
              <a:gd name="connsiteX2746" fmla="*/ 73154 w 11989919"/>
              <a:gd name="connsiteY2746" fmla="*/ 4693225 h 6634795"/>
              <a:gd name="connsiteX2747" fmla="*/ 36578 w 11989919"/>
              <a:gd name="connsiteY2747" fmla="*/ 4729801 h 6634795"/>
              <a:gd name="connsiteX2748" fmla="*/ 2 w 11989919"/>
              <a:gd name="connsiteY2748" fmla="*/ 4693225 h 6634795"/>
              <a:gd name="connsiteX2749" fmla="*/ 36578 w 11989919"/>
              <a:gd name="connsiteY2749" fmla="*/ 4656649 h 6634795"/>
              <a:gd name="connsiteX2750" fmla="*/ 11953343 w 11989919"/>
              <a:gd name="connsiteY2750" fmla="*/ 4444983 h 6634795"/>
              <a:gd name="connsiteX2751" fmla="*/ 11989919 w 11989919"/>
              <a:gd name="connsiteY2751" fmla="*/ 4481559 h 6634795"/>
              <a:gd name="connsiteX2752" fmla="*/ 11953343 w 11989919"/>
              <a:gd name="connsiteY2752" fmla="*/ 4518135 h 6634795"/>
              <a:gd name="connsiteX2753" fmla="*/ 11916767 w 11989919"/>
              <a:gd name="connsiteY2753" fmla="*/ 4481559 h 6634795"/>
              <a:gd name="connsiteX2754" fmla="*/ 11953343 w 11989919"/>
              <a:gd name="connsiteY2754" fmla="*/ 4444983 h 6634795"/>
              <a:gd name="connsiteX2755" fmla="*/ 11732658 w 11989919"/>
              <a:gd name="connsiteY2755" fmla="*/ 4444983 h 6634795"/>
              <a:gd name="connsiteX2756" fmla="*/ 11769234 w 11989919"/>
              <a:gd name="connsiteY2756" fmla="*/ 4481559 h 6634795"/>
              <a:gd name="connsiteX2757" fmla="*/ 11732658 w 11989919"/>
              <a:gd name="connsiteY2757" fmla="*/ 4518135 h 6634795"/>
              <a:gd name="connsiteX2758" fmla="*/ 11696082 w 11989919"/>
              <a:gd name="connsiteY2758" fmla="*/ 4481559 h 6634795"/>
              <a:gd name="connsiteX2759" fmla="*/ 11732658 w 11989919"/>
              <a:gd name="connsiteY2759" fmla="*/ 4444983 h 6634795"/>
              <a:gd name="connsiteX2760" fmla="*/ 11511977 w 11989919"/>
              <a:gd name="connsiteY2760" fmla="*/ 4444983 h 6634795"/>
              <a:gd name="connsiteX2761" fmla="*/ 11548553 w 11989919"/>
              <a:gd name="connsiteY2761" fmla="*/ 4481559 h 6634795"/>
              <a:gd name="connsiteX2762" fmla="*/ 11511977 w 11989919"/>
              <a:gd name="connsiteY2762" fmla="*/ 4518135 h 6634795"/>
              <a:gd name="connsiteX2763" fmla="*/ 11475401 w 11989919"/>
              <a:gd name="connsiteY2763" fmla="*/ 4481559 h 6634795"/>
              <a:gd name="connsiteX2764" fmla="*/ 11511977 w 11989919"/>
              <a:gd name="connsiteY2764" fmla="*/ 4444983 h 6634795"/>
              <a:gd name="connsiteX2765" fmla="*/ 11291296 w 11989919"/>
              <a:gd name="connsiteY2765" fmla="*/ 4444983 h 6634795"/>
              <a:gd name="connsiteX2766" fmla="*/ 11327872 w 11989919"/>
              <a:gd name="connsiteY2766" fmla="*/ 4481559 h 6634795"/>
              <a:gd name="connsiteX2767" fmla="*/ 11291296 w 11989919"/>
              <a:gd name="connsiteY2767" fmla="*/ 4518135 h 6634795"/>
              <a:gd name="connsiteX2768" fmla="*/ 11254720 w 11989919"/>
              <a:gd name="connsiteY2768" fmla="*/ 4481559 h 6634795"/>
              <a:gd name="connsiteX2769" fmla="*/ 11291296 w 11989919"/>
              <a:gd name="connsiteY2769" fmla="*/ 4444983 h 6634795"/>
              <a:gd name="connsiteX2770" fmla="*/ 11070615 w 11989919"/>
              <a:gd name="connsiteY2770" fmla="*/ 4444983 h 6634795"/>
              <a:gd name="connsiteX2771" fmla="*/ 11107191 w 11989919"/>
              <a:gd name="connsiteY2771" fmla="*/ 4481559 h 6634795"/>
              <a:gd name="connsiteX2772" fmla="*/ 11070615 w 11989919"/>
              <a:gd name="connsiteY2772" fmla="*/ 4518135 h 6634795"/>
              <a:gd name="connsiteX2773" fmla="*/ 11034039 w 11989919"/>
              <a:gd name="connsiteY2773" fmla="*/ 4481559 h 6634795"/>
              <a:gd name="connsiteX2774" fmla="*/ 11070615 w 11989919"/>
              <a:gd name="connsiteY2774" fmla="*/ 4444983 h 6634795"/>
              <a:gd name="connsiteX2775" fmla="*/ 10849934 w 11989919"/>
              <a:gd name="connsiteY2775" fmla="*/ 4444983 h 6634795"/>
              <a:gd name="connsiteX2776" fmla="*/ 10886510 w 11989919"/>
              <a:gd name="connsiteY2776" fmla="*/ 4481559 h 6634795"/>
              <a:gd name="connsiteX2777" fmla="*/ 10849934 w 11989919"/>
              <a:gd name="connsiteY2777" fmla="*/ 4518135 h 6634795"/>
              <a:gd name="connsiteX2778" fmla="*/ 10813358 w 11989919"/>
              <a:gd name="connsiteY2778" fmla="*/ 4481559 h 6634795"/>
              <a:gd name="connsiteX2779" fmla="*/ 10849934 w 11989919"/>
              <a:gd name="connsiteY2779" fmla="*/ 4444983 h 6634795"/>
              <a:gd name="connsiteX2780" fmla="*/ 10629253 w 11989919"/>
              <a:gd name="connsiteY2780" fmla="*/ 4444983 h 6634795"/>
              <a:gd name="connsiteX2781" fmla="*/ 10665829 w 11989919"/>
              <a:gd name="connsiteY2781" fmla="*/ 4481559 h 6634795"/>
              <a:gd name="connsiteX2782" fmla="*/ 10629253 w 11989919"/>
              <a:gd name="connsiteY2782" fmla="*/ 4518135 h 6634795"/>
              <a:gd name="connsiteX2783" fmla="*/ 10592677 w 11989919"/>
              <a:gd name="connsiteY2783" fmla="*/ 4481559 h 6634795"/>
              <a:gd name="connsiteX2784" fmla="*/ 10629253 w 11989919"/>
              <a:gd name="connsiteY2784" fmla="*/ 4444983 h 6634795"/>
              <a:gd name="connsiteX2785" fmla="*/ 10408572 w 11989919"/>
              <a:gd name="connsiteY2785" fmla="*/ 4444983 h 6634795"/>
              <a:gd name="connsiteX2786" fmla="*/ 10445148 w 11989919"/>
              <a:gd name="connsiteY2786" fmla="*/ 4481559 h 6634795"/>
              <a:gd name="connsiteX2787" fmla="*/ 10408572 w 11989919"/>
              <a:gd name="connsiteY2787" fmla="*/ 4518135 h 6634795"/>
              <a:gd name="connsiteX2788" fmla="*/ 10371996 w 11989919"/>
              <a:gd name="connsiteY2788" fmla="*/ 4481559 h 6634795"/>
              <a:gd name="connsiteX2789" fmla="*/ 10408572 w 11989919"/>
              <a:gd name="connsiteY2789" fmla="*/ 4444983 h 6634795"/>
              <a:gd name="connsiteX2790" fmla="*/ 10187891 w 11989919"/>
              <a:gd name="connsiteY2790" fmla="*/ 4444983 h 6634795"/>
              <a:gd name="connsiteX2791" fmla="*/ 10224467 w 11989919"/>
              <a:gd name="connsiteY2791" fmla="*/ 4481559 h 6634795"/>
              <a:gd name="connsiteX2792" fmla="*/ 10187891 w 11989919"/>
              <a:gd name="connsiteY2792" fmla="*/ 4518135 h 6634795"/>
              <a:gd name="connsiteX2793" fmla="*/ 10151315 w 11989919"/>
              <a:gd name="connsiteY2793" fmla="*/ 4481559 h 6634795"/>
              <a:gd name="connsiteX2794" fmla="*/ 10187891 w 11989919"/>
              <a:gd name="connsiteY2794" fmla="*/ 4444983 h 6634795"/>
              <a:gd name="connsiteX2795" fmla="*/ 9967210 w 11989919"/>
              <a:gd name="connsiteY2795" fmla="*/ 4444983 h 6634795"/>
              <a:gd name="connsiteX2796" fmla="*/ 10003786 w 11989919"/>
              <a:gd name="connsiteY2796" fmla="*/ 4481559 h 6634795"/>
              <a:gd name="connsiteX2797" fmla="*/ 9967210 w 11989919"/>
              <a:gd name="connsiteY2797" fmla="*/ 4518135 h 6634795"/>
              <a:gd name="connsiteX2798" fmla="*/ 9930634 w 11989919"/>
              <a:gd name="connsiteY2798" fmla="*/ 4481559 h 6634795"/>
              <a:gd name="connsiteX2799" fmla="*/ 9967210 w 11989919"/>
              <a:gd name="connsiteY2799" fmla="*/ 4444983 h 6634795"/>
              <a:gd name="connsiteX2800" fmla="*/ 9746529 w 11989919"/>
              <a:gd name="connsiteY2800" fmla="*/ 4444983 h 6634795"/>
              <a:gd name="connsiteX2801" fmla="*/ 9783105 w 11989919"/>
              <a:gd name="connsiteY2801" fmla="*/ 4481559 h 6634795"/>
              <a:gd name="connsiteX2802" fmla="*/ 9746529 w 11989919"/>
              <a:gd name="connsiteY2802" fmla="*/ 4518135 h 6634795"/>
              <a:gd name="connsiteX2803" fmla="*/ 9709953 w 11989919"/>
              <a:gd name="connsiteY2803" fmla="*/ 4481559 h 6634795"/>
              <a:gd name="connsiteX2804" fmla="*/ 9746529 w 11989919"/>
              <a:gd name="connsiteY2804" fmla="*/ 4444983 h 6634795"/>
              <a:gd name="connsiteX2805" fmla="*/ 9525848 w 11989919"/>
              <a:gd name="connsiteY2805" fmla="*/ 4444983 h 6634795"/>
              <a:gd name="connsiteX2806" fmla="*/ 9562424 w 11989919"/>
              <a:gd name="connsiteY2806" fmla="*/ 4481559 h 6634795"/>
              <a:gd name="connsiteX2807" fmla="*/ 9525848 w 11989919"/>
              <a:gd name="connsiteY2807" fmla="*/ 4518135 h 6634795"/>
              <a:gd name="connsiteX2808" fmla="*/ 9489272 w 11989919"/>
              <a:gd name="connsiteY2808" fmla="*/ 4481559 h 6634795"/>
              <a:gd name="connsiteX2809" fmla="*/ 9525848 w 11989919"/>
              <a:gd name="connsiteY2809" fmla="*/ 4444983 h 6634795"/>
              <a:gd name="connsiteX2810" fmla="*/ 9305167 w 11989919"/>
              <a:gd name="connsiteY2810" fmla="*/ 4444983 h 6634795"/>
              <a:gd name="connsiteX2811" fmla="*/ 9341743 w 11989919"/>
              <a:gd name="connsiteY2811" fmla="*/ 4481559 h 6634795"/>
              <a:gd name="connsiteX2812" fmla="*/ 9305167 w 11989919"/>
              <a:gd name="connsiteY2812" fmla="*/ 4518135 h 6634795"/>
              <a:gd name="connsiteX2813" fmla="*/ 9268591 w 11989919"/>
              <a:gd name="connsiteY2813" fmla="*/ 4481559 h 6634795"/>
              <a:gd name="connsiteX2814" fmla="*/ 9305167 w 11989919"/>
              <a:gd name="connsiteY2814" fmla="*/ 4444983 h 6634795"/>
              <a:gd name="connsiteX2815" fmla="*/ 9084486 w 11989919"/>
              <a:gd name="connsiteY2815" fmla="*/ 4444983 h 6634795"/>
              <a:gd name="connsiteX2816" fmla="*/ 9121062 w 11989919"/>
              <a:gd name="connsiteY2816" fmla="*/ 4481559 h 6634795"/>
              <a:gd name="connsiteX2817" fmla="*/ 9084486 w 11989919"/>
              <a:gd name="connsiteY2817" fmla="*/ 4518135 h 6634795"/>
              <a:gd name="connsiteX2818" fmla="*/ 9047910 w 11989919"/>
              <a:gd name="connsiteY2818" fmla="*/ 4481559 h 6634795"/>
              <a:gd name="connsiteX2819" fmla="*/ 9084486 w 11989919"/>
              <a:gd name="connsiteY2819" fmla="*/ 4444983 h 6634795"/>
              <a:gd name="connsiteX2820" fmla="*/ 8863805 w 11989919"/>
              <a:gd name="connsiteY2820" fmla="*/ 4444983 h 6634795"/>
              <a:gd name="connsiteX2821" fmla="*/ 8900381 w 11989919"/>
              <a:gd name="connsiteY2821" fmla="*/ 4481559 h 6634795"/>
              <a:gd name="connsiteX2822" fmla="*/ 8863805 w 11989919"/>
              <a:gd name="connsiteY2822" fmla="*/ 4518135 h 6634795"/>
              <a:gd name="connsiteX2823" fmla="*/ 8827229 w 11989919"/>
              <a:gd name="connsiteY2823" fmla="*/ 4481559 h 6634795"/>
              <a:gd name="connsiteX2824" fmla="*/ 8863805 w 11989919"/>
              <a:gd name="connsiteY2824" fmla="*/ 4444983 h 6634795"/>
              <a:gd name="connsiteX2825" fmla="*/ 8643124 w 11989919"/>
              <a:gd name="connsiteY2825" fmla="*/ 4444983 h 6634795"/>
              <a:gd name="connsiteX2826" fmla="*/ 8679700 w 11989919"/>
              <a:gd name="connsiteY2826" fmla="*/ 4481559 h 6634795"/>
              <a:gd name="connsiteX2827" fmla="*/ 8643124 w 11989919"/>
              <a:gd name="connsiteY2827" fmla="*/ 4518135 h 6634795"/>
              <a:gd name="connsiteX2828" fmla="*/ 8606548 w 11989919"/>
              <a:gd name="connsiteY2828" fmla="*/ 4481559 h 6634795"/>
              <a:gd name="connsiteX2829" fmla="*/ 8643124 w 11989919"/>
              <a:gd name="connsiteY2829" fmla="*/ 4444983 h 6634795"/>
              <a:gd name="connsiteX2830" fmla="*/ 8422443 w 11989919"/>
              <a:gd name="connsiteY2830" fmla="*/ 4444983 h 6634795"/>
              <a:gd name="connsiteX2831" fmla="*/ 8459019 w 11989919"/>
              <a:gd name="connsiteY2831" fmla="*/ 4481559 h 6634795"/>
              <a:gd name="connsiteX2832" fmla="*/ 8422443 w 11989919"/>
              <a:gd name="connsiteY2832" fmla="*/ 4518135 h 6634795"/>
              <a:gd name="connsiteX2833" fmla="*/ 8385867 w 11989919"/>
              <a:gd name="connsiteY2833" fmla="*/ 4481559 h 6634795"/>
              <a:gd name="connsiteX2834" fmla="*/ 8422443 w 11989919"/>
              <a:gd name="connsiteY2834" fmla="*/ 4444983 h 6634795"/>
              <a:gd name="connsiteX2835" fmla="*/ 8201762 w 11989919"/>
              <a:gd name="connsiteY2835" fmla="*/ 4444983 h 6634795"/>
              <a:gd name="connsiteX2836" fmla="*/ 8238338 w 11989919"/>
              <a:gd name="connsiteY2836" fmla="*/ 4481559 h 6634795"/>
              <a:gd name="connsiteX2837" fmla="*/ 8201762 w 11989919"/>
              <a:gd name="connsiteY2837" fmla="*/ 4518135 h 6634795"/>
              <a:gd name="connsiteX2838" fmla="*/ 8165186 w 11989919"/>
              <a:gd name="connsiteY2838" fmla="*/ 4481559 h 6634795"/>
              <a:gd name="connsiteX2839" fmla="*/ 8201762 w 11989919"/>
              <a:gd name="connsiteY2839" fmla="*/ 4444983 h 6634795"/>
              <a:gd name="connsiteX2840" fmla="*/ 7981081 w 11989919"/>
              <a:gd name="connsiteY2840" fmla="*/ 4444983 h 6634795"/>
              <a:gd name="connsiteX2841" fmla="*/ 8017657 w 11989919"/>
              <a:gd name="connsiteY2841" fmla="*/ 4481559 h 6634795"/>
              <a:gd name="connsiteX2842" fmla="*/ 7981081 w 11989919"/>
              <a:gd name="connsiteY2842" fmla="*/ 4518135 h 6634795"/>
              <a:gd name="connsiteX2843" fmla="*/ 7944505 w 11989919"/>
              <a:gd name="connsiteY2843" fmla="*/ 4481559 h 6634795"/>
              <a:gd name="connsiteX2844" fmla="*/ 7981081 w 11989919"/>
              <a:gd name="connsiteY2844" fmla="*/ 4444983 h 6634795"/>
              <a:gd name="connsiteX2845" fmla="*/ 7760400 w 11989919"/>
              <a:gd name="connsiteY2845" fmla="*/ 4444983 h 6634795"/>
              <a:gd name="connsiteX2846" fmla="*/ 7796976 w 11989919"/>
              <a:gd name="connsiteY2846" fmla="*/ 4481559 h 6634795"/>
              <a:gd name="connsiteX2847" fmla="*/ 7760400 w 11989919"/>
              <a:gd name="connsiteY2847" fmla="*/ 4518135 h 6634795"/>
              <a:gd name="connsiteX2848" fmla="*/ 7723824 w 11989919"/>
              <a:gd name="connsiteY2848" fmla="*/ 4481559 h 6634795"/>
              <a:gd name="connsiteX2849" fmla="*/ 7760400 w 11989919"/>
              <a:gd name="connsiteY2849" fmla="*/ 4444983 h 6634795"/>
              <a:gd name="connsiteX2850" fmla="*/ 7539719 w 11989919"/>
              <a:gd name="connsiteY2850" fmla="*/ 4444983 h 6634795"/>
              <a:gd name="connsiteX2851" fmla="*/ 7576295 w 11989919"/>
              <a:gd name="connsiteY2851" fmla="*/ 4481559 h 6634795"/>
              <a:gd name="connsiteX2852" fmla="*/ 7539719 w 11989919"/>
              <a:gd name="connsiteY2852" fmla="*/ 4518135 h 6634795"/>
              <a:gd name="connsiteX2853" fmla="*/ 7503143 w 11989919"/>
              <a:gd name="connsiteY2853" fmla="*/ 4481559 h 6634795"/>
              <a:gd name="connsiteX2854" fmla="*/ 7539719 w 11989919"/>
              <a:gd name="connsiteY2854" fmla="*/ 4444983 h 6634795"/>
              <a:gd name="connsiteX2855" fmla="*/ 7319038 w 11989919"/>
              <a:gd name="connsiteY2855" fmla="*/ 4444983 h 6634795"/>
              <a:gd name="connsiteX2856" fmla="*/ 7355614 w 11989919"/>
              <a:gd name="connsiteY2856" fmla="*/ 4481559 h 6634795"/>
              <a:gd name="connsiteX2857" fmla="*/ 7319038 w 11989919"/>
              <a:gd name="connsiteY2857" fmla="*/ 4518135 h 6634795"/>
              <a:gd name="connsiteX2858" fmla="*/ 7282462 w 11989919"/>
              <a:gd name="connsiteY2858" fmla="*/ 4481559 h 6634795"/>
              <a:gd name="connsiteX2859" fmla="*/ 7319038 w 11989919"/>
              <a:gd name="connsiteY2859" fmla="*/ 4444983 h 6634795"/>
              <a:gd name="connsiteX2860" fmla="*/ 7098357 w 11989919"/>
              <a:gd name="connsiteY2860" fmla="*/ 4444983 h 6634795"/>
              <a:gd name="connsiteX2861" fmla="*/ 7134933 w 11989919"/>
              <a:gd name="connsiteY2861" fmla="*/ 4481559 h 6634795"/>
              <a:gd name="connsiteX2862" fmla="*/ 7098357 w 11989919"/>
              <a:gd name="connsiteY2862" fmla="*/ 4518135 h 6634795"/>
              <a:gd name="connsiteX2863" fmla="*/ 7061781 w 11989919"/>
              <a:gd name="connsiteY2863" fmla="*/ 4481559 h 6634795"/>
              <a:gd name="connsiteX2864" fmla="*/ 7098357 w 11989919"/>
              <a:gd name="connsiteY2864" fmla="*/ 4444983 h 6634795"/>
              <a:gd name="connsiteX2865" fmla="*/ 6877676 w 11989919"/>
              <a:gd name="connsiteY2865" fmla="*/ 4444983 h 6634795"/>
              <a:gd name="connsiteX2866" fmla="*/ 6914252 w 11989919"/>
              <a:gd name="connsiteY2866" fmla="*/ 4481559 h 6634795"/>
              <a:gd name="connsiteX2867" fmla="*/ 6877676 w 11989919"/>
              <a:gd name="connsiteY2867" fmla="*/ 4518135 h 6634795"/>
              <a:gd name="connsiteX2868" fmla="*/ 6841100 w 11989919"/>
              <a:gd name="connsiteY2868" fmla="*/ 4481559 h 6634795"/>
              <a:gd name="connsiteX2869" fmla="*/ 6877676 w 11989919"/>
              <a:gd name="connsiteY2869" fmla="*/ 4444983 h 6634795"/>
              <a:gd name="connsiteX2870" fmla="*/ 6656995 w 11989919"/>
              <a:gd name="connsiteY2870" fmla="*/ 4444983 h 6634795"/>
              <a:gd name="connsiteX2871" fmla="*/ 6693571 w 11989919"/>
              <a:gd name="connsiteY2871" fmla="*/ 4481559 h 6634795"/>
              <a:gd name="connsiteX2872" fmla="*/ 6656995 w 11989919"/>
              <a:gd name="connsiteY2872" fmla="*/ 4518135 h 6634795"/>
              <a:gd name="connsiteX2873" fmla="*/ 6620419 w 11989919"/>
              <a:gd name="connsiteY2873" fmla="*/ 4481559 h 6634795"/>
              <a:gd name="connsiteX2874" fmla="*/ 6656995 w 11989919"/>
              <a:gd name="connsiteY2874" fmla="*/ 4444983 h 6634795"/>
              <a:gd name="connsiteX2875" fmla="*/ 6436314 w 11989919"/>
              <a:gd name="connsiteY2875" fmla="*/ 4444983 h 6634795"/>
              <a:gd name="connsiteX2876" fmla="*/ 6472890 w 11989919"/>
              <a:gd name="connsiteY2876" fmla="*/ 4481559 h 6634795"/>
              <a:gd name="connsiteX2877" fmla="*/ 6436314 w 11989919"/>
              <a:gd name="connsiteY2877" fmla="*/ 4518135 h 6634795"/>
              <a:gd name="connsiteX2878" fmla="*/ 6399738 w 11989919"/>
              <a:gd name="connsiteY2878" fmla="*/ 4481559 h 6634795"/>
              <a:gd name="connsiteX2879" fmla="*/ 6436314 w 11989919"/>
              <a:gd name="connsiteY2879" fmla="*/ 4444983 h 6634795"/>
              <a:gd name="connsiteX2880" fmla="*/ 6215633 w 11989919"/>
              <a:gd name="connsiteY2880" fmla="*/ 4444983 h 6634795"/>
              <a:gd name="connsiteX2881" fmla="*/ 6252209 w 11989919"/>
              <a:gd name="connsiteY2881" fmla="*/ 4481559 h 6634795"/>
              <a:gd name="connsiteX2882" fmla="*/ 6215633 w 11989919"/>
              <a:gd name="connsiteY2882" fmla="*/ 4518135 h 6634795"/>
              <a:gd name="connsiteX2883" fmla="*/ 6179057 w 11989919"/>
              <a:gd name="connsiteY2883" fmla="*/ 4481559 h 6634795"/>
              <a:gd name="connsiteX2884" fmla="*/ 6215633 w 11989919"/>
              <a:gd name="connsiteY2884" fmla="*/ 4444983 h 6634795"/>
              <a:gd name="connsiteX2885" fmla="*/ 5994952 w 11989919"/>
              <a:gd name="connsiteY2885" fmla="*/ 4444983 h 6634795"/>
              <a:gd name="connsiteX2886" fmla="*/ 6031528 w 11989919"/>
              <a:gd name="connsiteY2886" fmla="*/ 4481559 h 6634795"/>
              <a:gd name="connsiteX2887" fmla="*/ 5994952 w 11989919"/>
              <a:gd name="connsiteY2887" fmla="*/ 4518135 h 6634795"/>
              <a:gd name="connsiteX2888" fmla="*/ 5958376 w 11989919"/>
              <a:gd name="connsiteY2888" fmla="*/ 4481559 h 6634795"/>
              <a:gd name="connsiteX2889" fmla="*/ 5994952 w 11989919"/>
              <a:gd name="connsiteY2889" fmla="*/ 4444983 h 6634795"/>
              <a:gd name="connsiteX2890" fmla="*/ 5774272 w 11989919"/>
              <a:gd name="connsiteY2890" fmla="*/ 4444983 h 6634795"/>
              <a:gd name="connsiteX2891" fmla="*/ 5810848 w 11989919"/>
              <a:gd name="connsiteY2891" fmla="*/ 4481559 h 6634795"/>
              <a:gd name="connsiteX2892" fmla="*/ 5774272 w 11989919"/>
              <a:gd name="connsiteY2892" fmla="*/ 4518135 h 6634795"/>
              <a:gd name="connsiteX2893" fmla="*/ 5737697 w 11989919"/>
              <a:gd name="connsiteY2893" fmla="*/ 4481559 h 6634795"/>
              <a:gd name="connsiteX2894" fmla="*/ 5774272 w 11989919"/>
              <a:gd name="connsiteY2894" fmla="*/ 4444983 h 6634795"/>
              <a:gd name="connsiteX2895" fmla="*/ 5553593 w 11989919"/>
              <a:gd name="connsiteY2895" fmla="*/ 4444983 h 6634795"/>
              <a:gd name="connsiteX2896" fmla="*/ 5590169 w 11989919"/>
              <a:gd name="connsiteY2896" fmla="*/ 4481559 h 6634795"/>
              <a:gd name="connsiteX2897" fmla="*/ 5553593 w 11989919"/>
              <a:gd name="connsiteY2897" fmla="*/ 4518135 h 6634795"/>
              <a:gd name="connsiteX2898" fmla="*/ 5517018 w 11989919"/>
              <a:gd name="connsiteY2898" fmla="*/ 4481559 h 6634795"/>
              <a:gd name="connsiteX2899" fmla="*/ 5553593 w 11989919"/>
              <a:gd name="connsiteY2899" fmla="*/ 4444983 h 6634795"/>
              <a:gd name="connsiteX2900" fmla="*/ 5332913 w 11989919"/>
              <a:gd name="connsiteY2900" fmla="*/ 4444983 h 6634795"/>
              <a:gd name="connsiteX2901" fmla="*/ 5369490 w 11989919"/>
              <a:gd name="connsiteY2901" fmla="*/ 4481559 h 6634795"/>
              <a:gd name="connsiteX2902" fmla="*/ 5332913 w 11989919"/>
              <a:gd name="connsiteY2902" fmla="*/ 4518135 h 6634795"/>
              <a:gd name="connsiteX2903" fmla="*/ 5296337 w 11989919"/>
              <a:gd name="connsiteY2903" fmla="*/ 4481559 h 6634795"/>
              <a:gd name="connsiteX2904" fmla="*/ 5332913 w 11989919"/>
              <a:gd name="connsiteY2904" fmla="*/ 4444983 h 6634795"/>
              <a:gd name="connsiteX2905" fmla="*/ 5112230 w 11989919"/>
              <a:gd name="connsiteY2905" fmla="*/ 4444983 h 6634795"/>
              <a:gd name="connsiteX2906" fmla="*/ 5148807 w 11989919"/>
              <a:gd name="connsiteY2906" fmla="*/ 4481559 h 6634795"/>
              <a:gd name="connsiteX2907" fmla="*/ 5112230 w 11989919"/>
              <a:gd name="connsiteY2907" fmla="*/ 4518135 h 6634795"/>
              <a:gd name="connsiteX2908" fmla="*/ 5075655 w 11989919"/>
              <a:gd name="connsiteY2908" fmla="*/ 4481559 h 6634795"/>
              <a:gd name="connsiteX2909" fmla="*/ 5112230 w 11989919"/>
              <a:gd name="connsiteY2909" fmla="*/ 4444983 h 6634795"/>
              <a:gd name="connsiteX2910" fmla="*/ 4891552 w 11989919"/>
              <a:gd name="connsiteY2910" fmla="*/ 4444983 h 6634795"/>
              <a:gd name="connsiteX2911" fmla="*/ 4928127 w 11989919"/>
              <a:gd name="connsiteY2911" fmla="*/ 4481559 h 6634795"/>
              <a:gd name="connsiteX2912" fmla="*/ 4891552 w 11989919"/>
              <a:gd name="connsiteY2912" fmla="*/ 4518135 h 6634795"/>
              <a:gd name="connsiteX2913" fmla="*/ 4854975 w 11989919"/>
              <a:gd name="connsiteY2913" fmla="*/ 4481559 h 6634795"/>
              <a:gd name="connsiteX2914" fmla="*/ 4891552 w 11989919"/>
              <a:gd name="connsiteY2914" fmla="*/ 4444983 h 6634795"/>
              <a:gd name="connsiteX2915" fmla="*/ 4670871 w 11989919"/>
              <a:gd name="connsiteY2915" fmla="*/ 4444983 h 6634795"/>
              <a:gd name="connsiteX2916" fmla="*/ 4707447 w 11989919"/>
              <a:gd name="connsiteY2916" fmla="*/ 4481559 h 6634795"/>
              <a:gd name="connsiteX2917" fmla="*/ 4670871 w 11989919"/>
              <a:gd name="connsiteY2917" fmla="*/ 4518135 h 6634795"/>
              <a:gd name="connsiteX2918" fmla="*/ 4634295 w 11989919"/>
              <a:gd name="connsiteY2918" fmla="*/ 4481559 h 6634795"/>
              <a:gd name="connsiteX2919" fmla="*/ 4670871 w 11989919"/>
              <a:gd name="connsiteY2919" fmla="*/ 4444983 h 6634795"/>
              <a:gd name="connsiteX2920" fmla="*/ 4450188 w 11989919"/>
              <a:gd name="connsiteY2920" fmla="*/ 4444983 h 6634795"/>
              <a:gd name="connsiteX2921" fmla="*/ 4486764 w 11989919"/>
              <a:gd name="connsiteY2921" fmla="*/ 4481559 h 6634795"/>
              <a:gd name="connsiteX2922" fmla="*/ 4450188 w 11989919"/>
              <a:gd name="connsiteY2922" fmla="*/ 4518135 h 6634795"/>
              <a:gd name="connsiteX2923" fmla="*/ 4413613 w 11989919"/>
              <a:gd name="connsiteY2923" fmla="*/ 4481559 h 6634795"/>
              <a:gd name="connsiteX2924" fmla="*/ 4450188 w 11989919"/>
              <a:gd name="connsiteY2924" fmla="*/ 4444983 h 6634795"/>
              <a:gd name="connsiteX2925" fmla="*/ 4229507 w 11989919"/>
              <a:gd name="connsiteY2925" fmla="*/ 4444983 h 6634795"/>
              <a:gd name="connsiteX2926" fmla="*/ 4266084 w 11989919"/>
              <a:gd name="connsiteY2926" fmla="*/ 4481559 h 6634795"/>
              <a:gd name="connsiteX2927" fmla="*/ 4229507 w 11989919"/>
              <a:gd name="connsiteY2927" fmla="*/ 4518135 h 6634795"/>
              <a:gd name="connsiteX2928" fmla="*/ 4192931 w 11989919"/>
              <a:gd name="connsiteY2928" fmla="*/ 4481559 h 6634795"/>
              <a:gd name="connsiteX2929" fmla="*/ 4229507 w 11989919"/>
              <a:gd name="connsiteY2929" fmla="*/ 4444983 h 6634795"/>
              <a:gd name="connsiteX2930" fmla="*/ 4008847 w 11989919"/>
              <a:gd name="connsiteY2930" fmla="*/ 4444983 h 6634795"/>
              <a:gd name="connsiteX2931" fmla="*/ 4045426 w 11989919"/>
              <a:gd name="connsiteY2931" fmla="*/ 4481559 h 6634795"/>
              <a:gd name="connsiteX2932" fmla="*/ 4008847 w 11989919"/>
              <a:gd name="connsiteY2932" fmla="*/ 4518135 h 6634795"/>
              <a:gd name="connsiteX2933" fmla="*/ 3972267 w 11989919"/>
              <a:gd name="connsiteY2933" fmla="*/ 4481559 h 6634795"/>
              <a:gd name="connsiteX2934" fmla="*/ 4008847 w 11989919"/>
              <a:gd name="connsiteY2934" fmla="*/ 4444983 h 6634795"/>
              <a:gd name="connsiteX2935" fmla="*/ 3788165 w 11989919"/>
              <a:gd name="connsiteY2935" fmla="*/ 4444983 h 6634795"/>
              <a:gd name="connsiteX2936" fmla="*/ 3824738 w 11989919"/>
              <a:gd name="connsiteY2936" fmla="*/ 4481559 h 6634795"/>
              <a:gd name="connsiteX2937" fmla="*/ 3788165 w 11989919"/>
              <a:gd name="connsiteY2937" fmla="*/ 4518135 h 6634795"/>
              <a:gd name="connsiteX2938" fmla="*/ 3751588 w 11989919"/>
              <a:gd name="connsiteY2938" fmla="*/ 4481559 h 6634795"/>
              <a:gd name="connsiteX2939" fmla="*/ 3788165 w 11989919"/>
              <a:gd name="connsiteY2939" fmla="*/ 4444983 h 6634795"/>
              <a:gd name="connsiteX2940" fmla="*/ 3567479 w 11989919"/>
              <a:gd name="connsiteY2940" fmla="*/ 4444983 h 6634795"/>
              <a:gd name="connsiteX2941" fmla="*/ 3604051 w 11989919"/>
              <a:gd name="connsiteY2941" fmla="*/ 4481559 h 6634795"/>
              <a:gd name="connsiteX2942" fmla="*/ 3567479 w 11989919"/>
              <a:gd name="connsiteY2942" fmla="*/ 4518135 h 6634795"/>
              <a:gd name="connsiteX2943" fmla="*/ 3530901 w 11989919"/>
              <a:gd name="connsiteY2943" fmla="*/ 4481559 h 6634795"/>
              <a:gd name="connsiteX2944" fmla="*/ 3567479 w 11989919"/>
              <a:gd name="connsiteY2944" fmla="*/ 4444983 h 6634795"/>
              <a:gd name="connsiteX2945" fmla="*/ 3346801 w 11989919"/>
              <a:gd name="connsiteY2945" fmla="*/ 4444983 h 6634795"/>
              <a:gd name="connsiteX2946" fmla="*/ 3383375 w 11989919"/>
              <a:gd name="connsiteY2946" fmla="*/ 4481559 h 6634795"/>
              <a:gd name="connsiteX2947" fmla="*/ 3346801 w 11989919"/>
              <a:gd name="connsiteY2947" fmla="*/ 4518135 h 6634795"/>
              <a:gd name="connsiteX2948" fmla="*/ 3310228 w 11989919"/>
              <a:gd name="connsiteY2948" fmla="*/ 4481559 h 6634795"/>
              <a:gd name="connsiteX2949" fmla="*/ 3346801 w 11989919"/>
              <a:gd name="connsiteY2949" fmla="*/ 4444983 h 6634795"/>
              <a:gd name="connsiteX2950" fmla="*/ 3126126 w 11989919"/>
              <a:gd name="connsiteY2950" fmla="*/ 4444983 h 6634795"/>
              <a:gd name="connsiteX2951" fmla="*/ 3162696 w 11989919"/>
              <a:gd name="connsiteY2951" fmla="*/ 4481559 h 6634795"/>
              <a:gd name="connsiteX2952" fmla="*/ 3126126 w 11989919"/>
              <a:gd name="connsiteY2952" fmla="*/ 4518135 h 6634795"/>
              <a:gd name="connsiteX2953" fmla="*/ 3089541 w 11989919"/>
              <a:gd name="connsiteY2953" fmla="*/ 4481559 h 6634795"/>
              <a:gd name="connsiteX2954" fmla="*/ 3126126 w 11989919"/>
              <a:gd name="connsiteY2954" fmla="*/ 4444983 h 6634795"/>
              <a:gd name="connsiteX2955" fmla="*/ 2905436 w 11989919"/>
              <a:gd name="connsiteY2955" fmla="*/ 4444983 h 6634795"/>
              <a:gd name="connsiteX2956" fmla="*/ 2942013 w 11989919"/>
              <a:gd name="connsiteY2956" fmla="*/ 4481559 h 6634795"/>
              <a:gd name="connsiteX2957" fmla="*/ 2905436 w 11989919"/>
              <a:gd name="connsiteY2957" fmla="*/ 4518135 h 6634795"/>
              <a:gd name="connsiteX2958" fmla="*/ 2868866 w 11989919"/>
              <a:gd name="connsiteY2958" fmla="*/ 4481559 h 6634795"/>
              <a:gd name="connsiteX2959" fmla="*/ 2905436 w 11989919"/>
              <a:gd name="connsiteY2959" fmla="*/ 4444983 h 6634795"/>
              <a:gd name="connsiteX2960" fmla="*/ 2684758 w 11989919"/>
              <a:gd name="connsiteY2960" fmla="*/ 4444983 h 6634795"/>
              <a:gd name="connsiteX2961" fmla="*/ 2721329 w 11989919"/>
              <a:gd name="connsiteY2961" fmla="*/ 4481559 h 6634795"/>
              <a:gd name="connsiteX2962" fmla="*/ 2684758 w 11989919"/>
              <a:gd name="connsiteY2962" fmla="*/ 4518135 h 6634795"/>
              <a:gd name="connsiteX2963" fmla="*/ 2648177 w 11989919"/>
              <a:gd name="connsiteY2963" fmla="*/ 4481559 h 6634795"/>
              <a:gd name="connsiteX2964" fmla="*/ 2684758 w 11989919"/>
              <a:gd name="connsiteY2964" fmla="*/ 4444983 h 6634795"/>
              <a:gd name="connsiteX2965" fmla="*/ 2464071 w 11989919"/>
              <a:gd name="connsiteY2965" fmla="*/ 4444983 h 6634795"/>
              <a:gd name="connsiteX2966" fmla="*/ 2500650 w 11989919"/>
              <a:gd name="connsiteY2966" fmla="*/ 4481559 h 6634795"/>
              <a:gd name="connsiteX2967" fmla="*/ 2464071 w 11989919"/>
              <a:gd name="connsiteY2967" fmla="*/ 4518135 h 6634795"/>
              <a:gd name="connsiteX2968" fmla="*/ 2427500 w 11989919"/>
              <a:gd name="connsiteY2968" fmla="*/ 4481559 h 6634795"/>
              <a:gd name="connsiteX2969" fmla="*/ 2464071 w 11989919"/>
              <a:gd name="connsiteY2969" fmla="*/ 4444983 h 6634795"/>
              <a:gd name="connsiteX2970" fmla="*/ 2243393 w 11989919"/>
              <a:gd name="connsiteY2970" fmla="*/ 4444983 h 6634795"/>
              <a:gd name="connsiteX2971" fmla="*/ 2279972 w 11989919"/>
              <a:gd name="connsiteY2971" fmla="*/ 4481559 h 6634795"/>
              <a:gd name="connsiteX2972" fmla="*/ 2243393 w 11989919"/>
              <a:gd name="connsiteY2972" fmla="*/ 4518135 h 6634795"/>
              <a:gd name="connsiteX2973" fmla="*/ 2206817 w 11989919"/>
              <a:gd name="connsiteY2973" fmla="*/ 4481559 h 6634795"/>
              <a:gd name="connsiteX2974" fmla="*/ 2243393 w 11989919"/>
              <a:gd name="connsiteY2974" fmla="*/ 4444983 h 6634795"/>
              <a:gd name="connsiteX2975" fmla="*/ 2022713 w 11989919"/>
              <a:gd name="connsiteY2975" fmla="*/ 4444983 h 6634795"/>
              <a:gd name="connsiteX2976" fmla="*/ 2059288 w 11989919"/>
              <a:gd name="connsiteY2976" fmla="*/ 4481559 h 6634795"/>
              <a:gd name="connsiteX2977" fmla="*/ 2022713 w 11989919"/>
              <a:gd name="connsiteY2977" fmla="*/ 4518135 h 6634795"/>
              <a:gd name="connsiteX2978" fmla="*/ 1986177 w 11989919"/>
              <a:gd name="connsiteY2978" fmla="*/ 4481559 h 6634795"/>
              <a:gd name="connsiteX2979" fmla="*/ 2022713 w 11989919"/>
              <a:gd name="connsiteY2979" fmla="*/ 4444983 h 6634795"/>
              <a:gd name="connsiteX2980" fmla="*/ 1802067 w 11989919"/>
              <a:gd name="connsiteY2980" fmla="*/ 4444983 h 6634795"/>
              <a:gd name="connsiteX2981" fmla="*/ 1838643 w 11989919"/>
              <a:gd name="connsiteY2981" fmla="*/ 4481559 h 6634795"/>
              <a:gd name="connsiteX2982" fmla="*/ 1802067 w 11989919"/>
              <a:gd name="connsiteY2982" fmla="*/ 4518135 h 6634795"/>
              <a:gd name="connsiteX2983" fmla="*/ 1765491 w 11989919"/>
              <a:gd name="connsiteY2983" fmla="*/ 4481559 h 6634795"/>
              <a:gd name="connsiteX2984" fmla="*/ 1802067 w 11989919"/>
              <a:gd name="connsiteY2984" fmla="*/ 4444983 h 6634795"/>
              <a:gd name="connsiteX2985" fmla="*/ 1581382 w 11989919"/>
              <a:gd name="connsiteY2985" fmla="*/ 4444983 h 6634795"/>
              <a:gd name="connsiteX2986" fmla="*/ 1617957 w 11989919"/>
              <a:gd name="connsiteY2986" fmla="*/ 4481559 h 6634795"/>
              <a:gd name="connsiteX2987" fmla="*/ 1581382 w 11989919"/>
              <a:gd name="connsiteY2987" fmla="*/ 4518135 h 6634795"/>
              <a:gd name="connsiteX2988" fmla="*/ 1544805 w 11989919"/>
              <a:gd name="connsiteY2988" fmla="*/ 4481559 h 6634795"/>
              <a:gd name="connsiteX2989" fmla="*/ 1581382 w 11989919"/>
              <a:gd name="connsiteY2989" fmla="*/ 4444983 h 6634795"/>
              <a:gd name="connsiteX2990" fmla="*/ 1360695 w 11989919"/>
              <a:gd name="connsiteY2990" fmla="*/ 4444983 h 6634795"/>
              <a:gd name="connsiteX2991" fmla="*/ 1397271 w 11989919"/>
              <a:gd name="connsiteY2991" fmla="*/ 4481559 h 6634795"/>
              <a:gd name="connsiteX2992" fmla="*/ 1360695 w 11989919"/>
              <a:gd name="connsiteY2992" fmla="*/ 4518135 h 6634795"/>
              <a:gd name="connsiteX2993" fmla="*/ 1324119 w 11989919"/>
              <a:gd name="connsiteY2993" fmla="*/ 4481559 h 6634795"/>
              <a:gd name="connsiteX2994" fmla="*/ 1360695 w 11989919"/>
              <a:gd name="connsiteY2994" fmla="*/ 4444983 h 6634795"/>
              <a:gd name="connsiteX2995" fmla="*/ 1140010 w 11989919"/>
              <a:gd name="connsiteY2995" fmla="*/ 4444983 h 6634795"/>
              <a:gd name="connsiteX2996" fmla="*/ 1176585 w 11989919"/>
              <a:gd name="connsiteY2996" fmla="*/ 4481559 h 6634795"/>
              <a:gd name="connsiteX2997" fmla="*/ 1140010 w 11989919"/>
              <a:gd name="connsiteY2997" fmla="*/ 4518135 h 6634795"/>
              <a:gd name="connsiteX2998" fmla="*/ 1103434 w 11989919"/>
              <a:gd name="connsiteY2998" fmla="*/ 4481559 h 6634795"/>
              <a:gd name="connsiteX2999" fmla="*/ 1140010 w 11989919"/>
              <a:gd name="connsiteY2999" fmla="*/ 4444983 h 6634795"/>
              <a:gd name="connsiteX3000" fmla="*/ 919323 w 11989919"/>
              <a:gd name="connsiteY3000" fmla="*/ 4444983 h 6634795"/>
              <a:gd name="connsiteX3001" fmla="*/ 955899 w 11989919"/>
              <a:gd name="connsiteY3001" fmla="*/ 4481559 h 6634795"/>
              <a:gd name="connsiteX3002" fmla="*/ 919323 w 11989919"/>
              <a:gd name="connsiteY3002" fmla="*/ 4518135 h 6634795"/>
              <a:gd name="connsiteX3003" fmla="*/ 882747 w 11989919"/>
              <a:gd name="connsiteY3003" fmla="*/ 4481559 h 6634795"/>
              <a:gd name="connsiteX3004" fmla="*/ 919323 w 11989919"/>
              <a:gd name="connsiteY3004" fmla="*/ 4444983 h 6634795"/>
              <a:gd name="connsiteX3005" fmla="*/ 698637 w 11989919"/>
              <a:gd name="connsiteY3005" fmla="*/ 4444983 h 6634795"/>
              <a:gd name="connsiteX3006" fmla="*/ 735213 w 11989919"/>
              <a:gd name="connsiteY3006" fmla="*/ 4481559 h 6634795"/>
              <a:gd name="connsiteX3007" fmla="*/ 698637 w 11989919"/>
              <a:gd name="connsiteY3007" fmla="*/ 4518135 h 6634795"/>
              <a:gd name="connsiteX3008" fmla="*/ 662061 w 11989919"/>
              <a:gd name="connsiteY3008" fmla="*/ 4481559 h 6634795"/>
              <a:gd name="connsiteX3009" fmla="*/ 698637 w 11989919"/>
              <a:gd name="connsiteY3009" fmla="*/ 4444983 h 6634795"/>
              <a:gd name="connsiteX3010" fmla="*/ 477951 w 11989919"/>
              <a:gd name="connsiteY3010" fmla="*/ 4444983 h 6634795"/>
              <a:gd name="connsiteX3011" fmla="*/ 514527 w 11989919"/>
              <a:gd name="connsiteY3011" fmla="*/ 4481559 h 6634795"/>
              <a:gd name="connsiteX3012" fmla="*/ 477951 w 11989919"/>
              <a:gd name="connsiteY3012" fmla="*/ 4518135 h 6634795"/>
              <a:gd name="connsiteX3013" fmla="*/ 441375 w 11989919"/>
              <a:gd name="connsiteY3013" fmla="*/ 4481559 h 6634795"/>
              <a:gd name="connsiteX3014" fmla="*/ 477951 w 11989919"/>
              <a:gd name="connsiteY3014" fmla="*/ 4444983 h 6634795"/>
              <a:gd name="connsiteX3015" fmla="*/ 257264 w 11989919"/>
              <a:gd name="connsiteY3015" fmla="*/ 4444983 h 6634795"/>
              <a:gd name="connsiteX3016" fmla="*/ 293841 w 11989919"/>
              <a:gd name="connsiteY3016" fmla="*/ 4481559 h 6634795"/>
              <a:gd name="connsiteX3017" fmla="*/ 257264 w 11989919"/>
              <a:gd name="connsiteY3017" fmla="*/ 4518135 h 6634795"/>
              <a:gd name="connsiteX3018" fmla="*/ 220689 w 11989919"/>
              <a:gd name="connsiteY3018" fmla="*/ 4481559 h 6634795"/>
              <a:gd name="connsiteX3019" fmla="*/ 257264 w 11989919"/>
              <a:gd name="connsiteY3019" fmla="*/ 4444983 h 6634795"/>
              <a:gd name="connsiteX3020" fmla="*/ 36578 w 11989919"/>
              <a:gd name="connsiteY3020" fmla="*/ 4444983 h 6634795"/>
              <a:gd name="connsiteX3021" fmla="*/ 73154 w 11989919"/>
              <a:gd name="connsiteY3021" fmla="*/ 4481559 h 6634795"/>
              <a:gd name="connsiteX3022" fmla="*/ 36578 w 11989919"/>
              <a:gd name="connsiteY3022" fmla="*/ 4518135 h 6634795"/>
              <a:gd name="connsiteX3023" fmla="*/ 2 w 11989919"/>
              <a:gd name="connsiteY3023" fmla="*/ 4481559 h 6634795"/>
              <a:gd name="connsiteX3024" fmla="*/ 36578 w 11989919"/>
              <a:gd name="connsiteY3024" fmla="*/ 4444983 h 6634795"/>
              <a:gd name="connsiteX3025" fmla="*/ 11953343 w 11989919"/>
              <a:gd name="connsiteY3025" fmla="*/ 4233317 h 6634795"/>
              <a:gd name="connsiteX3026" fmla="*/ 11989919 w 11989919"/>
              <a:gd name="connsiteY3026" fmla="*/ 4269893 h 6634795"/>
              <a:gd name="connsiteX3027" fmla="*/ 11953343 w 11989919"/>
              <a:gd name="connsiteY3027" fmla="*/ 4306469 h 6634795"/>
              <a:gd name="connsiteX3028" fmla="*/ 11916767 w 11989919"/>
              <a:gd name="connsiteY3028" fmla="*/ 4269893 h 6634795"/>
              <a:gd name="connsiteX3029" fmla="*/ 11953343 w 11989919"/>
              <a:gd name="connsiteY3029" fmla="*/ 4233317 h 6634795"/>
              <a:gd name="connsiteX3030" fmla="*/ 11732658 w 11989919"/>
              <a:gd name="connsiteY3030" fmla="*/ 4233317 h 6634795"/>
              <a:gd name="connsiteX3031" fmla="*/ 11769234 w 11989919"/>
              <a:gd name="connsiteY3031" fmla="*/ 4269893 h 6634795"/>
              <a:gd name="connsiteX3032" fmla="*/ 11732658 w 11989919"/>
              <a:gd name="connsiteY3032" fmla="*/ 4306469 h 6634795"/>
              <a:gd name="connsiteX3033" fmla="*/ 11696082 w 11989919"/>
              <a:gd name="connsiteY3033" fmla="*/ 4269893 h 6634795"/>
              <a:gd name="connsiteX3034" fmla="*/ 11732658 w 11989919"/>
              <a:gd name="connsiteY3034" fmla="*/ 4233317 h 6634795"/>
              <a:gd name="connsiteX3035" fmla="*/ 11511977 w 11989919"/>
              <a:gd name="connsiteY3035" fmla="*/ 4233317 h 6634795"/>
              <a:gd name="connsiteX3036" fmla="*/ 11548553 w 11989919"/>
              <a:gd name="connsiteY3036" fmla="*/ 4269893 h 6634795"/>
              <a:gd name="connsiteX3037" fmla="*/ 11511977 w 11989919"/>
              <a:gd name="connsiteY3037" fmla="*/ 4306469 h 6634795"/>
              <a:gd name="connsiteX3038" fmla="*/ 11475401 w 11989919"/>
              <a:gd name="connsiteY3038" fmla="*/ 4269893 h 6634795"/>
              <a:gd name="connsiteX3039" fmla="*/ 11511977 w 11989919"/>
              <a:gd name="connsiteY3039" fmla="*/ 4233317 h 6634795"/>
              <a:gd name="connsiteX3040" fmla="*/ 11291296 w 11989919"/>
              <a:gd name="connsiteY3040" fmla="*/ 4233317 h 6634795"/>
              <a:gd name="connsiteX3041" fmla="*/ 11327872 w 11989919"/>
              <a:gd name="connsiteY3041" fmla="*/ 4269893 h 6634795"/>
              <a:gd name="connsiteX3042" fmla="*/ 11291296 w 11989919"/>
              <a:gd name="connsiteY3042" fmla="*/ 4306469 h 6634795"/>
              <a:gd name="connsiteX3043" fmla="*/ 11254720 w 11989919"/>
              <a:gd name="connsiteY3043" fmla="*/ 4269893 h 6634795"/>
              <a:gd name="connsiteX3044" fmla="*/ 11291296 w 11989919"/>
              <a:gd name="connsiteY3044" fmla="*/ 4233317 h 6634795"/>
              <a:gd name="connsiteX3045" fmla="*/ 11070615 w 11989919"/>
              <a:gd name="connsiteY3045" fmla="*/ 4233317 h 6634795"/>
              <a:gd name="connsiteX3046" fmla="*/ 11107191 w 11989919"/>
              <a:gd name="connsiteY3046" fmla="*/ 4269893 h 6634795"/>
              <a:gd name="connsiteX3047" fmla="*/ 11070615 w 11989919"/>
              <a:gd name="connsiteY3047" fmla="*/ 4306469 h 6634795"/>
              <a:gd name="connsiteX3048" fmla="*/ 11034039 w 11989919"/>
              <a:gd name="connsiteY3048" fmla="*/ 4269893 h 6634795"/>
              <a:gd name="connsiteX3049" fmla="*/ 11070615 w 11989919"/>
              <a:gd name="connsiteY3049" fmla="*/ 4233317 h 6634795"/>
              <a:gd name="connsiteX3050" fmla="*/ 10849934 w 11989919"/>
              <a:gd name="connsiteY3050" fmla="*/ 4233317 h 6634795"/>
              <a:gd name="connsiteX3051" fmla="*/ 10886510 w 11989919"/>
              <a:gd name="connsiteY3051" fmla="*/ 4269893 h 6634795"/>
              <a:gd name="connsiteX3052" fmla="*/ 10849934 w 11989919"/>
              <a:gd name="connsiteY3052" fmla="*/ 4306469 h 6634795"/>
              <a:gd name="connsiteX3053" fmla="*/ 10813358 w 11989919"/>
              <a:gd name="connsiteY3053" fmla="*/ 4269893 h 6634795"/>
              <a:gd name="connsiteX3054" fmla="*/ 10849934 w 11989919"/>
              <a:gd name="connsiteY3054" fmla="*/ 4233317 h 6634795"/>
              <a:gd name="connsiteX3055" fmla="*/ 10629253 w 11989919"/>
              <a:gd name="connsiteY3055" fmla="*/ 4233317 h 6634795"/>
              <a:gd name="connsiteX3056" fmla="*/ 10665829 w 11989919"/>
              <a:gd name="connsiteY3056" fmla="*/ 4269893 h 6634795"/>
              <a:gd name="connsiteX3057" fmla="*/ 10629253 w 11989919"/>
              <a:gd name="connsiteY3057" fmla="*/ 4306469 h 6634795"/>
              <a:gd name="connsiteX3058" fmla="*/ 10592677 w 11989919"/>
              <a:gd name="connsiteY3058" fmla="*/ 4269893 h 6634795"/>
              <a:gd name="connsiteX3059" fmla="*/ 10629253 w 11989919"/>
              <a:gd name="connsiteY3059" fmla="*/ 4233317 h 6634795"/>
              <a:gd name="connsiteX3060" fmla="*/ 10408572 w 11989919"/>
              <a:gd name="connsiteY3060" fmla="*/ 4233317 h 6634795"/>
              <a:gd name="connsiteX3061" fmla="*/ 10445148 w 11989919"/>
              <a:gd name="connsiteY3061" fmla="*/ 4269893 h 6634795"/>
              <a:gd name="connsiteX3062" fmla="*/ 10408572 w 11989919"/>
              <a:gd name="connsiteY3062" fmla="*/ 4306469 h 6634795"/>
              <a:gd name="connsiteX3063" fmla="*/ 10371996 w 11989919"/>
              <a:gd name="connsiteY3063" fmla="*/ 4269893 h 6634795"/>
              <a:gd name="connsiteX3064" fmla="*/ 10408572 w 11989919"/>
              <a:gd name="connsiteY3064" fmla="*/ 4233317 h 6634795"/>
              <a:gd name="connsiteX3065" fmla="*/ 10187891 w 11989919"/>
              <a:gd name="connsiteY3065" fmla="*/ 4233317 h 6634795"/>
              <a:gd name="connsiteX3066" fmla="*/ 10224467 w 11989919"/>
              <a:gd name="connsiteY3066" fmla="*/ 4269893 h 6634795"/>
              <a:gd name="connsiteX3067" fmla="*/ 10187891 w 11989919"/>
              <a:gd name="connsiteY3067" fmla="*/ 4306469 h 6634795"/>
              <a:gd name="connsiteX3068" fmla="*/ 10151315 w 11989919"/>
              <a:gd name="connsiteY3068" fmla="*/ 4269893 h 6634795"/>
              <a:gd name="connsiteX3069" fmla="*/ 10187891 w 11989919"/>
              <a:gd name="connsiteY3069" fmla="*/ 4233317 h 6634795"/>
              <a:gd name="connsiteX3070" fmla="*/ 9967210 w 11989919"/>
              <a:gd name="connsiteY3070" fmla="*/ 4233317 h 6634795"/>
              <a:gd name="connsiteX3071" fmla="*/ 10003786 w 11989919"/>
              <a:gd name="connsiteY3071" fmla="*/ 4269893 h 6634795"/>
              <a:gd name="connsiteX3072" fmla="*/ 9967210 w 11989919"/>
              <a:gd name="connsiteY3072" fmla="*/ 4306469 h 6634795"/>
              <a:gd name="connsiteX3073" fmla="*/ 9930634 w 11989919"/>
              <a:gd name="connsiteY3073" fmla="*/ 4269893 h 6634795"/>
              <a:gd name="connsiteX3074" fmla="*/ 9967210 w 11989919"/>
              <a:gd name="connsiteY3074" fmla="*/ 4233317 h 6634795"/>
              <a:gd name="connsiteX3075" fmla="*/ 9746529 w 11989919"/>
              <a:gd name="connsiteY3075" fmla="*/ 4233317 h 6634795"/>
              <a:gd name="connsiteX3076" fmla="*/ 9783105 w 11989919"/>
              <a:gd name="connsiteY3076" fmla="*/ 4269893 h 6634795"/>
              <a:gd name="connsiteX3077" fmla="*/ 9746529 w 11989919"/>
              <a:gd name="connsiteY3077" fmla="*/ 4306469 h 6634795"/>
              <a:gd name="connsiteX3078" fmla="*/ 9709953 w 11989919"/>
              <a:gd name="connsiteY3078" fmla="*/ 4269893 h 6634795"/>
              <a:gd name="connsiteX3079" fmla="*/ 9746529 w 11989919"/>
              <a:gd name="connsiteY3079" fmla="*/ 4233317 h 6634795"/>
              <a:gd name="connsiteX3080" fmla="*/ 9525848 w 11989919"/>
              <a:gd name="connsiteY3080" fmla="*/ 4233317 h 6634795"/>
              <a:gd name="connsiteX3081" fmla="*/ 9562424 w 11989919"/>
              <a:gd name="connsiteY3081" fmla="*/ 4269893 h 6634795"/>
              <a:gd name="connsiteX3082" fmla="*/ 9525848 w 11989919"/>
              <a:gd name="connsiteY3082" fmla="*/ 4306469 h 6634795"/>
              <a:gd name="connsiteX3083" fmla="*/ 9489272 w 11989919"/>
              <a:gd name="connsiteY3083" fmla="*/ 4269893 h 6634795"/>
              <a:gd name="connsiteX3084" fmla="*/ 9525848 w 11989919"/>
              <a:gd name="connsiteY3084" fmla="*/ 4233317 h 6634795"/>
              <a:gd name="connsiteX3085" fmla="*/ 9305167 w 11989919"/>
              <a:gd name="connsiteY3085" fmla="*/ 4233317 h 6634795"/>
              <a:gd name="connsiteX3086" fmla="*/ 9341743 w 11989919"/>
              <a:gd name="connsiteY3086" fmla="*/ 4269893 h 6634795"/>
              <a:gd name="connsiteX3087" fmla="*/ 9305167 w 11989919"/>
              <a:gd name="connsiteY3087" fmla="*/ 4306469 h 6634795"/>
              <a:gd name="connsiteX3088" fmla="*/ 9268591 w 11989919"/>
              <a:gd name="connsiteY3088" fmla="*/ 4269893 h 6634795"/>
              <a:gd name="connsiteX3089" fmla="*/ 9305167 w 11989919"/>
              <a:gd name="connsiteY3089" fmla="*/ 4233317 h 6634795"/>
              <a:gd name="connsiteX3090" fmla="*/ 9084486 w 11989919"/>
              <a:gd name="connsiteY3090" fmla="*/ 4233317 h 6634795"/>
              <a:gd name="connsiteX3091" fmla="*/ 9121062 w 11989919"/>
              <a:gd name="connsiteY3091" fmla="*/ 4269893 h 6634795"/>
              <a:gd name="connsiteX3092" fmla="*/ 9084486 w 11989919"/>
              <a:gd name="connsiteY3092" fmla="*/ 4306469 h 6634795"/>
              <a:gd name="connsiteX3093" fmla="*/ 9047910 w 11989919"/>
              <a:gd name="connsiteY3093" fmla="*/ 4269893 h 6634795"/>
              <a:gd name="connsiteX3094" fmla="*/ 9084486 w 11989919"/>
              <a:gd name="connsiteY3094" fmla="*/ 4233317 h 6634795"/>
              <a:gd name="connsiteX3095" fmla="*/ 8863805 w 11989919"/>
              <a:gd name="connsiteY3095" fmla="*/ 4233317 h 6634795"/>
              <a:gd name="connsiteX3096" fmla="*/ 8900381 w 11989919"/>
              <a:gd name="connsiteY3096" fmla="*/ 4269893 h 6634795"/>
              <a:gd name="connsiteX3097" fmla="*/ 8863805 w 11989919"/>
              <a:gd name="connsiteY3097" fmla="*/ 4306469 h 6634795"/>
              <a:gd name="connsiteX3098" fmla="*/ 8827229 w 11989919"/>
              <a:gd name="connsiteY3098" fmla="*/ 4269893 h 6634795"/>
              <a:gd name="connsiteX3099" fmla="*/ 8863805 w 11989919"/>
              <a:gd name="connsiteY3099" fmla="*/ 4233317 h 6634795"/>
              <a:gd name="connsiteX3100" fmla="*/ 8643124 w 11989919"/>
              <a:gd name="connsiteY3100" fmla="*/ 4233317 h 6634795"/>
              <a:gd name="connsiteX3101" fmla="*/ 8679700 w 11989919"/>
              <a:gd name="connsiteY3101" fmla="*/ 4269893 h 6634795"/>
              <a:gd name="connsiteX3102" fmla="*/ 8643124 w 11989919"/>
              <a:gd name="connsiteY3102" fmla="*/ 4306469 h 6634795"/>
              <a:gd name="connsiteX3103" fmla="*/ 8606548 w 11989919"/>
              <a:gd name="connsiteY3103" fmla="*/ 4269893 h 6634795"/>
              <a:gd name="connsiteX3104" fmla="*/ 8643124 w 11989919"/>
              <a:gd name="connsiteY3104" fmla="*/ 4233317 h 6634795"/>
              <a:gd name="connsiteX3105" fmla="*/ 8422443 w 11989919"/>
              <a:gd name="connsiteY3105" fmla="*/ 4233317 h 6634795"/>
              <a:gd name="connsiteX3106" fmla="*/ 8459019 w 11989919"/>
              <a:gd name="connsiteY3106" fmla="*/ 4269893 h 6634795"/>
              <a:gd name="connsiteX3107" fmla="*/ 8422443 w 11989919"/>
              <a:gd name="connsiteY3107" fmla="*/ 4306469 h 6634795"/>
              <a:gd name="connsiteX3108" fmla="*/ 8385867 w 11989919"/>
              <a:gd name="connsiteY3108" fmla="*/ 4269893 h 6634795"/>
              <a:gd name="connsiteX3109" fmla="*/ 8422443 w 11989919"/>
              <a:gd name="connsiteY3109" fmla="*/ 4233317 h 6634795"/>
              <a:gd name="connsiteX3110" fmla="*/ 8201762 w 11989919"/>
              <a:gd name="connsiteY3110" fmla="*/ 4233317 h 6634795"/>
              <a:gd name="connsiteX3111" fmla="*/ 8238338 w 11989919"/>
              <a:gd name="connsiteY3111" fmla="*/ 4269893 h 6634795"/>
              <a:gd name="connsiteX3112" fmla="*/ 8201762 w 11989919"/>
              <a:gd name="connsiteY3112" fmla="*/ 4306469 h 6634795"/>
              <a:gd name="connsiteX3113" fmla="*/ 8165186 w 11989919"/>
              <a:gd name="connsiteY3113" fmla="*/ 4269893 h 6634795"/>
              <a:gd name="connsiteX3114" fmla="*/ 8201762 w 11989919"/>
              <a:gd name="connsiteY3114" fmla="*/ 4233317 h 6634795"/>
              <a:gd name="connsiteX3115" fmla="*/ 7981081 w 11989919"/>
              <a:gd name="connsiteY3115" fmla="*/ 4233317 h 6634795"/>
              <a:gd name="connsiteX3116" fmla="*/ 8017657 w 11989919"/>
              <a:gd name="connsiteY3116" fmla="*/ 4269893 h 6634795"/>
              <a:gd name="connsiteX3117" fmla="*/ 7981081 w 11989919"/>
              <a:gd name="connsiteY3117" fmla="*/ 4306469 h 6634795"/>
              <a:gd name="connsiteX3118" fmla="*/ 7944505 w 11989919"/>
              <a:gd name="connsiteY3118" fmla="*/ 4269893 h 6634795"/>
              <a:gd name="connsiteX3119" fmla="*/ 7981081 w 11989919"/>
              <a:gd name="connsiteY3119" fmla="*/ 4233317 h 6634795"/>
              <a:gd name="connsiteX3120" fmla="*/ 7760400 w 11989919"/>
              <a:gd name="connsiteY3120" fmla="*/ 4233317 h 6634795"/>
              <a:gd name="connsiteX3121" fmla="*/ 7796976 w 11989919"/>
              <a:gd name="connsiteY3121" fmla="*/ 4269893 h 6634795"/>
              <a:gd name="connsiteX3122" fmla="*/ 7760400 w 11989919"/>
              <a:gd name="connsiteY3122" fmla="*/ 4306469 h 6634795"/>
              <a:gd name="connsiteX3123" fmla="*/ 7723824 w 11989919"/>
              <a:gd name="connsiteY3123" fmla="*/ 4269893 h 6634795"/>
              <a:gd name="connsiteX3124" fmla="*/ 7760400 w 11989919"/>
              <a:gd name="connsiteY3124" fmla="*/ 4233317 h 6634795"/>
              <a:gd name="connsiteX3125" fmla="*/ 7539719 w 11989919"/>
              <a:gd name="connsiteY3125" fmla="*/ 4233317 h 6634795"/>
              <a:gd name="connsiteX3126" fmla="*/ 7576295 w 11989919"/>
              <a:gd name="connsiteY3126" fmla="*/ 4269893 h 6634795"/>
              <a:gd name="connsiteX3127" fmla="*/ 7539719 w 11989919"/>
              <a:gd name="connsiteY3127" fmla="*/ 4306469 h 6634795"/>
              <a:gd name="connsiteX3128" fmla="*/ 7503143 w 11989919"/>
              <a:gd name="connsiteY3128" fmla="*/ 4269893 h 6634795"/>
              <a:gd name="connsiteX3129" fmla="*/ 7539719 w 11989919"/>
              <a:gd name="connsiteY3129" fmla="*/ 4233317 h 6634795"/>
              <a:gd name="connsiteX3130" fmla="*/ 7319038 w 11989919"/>
              <a:gd name="connsiteY3130" fmla="*/ 4233317 h 6634795"/>
              <a:gd name="connsiteX3131" fmla="*/ 7355614 w 11989919"/>
              <a:gd name="connsiteY3131" fmla="*/ 4269893 h 6634795"/>
              <a:gd name="connsiteX3132" fmla="*/ 7319038 w 11989919"/>
              <a:gd name="connsiteY3132" fmla="*/ 4306469 h 6634795"/>
              <a:gd name="connsiteX3133" fmla="*/ 7282462 w 11989919"/>
              <a:gd name="connsiteY3133" fmla="*/ 4269893 h 6634795"/>
              <a:gd name="connsiteX3134" fmla="*/ 7319038 w 11989919"/>
              <a:gd name="connsiteY3134" fmla="*/ 4233317 h 6634795"/>
              <a:gd name="connsiteX3135" fmla="*/ 7098357 w 11989919"/>
              <a:gd name="connsiteY3135" fmla="*/ 4233317 h 6634795"/>
              <a:gd name="connsiteX3136" fmla="*/ 7134933 w 11989919"/>
              <a:gd name="connsiteY3136" fmla="*/ 4269893 h 6634795"/>
              <a:gd name="connsiteX3137" fmla="*/ 7098357 w 11989919"/>
              <a:gd name="connsiteY3137" fmla="*/ 4306469 h 6634795"/>
              <a:gd name="connsiteX3138" fmla="*/ 7061781 w 11989919"/>
              <a:gd name="connsiteY3138" fmla="*/ 4269893 h 6634795"/>
              <a:gd name="connsiteX3139" fmla="*/ 7098357 w 11989919"/>
              <a:gd name="connsiteY3139" fmla="*/ 4233317 h 6634795"/>
              <a:gd name="connsiteX3140" fmla="*/ 6877676 w 11989919"/>
              <a:gd name="connsiteY3140" fmla="*/ 4233317 h 6634795"/>
              <a:gd name="connsiteX3141" fmla="*/ 6914252 w 11989919"/>
              <a:gd name="connsiteY3141" fmla="*/ 4269893 h 6634795"/>
              <a:gd name="connsiteX3142" fmla="*/ 6877676 w 11989919"/>
              <a:gd name="connsiteY3142" fmla="*/ 4306469 h 6634795"/>
              <a:gd name="connsiteX3143" fmla="*/ 6841100 w 11989919"/>
              <a:gd name="connsiteY3143" fmla="*/ 4269893 h 6634795"/>
              <a:gd name="connsiteX3144" fmla="*/ 6877676 w 11989919"/>
              <a:gd name="connsiteY3144" fmla="*/ 4233317 h 6634795"/>
              <a:gd name="connsiteX3145" fmla="*/ 6656995 w 11989919"/>
              <a:gd name="connsiteY3145" fmla="*/ 4233317 h 6634795"/>
              <a:gd name="connsiteX3146" fmla="*/ 6693571 w 11989919"/>
              <a:gd name="connsiteY3146" fmla="*/ 4269893 h 6634795"/>
              <a:gd name="connsiteX3147" fmla="*/ 6656995 w 11989919"/>
              <a:gd name="connsiteY3147" fmla="*/ 4306469 h 6634795"/>
              <a:gd name="connsiteX3148" fmla="*/ 6620419 w 11989919"/>
              <a:gd name="connsiteY3148" fmla="*/ 4269893 h 6634795"/>
              <a:gd name="connsiteX3149" fmla="*/ 6656995 w 11989919"/>
              <a:gd name="connsiteY3149" fmla="*/ 4233317 h 6634795"/>
              <a:gd name="connsiteX3150" fmla="*/ 6436314 w 11989919"/>
              <a:gd name="connsiteY3150" fmla="*/ 4233317 h 6634795"/>
              <a:gd name="connsiteX3151" fmla="*/ 6472890 w 11989919"/>
              <a:gd name="connsiteY3151" fmla="*/ 4269893 h 6634795"/>
              <a:gd name="connsiteX3152" fmla="*/ 6436314 w 11989919"/>
              <a:gd name="connsiteY3152" fmla="*/ 4306469 h 6634795"/>
              <a:gd name="connsiteX3153" fmla="*/ 6399738 w 11989919"/>
              <a:gd name="connsiteY3153" fmla="*/ 4269893 h 6634795"/>
              <a:gd name="connsiteX3154" fmla="*/ 6436314 w 11989919"/>
              <a:gd name="connsiteY3154" fmla="*/ 4233317 h 6634795"/>
              <a:gd name="connsiteX3155" fmla="*/ 6215633 w 11989919"/>
              <a:gd name="connsiteY3155" fmla="*/ 4233317 h 6634795"/>
              <a:gd name="connsiteX3156" fmla="*/ 6252209 w 11989919"/>
              <a:gd name="connsiteY3156" fmla="*/ 4269893 h 6634795"/>
              <a:gd name="connsiteX3157" fmla="*/ 6215633 w 11989919"/>
              <a:gd name="connsiteY3157" fmla="*/ 4306469 h 6634795"/>
              <a:gd name="connsiteX3158" fmla="*/ 6179057 w 11989919"/>
              <a:gd name="connsiteY3158" fmla="*/ 4269893 h 6634795"/>
              <a:gd name="connsiteX3159" fmla="*/ 6215633 w 11989919"/>
              <a:gd name="connsiteY3159" fmla="*/ 4233317 h 6634795"/>
              <a:gd name="connsiteX3160" fmla="*/ 5994952 w 11989919"/>
              <a:gd name="connsiteY3160" fmla="*/ 4233317 h 6634795"/>
              <a:gd name="connsiteX3161" fmla="*/ 6031528 w 11989919"/>
              <a:gd name="connsiteY3161" fmla="*/ 4269893 h 6634795"/>
              <a:gd name="connsiteX3162" fmla="*/ 5994952 w 11989919"/>
              <a:gd name="connsiteY3162" fmla="*/ 4306469 h 6634795"/>
              <a:gd name="connsiteX3163" fmla="*/ 5958376 w 11989919"/>
              <a:gd name="connsiteY3163" fmla="*/ 4269893 h 6634795"/>
              <a:gd name="connsiteX3164" fmla="*/ 5994952 w 11989919"/>
              <a:gd name="connsiteY3164" fmla="*/ 4233317 h 6634795"/>
              <a:gd name="connsiteX3165" fmla="*/ 5774272 w 11989919"/>
              <a:gd name="connsiteY3165" fmla="*/ 4233317 h 6634795"/>
              <a:gd name="connsiteX3166" fmla="*/ 5810848 w 11989919"/>
              <a:gd name="connsiteY3166" fmla="*/ 4269893 h 6634795"/>
              <a:gd name="connsiteX3167" fmla="*/ 5774272 w 11989919"/>
              <a:gd name="connsiteY3167" fmla="*/ 4306469 h 6634795"/>
              <a:gd name="connsiteX3168" fmla="*/ 5737697 w 11989919"/>
              <a:gd name="connsiteY3168" fmla="*/ 4269893 h 6634795"/>
              <a:gd name="connsiteX3169" fmla="*/ 5774272 w 11989919"/>
              <a:gd name="connsiteY3169" fmla="*/ 4233317 h 6634795"/>
              <a:gd name="connsiteX3170" fmla="*/ 5553593 w 11989919"/>
              <a:gd name="connsiteY3170" fmla="*/ 4233317 h 6634795"/>
              <a:gd name="connsiteX3171" fmla="*/ 5590169 w 11989919"/>
              <a:gd name="connsiteY3171" fmla="*/ 4269893 h 6634795"/>
              <a:gd name="connsiteX3172" fmla="*/ 5553593 w 11989919"/>
              <a:gd name="connsiteY3172" fmla="*/ 4306469 h 6634795"/>
              <a:gd name="connsiteX3173" fmla="*/ 5517018 w 11989919"/>
              <a:gd name="connsiteY3173" fmla="*/ 4269893 h 6634795"/>
              <a:gd name="connsiteX3174" fmla="*/ 5553593 w 11989919"/>
              <a:gd name="connsiteY3174" fmla="*/ 4233317 h 6634795"/>
              <a:gd name="connsiteX3175" fmla="*/ 5332913 w 11989919"/>
              <a:gd name="connsiteY3175" fmla="*/ 4233317 h 6634795"/>
              <a:gd name="connsiteX3176" fmla="*/ 5369490 w 11989919"/>
              <a:gd name="connsiteY3176" fmla="*/ 4269893 h 6634795"/>
              <a:gd name="connsiteX3177" fmla="*/ 5332913 w 11989919"/>
              <a:gd name="connsiteY3177" fmla="*/ 4306469 h 6634795"/>
              <a:gd name="connsiteX3178" fmla="*/ 5296337 w 11989919"/>
              <a:gd name="connsiteY3178" fmla="*/ 4269893 h 6634795"/>
              <a:gd name="connsiteX3179" fmla="*/ 5332913 w 11989919"/>
              <a:gd name="connsiteY3179" fmla="*/ 4233317 h 6634795"/>
              <a:gd name="connsiteX3180" fmla="*/ 5112230 w 11989919"/>
              <a:gd name="connsiteY3180" fmla="*/ 4233317 h 6634795"/>
              <a:gd name="connsiteX3181" fmla="*/ 5148807 w 11989919"/>
              <a:gd name="connsiteY3181" fmla="*/ 4269893 h 6634795"/>
              <a:gd name="connsiteX3182" fmla="*/ 5112230 w 11989919"/>
              <a:gd name="connsiteY3182" fmla="*/ 4306469 h 6634795"/>
              <a:gd name="connsiteX3183" fmla="*/ 5075655 w 11989919"/>
              <a:gd name="connsiteY3183" fmla="*/ 4269893 h 6634795"/>
              <a:gd name="connsiteX3184" fmla="*/ 5112230 w 11989919"/>
              <a:gd name="connsiteY3184" fmla="*/ 4233317 h 6634795"/>
              <a:gd name="connsiteX3185" fmla="*/ 4891552 w 11989919"/>
              <a:gd name="connsiteY3185" fmla="*/ 4233317 h 6634795"/>
              <a:gd name="connsiteX3186" fmla="*/ 4928127 w 11989919"/>
              <a:gd name="connsiteY3186" fmla="*/ 4269893 h 6634795"/>
              <a:gd name="connsiteX3187" fmla="*/ 4891552 w 11989919"/>
              <a:gd name="connsiteY3187" fmla="*/ 4306469 h 6634795"/>
              <a:gd name="connsiteX3188" fmla="*/ 4854975 w 11989919"/>
              <a:gd name="connsiteY3188" fmla="*/ 4269893 h 6634795"/>
              <a:gd name="connsiteX3189" fmla="*/ 4891552 w 11989919"/>
              <a:gd name="connsiteY3189" fmla="*/ 4233317 h 6634795"/>
              <a:gd name="connsiteX3190" fmla="*/ 4670871 w 11989919"/>
              <a:gd name="connsiteY3190" fmla="*/ 4233317 h 6634795"/>
              <a:gd name="connsiteX3191" fmla="*/ 4707447 w 11989919"/>
              <a:gd name="connsiteY3191" fmla="*/ 4269893 h 6634795"/>
              <a:gd name="connsiteX3192" fmla="*/ 4670871 w 11989919"/>
              <a:gd name="connsiteY3192" fmla="*/ 4306469 h 6634795"/>
              <a:gd name="connsiteX3193" fmla="*/ 4634295 w 11989919"/>
              <a:gd name="connsiteY3193" fmla="*/ 4269893 h 6634795"/>
              <a:gd name="connsiteX3194" fmla="*/ 4670871 w 11989919"/>
              <a:gd name="connsiteY3194" fmla="*/ 4233317 h 6634795"/>
              <a:gd name="connsiteX3195" fmla="*/ 4450188 w 11989919"/>
              <a:gd name="connsiteY3195" fmla="*/ 4233317 h 6634795"/>
              <a:gd name="connsiteX3196" fmla="*/ 4486764 w 11989919"/>
              <a:gd name="connsiteY3196" fmla="*/ 4269893 h 6634795"/>
              <a:gd name="connsiteX3197" fmla="*/ 4450188 w 11989919"/>
              <a:gd name="connsiteY3197" fmla="*/ 4306469 h 6634795"/>
              <a:gd name="connsiteX3198" fmla="*/ 4413613 w 11989919"/>
              <a:gd name="connsiteY3198" fmla="*/ 4269893 h 6634795"/>
              <a:gd name="connsiteX3199" fmla="*/ 4450188 w 11989919"/>
              <a:gd name="connsiteY3199" fmla="*/ 4233317 h 6634795"/>
              <a:gd name="connsiteX3200" fmla="*/ 4229507 w 11989919"/>
              <a:gd name="connsiteY3200" fmla="*/ 4233317 h 6634795"/>
              <a:gd name="connsiteX3201" fmla="*/ 4266084 w 11989919"/>
              <a:gd name="connsiteY3201" fmla="*/ 4269893 h 6634795"/>
              <a:gd name="connsiteX3202" fmla="*/ 4229507 w 11989919"/>
              <a:gd name="connsiteY3202" fmla="*/ 4306469 h 6634795"/>
              <a:gd name="connsiteX3203" fmla="*/ 4192931 w 11989919"/>
              <a:gd name="connsiteY3203" fmla="*/ 4269893 h 6634795"/>
              <a:gd name="connsiteX3204" fmla="*/ 4229507 w 11989919"/>
              <a:gd name="connsiteY3204" fmla="*/ 4233317 h 6634795"/>
              <a:gd name="connsiteX3205" fmla="*/ 4008847 w 11989919"/>
              <a:gd name="connsiteY3205" fmla="*/ 4233317 h 6634795"/>
              <a:gd name="connsiteX3206" fmla="*/ 4045426 w 11989919"/>
              <a:gd name="connsiteY3206" fmla="*/ 4269893 h 6634795"/>
              <a:gd name="connsiteX3207" fmla="*/ 4008847 w 11989919"/>
              <a:gd name="connsiteY3207" fmla="*/ 4306469 h 6634795"/>
              <a:gd name="connsiteX3208" fmla="*/ 3972267 w 11989919"/>
              <a:gd name="connsiteY3208" fmla="*/ 4269893 h 6634795"/>
              <a:gd name="connsiteX3209" fmla="*/ 4008847 w 11989919"/>
              <a:gd name="connsiteY3209" fmla="*/ 4233317 h 6634795"/>
              <a:gd name="connsiteX3210" fmla="*/ 3788165 w 11989919"/>
              <a:gd name="connsiteY3210" fmla="*/ 4233317 h 6634795"/>
              <a:gd name="connsiteX3211" fmla="*/ 3824738 w 11989919"/>
              <a:gd name="connsiteY3211" fmla="*/ 4269893 h 6634795"/>
              <a:gd name="connsiteX3212" fmla="*/ 3788165 w 11989919"/>
              <a:gd name="connsiteY3212" fmla="*/ 4306469 h 6634795"/>
              <a:gd name="connsiteX3213" fmla="*/ 3751588 w 11989919"/>
              <a:gd name="connsiteY3213" fmla="*/ 4269893 h 6634795"/>
              <a:gd name="connsiteX3214" fmla="*/ 3788165 w 11989919"/>
              <a:gd name="connsiteY3214" fmla="*/ 4233317 h 6634795"/>
              <a:gd name="connsiteX3215" fmla="*/ 3567479 w 11989919"/>
              <a:gd name="connsiteY3215" fmla="*/ 4233317 h 6634795"/>
              <a:gd name="connsiteX3216" fmla="*/ 3604051 w 11989919"/>
              <a:gd name="connsiteY3216" fmla="*/ 4269893 h 6634795"/>
              <a:gd name="connsiteX3217" fmla="*/ 3567479 w 11989919"/>
              <a:gd name="connsiteY3217" fmla="*/ 4306469 h 6634795"/>
              <a:gd name="connsiteX3218" fmla="*/ 3530901 w 11989919"/>
              <a:gd name="connsiteY3218" fmla="*/ 4269893 h 6634795"/>
              <a:gd name="connsiteX3219" fmla="*/ 3567479 w 11989919"/>
              <a:gd name="connsiteY3219" fmla="*/ 4233317 h 6634795"/>
              <a:gd name="connsiteX3220" fmla="*/ 3346801 w 11989919"/>
              <a:gd name="connsiteY3220" fmla="*/ 4233317 h 6634795"/>
              <a:gd name="connsiteX3221" fmla="*/ 3383375 w 11989919"/>
              <a:gd name="connsiteY3221" fmla="*/ 4269893 h 6634795"/>
              <a:gd name="connsiteX3222" fmla="*/ 3346801 w 11989919"/>
              <a:gd name="connsiteY3222" fmla="*/ 4306469 h 6634795"/>
              <a:gd name="connsiteX3223" fmla="*/ 3310228 w 11989919"/>
              <a:gd name="connsiteY3223" fmla="*/ 4269893 h 6634795"/>
              <a:gd name="connsiteX3224" fmla="*/ 3346801 w 11989919"/>
              <a:gd name="connsiteY3224" fmla="*/ 4233317 h 6634795"/>
              <a:gd name="connsiteX3225" fmla="*/ 3126126 w 11989919"/>
              <a:gd name="connsiteY3225" fmla="*/ 4233317 h 6634795"/>
              <a:gd name="connsiteX3226" fmla="*/ 3162696 w 11989919"/>
              <a:gd name="connsiteY3226" fmla="*/ 4269893 h 6634795"/>
              <a:gd name="connsiteX3227" fmla="*/ 3126126 w 11989919"/>
              <a:gd name="connsiteY3227" fmla="*/ 4306469 h 6634795"/>
              <a:gd name="connsiteX3228" fmla="*/ 3089541 w 11989919"/>
              <a:gd name="connsiteY3228" fmla="*/ 4269893 h 6634795"/>
              <a:gd name="connsiteX3229" fmla="*/ 3126126 w 11989919"/>
              <a:gd name="connsiteY3229" fmla="*/ 4233317 h 6634795"/>
              <a:gd name="connsiteX3230" fmla="*/ 2905436 w 11989919"/>
              <a:gd name="connsiteY3230" fmla="*/ 4233317 h 6634795"/>
              <a:gd name="connsiteX3231" fmla="*/ 2942013 w 11989919"/>
              <a:gd name="connsiteY3231" fmla="*/ 4269893 h 6634795"/>
              <a:gd name="connsiteX3232" fmla="*/ 2905436 w 11989919"/>
              <a:gd name="connsiteY3232" fmla="*/ 4306469 h 6634795"/>
              <a:gd name="connsiteX3233" fmla="*/ 2868866 w 11989919"/>
              <a:gd name="connsiteY3233" fmla="*/ 4269893 h 6634795"/>
              <a:gd name="connsiteX3234" fmla="*/ 2905436 w 11989919"/>
              <a:gd name="connsiteY3234" fmla="*/ 4233317 h 6634795"/>
              <a:gd name="connsiteX3235" fmla="*/ 2684758 w 11989919"/>
              <a:gd name="connsiteY3235" fmla="*/ 4233317 h 6634795"/>
              <a:gd name="connsiteX3236" fmla="*/ 2721329 w 11989919"/>
              <a:gd name="connsiteY3236" fmla="*/ 4269893 h 6634795"/>
              <a:gd name="connsiteX3237" fmla="*/ 2684758 w 11989919"/>
              <a:gd name="connsiteY3237" fmla="*/ 4306469 h 6634795"/>
              <a:gd name="connsiteX3238" fmla="*/ 2648177 w 11989919"/>
              <a:gd name="connsiteY3238" fmla="*/ 4269893 h 6634795"/>
              <a:gd name="connsiteX3239" fmla="*/ 2684758 w 11989919"/>
              <a:gd name="connsiteY3239" fmla="*/ 4233317 h 6634795"/>
              <a:gd name="connsiteX3240" fmla="*/ 2464071 w 11989919"/>
              <a:gd name="connsiteY3240" fmla="*/ 4233317 h 6634795"/>
              <a:gd name="connsiteX3241" fmla="*/ 2500650 w 11989919"/>
              <a:gd name="connsiteY3241" fmla="*/ 4269893 h 6634795"/>
              <a:gd name="connsiteX3242" fmla="*/ 2464071 w 11989919"/>
              <a:gd name="connsiteY3242" fmla="*/ 4306469 h 6634795"/>
              <a:gd name="connsiteX3243" fmla="*/ 2427500 w 11989919"/>
              <a:gd name="connsiteY3243" fmla="*/ 4269893 h 6634795"/>
              <a:gd name="connsiteX3244" fmla="*/ 2464071 w 11989919"/>
              <a:gd name="connsiteY3244" fmla="*/ 4233317 h 6634795"/>
              <a:gd name="connsiteX3245" fmla="*/ 2243393 w 11989919"/>
              <a:gd name="connsiteY3245" fmla="*/ 4233317 h 6634795"/>
              <a:gd name="connsiteX3246" fmla="*/ 2279972 w 11989919"/>
              <a:gd name="connsiteY3246" fmla="*/ 4269893 h 6634795"/>
              <a:gd name="connsiteX3247" fmla="*/ 2243393 w 11989919"/>
              <a:gd name="connsiteY3247" fmla="*/ 4306469 h 6634795"/>
              <a:gd name="connsiteX3248" fmla="*/ 2206817 w 11989919"/>
              <a:gd name="connsiteY3248" fmla="*/ 4269893 h 6634795"/>
              <a:gd name="connsiteX3249" fmla="*/ 2243393 w 11989919"/>
              <a:gd name="connsiteY3249" fmla="*/ 4233317 h 6634795"/>
              <a:gd name="connsiteX3250" fmla="*/ 2022713 w 11989919"/>
              <a:gd name="connsiteY3250" fmla="*/ 4233317 h 6634795"/>
              <a:gd name="connsiteX3251" fmla="*/ 2059288 w 11989919"/>
              <a:gd name="connsiteY3251" fmla="*/ 4269893 h 6634795"/>
              <a:gd name="connsiteX3252" fmla="*/ 2022713 w 11989919"/>
              <a:gd name="connsiteY3252" fmla="*/ 4306469 h 6634795"/>
              <a:gd name="connsiteX3253" fmla="*/ 1986177 w 11989919"/>
              <a:gd name="connsiteY3253" fmla="*/ 4269893 h 6634795"/>
              <a:gd name="connsiteX3254" fmla="*/ 2022713 w 11989919"/>
              <a:gd name="connsiteY3254" fmla="*/ 4233317 h 6634795"/>
              <a:gd name="connsiteX3255" fmla="*/ 1802067 w 11989919"/>
              <a:gd name="connsiteY3255" fmla="*/ 4233317 h 6634795"/>
              <a:gd name="connsiteX3256" fmla="*/ 1838643 w 11989919"/>
              <a:gd name="connsiteY3256" fmla="*/ 4269893 h 6634795"/>
              <a:gd name="connsiteX3257" fmla="*/ 1802067 w 11989919"/>
              <a:gd name="connsiteY3257" fmla="*/ 4306469 h 6634795"/>
              <a:gd name="connsiteX3258" fmla="*/ 1765491 w 11989919"/>
              <a:gd name="connsiteY3258" fmla="*/ 4269893 h 6634795"/>
              <a:gd name="connsiteX3259" fmla="*/ 1802067 w 11989919"/>
              <a:gd name="connsiteY3259" fmla="*/ 4233317 h 6634795"/>
              <a:gd name="connsiteX3260" fmla="*/ 1581382 w 11989919"/>
              <a:gd name="connsiteY3260" fmla="*/ 4233317 h 6634795"/>
              <a:gd name="connsiteX3261" fmla="*/ 1617957 w 11989919"/>
              <a:gd name="connsiteY3261" fmla="*/ 4269893 h 6634795"/>
              <a:gd name="connsiteX3262" fmla="*/ 1581382 w 11989919"/>
              <a:gd name="connsiteY3262" fmla="*/ 4306469 h 6634795"/>
              <a:gd name="connsiteX3263" fmla="*/ 1544805 w 11989919"/>
              <a:gd name="connsiteY3263" fmla="*/ 4269893 h 6634795"/>
              <a:gd name="connsiteX3264" fmla="*/ 1581382 w 11989919"/>
              <a:gd name="connsiteY3264" fmla="*/ 4233317 h 6634795"/>
              <a:gd name="connsiteX3265" fmla="*/ 1360696 w 11989919"/>
              <a:gd name="connsiteY3265" fmla="*/ 4233317 h 6634795"/>
              <a:gd name="connsiteX3266" fmla="*/ 1397271 w 11989919"/>
              <a:gd name="connsiteY3266" fmla="*/ 4269893 h 6634795"/>
              <a:gd name="connsiteX3267" fmla="*/ 1360696 w 11989919"/>
              <a:gd name="connsiteY3267" fmla="*/ 4306469 h 6634795"/>
              <a:gd name="connsiteX3268" fmla="*/ 1324120 w 11989919"/>
              <a:gd name="connsiteY3268" fmla="*/ 4269893 h 6634795"/>
              <a:gd name="connsiteX3269" fmla="*/ 1360696 w 11989919"/>
              <a:gd name="connsiteY3269" fmla="*/ 4233317 h 6634795"/>
              <a:gd name="connsiteX3270" fmla="*/ 1140010 w 11989919"/>
              <a:gd name="connsiteY3270" fmla="*/ 4233317 h 6634795"/>
              <a:gd name="connsiteX3271" fmla="*/ 1176585 w 11989919"/>
              <a:gd name="connsiteY3271" fmla="*/ 4269893 h 6634795"/>
              <a:gd name="connsiteX3272" fmla="*/ 1140010 w 11989919"/>
              <a:gd name="connsiteY3272" fmla="*/ 4306469 h 6634795"/>
              <a:gd name="connsiteX3273" fmla="*/ 1103434 w 11989919"/>
              <a:gd name="connsiteY3273" fmla="*/ 4269893 h 6634795"/>
              <a:gd name="connsiteX3274" fmla="*/ 1140010 w 11989919"/>
              <a:gd name="connsiteY3274" fmla="*/ 4233317 h 6634795"/>
              <a:gd name="connsiteX3275" fmla="*/ 919324 w 11989919"/>
              <a:gd name="connsiteY3275" fmla="*/ 4233317 h 6634795"/>
              <a:gd name="connsiteX3276" fmla="*/ 955899 w 11989919"/>
              <a:gd name="connsiteY3276" fmla="*/ 4269893 h 6634795"/>
              <a:gd name="connsiteX3277" fmla="*/ 919324 w 11989919"/>
              <a:gd name="connsiteY3277" fmla="*/ 4306469 h 6634795"/>
              <a:gd name="connsiteX3278" fmla="*/ 882747 w 11989919"/>
              <a:gd name="connsiteY3278" fmla="*/ 4269893 h 6634795"/>
              <a:gd name="connsiteX3279" fmla="*/ 919324 w 11989919"/>
              <a:gd name="connsiteY3279" fmla="*/ 4233317 h 6634795"/>
              <a:gd name="connsiteX3280" fmla="*/ 698637 w 11989919"/>
              <a:gd name="connsiteY3280" fmla="*/ 4233317 h 6634795"/>
              <a:gd name="connsiteX3281" fmla="*/ 735213 w 11989919"/>
              <a:gd name="connsiteY3281" fmla="*/ 4269893 h 6634795"/>
              <a:gd name="connsiteX3282" fmla="*/ 698637 w 11989919"/>
              <a:gd name="connsiteY3282" fmla="*/ 4306469 h 6634795"/>
              <a:gd name="connsiteX3283" fmla="*/ 662061 w 11989919"/>
              <a:gd name="connsiteY3283" fmla="*/ 4269893 h 6634795"/>
              <a:gd name="connsiteX3284" fmla="*/ 698637 w 11989919"/>
              <a:gd name="connsiteY3284" fmla="*/ 4233317 h 6634795"/>
              <a:gd name="connsiteX3285" fmla="*/ 477951 w 11989919"/>
              <a:gd name="connsiteY3285" fmla="*/ 4233317 h 6634795"/>
              <a:gd name="connsiteX3286" fmla="*/ 514527 w 11989919"/>
              <a:gd name="connsiteY3286" fmla="*/ 4269893 h 6634795"/>
              <a:gd name="connsiteX3287" fmla="*/ 477951 w 11989919"/>
              <a:gd name="connsiteY3287" fmla="*/ 4306469 h 6634795"/>
              <a:gd name="connsiteX3288" fmla="*/ 441375 w 11989919"/>
              <a:gd name="connsiteY3288" fmla="*/ 4269893 h 6634795"/>
              <a:gd name="connsiteX3289" fmla="*/ 477951 w 11989919"/>
              <a:gd name="connsiteY3289" fmla="*/ 4233317 h 6634795"/>
              <a:gd name="connsiteX3290" fmla="*/ 257265 w 11989919"/>
              <a:gd name="connsiteY3290" fmla="*/ 4233317 h 6634795"/>
              <a:gd name="connsiteX3291" fmla="*/ 293841 w 11989919"/>
              <a:gd name="connsiteY3291" fmla="*/ 4269893 h 6634795"/>
              <a:gd name="connsiteX3292" fmla="*/ 257265 w 11989919"/>
              <a:gd name="connsiteY3292" fmla="*/ 4306469 h 6634795"/>
              <a:gd name="connsiteX3293" fmla="*/ 220689 w 11989919"/>
              <a:gd name="connsiteY3293" fmla="*/ 4269893 h 6634795"/>
              <a:gd name="connsiteX3294" fmla="*/ 257265 w 11989919"/>
              <a:gd name="connsiteY3294" fmla="*/ 4233317 h 6634795"/>
              <a:gd name="connsiteX3295" fmla="*/ 36578 w 11989919"/>
              <a:gd name="connsiteY3295" fmla="*/ 4233317 h 6634795"/>
              <a:gd name="connsiteX3296" fmla="*/ 73154 w 11989919"/>
              <a:gd name="connsiteY3296" fmla="*/ 4269893 h 6634795"/>
              <a:gd name="connsiteX3297" fmla="*/ 36578 w 11989919"/>
              <a:gd name="connsiteY3297" fmla="*/ 4306469 h 6634795"/>
              <a:gd name="connsiteX3298" fmla="*/ 2 w 11989919"/>
              <a:gd name="connsiteY3298" fmla="*/ 4269893 h 6634795"/>
              <a:gd name="connsiteX3299" fmla="*/ 36578 w 11989919"/>
              <a:gd name="connsiteY3299" fmla="*/ 4233317 h 6634795"/>
              <a:gd name="connsiteX3300" fmla="*/ 11953343 w 11989919"/>
              <a:gd name="connsiteY3300" fmla="*/ 4021651 h 6634795"/>
              <a:gd name="connsiteX3301" fmla="*/ 11989919 w 11989919"/>
              <a:gd name="connsiteY3301" fmla="*/ 4058227 h 6634795"/>
              <a:gd name="connsiteX3302" fmla="*/ 11953343 w 11989919"/>
              <a:gd name="connsiteY3302" fmla="*/ 4094803 h 6634795"/>
              <a:gd name="connsiteX3303" fmla="*/ 11916767 w 11989919"/>
              <a:gd name="connsiteY3303" fmla="*/ 4058227 h 6634795"/>
              <a:gd name="connsiteX3304" fmla="*/ 11953343 w 11989919"/>
              <a:gd name="connsiteY3304" fmla="*/ 4021651 h 6634795"/>
              <a:gd name="connsiteX3305" fmla="*/ 11732658 w 11989919"/>
              <a:gd name="connsiteY3305" fmla="*/ 4021651 h 6634795"/>
              <a:gd name="connsiteX3306" fmla="*/ 11769234 w 11989919"/>
              <a:gd name="connsiteY3306" fmla="*/ 4058227 h 6634795"/>
              <a:gd name="connsiteX3307" fmla="*/ 11732658 w 11989919"/>
              <a:gd name="connsiteY3307" fmla="*/ 4094803 h 6634795"/>
              <a:gd name="connsiteX3308" fmla="*/ 11696082 w 11989919"/>
              <a:gd name="connsiteY3308" fmla="*/ 4058227 h 6634795"/>
              <a:gd name="connsiteX3309" fmla="*/ 11732658 w 11989919"/>
              <a:gd name="connsiteY3309" fmla="*/ 4021651 h 6634795"/>
              <a:gd name="connsiteX3310" fmla="*/ 11511977 w 11989919"/>
              <a:gd name="connsiteY3310" fmla="*/ 4021651 h 6634795"/>
              <a:gd name="connsiteX3311" fmla="*/ 11548553 w 11989919"/>
              <a:gd name="connsiteY3311" fmla="*/ 4058227 h 6634795"/>
              <a:gd name="connsiteX3312" fmla="*/ 11511977 w 11989919"/>
              <a:gd name="connsiteY3312" fmla="*/ 4094803 h 6634795"/>
              <a:gd name="connsiteX3313" fmla="*/ 11475401 w 11989919"/>
              <a:gd name="connsiteY3313" fmla="*/ 4058227 h 6634795"/>
              <a:gd name="connsiteX3314" fmla="*/ 11511977 w 11989919"/>
              <a:gd name="connsiteY3314" fmla="*/ 4021651 h 6634795"/>
              <a:gd name="connsiteX3315" fmla="*/ 11291296 w 11989919"/>
              <a:gd name="connsiteY3315" fmla="*/ 4021651 h 6634795"/>
              <a:gd name="connsiteX3316" fmla="*/ 11327872 w 11989919"/>
              <a:gd name="connsiteY3316" fmla="*/ 4058227 h 6634795"/>
              <a:gd name="connsiteX3317" fmla="*/ 11291296 w 11989919"/>
              <a:gd name="connsiteY3317" fmla="*/ 4094803 h 6634795"/>
              <a:gd name="connsiteX3318" fmla="*/ 11254720 w 11989919"/>
              <a:gd name="connsiteY3318" fmla="*/ 4058227 h 6634795"/>
              <a:gd name="connsiteX3319" fmla="*/ 11291296 w 11989919"/>
              <a:gd name="connsiteY3319" fmla="*/ 4021651 h 6634795"/>
              <a:gd name="connsiteX3320" fmla="*/ 11070615 w 11989919"/>
              <a:gd name="connsiteY3320" fmla="*/ 4021651 h 6634795"/>
              <a:gd name="connsiteX3321" fmla="*/ 11107191 w 11989919"/>
              <a:gd name="connsiteY3321" fmla="*/ 4058227 h 6634795"/>
              <a:gd name="connsiteX3322" fmla="*/ 11070615 w 11989919"/>
              <a:gd name="connsiteY3322" fmla="*/ 4094803 h 6634795"/>
              <a:gd name="connsiteX3323" fmla="*/ 11034039 w 11989919"/>
              <a:gd name="connsiteY3323" fmla="*/ 4058227 h 6634795"/>
              <a:gd name="connsiteX3324" fmla="*/ 11070615 w 11989919"/>
              <a:gd name="connsiteY3324" fmla="*/ 4021651 h 6634795"/>
              <a:gd name="connsiteX3325" fmla="*/ 10849934 w 11989919"/>
              <a:gd name="connsiteY3325" fmla="*/ 4021651 h 6634795"/>
              <a:gd name="connsiteX3326" fmla="*/ 10886510 w 11989919"/>
              <a:gd name="connsiteY3326" fmla="*/ 4058227 h 6634795"/>
              <a:gd name="connsiteX3327" fmla="*/ 10849934 w 11989919"/>
              <a:gd name="connsiteY3327" fmla="*/ 4094803 h 6634795"/>
              <a:gd name="connsiteX3328" fmla="*/ 10813358 w 11989919"/>
              <a:gd name="connsiteY3328" fmla="*/ 4058227 h 6634795"/>
              <a:gd name="connsiteX3329" fmla="*/ 10849934 w 11989919"/>
              <a:gd name="connsiteY3329" fmla="*/ 4021651 h 6634795"/>
              <a:gd name="connsiteX3330" fmla="*/ 10629253 w 11989919"/>
              <a:gd name="connsiteY3330" fmla="*/ 4021651 h 6634795"/>
              <a:gd name="connsiteX3331" fmla="*/ 10665829 w 11989919"/>
              <a:gd name="connsiteY3331" fmla="*/ 4058227 h 6634795"/>
              <a:gd name="connsiteX3332" fmla="*/ 10629253 w 11989919"/>
              <a:gd name="connsiteY3332" fmla="*/ 4094803 h 6634795"/>
              <a:gd name="connsiteX3333" fmla="*/ 10592677 w 11989919"/>
              <a:gd name="connsiteY3333" fmla="*/ 4058227 h 6634795"/>
              <a:gd name="connsiteX3334" fmla="*/ 10629253 w 11989919"/>
              <a:gd name="connsiteY3334" fmla="*/ 4021651 h 6634795"/>
              <a:gd name="connsiteX3335" fmla="*/ 10408572 w 11989919"/>
              <a:gd name="connsiteY3335" fmla="*/ 4021651 h 6634795"/>
              <a:gd name="connsiteX3336" fmla="*/ 10445148 w 11989919"/>
              <a:gd name="connsiteY3336" fmla="*/ 4058227 h 6634795"/>
              <a:gd name="connsiteX3337" fmla="*/ 10408572 w 11989919"/>
              <a:gd name="connsiteY3337" fmla="*/ 4094803 h 6634795"/>
              <a:gd name="connsiteX3338" fmla="*/ 10371996 w 11989919"/>
              <a:gd name="connsiteY3338" fmla="*/ 4058227 h 6634795"/>
              <a:gd name="connsiteX3339" fmla="*/ 10408572 w 11989919"/>
              <a:gd name="connsiteY3339" fmla="*/ 4021651 h 6634795"/>
              <a:gd name="connsiteX3340" fmla="*/ 10187891 w 11989919"/>
              <a:gd name="connsiteY3340" fmla="*/ 4021651 h 6634795"/>
              <a:gd name="connsiteX3341" fmla="*/ 10224467 w 11989919"/>
              <a:gd name="connsiteY3341" fmla="*/ 4058227 h 6634795"/>
              <a:gd name="connsiteX3342" fmla="*/ 10187891 w 11989919"/>
              <a:gd name="connsiteY3342" fmla="*/ 4094803 h 6634795"/>
              <a:gd name="connsiteX3343" fmla="*/ 10151315 w 11989919"/>
              <a:gd name="connsiteY3343" fmla="*/ 4058227 h 6634795"/>
              <a:gd name="connsiteX3344" fmla="*/ 10187891 w 11989919"/>
              <a:gd name="connsiteY3344" fmla="*/ 4021651 h 6634795"/>
              <a:gd name="connsiteX3345" fmla="*/ 9967210 w 11989919"/>
              <a:gd name="connsiteY3345" fmla="*/ 4021651 h 6634795"/>
              <a:gd name="connsiteX3346" fmla="*/ 10003786 w 11989919"/>
              <a:gd name="connsiteY3346" fmla="*/ 4058227 h 6634795"/>
              <a:gd name="connsiteX3347" fmla="*/ 9967210 w 11989919"/>
              <a:gd name="connsiteY3347" fmla="*/ 4094803 h 6634795"/>
              <a:gd name="connsiteX3348" fmla="*/ 9930634 w 11989919"/>
              <a:gd name="connsiteY3348" fmla="*/ 4058227 h 6634795"/>
              <a:gd name="connsiteX3349" fmla="*/ 9967210 w 11989919"/>
              <a:gd name="connsiteY3349" fmla="*/ 4021651 h 6634795"/>
              <a:gd name="connsiteX3350" fmla="*/ 9746529 w 11989919"/>
              <a:gd name="connsiteY3350" fmla="*/ 4021651 h 6634795"/>
              <a:gd name="connsiteX3351" fmla="*/ 9783105 w 11989919"/>
              <a:gd name="connsiteY3351" fmla="*/ 4058227 h 6634795"/>
              <a:gd name="connsiteX3352" fmla="*/ 9746529 w 11989919"/>
              <a:gd name="connsiteY3352" fmla="*/ 4094803 h 6634795"/>
              <a:gd name="connsiteX3353" fmla="*/ 9709953 w 11989919"/>
              <a:gd name="connsiteY3353" fmla="*/ 4058227 h 6634795"/>
              <a:gd name="connsiteX3354" fmla="*/ 9746529 w 11989919"/>
              <a:gd name="connsiteY3354" fmla="*/ 4021651 h 6634795"/>
              <a:gd name="connsiteX3355" fmla="*/ 9525848 w 11989919"/>
              <a:gd name="connsiteY3355" fmla="*/ 4021651 h 6634795"/>
              <a:gd name="connsiteX3356" fmla="*/ 9562424 w 11989919"/>
              <a:gd name="connsiteY3356" fmla="*/ 4058227 h 6634795"/>
              <a:gd name="connsiteX3357" fmla="*/ 9525848 w 11989919"/>
              <a:gd name="connsiteY3357" fmla="*/ 4094803 h 6634795"/>
              <a:gd name="connsiteX3358" fmla="*/ 9489272 w 11989919"/>
              <a:gd name="connsiteY3358" fmla="*/ 4058227 h 6634795"/>
              <a:gd name="connsiteX3359" fmla="*/ 9525848 w 11989919"/>
              <a:gd name="connsiteY3359" fmla="*/ 4021651 h 6634795"/>
              <a:gd name="connsiteX3360" fmla="*/ 9305167 w 11989919"/>
              <a:gd name="connsiteY3360" fmla="*/ 4021651 h 6634795"/>
              <a:gd name="connsiteX3361" fmla="*/ 9341743 w 11989919"/>
              <a:gd name="connsiteY3361" fmla="*/ 4058227 h 6634795"/>
              <a:gd name="connsiteX3362" fmla="*/ 9305167 w 11989919"/>
              <a:gd name="connsiteY3362" fmla="*/ 4094803 h 6634795"/>
              <a:gd name="connsiteX3363" fmla="*/ 9268591 w 11989919"/>
              <a:gd name="connsiteY3363" fmla="*/ 4058227 h 6634795"/>
              <a:gd name="connsiteX3364" fmla="*/ 9305167 w 11989919"/>
              <a:gd name="connsiteY3364" fmla="*/ 4021651 h 6634795"/>
              <a:gd name="connsiteX3365" fmla="*/ 9084486 w 11989919"/>
              <a:gd name="connsiteY3365" fmla="*/ 4021651 h 6634795"/>
              <a:gd name="connsiteX3366" fmla="*/ 9121062 w 11989919"/>
              <a:gd name="connsiteY3366" fmla="*/ 4058227 h 6634795"/>
              <a:gd name="connsiteX3367" fmla="*/ 9084486 w 11989919"/>
              <a:gd name="connsiteY3367" fmla="*/ 4094803 h 6634795"/>
              <a:gd name="connsiteX3368" fmla="*/ 9047910 w 11989919"/>
              <a:gd name="connsiteY3368" fmla="*/ 4058227 h 6634795"/>
              <a:gd name="connsiteX3369" fmla="*/ 9084486 w 11989919"/>
              <a:gd name="connsiteY3369" fmla="*/ 4021651 h 6634795"/>
              <a:gd name="connsiteX3370" fmla="*/ 8863805 w 11989919"/>
              <a:gd name="connsiteY3370" fmla="*/ 4021651 h 6634795"/>
              <a:gd name="connsiteX3371" fmla="*/ 8900381 w 11989919"/>
              <a:gd name="connsiteY3371" fmla="*/ 4058227 h 6634795"/>
              <a:gd name="connsiteX3372" fmla="*/ 8863805 w 11989919"/>
              <a:gd name="connsiteY3372" fmla="*/ 4094803 h 6634795"/>
              <a:gd name="connsiteX3373" fmla="*/ 8827229 w 11989919"/>
              <a:gd name="connsiteY3373" fmla="*/ 4058227 h 6634795"/>
              <a:gd name="connsiteX3374" fmla="*/ 8863805 w 11989919"/>
              <a:gd name="connsiteY3374" fmla="*/ 4021651 h 6634795"/>
              <a:gd name="connsiteX3375" fmla="*/ 8643124 w 11989919"/>
              <a:gd name="connsiteY3375" fmla="*/ 4021651 h 6634795"/>
              <a:gd name="connsiteX3376" fmla="*/ 8679700 w 11989919"/>
              <a:gd name="connsiteY3376" fmla="*/ 4058227 h 6634795"/>
              <a:gd name="connsiteX3377" fmla="*/ 8643124 w 11989919"/>
              <a:gd name="connsiteY3377" fmla="*/ 4094803 h 6634795"/>
              <a:gd name="connsiteX3378" fmla="*/ 8606548 w 11989919"/>
              <a:gd name="connsiteY3378" fmla="*/ 4058227 h 6634795"/>
              <a:gd name="connsiteX3379" fmla="*/ 8643124 w 11989919"/>
              <a:gd name="connsiteY3379" fmla="*/ 4021651 h 6634795"/>
              <a:gd name="connsiteX3380" fmla="*/ 8422443 w 11989919"/>
              <a:gd name="connsiteY3380" fmla="*/ 4021651 h 6634795"/>
              <a:gd name="connsiteX3381" fmla="*/ 8459019 w 11989919"/>
              <a:gd name="connsiteY3381" fmla="*/ 4058227 h 6634795"/>
              <a:gd name="connsiteX3382" fmla="*/ 8422443 w 11989919"/>
              <a:gd name="connsiteY3382" fmla="*/ 4094803 h 6634795"/>
              <a:gd name="connsiteX3383" fmla="*/ 8385867 w 11989919"/>
              <a:gd name="connsiteY3383" fmla="*/ 4058227 h 6634795"/>
              <a:gd name="connsiteX3384" fmla="*/ 8422443 w 11989919"/>
              <a:gd name="connsiteY3384" fmla="*/ 4021651 h 6634795"/>
              <a:gd name="connsiteX3385" fmla="*/ 8201762 w 11989919"/>
              <a:gd name="connsiteY3385" fmla="*/ 4021651 h 6634795"/>
              <a:gd name="connsiteX3386" fmla="*/ 8238338 w 11989919"/>
              <a:gd name="connsiteY3386" fmla="*/ 4058227 h 6634795"/>
              <a:gd name="connsiteX3387" fmla="*/ 8201762 w 11989919"/>
              <a:gd name="connsiteY3387" fmla="*/ 4094803 h 6634795"/>
              <a:gd name="connsiteX3388" fmla="*/ 8165186 w 11989919"/>
              <a:gd name="connsiteY3388" fmla="*/ 4058227 h 6634795"/>
              <a:gd name="connsiteX3389" fmla="*/ 8201762 w 11989919"/>
              <a:gd name="connsiteY3389" fmla="*/ 4021651 h 6634795"/>
              <a:gd name="connsiteX3390" fmla="*/ 7981081 w 11989919"/>
              <a:gd name="connsiteY3390" fmla="*/ 4021651 h 6634795"/>
              <a:gd name="connsiteX3391" fmla="*/ 8017657 w 11989919"/>
              <a:gd name="connsiteY3391" fmla="*/ 4058227 h 6634795"/>
              <a:gd name="connsiteX3392" fmla="*/ 7981081 w 11989919"/>
              <a:gd name="connsiteY3392" fmla="*/ 4094803 h 6634795"/>
              <a:gd name="connsiteX3393" fmla="*/ 7944505 w 11989919"/>
              <a:gd name="connsiteY3393" fmla="*/ 4058227 h 6634795"/>
              <a:gd name="connsiteX3394" fmla="*/ 7981081 w 11989919"/>
              <a:gd name="connsiteY3394" fmla="*/ 4021651 h 6634795"/>
              <a:gd name="connsiteX3395" fmla="*/ 7760400 w 11989919"/>
              <a:gd name="connsiteY3395" fmla="*/ 4021651 h 6634795"/>
              <a:gd name="connsiteX3396" fmla="*/ 7796976 w 11989919"/>
              <a:gd name="connsiteY3396" fmla="*/ 4058227 h 6634795"/>
              <a:gd name="connsiteX3397" fmla="*/ 7760400 w 11989919"/>
              <a:gd name="connsiteY3397" fmla="*/ 4094803 h 6634795"/>
              <a:gd name="connsiteX3398" fmla="*/ 7723824 w 11989919"/>
              <a:gd name="connsiteY3398" fmla="*/ 4058227 h 6634795"/>
              <a:gd name="connsiteX3399" fmla="*/ 7760400 w 11989919"/>
              <a:gd name="connsiteY3399" fmla="*/ 4021651 h 6634795"/>
              <a:gd name="connsiteX3400" fmla="*/ 7539719 w 11989919"/>
              <a:gd name="connsiteY3400" fmla="*/ 4021651 h 6634795"/>
              <a:gd name="connsiteX3401" fmla="*/ 7576295 w 11989919"/>
              <a:gd name="connsiteY3401" fmla="*/ 4058227 h 6634795"/>
              <a:gd name="connsiteX3402" fmla="*/ 7539719 w 11989919"/>
              <a:gd name="connsiteY3402" fmla="*/ 4094803 h 6634795"/>
              <a:gd name="connsiteX3403" fmla="*/ 7503143 w 11989919"/>
              <a:gd name="connsiteY3403" fmla="*/ 4058227 h 6634795"/>
              <a:gd name="connsiteX3404" fmla="*/ 7539719 w 11989919"/>
              <a:gd name="connsiteY3404" fmla="*/ 4021651 h 6634795"/>
              <a:gd name="connsiteX3405" fmla="*/ 7319038 w 11989919"/>
              <a:gd name="connsiteY3405" fmla="*/ 4021651 h 6634795"/>
              <a:gd name="connsiteX3406" fmla="*/ 7355614 w 11989919"/>
              <a:gd name="connsiteY3406" fmla="*/ 4058227 h 6634795"/>
              <a:gd name="connsiteX3407" fmla="*/ 7319038 w 11989919"/>
              <a:gd name="connsiteY3407" fmla="*/ 4094803 h 6634795"/>
              <a:gd name="connsiteX3408" fmla="*/ 7282462 w 11989919"/>
              <a:gd name="connsiteY3408" fmla="*/ 4058227 h 6634795"/>
              <a:gd name="connsiteX3409" fmla="*/ 7319038 w 11989919"/>
              <a:gd name="connsiteY3409" fmla="*/ 4021651 h 6634795"/>
              <a:gd name="connsiteX3410" fmla="*/ 7098357 w 11989919"/>
              <a:gd name="connsiteY3410" fmla="*/ 4021651 h 6634795"/>
              <a:gd name="connsiteX3411" fmla="*/ 7134933 w 11989919"/>
              <a:gd name="connsiteY3411" fmla="*/ 4058227 h 6634795"/>
              <a:gd name="connsiteX3412" fmla="*/ 7098357 w 11989919"/>
              <a:gd name="connsiteY3412" fmla="*/ 4094803 h 6634795"/>
              <a:gd name="connsiteX3413" fmla="*/ 7061781 w 11989919"/>
              <a:gd name="connsiteY3413" fmla="*/ 4058227 h 6634795"/>
              <a:gd name="connsiteX3414" fmla="*/ 7098357 w 11989919"/>
              <a:gd name="connsiteY3414" fmla="*/ 4021651 h 6634795"/>
              <a:gd name="connsiteX3415" fmla="*/ 6877676 w 11989919"/>
              <a:gd name="connsiteY3415" fmla="*/ 4021651 h 6634795"/>
              <a:gd name="connsiteX3416" fmla="*/ 6914252 w 11989919"/>
              <a:gd name="connsiteY3416" fmla="*/ 4058227 h 6634795"/>
              <a:gd name="connsiteX3417" fmla="*/ 6877676 w 11989919"/>
              <a:gd name="connsiteY3417" fmla="*/ 4094803 h 6634795"/>
              <a:gd name="connsiteX3418" fmla="*/ 6841100 w 11989919"/>
              <a:gd name="connsiteY3418" fmla="*/ 4058227 h 6634795"/>
              <a:gd name="connsiteX3419" fmla="*/ 6877676 w 11989919"/>
              <a:gd name="connsiteY3419" fmla="*/ 4021651 h 6634795"/>
              <a:gd name="connsiteX3420" fmla="*/ 6656995 w 11989919"/>
              <a:gd name="connsiteY3420" fmla="*/ 4021651 h 6634795"/>
              <a:gd name="connsiteX3421" fmla="*/ 6693571 w 11989919"/>
              <a:gd name="connsiteY3421" fmla="*/ 4058227 h 6634795"/>
              <a:gd name="connsiteX3422" fmla="*/ 6656995 w 11989919"/>
              <a:gd name="connsiteY3422" fmla="*/ 4094803 h 6634795"/>
              <a:gd name="connsiteX3423" fmla="*/ 6620419 w 11989919"/>
              <a:gd name="connsiteY3423" fmla="*/ 4058227 h 6634795"/>
              <a:gd name="connsiteX3424" fmla="*/ 6656995 w 11989919"/>
              <a:gd name="connsiteY3424" fmla="*/ 4021651 h 6634795"/>
              <a:gd name="connsiteX3425" fmla="*/ 6436314 w 11989919"/>
              <a:gd name="connsiteY3425" fmla="*/ 4021651 h 6634795"/>
              <a:gd name="connsiteX3426" fmla="*/ 6472890 w 11989919"/>
              <a:gd name="connsiteY3426" fmla="*/ 4058227 h 6634795"/>
              <a:gd name="connsiteX3427" fmla="*/ 6436314 w 11989919"/>
              <a:gd name="connsiteY3427" fmla="*/ 4094803 h 6634795"/>
              <a:gd name="connsiteX3428" fmla="*/ 6399738 w 11989919"/>
              <a:gd name="connsiteY3428" fmla="*/ 4058227 h 6634795"/>
              <a:gd name="connsiteX3429" fmla="*/ 6436314 w 11989919"/>
              <a:gd name="connsiteY3429" fmla="*/ 4021651 h 6634795"/>
              <a:gd name="connsiteX3430" fmla="*/ 6215633 w 11989919"/>
              <a:gd name="connsiteY3430" fmla="*/ 4021651 h 6634795"/>
              <a:gd name="connsiteX3431" fmla="*/ 6252209 w 11989919"/>
              <a:gd name="connsiteY3431" fmla="*/ 4058227 h 6634795"/>
              <a:gd name="connsiteX3432" fmla="*/ 6215633 w 11989919"/>
              <a:gd name="connsiteY3432" fmla="*/ 4094803 h 6634795"/>
              <a:gd name="connsiteX3433" fmla="*/ 6179057 w 11989919"/>
              <a:gd name="connsiteY3433" fmla="*/ 4058227 h 6634795"/>
              <a:gd name="connsiteX3434" fmla="*/ 6215633 w 11989919"/>
              <a:gd name="connsiteY3434" fmla="*/ 4021651 h 6634795"/>
              <a:gd name="connsiteX3435" fmla="*/ 5994952 w 11989919"/>
              <a:gd name="connsiteY3435" fmla="*/ 4021651 h 6634795"/>
              <a:gd name="connsiteX3436" fmla="*/ 6031528 w 11989919"/>
              <a:gd name="connsiteY3436" fmla="*/ 4058227 h 6634795"/>
              <a:gd name="connsiteX3437" fmla="*/ 5994952 w 11989919"/>
              <a:gd name="connsiteY3437" fmla="*/ 4094803 h 6634795"/>
              <a:gd name="connsiteX3438" fmla="*/ 5958376 w 11989919"/>
              <a:gd name="connsiteY3438" fmla="*/ 4058227 h 6634795"/>
              <a:gd name="connsiteX3439" fmla="*/ 5994952 w 11989919"/>
              <a:gd name="connsiteY3439" fmla="*/ 4021651 h 6634795"/>
              <a:gd name="connsiteX3440" fmla="*/ 5774272 w 11989919"/>
              <a:gd name="connsiteY3440" fmla="*/ 4021651 h 6634795"/>
              <a:gd name="connsiteX3441" fmla="*/ 5810848 w 11989919"/>
              <a:gd name="connsiteY3441" fmla="*/ 4058227 h 6634795"/>
              <a:gd name="connsiteX3442" fmla="*/ 5774272 w 11989919"/>
              <a:gd name="connsiteY3442" fmla="*/ 4094803 h 6634795"/>
              <a:gd name="connsiteX3443" fmla="*/ 5737697 w 11989919"/>
              <a:gd name="connsiteY3443" fmla="*/ 4058227 h 6634795"/>
              <a:gd name="connsiteX3444" fmla="*/ 5774272 w 11989919"/>
              <a:gd name="connsiteY3444" fmla="*/ 4021651 h 6634795"/>
              <a:gd name="connsiteX3445" fmla="*/ 5553593 w 11989919"/>
              <a:gd name="connsiteY3445" fmla="*/ 4021651 h 6634795"/>
              <a:gd name="connsiteX3446" fmla="*/ 5590169 w 11989919"/>
              <a:gd name="connsiteY3446" fmla="*/ 4058227 h 6634795"/>
              <a:gd name="connsiteX3447" fmla="*/ 5553593 w 11989919"/>
              <a:gd name="connsiteY3447" fmla="*/ 4094803 h 6634795"/>
              <a:gd name="connsiteX3448" fmla="*/ 5517018 w 11989919"/>
              <a:gd name="connsiteY3448" fmla="*/ 4058227 h 6634795"/>
              <a:gd name="connsiteX3449" fmla="*/ 5553593 w 11989919"/>
              <a:gd name="connsiteY3449" fmla="*/ 4021651 h 6634795"/>
              <a:gd name="connsiteX3450" fmla="*/ 5332913 w 11989919"/>
              <a:gd name="connsiteY3450" fmla="*/ 4021651 h 6634795"/>
              <a:gd name="connsiteX3451" fmla="*/ 5369490 w 11989919"/>
              <a:gd name="connsiteY3451" fmla="*/ 4058227 h 6634795"/>
              <a:gd name="connsiteX3452" fmla="*/ 5332913 w 11989919"/>
              <a:gd name="connsiteY3452" fmla="*/ 4094803 h 6634795"/>
              <a:gd name="connsiteX3453" fmla="*/ 5296337 w 11989919"/>
              <a:gd name="connsiteY3453" fmla="*/ 4058227 h 6634795"/>
              <a:gd name="connsiteX3454" fmla="*/ 5332913 w 11989919"/>
              <a:gd name="connsiteY3454" fmla="*/ 4021651 h 6634795"/>
              <a:gd name="connsiteX3455" fmla="*/ 5112230 w 11989919"/>
              <a:gd name="connsiteY3455" fmla="*/ 4021651 h 6634795"/>
              <a:gd name="connsiteX3456" fmla="*/ 5148807 w 11989919"/>
              <a:gd name="connsiteY3456" fmla="*/ 4058227 h 6634795"/>
              <a:gd name="connsiteX3457" fmla="*/ 5112230 w 11989919"/>
              <a:gd name="connsiteY3457" fmla="*/ 4094803 h 6634795"/>
              <a:gd name="connsiteX3458" fmla="*/ 5075655 w 11989919"/>
              <a:gd name="connsiteY3458" fmla="*/ 4058227 h 6634795"/>
              <a:gd name="connsiteX3459" fmla="*/ 5112230 w 11989919"/>
              <a:gd name="connsiteY3459" fmla="*/ 4021651 h 6634795"/>
              <a:gd name="connsiteX3460" fmla="*/ 4891552 w 11989919"/>
              <a:gd name="connsiteY3460" fmla="*/ 4021651 h 6634795"/>
              <a:gd name="connsiteX3461" fmla="*/ 4928127 w 11989919"/>
              <a:gd name="connsiteY3461" fmla="*/ 4058227 h 6634795"/>
              <a:gd name="connsiteX3462" fmla="*/ 4891552 w 11989919"/>
              <a:gd name="connsiteY3462" fmla="*/ 4094803 h 6634795"/>
              <a:gd name="connsiteX3463" fmla="*/ 4854975 w 11989919"/>
              <a:gd name="connsiteY3463" fmla="*/ 4058227 h 6634795"/>
              <a:gd name="connsiteX3464" fmla="*/ 4891552 w 11989919"/>
              <a:gd name="connsiteY3464" fmla="*/ 4021651 h 6634795"/>
              <a:gd name="connsiteX3465" fmla="*/ 4670871 w 11989919"/>
              <a:gd name="connsiteY3465" fmla="*/ 4021651 h 6634795"/>
              <a:gd name="connsiteX3466" fmla="*/ 4707447 w 11989919"/>
              <a:gd name="connsiteY3466" fmla="*/ 4058227 h 6634795"/>
              <a:gd name="connsiteX3467" fmla="*/ 4670871 w 11989919"/>
              <a:gd name="connsiteY3467" fmla="*/ 4094803 h 6634795"/>
              <a:gd name="connsiteX3468" fmla="*/ 4634295 w 11989919"/>
              <a:gd name="connsiteY3468" fmla="*/ 4058227 h 6634795"/>
              <a:gd name="connsiteX3469" fmla="*/ 4670871 w 11989919"/>
              <a:gd name="connsiteY3469" fmla="*/ 4021651 h 6634795"/>
              <a:gd name="connsiteX3470" fmla="*/ 4450188 w 11989919"/>
              <a:gd name="connsiteY3470" fmla="*/ 4021651 h 6634795"/>
              <a:gd name="connsiteX3471" fmla="*/ 4486764 w 11989919"/>
              <a:gd name="connsiteY3471" fmla="*/ 4058227 h 6634795"/>
              <a:gd name="connsiteX3472" fmla="*/ 4450188 w 11989919"/>
              <a:gd name="connsiteY3472" fmla="*/ 4094803 h 6634795"/>
              <a:gd name="connsiteX3473" fmla="*/ 4413613 w 11989919"/>
              <a:gd name="connsiteY3473" fmla="*/ 4058227 h 6634795"/>
              <a:gd name="connsiteX3474" fmla="*/ 4450188 w 11989919"/>
              <a:gd name="connsiteY3474" fmla="*/ 4021651 h 6634795"/>
              <a:gd name="connsiteX3475" fmla="*/ 4229507 w 11989919"/>
              <a:gd name="connsiteY3475" fmla="*/ 4021651 h 6634795"/>
              <a:gd name="connsiteX3476" fmla="*/ 4266084 w 11989919"/>
              <a:gd name="connsiteY3476" fmla="*/ 4058227 h 6634795"/>
              <a:gd name="connsiteX3477" fmla="*/ 4229507 w 11989919"/>
              <a:gd name="connsiteY3477" fmla="*/ 4094803 h 6634795"/>
              <a:gd name="connsiteX3478" fmla="*/ 4192931 w 11989919"/>
              <a:gd name="connsiteY3478" fmla="*/ 4058227 h 6634795"/>
              <a:gd name="connsiteX3479" fmla="*/ 4229507 w 11989919"/>
              <a:gd name="connsiteY3479" fmla="*/ 4021651 h 6634795"/>
              <a:gd name="connsiteX3480" fmla="*/ 4008847 w 11989919"/>
              <a:gd name="connsiteY3480" fmla="*/ 4021651 h 6634795"/>
              <a:gd name="connsiteX3481" fmla="*/ 4045426 w 11989919"/>
              <a:gd name="connsiteY3481" fmla="*/ 4058227 h 6634795"/>
              <a:gd name="connsiteX3482" fmla="*/ 4008847 w 11989919"/>
              <a:gd name="connsiteY3482" fmla="*/ 4094803 h 6634795"/>
              <a:gd name="connsiteX3483" fmla="*/ 3972267 w 11989919"/>
              <a:gd name="connsiteY3483" fmla="*/ 4058227 h 6634795"/>
              <a:gd name="connsiteX3484" fmla="*/ 4008847 w 11989919"/>
              <a:gd name="connsiteY3484" fmla="*/ 4021651 h 6634795"/>
              <a:gd name="connsiteX3485" fmla="*/ 3788165 w 11989919"/>
              <a:gd name="connsiteY3485" fmla="*/ 4021651 h 6634795"/>
              <a:gd name="connsiteX3486" fmla="*/ 3824738 w 11989919"/>
              <a:gd name="connsiteY3486" fmla="*/ 4058227 h 6634795"/>
              <a:gd name="connsiteX3487" fmla="*/ 3788165 w 11989919"/>
              <a:gd name="connsiteY3487" fmla="*/ 4094803 h 6634795"/>
              <a:gd name="connsiteX3488" fmla="*/ 3751588 w 11989919"/>
              <a:gd name="connsiteY3488" fmla="*/ 4058227 h 6634795"/>
              <a:gd name="connsiteX3489" fmla="*/ 3788165 w 11989919"/>
              <a:gd name="connsiteY3489" fmla="*/ 4021651 h 6634795"/>
              <a:gd name="connsiteX3490" fmla="*/ 3567479 w 11989919"/>
              <a:gd name="connsiteY3490" fmla="*/ 4021651 h 6634795"/>
              <a:gd name="connsiteX3491" fmla="*/ 3604051 w 11989919"/>
              <a:gd name="connsiteY3491" fmla="*/ 4058227 h 6634795"/>
              <a:gd name="connsiteX3492" fmla="*/ 3567479 w 11989919"/>
              <a:gd name="connsiteY3492" fmla="*/ 4094803 h 6634795"/>
              <a:gd name="connsiteX3493" fmla="*/ 3530908 w 11989919"/>
              <a:gd name="connsiteY3493" fmla="*/ 4058227 h 6634795"/>
              <a:gd name="connsiteX3494" fmla="*/ 3567479 w 11989919"/>
              <a:gd name="connsiteY3494" fmla="*/ 4021651 h 6634795"/>
              <a:gd name="connsiteX3495" fmla="*/ 3346801 w 11989919"/>
              <a:gd name="connsiteY3495" fmla="*/ 4021651 h 6634795"/>
              <a:gd name="connsiteX3496" fmla="*/ 3383375 w 11989919"/>
              <a:gd name="connsiteY3496" fmla="*/ 4058227 h 6634795"/>
              <a:gd name="connsiteX3497" fmla="*/ 3346801 w 11989919"/>
              <a:gd name="connsiteY3497" fmla="*/ 4094803 h 6634795"/>
              <a:gd name="connsiteX3498" fmla="*/ 3310228 w 11989919"/>
              <a:gd name="connsiteY3498" fmla="*/ 4058227 h 6634795"/>
              <a:gd name="connsiteX3499" fmla="*/ 3346801 w 11989919"/>
              <a:gd name="connsiteY3499" fmla="*/ 4021651 h 6634795"/>
              <a:gd name="connsiteX3500" fmla="*/ 3126126 w 11989919"/>
              <a:gd name="connsiteY3500" fmla="*/ 4021651 h 6634795"/>
              <a:gd name="connsiteX3501" fmla="*/ 3162696 w 11989919"/>
              <a:gd name="connsiteY3501" fmla="*/ 4058227 h 6634795"/>
              <a:gd name="connsiteX3502" fmla="*/ 3126126 w 11989919"/>
              <a:gd name="connsiteY3502" fmla="*/ 4094803 h 6634795"/>
              <a:gd name="connsiteX3503" fmla="*/ 3089541 w 11989919"/>
              <a:gd name="connsiteY3503" fmla="*/ 4058227 h 6634795"/>
              <a:gd name="connsiteX3504" fmla="*/ 3126126 w 11989919"/>
              <a:gd name="connsiteY3504" fmla="*/ 4021651 h 6634795"/>
              <a:gd name="connsiteX3505" fmla="*/ 2905436 w 11989919"/>
              <a:gd name="connsiteY3505" fmla="*/ 4021651 h 6634795"/>
              <a:gd name="connsiteX3506" fmla="*/ 2942013 w 11989919"/>
              <a:gd name="connsiteY3506" fmla="*/ 4058227 h 6634795"/>
              <a:gd name="connsiteX3507" fmla="*/ 2905436 w 11989919"/>
              <a:gd name="connsiteY3507" fmla="*/ 4094803 h 6634795"/>
              <a:gd name="connsiteX3508" fmla="*/ 2868866 w 11989919"/>
              <a:gd name="connsiteY3508" fmla="*/ 4058227 h 6634795"/>
              <a:gd name="connsiteX3509" fmla="*/ 2905436 w 11989919"/>
              <a:gd name="connsiteY3509" fmla="*/ 4021651 h 6634795"/>
              <a:gd name="connsiteX3510" fmla="*/ 2684758 w 11989919"/>
              <a:gd name="connsiteY3510" fmla="*/ 4021651 h 6634795"/>
              <a:gd name="connsiteX3511" fmla="*/ 2721329 w 11989919"/>
              <a:gd name="connsiteY3511" fmla="*/ 4058227 h 6634795"/>
              <a:gd name="connsiteX3512" fmla="*/ 2684758 w 11989919"/>
              <a:gd name="connsiteY3512" fmla="*/ 4094803 h 6634795"/>
              <a:gd name="connsiteX3513" fmla="*/ 2648177 w 11989919"/>
              <a:gd name="connsiteY3513" fmla="*/ 4058227 h 6634795"/>
              <a:gd name="connsiteX3514" fmla="*/ 2684758 w 11989919"/>
              <a:gd name="connsiteY3514" fmla="*/ 4021651 h 6634795"/>
              <a:gd name="connsiteX3515" fmla="*/ 2464071 w 11989919"/>
              <a:gd name="connsiteY3515" fmla="*/ 4021651 h 6634795"/>
              <a:gd name="connsiteX3516" fmla="*/ 2500650 w 11989919"/>
              <a:gd name="connsiteY3516" fmla="*/ 4058227 h 6634795"/>
              <a:gd name="connsiteX3517" fmla="*/ 2464071 w 11989919"/>
              <a:gd name="connsiteY3517" fmla="*/ 4094803 h 6634795"/>
              <a:gd name="connsiteX3518" fmla="*/ 2427500 w 11989919"/>
              <a:gd name="connsiteY3518" fmla="*/ 4058227 h 6634795"/>
              <a:gd name="connsiteX3519" fmla="*/ 2464071 w 11989919"/>
              <a:gd name="connsiteY3519" fmla="*/ 4021651 h 6634795"/>
              <a:gd name="connsiteX3520" fmla="*/ 2243393 w 11989919"/>
              <a:gd name="connsiteY3520" fmla="*/ 4021651 h 6634795"/>
              <a:gd name="connsiteX3521" fmla="*/ 2279972 w 11989919"/>
              <a:gd name="connsiteY3521" fmla="*/ 4058227 h 6634795"/>
              <a:gd name="connsiteX3522" fmla="*/ 2243393 w 11989919"/>
              <a:gd name="connsiteY3522" fmla="*/ 4094803 h 6634795"/>
              <a:gd name="connsiteX3523" fmla="*/ 2206817 w 11989919"/>
              <a:gd name="connsiteY3523" fmla="*/ 4058227 h 6634795"/>
              <a:gd name="connsiteX3524" fmla="*/ 2243393 w 11989919"/>
              <a:gd name="connsiteY3524" fmla="*/ 4021651 h 6634795"/>
              <a:gd name="connsiteX3525" fmla="*/ 2022713 w 11989919"/>
              <a:gd name="connsiteY3525" fmla="*/ 4021651 h 6634795"/>
              <a:gd name="connsiteX3526" fmla="*/ 2059288 w 11989919"/>
              <a:gd name="connsiteY3526" fmla="*/ 4058227 h 6634795"/>
              <a:gd name="connsiteX3527" fmla="*/ 2022713 w 11989919"/>
              <a:gd name="connsiteY3527" fmla="*/ 4094803 h 6634795"/>
              <a:gd name="connsiteX3528" fmla="*/ 1986177 w 11989919"/>
              <a:gd name="connsiteY3528" fmla="*/ 4058227 h 6634795"/>
              <a:gd name="connsiteX3529" fmla="*/ 2022713 w 11989919"/>
              <a:gd name="connsiteY3529" fmla="*/ 4021651 h 6634795"/>
              <a:gd name="connsiteX3530" fmla="*/ 1802067 w 11989919"/>
              <a:gd name="connsiteY3530" fmla="*/ 4021651 h 6634795"/>
              <a:gd name="connsiteX3531" fmla="*/ 1838643 w 11989919"/>
              <a:gd name="connsiteY3531" fmla="*/ 4058227 h 6634795"/>
              <a:gd name="connsiteX3532" fmla="*/ 1802067 w 11989919"/>
              <a:gd name="connsiteY3532" fmla="*/ 4094803 h 6634795"/>
              <a:gd name="connsiteX3533" fmla="*/ 1765491 w 11989919"/>
              <a:gd name="connsiteY3533" fmla="*/ 4058227 h 6634795"/>
              <a:gd name="connsiteX3534" fmla="*/ 1802067 w 11989919"/>
              <a:gd name="connsiteY3534" fmla="*/ 4021651 h 6634795"/>
              <a:gd name="connsiteX3535" fmla="*/ 1581382 w 11989919"/>
              <a:gd name="connsiteY3535" fmla="*/ 4021651 h 6634795"/>
              <a:gd name="connsiteX3536" fmla="*/ 1617957 w 11989919"/>
              <a:gd name="connsiteY3536" fmla="*/ 4058227 h 6634795"/>
              <a:gd name="connsiteX3537" fmla="*/ 1581382 w 11989919"/>
              <a:gd name="connsiteY3537" fmla="*/ 4094803 h 6634795"/>
              <a:gd name="connsiteX3538" fmla="*/ 1544806 w 11989919"/>
              <a:gd name="connsiteY3538" fmla="*/ 4058227 h 6634795"/>
              <a:gd name="connsiteX3539" fmla="*/ 1581382 w 11989919"/>
              <a:gd name="connsiteY3539" fmla="*/ 4021651 h 6634795"/>
              <a:gd name="connsiteX3540" fmla="*/ 1360696 w 11989919"/>
              <a:gd name="connsiteY3540" fmla="*/ 4021651 h 6634795"/>
              <a:gd name="connsiteX3541" fmla="*/ 1397272 w 11989919"/>
              <a:gd name="connsiteY3541" fmla="*/ 4058227 h 6634795"/>
              <a:gd name="connsiteX3542" fmla="*/ 1360696 w 11989919"/>
              <a:gd name="connsiteY3542" fmla="*/ 4094803 h 6634795"/>
              <a:gd name="connsiteX3543" fmla="*/ 1324120 w 11989919"/>
              <a:gd name="connsiteY3543" fmla="*/ 4058227 h 6634795"/>
              <a:gd name="connsiteX3544" fmla="*/ 1360696 w 11989919"/>
              <a:gd name="connsiteY3544" fmla="*/ 4021651 h 6634795"/>
              <a:gd name="connsiteX3545" fmla="*/ 1140010 w 11989919"/>
              <a:gd name="connsiteY3545" fmla="*/ 4021651 h 6634795"/>
              <a:gd name="connsiteX3546" fmla="*/ 1176585 w 11989919"/>
              <a:gd name="connsiteY3546" fmla="*/ 4058227 h 6634795"/>
              <a:gd name="connsiteX3547" fmla="*/ 1140010 w 11989919"/>
              <a:gd name="connsiteY3547" fmla="*/ 4094803 h 6634795"/>
              <a:gd name="connsiteX3548" fmla="*/ 1103434 w 11989919"/>
              <a:gd name="connsiteY3548" fmla="*/ 4058227 h 6634795"/>
              <a:gd name="connsiteX3549" fmla="*/ 1140010 w 11989919"/>
              <a:gd name="connsiteY3549" fmla="*/ 4021651 h 6634795"/>
              <a:gd name="connsiteX3550" fmla="*/ 919324 w 11989919"/>
              <a:gd name="connsiteY3550" fmla="*/ 4021651 h 6634795"/>
              <a:gd name="connsiteX3551" fmla="*/ 955900 w 11989919"/>
              <a:gd name="connsiteY3551" fmla="*/ 4058227 h 6634795"/>
              <a:gd name="connsiteX3552" fmla="*/ 919324 w 11989919"/>
              <a:gd name="connsiteY3552" fmla="*/ 4094803 h 6634795"/>
              <a:gd name="connsiteX3553" fmla="*/ 882747 w 11989919"/>
              <a:gd name="connsiteY3553" fmla="*/ 4058227 h 6634795"/>
              <a:gd name="connsiteX3554" fmla="*/ 919324 w 11989919"/>
              <a:gd name="connsiteY3554" fmla="*/ 4021651 h 6634795"/>
              <a:gd name="connsiteX3555" fmla="*/ 698637 w 11989919"/>
              <a:gd name="connsiteY3555" fmla="*/ 4021651 h 6634795"/>
              <a:gd name="connsiteX3556" fmla="*/ 735213 w 11989919"/>
              <a:gd name="connsiteY3556" fmla="*/ 4058227 h 6634795"/>
              <a:gd name="connsiteX3557" fmla="*/ 698637 w 11989919"/>
              <a:gd name="connsiteY3557" fmla="*/ 4094803 h 6634795"/>
              <a:gd name="connsiteX3558" fmla="*/ 662062 w 11989919"/>
              <a:gd name="connsiteY3558" fmla="*/ 4058227 h 6634795"/>
              <a:gd name="connsiteX3559" fmla="*/ 698637 w 11989919"/>
              <a:gd name="connsiteY3559" fmla="*/ 4021651 h 6634795"/>
              <a:gd name="connsiteX3560" fmla="*/ 477951 w 11989919"/>
              <a:gd name="connsiteY3560" fmla="*/ 4021651 h 6634795"/>
              <a:gd name="connsiteX3561" fmla="*/ 514527 w 11989919"/>
              <a:gd name="connsiteY3561" fmla="*/ 4058227 h 6634795"/>
              <a:gd name="connsiteX3562" fmla="*/ 477951 w 11989919"/>
              <a:gd name="connsiteY3562" fmla="*/ 4094803 h 6634795"/>
              <a:gd name="connsiteX3563" fmla="*/ 441375 w 11989919"/>
              <a:gd name="connsiteY3563" fmla="*/ 4058227 h 6634795"/>
              <a:gd name="connsiteX3564" fmla="*/ 477951 w 11989919"/>
              <a:gd name="connsiteY3564" fmla="*/ 4021651 h 6634795"/>
              <a:gd name="connsiteX3565" fmla="*/ 257265 w 11989919"/>
              <a:gd name="connsiteY3565" fmla="*/ 4021651 h 6634795"/>
              <a:gd name="connsiteX3566" fmla="*/ 293841 w 11989919"/>
              <a:gd name="connsiteY3566" fmla="*/ 4058227 h 6634795"/>
              <a:gd name="connsiteX3567" fmla="*/ 257265 w 11989919"/>
              <a:gd name="connsiteY3567" fmla="*/ 4094803 h 6634795"/>
              <a:gd name="connsiteX3568" fmla="*/ 220689 w 11989919"/>
              <a:gd name="connsiteY3568" fmla="*/ 4058227 h 6634795"/>
              <a:gd name="connsiteX3569" fmla="*/ 257265 w 11989919"/>
              <a:gd name="connsiteY3569" fmla="*/ 4021651 h 6634795"/>
              <a:gd name="connsiteX3570" fmla="*/ 36578 w 11989919"/>
              <a:gd name="connsiteY3570" fmla="*/ 4021651 h 6634795"/>
              <a:gd name="connsiteX3571" fmla="*/ 73154 w 11989919"/>
              <a:gd name="connsiteY3571" fmla="*/ 4058227 h 6634795"/>
              <a:gd name="connsiteX3572" fmla="*/ 36578 w 11989919"/>
              <a:gd name="connsiteY3572" fmla="*/ 4094803 h 6634795"/>
              <a:gd name="connsiteX3573" fmla="*/ 2 w 11989919"/>
              <a:gd name="connsiteY3573" fmla="*/ 4058227 h 6634795"/>
              <a:gd name="connsiteX3574" fmla="*/ 36578 w 11989919"/>
              <a:gd name="connsiteY3574" fmla="*/ 4021651 h 6634795"/>
              <a:gd name="connsiteX3575" fmla="*/ 11953343 w 11989919"/>
              <a:gd name="connsiteY3575" fmla="*/ 3809985 h 6634795"/>
              <a:gd name="connsiteX3576" fmla="*/ 11989919 w 11989919"/>
              <a:gd name="connsiteY3576" fmla="*/ 3846561 h 6634795"/>
              <a:gd name="connsiteX3577" fmla="*/ 11953343 w 11989919"/>
              <a:gd name="connsiteY3577" fmla="*/ 3883137 h 6634795"/>
              <a:gd name="connsiteX3578" fmla="*/ 11916767 w 11989919"/>
              <a:gd name="connsiteY3578" fmla="*/ 3846561 h 6634795"/>
              <a:gd name="connsiteX3579" fmla="*/ 11953343 w 11989919"/>
              <a:gd name="connsiteY3579" fmla="*/ 3809985 h 6634795"/>
              <a:gd name="connsiteX3580" fmla="*/ 11732658 w 11989919"/>
              <a:gd name="connsiteY3580" fmla="*/ 3809985 h 6634795"/>
              <a:gd name="connsiteX3581" fmla="*/ 11769234 w 11989919"/>
              <a:gd name="connsiteY3581" fmla="*/ 3846561 h 6634795"/>
              <a:gd name="connsiteX3582" fmla="*/ 11732658 w 11989919"/>
              <a:gd name="connsiteY3582" fmla="*/ 3883137 h 6634795"/>
              <a:gd name="connsiteX3583" fmla="*/ 11696082 w 11989919"/>
              <a:gd name="connsiteY3583" fmla="*/ 3846561 h 6634795"/>
              <a:gd name="connsiteX3584" fmla="*/ 11732658 w 11989919"/>
              <a:gd name="connsiteY3584" fmla="*/ 3809985 h 6634795"/>
              <a:gd name="connsiteX3585" fmla="*/ 11511977 w 11989919"/>
              <a:gd name="connsiteY3585" fmla="*/ 3809985 h 6634795"/>
              <a:gd name="connsiteX3586" fmla="*/ 11548553 w 11989919"/>
              <a:gd name="connsiteY3586" fmla="*/ 3846561 h 6634795"/>
              <a:gd name="connsiteX3587" fmla="*/ 11511977 w 11989919"/>
              <a:gd name="connsiteY3587" fmla="*/ 3883137 h 6634795"/>
              <a:gd name="connsiteX3588" fmla="*/ 11475401 w 11989919"/>
              <a:gd name="connsiteY3588" fmla="*/ 3846561 h 6634795"/>
              <a:gd name="connsiteX3589" fmla="*/ 11511977 w 11989919"/>
              <a:gd name="connsiteY3589" fmla="*/ 3809985 h 6634795"/>
              <a:gd name="connsiteX3590" fmla="*/ 11291296 w 11989919"/>
              <a:gd name="connsiteY3590" fmla="*/ 3809985 h 6634795"/>
              <a:gd name="connsiteX3591" fmla="*/ 11327872 w 11989919"/>
              <a:gd name="connsiteY3591" fmla="*/ 3846561 h 6634795"/>
              <a:gd name="connsiteX3592" fmla="*/ 11291296 w 11989919"/>
              <a:gd name="connsiteY3592" fmla="*/ 3883137 h 6634795"/>
              <a:gd name="connsiteX3593" fmla="*/ 11254720 w 11989919"/>
              <a:gd name="connsiteY3593" fmla="*/ 3846561 h 6634795"/>
              <a:gd name="connsiteX3594" fmla="*/ 11291296 w 11989919"/>
              <a:gd name="connsiteY3594" fmla="*/ 3809985 h 6634795"/>
              <a:gd name="connsiteX3595" fmla="*/ 11070615 w 11989919"/>
              <a:gd name="connsiteY3595" fmla="*/ 3809985 h 6634795"/>
              <a:gd name="connsiteX3596" fmla="*/ 11107191 w 11989919"/>
              <a:gd name="connsiteY3596" fmla="*/ 3846561 h 6634795"/>
              <a:gd name="connsiteX3597" fmla="*/ 11070615 w 11989919"/>
              <a:gd name="connsiteY3597" fmla="*/ 3883137 h 6634795"/>
              <a:gd name="connsiteX3598" fmla="*/ 11034039 w 11989919"/>
              <a:gd name="connsiteY3598" fmla="*/ 3846561 h 6634795"/>
              <a:gd name="connsiteX3599" fmla="*/ 11070615 w 11989919"/>
              <a:gd name="connsiteY3599" fmla="*/ 3809985 h 6634795"/>
              <a:gd name="connsiteX3600" fmla="*/ 10849934 w 11989919"/>
              <a:gd name="connsiteY3600" fmla="*/ 3809985 h 6634795"/>
              <a:gd name="connsiteX3601" fmla="*/ 10886510 w 11989919"/>
              <a:gd name="connsiteY3601" fmla="*/ 3846561 h 6634795"/>
              <a:gd name="connsiteX3602" fmla="*/ 10849934 w 11989919"/>
              <a:gd name="connsiteY3602" fmla="*/ 3883137 h 6634795"/>
              <a:gd name="connsiteX3603" fmla="*/ 10813358 w 11989919"/>
              <a:gd name="connsiteY3603" fmla="*/ 3846561 h 6634795"/>
              <a:gd name="connsiteX3604" fmla="*/ 10849934 w 11989919"/>
              <a:gd name="connsiteY3604" fmla="*/ 3809985 h 6634795"/>
              <a:gd name="connsiteX3605" fmla="*/ 10629253 w 11989919"/>
              <a:gd name="connsiteY3605" fmla="*/ 3809985 h 6634795"/>
              <a:gd name="connsiteX3606" fmla="*/ 10665829 w 11989919"/>
              <a:gd name="connsiteY3606" fmla="*/ 3846561 h 6634795"/>
              <a:gd name="connsiteX3607" fmla="*/ 10629253 w 11989919"/>
              <a:gd name="connsiteY3607" fmla="*/ 3883137 h 6634795"/>
              <a:gd name="connsiteX3608" fmla="*/ 10592677 w 11989919"/>
              <a:gd name="connsiteY3608" fmla="*/ 3846561 h 6634795"/>
              <a:gd name="connsiteX3609" fmla="*/ 10629253 w 11989919"/>
              <a:gd name="connsiteY3609" fmla="*/ 3809985 h 6634795"/>
              <a:gd name="connsiteX3610" fmla="*/ 10408572 w 11989919"/>
              <a:gd name="connsiteY3610" fmla="*/ 3809985 h 6634795"/>
              <a:gd name="connsiteX3611" fmla="*/ 10445148 w 11989919"/>
              <a:gd name="connsiteY3611" fmla="*/ 3846561 h 6634795"/>
              <a:gd name="connsiteX3612" fmla="*/ 10408572 w 11989919"/>
              <a:gd name="connsiteY3612" fmla="*/ 3883137 h 6634795"/>
              <a:gd name="connsiteX3613" fmla="*/ 10371996 w 11989919"/>
              <a:gd name="connsiteY3613" fmla="*/ 3846561 h 6634795"/>
              <a:gd name="connsiteX3614" fmla="*/ 10408572 w 11989919"/>
              <a:gd name="connsiteY3614" fmla="*/ 3809985 h 6634795"/>
              <a:gd name="connsiteX3615" fmla="*/ 10187891 w 11989919"/>
              <a:gd name="connsiteY3615" fmla="*/ 3809985 h 6634795"/>
              <a:gd name="connsiteX3616" fmla="*/ 10224467 w 11989919"/>
              <a:gd name="connsiteY3616" fmla="*/ 3846561 h 6634795"/>
              <a:gd name="connsiteX3617" fmla="*/ 10187891 w 11989919"/>
              <a:gd name="connsiteY3617" fmla="*/ 3883137 h 6634795"/>
              <a:gd name="connsiteX3618" fmla="*/ 10151315 w 11989919"/>
              <a:gd name="connsiteY3618" fmla="*/ 3846561 h 6634795"/>
              <a:gd name="connsiteX3619" fmla="*/ 10187891 w 11989919"/>
              <a:gd name="connsiteY3619" fmla="*/ 3809985 h 6634795"/>
              <a:gd name="connsiteX3620" fmla="*/ 9967210 w 11989919"/>
              <a:gd name="connsiteY3620" fmla="*/ 3809985 h 6634795"/>
              <a:gd name="connsiteX3621" fmla="*/ 10003786 w 11989919"/>
              <a:gd name="connsiteY3621" fmla="*/ 3846561 h 6634795"/>
              <a:gd name="connsiteX3622" fmla="*/ 9967210 w 11989919"/>
              <a:gd name="connsiteY3622" fmla="*/ 3883137 h 6634795"/>
              <a:gd name="connsiteX3623" fmla="*/ 9930634 w 11989919"/>
              <a:gd name="connsiteY3623" fmla="*/ 3846561 h 6634795"/>
              <a:gd name="connsiteX3624" fmla="*/ 9967210 w 11989919"/>
              <a:gd name="connsiteY3624" fmla="*/ 3809985 h 6634795"/>
              <a:gd name="connsiteX3625" fmla="*/ 9746529 w 11989919"/>
              <a:gd name="connsiteY3625" fmla="*/ 3809985 h 6634795"/>
              <a:gd name="connsiteX3626" fmla="*/ 9783105 w 11989919"/>
              <a:gd name="connsiteY3626" fmla="*/ 3846561 h 6634795"/>
              <a:gd name="connsiteX3627" fmla="*/ 9746529 w 11989919"/>
              <a:gd name="connsiteY3627" fmla="*/ 3883137 h 6634795"/>
              <a:gd name="connsiteX3628" fmla="*/ 9709953 w 11989919"/>
              <a:gd name="connsiteY3628" fmla="*/ 3846561 h 6634795"/>
              <a:gd name="connsiteX3629" fmla="*/ 9746529 w 11989919"/>
              <a:gd name="connsiteY3629" fmla="*/ 3809985 h 6634795"/>
              <a:gd name="connsiteX3630" fmla="*/ 9525848 w 11989919"/>
              <a:gd name="connsiteY3630" fmla="*/ 3809985 h 6634795"/>
              <a:gd name="connsiteX3631" fmla="*/ 9562424 w 11989919"/>
              <a:gd name="connsiteY3631" fmla="*/ 3846561 h 6634795"/>
              <a:gd name="connsiteX3632" fmla="*/ 9525848 w 11989919"/>
              <a:gd name="connsiteY3632" fmla="*/ 3883137 h 6634795"/>
              <a:gd name="connsiteX3633" fmla="*/ 9489272 w 11989919"/>
              <a:gd name="connsiteY3633" fmla="*/ 3846561 h 6634795"/>
              <a:gd name="connsiteX3634" fmla="*/ 9525848 w 11989919"/>
              <a:gd name="connsiteY3634" fmla="*/ 3809985 h 6634795"/>
              <a:gd name="connsiteX3635" fmla="*/ 9305167 w 11989919"/>
              <a:gd name="connsiteY3635" fmla="*/ 3809985 h 6634795"/>
              <a:gd name="connsiteX3636" fmla="*/ 9341743 w 11989919"/>
              <a:gd name="connsiteY3636" fmla="*/ 3846561 h 6634795"/>
              <a:gd name="connsiteX3637" fmla="*/ 9305167 w 11989919"/>
              <a:gd name="connsiteY3637" fmla="*/ 3883137 h 6634795"/>
              <a:gd name="connsiteX3638" fmla="*/ 9268591 w 11989919"/>
              <a:gd name="connsiteY3638" fmla="*/ 3846561 h 6634795"/>
              <a:gd name="connsiteX3639" fmla="*/ 9305167 w 11989919"/>
              <a:gd name="connsiteY3639" fmla="*/ 3809985 h 6634795"/>
              <a:gd name="connsiteX3640" fmla="*/ 9084486 w 11989919"/>
              <a:gd name="connsiteY3640" fmla="*/ 3809985 h 6634795"/>
              <a:gd name="connsiteX3641" fmla="*/ 9121062 w 11989919"/>
              <a:gd name="connsiteY3641" fmla="*/ 3846561 h 6634795"/>
              <a:gd name="connsiteX3642" fmla="*/ 9084486 w 11989919"/>
              <a:gd name="connsiteY3642" fmla="*/ 3883137 h 6634795"/>
              <a:gd name="connsiteX3643" fmla="*/ 9047910 w 11989919"/>
              <a:gd name="connsiteY3643" fmla="*/ 3846561 h 6634795"/>
              <a:gd name="connsiteX3644" fmla="*/ 9084486 w 11989919"/>
              <a:gd name="connsiteY3644" fmla="*/ 3809985 h 6634795"/>
              <a:gd name="connsiteX3645" fmla="*/ 8863805 w 11989919"/>
              <a:gd name="connsiteY3645" fmla="*/ 3809985 h 6634795"/>
              <a:gd name="connsiteX3646" fmla="*/ 8900381 w 11989919"/>
              <a:gd name="connsiteY3646" fmla="*/ 3846561 h 6634795"/>
              <a:gd name="connsiteX3647" fmla="*/ 8863805 w 11989919"/>
              <a:gd name="connsiteY3647" fmla="*/ 3883137 h 6634795"/>
              <a:gd name="connsiteX3648" fmla="*/ 8827229 w 11989919"/>
              <a:gd name="connsiteY3648" fmla="*/ 3846561 h 6634795"/>
              <a:gd name="connsiteX3649" fmla="*/ 8863805 w 11989919"/>
              <a:gd name="connsiteY3649" fmla="*/ 3809985 h 6634795"/>
              <a:gd name="connsiteX3650" fmla="*/ 8643124 w 11989919"/>
              <a:gd name="connsiteY3650" fmla="*/ 3809985 h 6634795"/>
              <a:gd name="connsiteX3651" fmla="*/ 8679700 w 11989919"/>
              <a:gd name="connsiteY3651" fmla="*/ 3846561 h 6634795"/>
              <a:gd name="connsiteX3652" fmla="*/ 8643124 w 11989919"/>
              <a:gd name="connsiteY3652" fmla="*/ 3883137 h 6634795"/>
              <a:gd name="connsiteX3653" fmla="*/ 8606548 w 11989919"/>
              <a:gd name="connsiteY3653" fmla="*/ 3846561 h 6634795"/>
              <a:gd name="connsiteX3654" fmla="*/ 8643124 w 11989919"/>
              <a:gd name="connsiteY3654" fmla="*/ 3809985 h 6634795"/>
              <a:gd name="connsiteX3655" fmla="*/ 8422443 w 11989919"/>
              <a:gd name="connsiteY3655" fmla="*/ 3809985 h 6634795"/>
              <a:gd name="connsiteX3656" fmla="*/ 8459019 w 11989919"/>
              <a:gd name="connsiteY3656" fmla="*/ 3846561 h 6634795"/>
              <a:gd name="connsiteX3657" fmla="*/ 8422443 w 11989919"/>
              <a:gd name="connsiteY3657" fmla="*/ 3883137 h 6634795"/>
              <a:gd name="connsiteX3658" fmla="*/ 8385867 w 11989919"/>
              <a:gd name="connsiteY3658" fmla="*/ 3846561 h 6634795"/>
              <a:gd name="connsiteX3659" fmla="*/ 8422443 w 11989919"/>
              <a:gd name="connsiteY3659" fmla="*/ 3809985 h 6634795"/>
              <a:gd name="connsiteX3660" fmla="*/ 8201762 w 11989919"/>
              <a:gd name="connsiteY3660" fmla="*/ 3809985 h 6634795"/>
              <a:gd name="connsiteX3661" fmla="*/ 8238338 w 11989919"/>
              <a:gd name="connsiteY3661" fmla="*/ 3846561 h 6634795"/>
              <a:gd name="connsiteX3662" fmla="*/ 8201762 w 11989919"/>
              <a:gd name="connsiteY3662" fmla="*/ 3883137 h 6634795"/>
              <a:gd name="connsiteX3663" fmla="*/ 8165186 w 11989919"/>
              <a:gd name="connsiteY3663" fmla="*/ 3846561 h 6634795"/>
              <a:gd name="connsiteX3664" fmla="*/ 8201762 w 11989919"/>
              <a:gd name="connsiteY3664" fmla="*/ 3809985 h 6634795"/>
              <a:gd name="connsiteX3665" fmla="*/ 7981081 w 11989919"/>
              <a:gd name="connsiteY3665" fmla="*/ 3809985 h 6634795"/>
              <a:gd name="connsiteX3666" fmla="*/ 8017657 w 11989919"/>
              <a:gd name="connsiteY3666" fmla="*/ 3846561 h 6634795"/>
              <a:gd name="connsiteX3667" fmla="*/ 7981081 w 11989919"/>
              <a:gd name="connsiteY3667" fmla="*/ 3883137 h 6634795"/>
              <a:gd name="connsiteX3668" fmla="*/ 7944505 w 11989919"/>
              <a:gd name="connsiteY3668" fmla="*/ 3846561 h 6634795"/>
              <a:gd name="connsiteX3669" fmla="*/ 7981081 w 11989919"/>
              <a:gd name="connsiteY3669" fmla="*/ 3809985 h 6634795"/>
              <a:gd name="connsiteX3670" fmla="*/ 7760400 w 11989919"/>
              <a:gd name="connsiteY3670" fmla="*/ 3809985 h 6634795"/>
              <a:gd name="connsiteX3671" fmla="*/ 7796976 w 11989919"/>
              <a:gd name="connsiteY3671" fmla="*/ 3846561 h 6634795"/>
              <a:gd name="connsiteX3672" fmla="*/ 7760400 w 11989919"/>
              <a:gd name="connsiteY3672" fmla="*/ 3883137 h 6634795"/>
              <a:gd name="connsiteX3673" fmla="*/ 7723824 w 11989919"/>
              <a:gd name="connsiteY3673" fmla="*/ 3846561 h 6634795"/>
              <a:gd name="connsiteX3674" fmla="*/ 7760400 w 11989919"/>
              <a:gd name="connsiteY3674" fmla="*/ 3809985 h 6634795"/>
              <a:gd name="connsiteX3675" fmla="*/ 7539719 w 11989919"/>
              <a:gd name="connsiteY3675" fmla="*/ 3809985 h 6634795"/>
              <a:gd name="connsiteX3676" fmla="*/ 7576295 w 11989919"/>
              <a:gd name="connsiteY3676" fmla="*/ 3846561 h 6634795"/>
              <a:gd name="connsiteX3677" fmla="*/ 7539719 w 11989919"/>
              <a:gd name="connsiteY3677" fmla="*/ 3883137 h 6634795"/>
              <a:gd name="connsiteX3678" fmla="*/ 7503143 w 11989919"/>
              <a:gd name="connsiteY3678" fmla="*/ 3846561 h 6634795"/>
              <a:gd name="connsiteX3679" fmla="*/ 7539719 w 11989919"/>
              <a:gd name="connsiteY3679" fmla="*/ 3809985 h 6634795"/>
              <a:gd name="connsiteX3680" fmla="*/ 7319038 w 11989919"/>
              <a:gd name="connsiteY3680" fmla="*/ 3809985 h 6634795"/>
              <a:gd name="connsiteX3681" fmla="*/ 7355614 w 11989919"/>
              <a:gd name="connsiteY3681" fmla="*/ 3846561 h 6634795"/>
              <a:gd name="connsiteX3682" fmla="*/ 7319038 w 11989919"/>
              <a:gd name="connsiteY3682" fmla="*/ 3883137 h 6634795"/>
              <a:gd name="connsiteX3683" fmla="*/ 7282462 w 11989919"/>
              <a:gd name="connsiteY3683" fmla="*/ 3846561 h 6634795"/>
              <a:gd name="connsiteX3684" fmla="*/ 7319038 w 11989919"/>
              <a:gd name="connsiteY3684" fmla="*/ 3809985 h 6634795"/>
              <a:gd name="connsiteX3685" fmla="*/ 7098357 w 11989919"/>
              <a:gd name="connsiteY3685" fmla="*/ 3809985 h 6634795"/>
              <a:gd name="connsiteX3686" fmla="*/ 7134933 w 11989919"/>
              <a:gd name="connsiteY3686" fmla="*/ 3846561 h 6634795"/>
              <a:gd name="connsiteX3687" fmla="*/ 7098357 w 11989919"/>
              <a:gd name="connsiteY3687" fmla="*/ 3883137 h 6634795"/>
              <a:gd name="connsiteX3688" fmla="*/ 7061781 w 11989919"/>
              <a:gd name="connsiteY3688" fmla="*/ 3846561 h 6634795"/>
              <a:gd name="connsiteX3689" fmla="*/ 7098357 w 11989919"/>
              <a:gd name="connsiteY3689" fmla="*/ 3809985 h 6634795"/>
              <a:gd name="connsiteX3690" fmla="*/ 6877676 w 11989919"/>
              <a:gd name="connsiteY3690" fmla="*/ 3809985 h 6634795"/>
              <a:gd name="connsiteX3691" fmla="*/ 6914252 w 11989919"/>
              <a:gd name="connsiteY3691" fmla="*/ 3846561 h 6634795"/>
              <a:gd name="connsiteX3692" fmla="*/ 6877676 w 11989919"/>
              <a:gd name="connsiteY3692" fmla="*/ 3883137 h 6634795"/>
              <a:gd name="connsiteX3693" fmla="*/ 6841100 w 11989919"/>
              <a:gd name="connsiteY3693" fmla="*/ 3846561 h 6634795"/>
              <a:gd name="connsiteX3694" fmla="*/ 6877676 w 11989919"/>
              <a:gd name="connsiteY3694" fmla="*/ 3809985 h 6634795"/>
              <a:gd name="connsiteX3695" fmla="*/ 6656995 w 11989919"/>
              <a:gd name="connsiteY3695" fmla="*/ 3809985 h 6634795"/>
              <a:gd name="connsiteX3696" fmla="*/ 6693571 w 11989919"/>
              <a:gd name="connsiteY3696" fmla="*/ 3846561 h 6634795"/>
              <a:gd name="connsiteX3697" fmla="*/ 6656995 w 11989919"/>
              <a:gd name="connsiteY3697" fmla="*/ 3883137 h 6634795"/>
              <a:gd name="connsiteX3698" fmla="*/ 6620419 w 11989919"/>
              <a:gd name="connsiteY3698" fmla="*/ 3846561 h 6634795"/>
              <a:gd name="connsiteX3699" fmla="*/ 6656995 w 11989919"/>
              <a:gd name="connsiteY3699" fmla="*/ 3809985 h 6634795"/>
              <a:gd name="connsiteX3700" fmla="*/ 6436314 w 11989919"/>
              <a:gd name="connsiteY3700" fmla="*/ 3809985 h 6634795"/>
              <a:gd name="connsiteX3701" fmla="*/ 6472890 w 11989919"/>
              <a:gd name="connsiteY3701" fmla="*/ 3846561 h 6634795"/>
              <a:gd name="connsiteX3702" fmla="*/ 6436314 w 11989919"/>
              <a:gd name="connsiteY3702" fmla="*/ 3883137 h 6634795"/>
              <a:gd name="connsiteX3703" fmla="*/ 6399738 w 11989919"/>
              <a:gd name="connsiteY3703" fmla="*/ 3846561 h 6634795"/>
              <a:gd name="connsiteX3704" fmla="*/ 6436314 w 11989919"/>
              <a:gd name="connsiteY3704" fmla="*/ 3809985 h 6634795"/>
              <a:gd name="connsiteX3705" fmla="*/ 6215633 w 11989919"/>
              <a:gd name="connsiteY3705" fmla="*/ 3809985 h 6634795"/>
              <a:gd name="connsiteX3706" fmla="*/ 6252209 w 11989919"/>
              <a:gd name="connsiteY3706" fmla="*/ 3846561 h 6634795"/>
              <a:gd name="connsiteX3707" fmla="*/ 6215633 w 11989919"/>
              <a:gd name="connsiteY3707" fmla="*/ 3883137 h 6634795"/>
              <a:gd name="connsiteX3708" fmla="*/ 6179057 w 11989919"/>
              <a:gd name="connsiteY3708" fmla="*/ 3846561 h 6634795"/>
              <a:gd name="connsiteX3709" fmla="*/ 6215633 w 11989919"/>
              <a:gd name="connsiteY3709" fmla="*/ 3809985 h 6634795"/>
              <a:gd name="connsiteX3710" fmla="*/ 5994952 w 11989919"/>
              <a:gd name="connsiteY3710" fmla="*/ 3809985 h 6634795"/>
              <a:gd name="connsiteX3711" fmla="*/ 6031528 w 11989919"/>
              <a:gd name="connsiteY3711" fmla="*/ 3846561 h 6634795"/>
              <a:gd name="connsiteX3712" fmla="*/ 5994952 w 11989919"/>
              <a:gd name="connsiteY3712" fmla="*/ 3883137 h 6634795"/>
              <a:gd name="connsiteX3713" fmla="*/ 5958376 w 11989919"/>
              <a:gd name="connsiteY3713" fmla="*/ 3846561 h 6634795"/>
              <a:gd name="connsiteX3714" fmla="*/ 5994952 w 11989919"/>
              <a:gd name="connsiteY3714" fmla="*/ 3809985 h 6634795"/>
              <a:gd name="connsiteX3715" fmla="*/ 5774272 w 11989919"/>
              <a:gd name="connsiteY3715" fmla="*/ 3809985 h 6634795"/>
              <a:gd name="connsiteX3716" fmla="*/ 5810848 w 11989919"/>
              <a:gd name="connsiteY3716" fmla="*/ 3846561 h 6634795"/>
              <a:gd name="connsiteX3717" fmla="*/ 5774272 w 11989919"/>
              <a:gd name="connsiteY3717" fmla="*/ 3883137 h 6634795"/>
              <a:gd name="connsiteX3718" fmla="*/ 5737697 w 11989919"/>
              <a:gd name="connsiteY3718" fmla="*/ 3846561 h 6634795"/>
              <a:gd name="connsiteX3719" fmla="*/ 5774272 w 11989919"/>
              <a:gd name="connsiteY3719" fmla="*/ 3809985 h 6634795"/>
              <a:gd name="connsiteX3720" fmla="*/ 5553593 w 11989919"/>
              <a:gd name="connsiteY3720" fmla="*/ 3809985 h 6634795"/>
              <a:gd name="connsiteX3721" fmla="*/ 5590169 w 11989919"/>
              <a:gd name="connsiteY3721" fmla="*/ 3846561 h 6634795"/>
              <a:gd name="connsiteX3722" fmla="*/ 5553593 w 11989919"/>
              <a:gd name="connsiteY3722" fmla="*/ 3883137 h 6634795"/>
              <a:gd name="connsiteX3723" fmla="*/ 5517018 w 11989919"/>
              <a:gd name="connsiteY3723" fmla="*/ 3846561 h 6634795"/>
              <a:gd name="connsiteX3724" fmla="*/ 5553593 w 11989919"/>
              <a:gd name="connsiteY3724" fmla="*/ 3809985 h 6634795"/>
              <a:gd name="connsiteX3725" fmla="*/ 5332913 w 11989919"/>
              <a:gd name="connsiteY3725" fmla="*/ 3809985 h 6634795"/>
              <a:gd name="connsiteX3726" fmla="*/ 5369490 w 11989919"/>
              <a:gd name="connsiteY3726" fmla="*/ 3846561 h 6634795"/>
              <a:gd name="connsiteX3727" fmla="*/ 5332913 w 11989919"/>
              <a:gd name="connsiteY3727" fmla="*/ 3883137 h 6634795"/>
              <a:gd name="connsiteX3728" fmla="*/ 5296337 w 11989919"/>
              <a:gd name="connsiteY3728" fmla="*/ 3846561 h 6634795"/>
              <a:gd name="connsiteX3729" fmla="*/ 5332913 w 11989919"/>
              <a:gd name="connsiteY3729" fmla="*/ 3809985 h 6634795"/>
              <a:gd name="connsiteX3730" fmla="*/ 5112230 w 11989919"/>
              <a:gd name="connsiteY3730" fmla="*/ 3809985 h 6634795"/>
              <a:gd name="connsiteX3731" fmla="*/ 5148807 w 11989919"/>
              <a:gd name="connsiteY3731" fmla="*/ 3846561 h 6634795"/>
              <a:gd name="connsiteX3732" fmla="*/ 5112230 w 11989919"/>
              <a:gd name="connsiteY3732" fmla="*/ 3883137 h 6634795"/>
              <a:gd name="connsiteX3733" fmla="*/ 5075655 w 11989919"/>
              <a:gd name="connsiteY3733" fmla="*/ 3846561 h 6634795"/>
              <a:gd name="connsiteX3734" fmla="*/ 5112230 w 11989919"/>
              <a:gd name="connsiteY3734" fmla="*/ 3809985 h 6634795"/>
              <a:gd name="connsiteX3735" fmla="*/ 4891552 w 11989919"/>
              <a:gd name="connsiteY3735" fmla="*/ 3809985 h 6634795"/>
              <a:gd name="connsiteX3736" fmla="*/ 4928127 w 11989919"/>
              <a:gd name="connsiteY3736" fmla="*/ 3846561 h 6634795"/>
              <a:gd name="connsiteX3737" fmla="*/ 4891552 w 11989919"/>
              <a:gd name="connsiteY3737" fmla="*/ 3883137 h 6634795"/>
              <a:gd name="connsiteX3738" fmla="*/ 4854975 w 11989919"/>
              <a:gd name="connsiteY3738" fmla="*/ 3846561 h 6634795"/>
              <a:gd name="connsiteX3739" fmla="*/ 4891552 w 11989919"/>
              <a:gd name="connsiteY3739" fmla="*/ 3809985 h 6634795"/>
              <a:gd name="connsiteX3740" fmla="*/ 4670871 w 11989919"/>
              <a:gd name="connsiteY3740" fmla="*/ 3809985 h 6634795"/>
              <a:gd name="connsiteX3741" fmla="*/ 4707447 w 11989919"/>
              <a:gd name="connsiteY3741" fmla="*/ 3846561 h 6634795"/>
              <a:gd name="connsiteX3742" fmla="*/ 4670871 w 11989919"/>
              <a:gd name="connsiteY3742" fmla="*/ 3883137 h 6634795"/>
              <a:gd name="connsiteX3743" fmla="*/ 4634295 w 11989919"/>
              <a:gd name="connsiteY3743" fmla="*/ 3846561 h 6634795"/>
              <a:gd name="connsiteX3744" fmla="*/ 4670871 w 11989919"/>
              <a:gd name="connsiteY3744" fmla="*/ 3809985 h 6634795"/>
              <a:gd name="connsiteX3745" fmla="*/ 4450188 w 11989919"/>
              <a:gd name="connsiteY3745" fmla="*/ 3809985 h 6634795"/>
              <a:gd name="connsiteX3746" fmla="*/ 4486764 w 11989919"/>
              <a:gd name="connsiteY3746" fmla="*/ 3846561 h 6634795"/>
              <a:gd name="connsiteX3747" fmla="*/ 4450188 w 11989919"/>
              <a:gd name="connsiteY3747" fmla="*/ 3883137 h 6634795"/>
              <a:gd name="connsiteX3748" fmla="*/ 4413613 w 11989919"/>
              <a:gd name="connsiteY3748" fmla="*/ 3846561 h 6634795"/>
              <a:gd name="connsiteX3749" fmla="*/ 4450188 w 11989919"/>
              <a:gd name="connsiteY3749" fmla="*/ 3809985 h 6634795"/>
              <a:gd name="connsiteX3750" fmla="*/ 4229507 w 11989919"/>
              <a:gd name="connsiteY3750" fmla="*/ 3809985 h 6634795"/>
              <a:gd name="connsiteX3751" fmla="*/ 4266084 w 11989919"/>
              <a:gd name="connsiteY3751" fmla="*/ 3846561 h 6634795"/>
              <a:gd name="connsiteX3752" fmla="*/ 4229507 w 11989919"/>
              <a:gd name="connsiteY3752" fmla="*/ 3883137 h 6634795"/>
              <a:gd name="connsiteX3753" fmla="*/ 4192931 w 11989919"/>
              <a:gd name="connsiteY3753" fmla="*/ 3846561 h 6634795"/>
              <a:gd name="connsiteX3754" fmla="*/ 4229507 w 11989919"/>
              <a:gd name="connsiteY3754" fmla="*/ 3809985 h 6634795"/>
              <a:gd name="connsiteX3755" fmla="*/ 4008847 w 11989919"/>
              <a:gd name="connsiteY3755" fmla="*/ 3809985 h 6634795"/>
              <a:gd name="connsiteX3756" fmla="*/ 4045426 w 11989919"/>
              <a:gd name="connsiteY3756" fmla="*/ 3846561 h 6634795"/>
              <a:gd name="connsiteX3757" fmla="*/ 4008847 w 11989919"/>
              <a:gd name="connsiteY3757" fmla="*/ 3883137 h 6634795"/>
              <a:gd name="connsiteX3758" fmla="*/ 3972267 w 11989919"/>
              <a:gd name="connsiteY3758" fmla="*/ 3846561 h 6634795"/>
              <a:gd name="connsiteX3759" fmla="*/ 4008847 w 11989919"/>
              <a:gd name="connsiteY3759" fmla="*/ 3809985 h 6634795"/>
              <a:gd name="connsiteX3760" fmla="*/ 3788165 w 11989919"/>
              <a:gd name="connsiteY3760" fmla="*/ 3809985 h 6634795"/>
              <a:gd name="connsiteX3761" fmla="*/ 3824738 w 11989919"/>
              <a:gd name="connsiteY3761" fmla="*/ 3846561 h 6634795"/>
              <a:gd name="connsiteX3762" fmla="*/ 3788165 w 11989919"/>
              <a:gd name="connsiteY3762" fmla="*/ 3883137 h 6634795"/>
              <a:gd name="connsiteX3763" fmla="*/ 3751588 w 11989919"/>
              <a:gd name="connsiteY3763" fmla="*/ 3846561 h 6634795"/>
              <a:gd name="connsiteX3764" fmla="*/ 3788165 w 11989919"/>
              <a:gd name="connsiteY3764" fmla="*/ 3809985 h 6634795"/>
              <a:gd name="connsiteX3765" fmla="*/ 3567479 w 11989919"/>
              <a:gd name="connsiteY3765" fmla="*/ 3809985 h 6634795"/>
              <a:gd name="connsiteX3766" fmla="*/ 3604051 w 11989919"/>
              <a:gd name="connsiteY3766" fmla="*/ 3846561 h 6634795"/>
              <a:gd name="connsiteX3767" fmla="*/ 3567479 w 11989919"/>
              <a:gd name="connsiteY3767" fmla="*/ 3883137 h 6634795"/>
              <a:gd name="connsiteX3768" fmla="*/ 3530908 w 11989919"/>
              <a:gd name="connsiteY3768" fmla="*/ 3846561 h 6634795"/>
              <a:gd name="connsiteX3769" fmla="*/ 3567479 w 11989919"/>
              <a:gd name="connsiteY3769" fmla="*/ 3809985 h 6634795"/>
              <a:gd name="connsiteX3770" fmla="*/ 3346801 w 11989919"/>
              <a:gd name="connsiteY3770" fmla="*/ 3809985 h 6634795"/>
              <a:gd name="connsiteX3771" fmla="*/ 3383375 w 11989919"/>
              <a:gd name="connsiteY3771" fmla="*/ 3846561 h 6634795"/>
              <a:gd name="connsiteX3772" fmla="*/ 3346801 w 11989919"/>
              <a:gd name="connsiteY3772" fmla="*/ 3883137 h 6634795"/>
              <a:gd name="connsiteX3773" fmla="*/ 3310228 w 11989919"/>
              <a:gd name="connsiteY3773" fmla="*/ 3846561 h 6634795"/>
              <a:gd name="connsiteX3774" fmla="*/ 3346801 w 11989919"/>
              <a:gd name="connsiteY3774" fmla="*/ 3809985 h 6634795"/>
              <a:gd name="connsiteX3775" fmla="*/ 3126126 w 11989919"/>
              <a:gd name="connsiteY3775" fmla="*/ 3809985 h 6634795"/>
              <a:gd name="connsiteX3776" fmla="*/ 3162696 w 11989919"/>
              <a:gd name="connsiteY3776" fmla="*/ 3846561 h 6634795"/>
              <a:gd name="connsiteX3777" fmla="*/ 3126126 w 11989919"/>
              <a:gd name="connsiteY3777" fmla="*/ 3883137 h 6634795"/>
              <a:gd name="connsiteX3778" fmla="*/ 3089541 w 11989919"/>
              <a:gd name="connsiteY3778" fmla="*/ 3846561 h 6634795"/>
              <a:gd name="connsiteX3779" fmla="*/ 3126126 w 11989919"/>
              <a:gd name="connsiteY3779" fmla="*/ 3809985 h 6634795"/>
              <a:gd name="connsiteX3780" fmla="*/ 2905436 w 11989919"/>
              <a:gd name="connsiteY3780" fmla="*/ 3809985 h 6634795"/>
              <a:gd name="connsiteX3781" fmla="*/ 2942013 w 11989919"/>
              <a:gd name="connsiteY3781" fmla="*/ 3846561 h 6634795"/>
              <a:gd name="connsiteX3782" fmla="*/ 2905436 w 11989919"/>
              <a:gd name="connsiteY3782" fmla="*/ 3883137 h 6634795"/>
              <a:gd name="connsiteX3783" fmla="*/ 2868866 w 11989919"/>
              <a:gd name="connsiteY3783" fmla="*/ 3846561 h 6634795"/>
              <a:gd name="connsiteX3784" fmla="*/ 2905436 w 11989919"/>
              <a:gd name="connsiteY3784" fmla="*/ 3809985 h 6634795"/>
              <a:gd name="connsiteX3785" fmla="*/ 2684758 w 11989919"/>
              <a:gd name="connsiteY3785" fmla="*/ 3809985 h 6634795"/>
              <a:gd name="connsiteX3786" fmla="*/ 2721329 w 11989919"/>
              <a:gd name="connsiteY3786" fmla="*/ 3846561 h 6634795"/>
              <a:gd name="connsiteX3787" fmla="*/ 2684758 w 11989919"/>
              <a:gd name="connsiteY3787" fmla="*/ 3883137 h 6634795"/>
              <a:gd name="connsiteX3788" fmla="*/ 2648177 w 11989919"/>
              <a:gd name="connsiteY3788" fmla="*/ 3846561 h 6634795"/>
              <a:gd name="connsiteX3789" fmla="*/ 2684758 w 11989919"/>
              <a:gd name="connsiteY3789" fmla="*/ 3809985 h 6634795"/>
              <a:gd name="connsiteX3790" fmla="*/ 2464071 w 11989919"/>
              <a:gd name="connsiteY3790" fmla="*/ 3809985 h 6634795"/>
              <a:gd name="connsiteX3791" fmla="*/ 2500650 w 11989919"/>
              <a:gd name="connsiteY3791" fmla="*/ 3846561 h 6634795"/>
              <a:gd name="connsiteX3792" fmla="*/ 2464071 w 11989919"/>
              <a:gd name="connsiteY3792" fmla="*/ 3883137 h 6634795"/>
              <a:gd name="connsiteX3793" fmla="*/ 2427500 w 11989919"/>
              <a:gd name="connsiteY3793" fmla="*/ 3846561 h 6634795"/>
              <a:gd name="connsiteX3794" fmla="*/ 2464071 w 11989919"/>
              <a:gd name="connsiteY3794" fmla="*/ 3809985 h 6634795"/>
              <a:gd name="connsiteX3795" fmla="*/ 2243393 w 11989919"/>
              <a:gd name="connsiteY3795" fmla="*/ 3809985 h 6634795"/>
              <a:gd name="connsiteX3796" fmla="*/ 2279972 w 11989919"/>
              <a:gd name="connsiteY3796" fmla="*/ 3846561 h 6634795"/>
              <a:gd name="connsiteX3797" fmla="*/ 2243393 w 11989919"/>
              <a:gd name="connsiteY3797" fmla="*/ 3883137 h 6634795"/>
              <a:gd name="connsiteX3798" fmla="*/ 2206817 w 11989919"/>
              <a:gd name="connsiteY3798" fmla="*/ 3846561 h 6634795"/>
              <a:gd name="connsiteX3799" fmla="*/ 2243393 w 11989919"/>
              <a:gd name="connsiteY3799" fmla="*/ 3809985 h 6634795"/>
              <a:gd name="connsiteX3800" fmla="*/ 2022713 w 11989919"/>
              <a:gd name="connsiteY3800" fmla="*/ 3809985 h 6634795"/>
              <a:gd name="connsiteX3801" fmla="*/ 2059288 w 11989919"/>
              <a:gd name="connsiteY3801" fmla="*/ 3846561 h 6634795"/>
              <a:gd name="connsiteX3802" fmla="*/ 2022713 w 11989919"/>
              <a:gd name="connsiteY3802" fmla="*/ 3883137 h 6634795"/>
              <a:gd name="connsiteX3803" fmla="*/ 1986178 w 11989919"/>
              <a:gd name="connsiteY3803" fmla="*/ 3846561 h 6634795"/>
              <a:gd name="connsiteX3804" fmla="*/ 2022713 w 11989919"/>
              <a:gd name="connsiteY3804" fmla="*/ 3809985 h 6634795"/>
              <a:gd name="connsiteX3805" fmla="*/ 1802067 w 11989919"/>
              <a:gd name="connsiteY3805" fmla="*/ 3809985 h 6634795"/>
              <a:gd name="connsiteX3806" fmla="*/ 1838643 w 11989919"/>
              <a:gd name="connsiteY3806" fmla="*/ 3846561 h 6634795"/>
              <a:gd name="connsiteX3807" fmla="*/ 1802067 w 11989919"/>
              <a:gd name="connsiteY3807" fmla="*/ 3883137 h 6634795"/>
              <a:gd name="connsiteX3808" fmla="*/ 1765491 w 11989919"/>
              <a:gd name="connsiteY3808" fmla="*/ 3846561 h 6634795"/>
              <a:gd name="connsiteX3809" fmla="*/ 1802067 w 11989919"/>
              <a:gd name="connsiteY3809" fmla="*/ 3809985 h 6634795"/>
              <a:gd name="connsiteX3810" fmla="*/ 1581382 w 11989919"/>
              <a:gd name="connsiteY3810" fmla="*/ 3809985 h 6634795"/>
              <a:gd name="connsiteX3811" fmla="*/ 1617957 w 11989919"/>
              <a:gd name="connsiteY3811" fmla="*/ 3846561 h 6634795"/>
              <a:gd name="connsiteX3812" fmla="*/ 1581382 w 11989919"/>
              <a:gd name="connsiteY3812" fmla="*/ 3883137 h 6634795"/>
              <a:gd name="connsiteX3813" fmla="*/ 1544806 w 11989919"/>
              <a:gd name="connsiteY3813" fmla="*/ 3846561 h 6634795"/>
              <a:gd name="connsiteX3814" fmla="*/ 1581382 w 11989919"/>
              <a:gd name="connsiteY3814" fmla="*/ 3809985 h 6634795"/>
              <a:gd name="connsiteX3815" fmla="*/ 1360696 w 11989919"/>
              <a:gd name="connsiteY3815" fmla="*/ 3809985 h 6634795"/>
              <a:gd name="connsiteX3816" fmla="*/ 1397272 w 11989919"/>
              <a:gd name="connsiteY3816" fmla="*/ 3846561 h 6634795"/>
              <a:gd name="connsiteX3817" fmla="*/ 1360696 w 11989919"/>
              <a:gd name="connsiteY3817" fmla="*/ 3883137 h 6634795"/>
              <a:gd name="connsiteX3818" fmla="*/ 1324120 w 11989919"/>
              <a:gd name="connsiteY3818" fmla="*/ 3846561 h 6634795"/>
              <a:gd name="connsiteX3819" fmla="*/ 1360696 w 11989919"/>
              <a:gd name="connsiteY3819" fmla="*/ 3809985 h 6634795"/>
              <a:gd name="connsiteX3820" fmla="*/ 1140010 w 11989919"/>
              <a:gd name="connsiteY3820" fmla="*/ 3809985 h 6634795"/>
              <a:gd name="connsiteX3821" fmla="*/ 1176586 w 11989919"/>
              <a:gd name="connsiteY3821" fmla="*/ 3846561 h 6634795"/>
              <a:gd name="connsiteX3822" fmla="*/ 1140010 w 11989919"/>
              <a:gd name="connsiteY3822" fmla="*/ 3883137 h 6634795"/>
              <a:gd name="connsiteX3823" fmla="*/ 1103434 w 11989919"/>
              <a:gd name="connsiteY3823" fmla="*/ 3846561 h 6634795"/>
              <a:gd name="connsiteX3824" fmla="*/ 1140010 w 11989919"/>
              <a:gd name="connsiteY3824" fmla="*/ 3809985 h 6634795"/>
              <a:gd name="connsiteX3825" fmla="*/ 919324 w 11989919"/>
              <a:gd name="connsiteY3825" fmla="*/ 3809985 h 6634795"/>
              <a:gd name="connsiteX3826" fmla="*/ 955900 w 11989919"/>
              <a:gd name="connsiteY3826" fmla="*/ 3846561 h 6634795"/>
              <a:gd name="connsiteX3827" fmla="*/ 919324 w 11989919"/>
              <a:gd name="connsiteY3827" fmla="*/ 3883137 h 6634795"/>
              <a:gd name="connsiteX3828" fmla="*/ 882748 w 11989919"/>
              <a:gd name="connsiteY3828" fmla="*/ 3846561 h 6634795"/>
              <a:gd name="connsiteX3829" fmla="*/ 919324 w 11989919"/>
              <a:gd name="connsiteY3829" fmla="*/ 3809985 h 6634795"/>
              <a:gd name="connsiteX3830" fmla="*/ 698638 w 11989919"/>
              <a:gd name="connsiteY3830" fmla="*/ 3809985 h 6634795"/>
              <a:gd name="connsiteX3831" fmla="*/ 735214 w 11989919"/>
              <a:gd name="connsiteY3831" fmla="*/ 3846561 h 6634795"/>
              <a:gd name="connsiteX3832" fmla="*/ 698638 w 11989919"/>
              <a:gd name="connsiteY3832" fmla="*/ 3883137 h 6634795"/>
              <a:gd name="connsiteX3833" fmla="*/ 662062 w 11989919"/>
              <a:gd name="connsiteY3833" fmla="*/ 3846561 h 6634795"/>
              <a:gd name="connsiteX3834" fmla="*/ 698638 w 11989919"/>
              <a:gd name="connsiteY3834" fmla="*/ 3809985 h 6634795"/>
              <a:gd name="connsiteX3835" fmla="*/ 477951 w 11989919"/>
              <a:gd name="connsiteY3835" fmla="*/ 3809985 h 6634795"/>
              <a:gd name="connsiteX3836" fmla="*/ 514527 w 11989919"/>
              <a:gd name="connsiteY3836" fmla="*/ 3846561 h 6634795"/>
              <a:gd name="connsiteX3837" fmla="*/ 477951 w 11989919"/>
              <a:gd name="connsiteY3837" fmla="*/ 3883137 h 6634795"/>
              <a:gd name="connsiteX3838" fmla="*/ 441375 w 11989919"/>
              <a:gd name="connsiteY3838" fmla="*/ 3846561 h 6634795"/>
              <a:gd name="connsiteX3839" fmla="*/ 477951 w 11989919"/>
              <a:gd name="connsiteY3839" fmla="*/ 3809985 h 6634795"/>
              <a:gd name="connsiteX3840" fmla="*/ 257265 w 11989919"/>
              <a:gd name="connsiteY3840" fmla="*/ 3809985 h 6634795"/>
              <a:gd name="connsiteX3841" fmla="*/ 293841 w 11989919"/>
              <a:gd name="connsiteY3841" fmla="*/ 3846561 h 6634795"/>
              <a:gd name="connsiteX3842" fmla="*/ 257265 w 11989919"/>
              <a:gd name="connsiteY3842" fmla="*/ 3883137 h 6634795"/>
              <a:gd name="connsiteX3843" fmla="*/ 220689 w 11989919"/>
              <a:gd name="connsiteY3843" fmla="*/ 3846561 h 6634795"/>
              <a:gd name="connsiteX3844" fmla="*/ 257265 w 11989919"/>
              <a:gd name="connsiteY3844" fmla="*/ 3809985 h 6634795"/>
              <a:gd name="connsiteX3845" fmla="*/ 36579 w 11989919"/>
              <a:gd name="connsiteY3845" fmla="*/ 3809985 h 6634795"/>
              <a:gd name="connsiteX3846" fmla="*/ 73155 w 11989919"/>
              <a:gd name="connsiteY3846" fmla="*/ 3846561 h 6634795"/>
              <a:gd name="connsiteX3847" fmla="*/ 36579 w 11989919"/>
              <a:gd name="connsiteY3847" fmla="*/ 3883137 h 6634795"/>
              <a:gd name="connsiteX3848" fmla="*/ 3 w 11989919"/>
              <a:gd name="connsiteY3848" fmla="*/ 3846561 h 6634795"/>
              <a:gd name="connsiteX3849" fmla="*/ 36579 w 11989919"/>
              <a:gd name="connsiteY3849" fmla="*/ 3809985 h 6634795"/>
              <a:gd name="connsiteX3850" fmla="*/ 11953343 w 11989919"/>
              <a:gd name="connsiteY3850" fmla="*/ 3598319 h 6634795"/>
              <a:gd name="connsiteX3851" fmla="*/ 11989919 w 11989919"/>
              <a:gd name="connsiteY3851" fmla="*/ 3634895 h 6634795"/>
              <a:gd name="connsiteX3852" fmla="*/ 11953343 w 11989919"/>
              <a:gd name="connsiteY3852" fmla="*/ 3671471 h 6634795"/>
              <a:gd name="connsiteX3853" fmla="*/ 11916767 w 11989919"/>
              <a:gd name="connsiteY3853" fmla="*/ 3634895 h 6634795"/>
              <a:gd name="connsiteX3854" fmla="*/ 11953343 w 11989919"/>
              <a:gd name="connsiteY3854" fmla="*/ 3598319 h 6634795"/>
              <a:gd name="connsiteX3855" fmla="*/ 11732658 w 11989919"/>
              <a:gd name="connsiteY3855" fmla="*/ 3598319 h 6634795"/>
              <a:gd name="connsiteX3856" fmla="*/ 11769234 w 11989919"/>
              <a:gd name="connsiteY3856" fmla="*/ 3634895 h 6634795"/>
              <a:gd name="connsiteX3857" fmla="*/ 11732658 w 11989919"/>
              <a:gd name="connsiteY3857" fmla="*/ 3671471 h 6634795"/>
              <a:gd name="connsiteX3858" fmla="*/ 11696082 w 11989919"/>
              <a:gd name="connsiteY3858" fmla="*/ 3634895 h 6634795"/>
              <a:gd name="connsiteX3859" fmla="*/ 11732658 w 11989919"/>
              <a:gd name="connsiteY3859" fmla="*/ 3598319 h 6634795"/>
              <a:gd name="connsiteX3860" fmla="*/ 11511977 w 11989919"/>
              <a:gd name="connsiteY3860" fmla="*/ 3598319 h 6634795"/>
              <a:gd name="connsiteX3861" fmla="*/ 11548553 w 11989919"/>
              <a:gd name="connsiteY3861" fmla="*/ 3634895 h 6634795"/>
              <a:gd name="connsiteX3862" fmla="*/ 11511977 w 11989919"/>
              <a:gd name="connsiteY3862" fmla="*/ 3671471 h 6634795"/>
              <a:gd name="connsiteX3863" fmla="*/ 11475401 w 11989919"/>
              <a:gd name="connsiteY3863" fmla="*/ 3634895 h 6634795"/>
              <a:gd name="connsiteX3864" fmla="*/ 11511977 w 11989919"/>
              <a:gd name="connsiteY3864" fmla="*/ 3598319 h 6634795"/>
              <a:gd name="connsiteX3865" fmla="*/ 11291296 w 11989919"/>
              <a:gd name="connsiteY3865" fmla="*/ 3598319 h 6634795"/>
              <a:gd name="connsiteX3866" fmla="*/ 11327872 w 11989919"/>
              <a:gd name="connsiteY3866" fmla="*/ 3634895 h 6634795"/>
              <a:gd name="connsiteX3867" fmla="*/ 11291296 w 11989919"/>
              <a:gd name="connsiteY3867" fmla="*/ 3671471 h 6634795"/>
              <a:gd name="connsiteX3868" fmla="*/ 11254720 w 11989919"/>
              <a:gd name="connsiteY3868" fmla="*/ 3634895 h 6634795"/>
              <a:gd name="connsiteX3869" fmla="*/ 11291296 w 11989919"/>
              <a:gd name="connsiteY3869" fmla="*/ 3598319 h 6634795"/>
              <a:gd name="connsiteX3870" fmla="*/ 11070615 w 11989919"/>
              <a:gd name="connsiteY3870" fmla="*/ 3598319 h 6634795"/>
              <a:gd name="connsiteX3871" fmla="*/ 11107191 w 11989919"/>
              <a:gd name="connsiteY3871" fmla="*/ 3634895 h 6634795"/>
              <a:gd name="connsiteX3872" fmla="*/ 11070615 w 11989919"/>
              <a:gd name="connsiteY3872" fmla="*/ 3671471 h 6634795"/>
              <a:gd name="connsiteX3873" fmla="*/ 11034039 w 11989919"/>
              <a:gd name="connsiteY3873" fmla="*/ 3634895 h 6634795"/>
              <a:gd name="connsiteX3874" fmla="*/ 11070615 w 11989919"/>
              <a:gd name="connsiteY3874" fmla="*/ 3598319 h 6634795"/>
              <a:gd name="connsiteX3875" fmla="*/ 10849934 w 11989919"/>
              <a:gd name="connsiteY3875" fmla="*/ 3598319 h 6634795"/>
              <a:gd name="connsiteX3876" fmla="*/ 10886510 w 11989919"/>
              <a:gd name="connsiteY3876" fmla="*/ 3634895 h 6634795"/>
              <a:gd name="connsiteX3877" fmla="*/ 10849934 w 11989919"/>
              <a:gd name="connsiteY3877" fmla="*/ 3671471 h 6634795"/>
              <a:gd name="connsiteX3878" fmla="*/ 10813358 w 11989919"/>
              <a:gd name="connsiteY3878" fmla="*/ 3634895 h 6634795"/>
              <a:gd name="connsiteX3879" fmla="*/ 10849934 w 11989919"/>
              <a:gd name="connsiteY3879" fmla="*/ 3598319 h 6634795"/>
              <a:gd name="connsiteX3880" fmla="*/ 10629253 w 11989919"/>
              <a:gd name="connsiteY3880" fmla="*/ 3598319 h 6634795"/>
              <a:gd name="connsiteX3881" fmla="*/ 10665829 w 11989919"/>
              <a:gd name="connsiteY3881" fmla="*/ 3634895 h 6634795"/>
              <a:gd name="connsiteX3882" fmla="*/ 10629253 w 11989919"/>
              <a:gd name="connsiteY3882" fmla="*/ 3671471 h 6634795"/>
              <a:gd name="connsiteX3883" fmla="*/ 10592677 w 11989919"/>
              <a:gd name="connsiteY3883" fmla="*/ 3634895 h 6634795"/>
              <a:gd name="connsiteX3884" fmla="*/ 10629253 w 11989919"/>
              <a:gd name="connsiteY3884" fmla="*/ 3598319 h 6634795"/>
              <a:gd name="connsiteX3885" fmla="*/ 10408572 w 11989919"/>
              <a:gd name="connsiteY3885" fmla="*/ 3598319 h 6634795"/>
              <a:gd name="connsiteX3886" fmla="*/ 10445148 w 11989919"/>
              <a:gd name="connsiteY3886" fmla="*/ 3634895 h 6634795"/>
              <a:gd name="connsiteX3887" fmla="*/ 10408572 w 11989919"/>
              <a:gd name="connsiteY3887" fmla="*/ 3671471 h 6634795"/>
              <a:gd name="connsiteX3888" fmla="*/ 10371996 w 11989919"/>
              <a:gd name="connsiteY3888" fmla="*/ 3634895 h 6634795"/>
              <a:gd name="connsiteX3889" fmla="*/ 10408572 w 11989919"/>
              <a:gd name="connsiteY3889" fmla="*/ 3598319 h 6634795"/>
              <a:gd name="connsiteX3890" fmla="*/ 10187891 w 11989919"/>
              <a:gd name="connsiteY3890" fmla="*/ 3598319 h 6634795"/>
              <a:gd name="connsiteX3891" fmla="*/ 10224467 w 11989919"/>
              <a:gd name="connsiteY3891" fmla="*/ 3634895 h 6634795"/>
              <a:gd name="connsiteX3892" fmla="*/ 10187891 w 11989919"/>
              <a:gd name="connsiteY3892" fmla="*/ 3671471 h 6634795"/>
              <a:gd name="connsiteX3893" fmla="*/ 10151315 w 11989919"/>
              <a:gd name="connsiteY3893" fmla="*/ 3634895 h 6634795"/>
              <a:gd name="connsiteX3894" fmla="*/ 10187891 w 11989919"/>
              <a:gd name="connsiteY3894" fmla="*/ 3598319 h 6634795"/>
              <a:gd name="connsiteX3895" fmla="*/ 9967210 w 11989919"/>
              <a:gd name="connsiteY3895" fmla="*/ 3598319 h 6634795"/>
              <a:gd name="connsiteX3896" fmla="*/ 10003786 w 11989919"/>
              <a:gd name="connsiteY3896" fmla="*/ 3634895 h 6634795"/>
              <a:gd name="connsiteX3897" fmla="*/ 9967210 w 11989919"/>
              <a:gd name="connsiteY3897" fmla="*/ 3671471 h 6634795"/>
              <a:gd name="connsiteX3898" fmla="*/ 9930634 w 11989919"/>
              <a:gd name="connsiteY3898" fmla="*/ 3634895 h 6634795"/>
              <a:gd name="connsiteX3899" fmla="*/ 9967210 w 11989919"/>
              <a:gd name="connsiteY3899" fmla="*/ 3598319 h 6634795"/>
              <a:gd name="connsiteX3900" fmla="*/ 9746529 w 11989919"/>
              <a:gd name="connsiteY3900" fmla="*/ 3598319 h 6634795"/>
              <a:gd name="connsiteX3901" fmla="*/ 9783105 w 11989919"/>
              <a:gd name="connsiteY3901" fmla="*/ 3634895 h 6634795"/>
              <a:gd name="connsiteX3902" fmla="*/ 9746529 w 11989919"/>
              <a:gd name="connsiteY3902" fmla="*/ 3671471 h 6634795"/>
              <a:gd name="connsiteX3903" fmla="*/ 9709953 w 11989919"/>
              <a:gd name="connsiteY3903" fmla="*/ 3634895 h 6634795"/>
              <a:gd name="connsiteX3904" fmla="*/ 9746529 w 11989919"/>
              <a:gd name="connsiteY3904" fmla="*/ 3598319 h 6634795"/>
              <a:gd name="connsiteX3905" fmla="*/ 9525848 w 11989919"/>
              <a:gd name="connsiteY3905" fmla="*/ 3598319 h 6634795"/>
              <a:gd name="connsiteX3906" fmla="*/ 9562424 w 11989919"/>
              <a:gd name="connsiteY3906" fmla="*/ 3634895 h 6634795"/>
              <a:gd name="connsiteX3907" fmla="*/ 9525848 w 11989919"/>
              <a:gd name="connsiteY3907" fmla="*/ 3671471 h 6634795"/>
              <a:gd name="connsiteX3908" fmla="*/ 9489272 w 11989919"/>
              <a:gd name="connsiteY3908" fmla="*/ 3634895 h 6634795"/>
              <a:gd name="connsiteX3909" fmla="*/ 9525848 w 11989919"/>
              <a:gd name="connsiteY3909" fmla="*/ 3598319 h 6634795"/>
              <a:gd name="connsiteX3910" fmla="*/ 9305167 w 11989919"/>
              <a:gd name="connsiteY3910" fmla="*/ 3598319 h 6634795"/>
              <a:gd name="connsiteX3911" fmla="*/ 9341743 w 11989919"/>
              <a:gd name="connsiteY3911" fmla="*/ 3634895 h 6634795"/>
              <a:gd name="connsiteX3912" fmla="*/ 9305167 w 11989919"/>
              <a:gd name="connsiteY3912" fmla="*/ 3671471 h 6634795"/>
              <a:gd name="connsiteX3913" fmla="*/ 9268591 w 11989919"/>
              <a:gd name="connsiteY3913" fmla="*/ 3634895 h 6634795"/>
              <a:gd name="connsiteX3914" fmla="*/ 9305167 w 11989919"/>
              <a:gd name="connsiteY3914" fmla="*/ 3598319 h 6634795"/>
              <a:gd name="connsiteX3915" fmla="*/ 9084486 w 11989919"/>
              <a:gd name="connsiteY3915" fmla="*/ 3598319 h 6634795"/>
              <a:gd name="connsiteX3916" fmla="*/ 9121062 w 11989919"/>
              <a:gd name="connsiteY3916" fmla="*/ 3634895 h 6634795"/>
              <a:gd name="connsiteX3917" fmla="*/ 9084486 w 11989919"/>
              <a:gd name="connsiteY3917" fmla="*/ 3671471 h 6634795"/>
              <a:gd name="connsiteX3918" fmla="*/ 9047910 w 11989919"/>
              <a:gd name="connsiteY3918" fmla="*/ 3634895 h 6634795"/>
              <a:gd name="connsiteX3919" fmla="*/ 9084486 w 11989919"/>
              <a:gd name="connsiteY3919" fmla="*/ 3598319 h 6634795"/>
              <a:gd name="connsiteX3920" fmla="*/ 8863805 w 11989919"/>
              <a:gd name="connsiteY3920" fmla="*/ 3598319 h 6634795"/>
              <a:gd name="connsiteX3921" fmla="*/ 8900381 w 11989919"/>
              <a:gd name="connsiteY3921" fmla="*/ 3634895 h 6634795"/>
              <a:gd name="connsiteX3922" fmla="*/ 8863805 w 11989919"/>
              <a:gd name="connsiteY3922" fmla="*/ 3671471 h 6634795"/>
              <a:gd name="connsiteX3923" fmla="*/ 8827229 w 11989919"/>
              <a:gd name="connsiteY3923" fmla="*/ 3634895 h 6634795"/>
              <a:gd name="connsiteX3924" fmla="*/ 8863805 w 11989919"/>
              <a:gd name="connsiteY3924" fmla="*/ 3598319 h 6634795"/>
              <a:gd name="connsiteX3925" fmla="*/ 8643124 w 11989919"/>
              <a:gd name="connsiteY3925" fmla="*/ 3598319 h 6634795"/>
              <a:gd name="connsiteX3926" fmla="*/ 8679700 w 11989919"/>
              <a:gd name="connsiteY3926" fmla="*/ 3634895 h 6634795"/>
              <a:gd name="connsiteX3927" fmla="*/ 8643124 w 11989919"/>
              <a:gd name="connsiteY3927" fmla="*/ 3671471 h 6634795"/>
              <a:gd name="connsiteX3928" fmla="*/ 8606548 w 11989919"/>
              <a:gd name="connsiteY3928" fmla="*/ 3634895 h 6634795"/>
              <a:gd name="connsiteX3929" fmla="*/ 8643124 w 11989919"/>
              <a:gd name="connsiteY3929" fmla="*/ 3598319 h 6634795"/>
              <a:gd name="connsiteX3930" fmla="*/ 8422443 w 11989919"/>
              <a:gd name="connsiteY3930" fmla="*/ 3598319 h 6634795"/>
              <a:gd name="connsiteX3931" fmla="*/ 8459019 w 11989919"/>
              <a:gd name="connsiteY3931" fmla="*/ 3634895 h 6634795"/>
              <a:gd name="connsiteX3932" fmla="*/ 8422443 w 11989919"/>
              <a:gd name="connsiteY3932" fmla="*/ 3671471 h 6634795"/>
              <a:gd name="connsiteX3933" fmla="*/ 8385867 w 11989919"/>
              <a:gd name="connsiteY3933" fmla="*/ 3634895 h 6634795"/>
              <a:gd name="connsiteX3934" fmla="*/ 8422443 w 11989919"/>
              <a:gd name="connsiteY3934" fmla="*/ 3598319 h 6634795"/>
              <a:gd name="connsiteX3935" fmla="*/ 8201762 w 11989919"/>
              <a:gd name="connsiteY3935" fmla="*/ 3598319 h 6634795"/>
              <a:gd name="connsiteX3936" fmla="*/ 8238338 w 11989919"/>
              <a:gd name="connsiteY3936" fmla="*/ 3634895 h 6634795"/>
              <a:gd name="connsiteX3937" fmla="*/ 8201762 w 11989919"/>
              <a:gd name="connsiteY3937" fmla="*/ 3671471 h 6634795"/>
              <a:gd name="connsiteX3938" fmla="*/ 8165186 w 11989919"/>
              <a:gd name="connsiteY3938" fmla="*/ 3634895 h 6634795"/>
              <a:gd name="connsiteX3939" fmla="*/ 8201762 w 11989919"/>
              <a:gd name="connsiteY3939" fmla="*/ 3598319 h 6634795"/>
              <a:gd name="connsiteX3940" fmla="*/ 7981081 w 11989919"/>
              <a:gd name="connsiteY3940" fmla="*/ 3598319 h 6634795"/>
              <a:gd name="connsiteX3941" fmla="*/ 8017657 w 11989919"/>
              <a:gd name="connsiteY3941" fmla="*/ 3634895 h 6634795"/>
              <a:gd name="connsiteX3942" fmla="*/ 7981081 w 11989919"/>
              <a:gd name="connsiteY3942" fmla="*/ 3671471 h 6634795"/>
              <a:gd name="connsiteX3943" fmla="*/ 7944505 w 11989919"/>
              <a:gd name="connsiteY3943" fmla="*/ 3634895 h 6634795"/>
              <a:gd name="connsiteX3944" fmla="*/ 7981081 w 11989919"/>
              <a:gd name="connsiteY3944" fmla="*/ 3598319 h 6634795"/>
              <a:gd name="connsiteX3945" fmla="*/ 7760400 w 11989919"/>
              <a:gd name="connsiteY3945" fmla="*/ 3598319 h 6634795"/>
              <a:gd name="connsiteX3946" fmla="*/ 7796976 w 11989919"/>
              <a:gd name="connsiteY3946" fmla="*/ 3634895 h 6634795"/>
              <a:gd name="connsiteX3947" fmla="*/ 7760400 w 11989919"/>
              <a:gd name="connsiteY3947" fmla="*/ 3671471 h 6634795"/>
              <a:gd name="connsiteX3948" fmla="*/ 7723824 w 11989919"/>
              <a:gd name="connsiteY3948" fmla="*/ 3634895 h 6634795"/>
              <a:gd name="connsiteX3949" fmla="*/ 7760400 w 11989919"/>
              <a:gd name="connsiteY3949" fmla="*/ 3598319 h 6634795"/>
              <a:gd name="connsiteX3950" fmla="*/ 7539719 w 11989919"/>
              <a:gd name="connsiteY3950" fmla="*/ 3598319 h 6634795"/>
              <a:gd name="connsiteX3951" fmla="*/ 7576295 w 11989919"/>
              <a:gd name="connsiteY3951" fmla="*/ 3634895 h 6634795"/>
              <a:gd name="connsiteX3952" fmla="*/ 7539719 w 11989919"/>
              <a:gd name="connsiteY3952" fmla="*/ 3671471 h 6634795"/>
              <a:gd name="connsiteX3953" fmla="*/ 7503143 w 11989919"/>
              <a:gd name="connsiteY3953" fmla="*/ 3634895 h 6634795"/>
              <a:gd name="connsiteX3954" fmla="*/ 7539719 w 11989919"/>
              <a:gd name="connsiteY3954" fmla="*/ 3598319 h 6634795"/>
              <a:gd name="connsiteX3955" fmla="*/ 7319038 w 11989919"/>
              <a:gd name="connsiteY3955" fmla="*/ 3598319 h 6634795"/>
              <a:gd name="connsiteX3956" fmla="*/ 7355614 w 11989919"/>
              <a:gd name="connsiteY3956" fmla="*/ 3634895 h 6634795"/>
              <a:gd name="connsiteX3957" fmla="*/ 7319038 w 11989919"/>
              <a:gd name="connsiteY3957" fmla="*/ 3671471 h 6634795"/>
              <a:gd name="connsiteX3958" fmla="*/ 7282462 w 11989919"/>
              <a:gd name="connsiteY3958" fmla="*/ 3634895 h 6634795"/>
              <a:gd name="connsiteX3959" fmla="*/ 7319038 w 11989919"/>
              <a:gd name="connsiteY3959" fmla="*/ 3598319 h 6634795"/>
              <a:gd name="connsiteX3960" fmla="*/ 7098357 w 11989919"/>
              <a:gd name="connsiteY3960" fmla="*/ 3598319 h 6634795"/>
              <a:gd name="connsiteX3961" fmla="*/ 7134933 w 11989919"/>
              <a:gd name="connsiteY3961" fmla="*/ 3634895 h 6634795"/>
              <a:gd name="connsiteX3962" fmla="*/ 7098357 w 11989919"/>
              <a:gd name="connsiteY3962" fmla="*/ 3671471 h 6634795"/>
              <a:gd name="connsiteX3963" fmla="*/ 7061781 w 11989919"/>
              <a:gd name="connsiteY3963" fmla="*/ 3634895 h 6634795"/>
              <a:gd name="connsiteX3964" fmla="*/ 7098357 w 11989919"/>
              <a:gd name="connsiteY3964" fmla="*/ 3598319 h 6634795"/>
              <a:gd name="connsiteX3965" fmla="*/ 6877676 w 11989919"/>
              <a:gd name="connsiteY3965" fmla="*/ 3598319 h 6634795"/>
              <a:gd name="connsiteX3966" fmla="*/ 6914252 w 11989919"/>
              <a:gd name="connsiteY3966" fmla="*/ 3634895 h 6634795"/>
              <a:gd name="connsiteX3967" fmla="*/ 6877676 w 11989919"/>
              <a:gd name="connsiteY3967" fmla="*/ 3671471 h 6634795"/>
              <a:gd name="connsiteX3968" fmla="*/ 6841100 w 11989919"/>
              <a:gd name="connsiteY3968" fmla="*/ 3634895 h 6634795"/>
              <a:gd name="connsiteX3969" fmla="*/ 6877676 w 11989919"/>
              <a:gd name="connsiteY3969" fmla="*/ 3598319 h 6634795"/>
              <a:gd name="connsiteX3970" fmla="*/ 6656995 w 11989919"/>
              <a:gd name="connsiteY3970" fmla="*/ 3598319 h 6634795"/>
              <a:gd name="connsiteX3971" fmla="*/ 6693571 w 11989919"/>
              <a:gd name="connsiteY3971" fmla="*/ 3634895 h 6634795"/>
              <a:gd name="connsiteX3972" fmla="*/ 6656995 w 11989919"/>
              <a:gd name="connsiteY3972" fmla="*/ 3671471 h 6634795"/>
              <a:gd name="connsiteX3973" fmla="*/ 6620419 w 11989919"/>
              <a:gd name="connsiteY3973" fmla="*/ 3634895 h 6634795"/>
              <a:gd name="connsiteX3974" fmla="*/ 6656995 w 11989919"/>
              <a:gd name="connsiteY3974" fmla="*/ 3598319 h 6634795"/>
              <a:gd name="connsiteX3975" fmla="*/ 6436314 w 11989919"/>
              <a:gd name="connsiteY3975" fmla="*/ 3598319 h 6634795"/>
              <a:gd name="connsiteX3976" fmla="*/ 6472890 w 11989919"/>
              <a:gd name="connsiteY3976" fmla="*/ 3634895 h 6634795"/>
              <a:gd name="connsiteX3977" fmla="*/ 6436314 w 11989919"/>
              <a:gd name="connsiteY3977" fmla="*/ 3671471 h 6634795"/>
              <a:gd name="connsiteX3978" fmla="*/ 6399738 w 11989919"/>
              <a:gd name="connsiteY3978" fmla="*/ 3634895 h 6634795"/>
              <a:gd name="connsiteX3979" fmla="*/ 6436314 w 11989919"/>
              <a:gd name="connsiteY3979" fmla="*/ 3598319 h 6634795"/>
              <a:gd name="connsiteX3980" fmla="*/ 6215633 w 11989919"/>
              <a:gd name="connsiteY3980" fmla="*/ 3598319 h 6634795"/>
              <a:gd name="connsiteX3981" fmla="*/ 6252209 w 11989919"/>
              <a:gd name="connsiteY3981" fmla="*/ 3634895 h 6634795"/>
              <a:gd name="connsiteX3982" fmla="*/ 6215633 w 11989919"/>
              <a:gd name="connsiteY3982" fmla="*/ 3671471 h 6634795"/>
              <a:gd name="connsiteX3983" fmla="*/ 6179057 w 11989919"/>
              <a:gd name="connsiteY3983" fmla="*/ 3634895 h 6634795"/>
              <a:gd name="connsiteX3984" fmla="*/ 6215633 w 11989919"/>
              <a:gd name="connsiteY3984" fmla="*/ 3598319 h 6634795"/>
              <a:gd name="connsiteX3985" fmla="*/ 5994952 w 11989919"/>
              <a:gd name="connsiteY3985" fmla="*/ 3598319 h 6634795"/>
              <a:gd name="connsiteX3986" fmla="*/ 6031528 w 11989919"/>
              <a:gd name="connsiteY3986" fmla="*/ 3634895 h 6634795"/>
              <a:gd name="connsiteX3987" fmla="*/ 5994952 w 11989919"/>
              <a:gd name="connsiteY3987" fmla="*/ 3671471 h 6634795"/>
              <a:gd name="connsiteX3988" fmla="*/ 5958376 w 11989919"/>
              <a:gd name="connsiteY3988" fmla="*/ 3634895 h 6634795"/>
              <a:gd name="connsiteX3989" fmla="*/ 5994952 w 11989919"/>
              <a:gd name="connsiteY3989" fmla="*/ 3598319 h 6634795"/>
              <a:gd name="connsiteX3990" fmla="*/ 5774272 w 11989919"/>
              <a:gd name="connsiteY3990" fmla="*/ 3598319 h 6634795"/>
              <a:gd name="connsiteX3991" fmla="*/ 5810848 w 11989919"/>
              <a:gd name="connsiteY3991" fmla="*/ 3634895 h 6634795"/>
              <a:gd name="connsiteX3992" fmla="*/ 5774272 w 11989919"/>
              <a:gd name="connsiteY3992" fmla="*/ 3671471 h 6634795"/>
              <a:gd name="connsiteX3993" fmla="*/ 5737697 w 11989919"/>
              <a:gd name="connsiteY3993" fmla="*/ 3634895 h 6634795"/>
              <a:gd name="connsiteX3994" fmla="*/ 5774272 w 11989919"/>
              <a:gd name="connsiteY3994" fmla="*/ 3598319 h 6634795"/>
              <a:gd name="connsiteX3995" fmla="*/ 5553593 w 11989919"/>
              <a:gd name="connsiteY3995" fmla="*/ 3598319 h 6634795"/>
              <a:gd name="connsiteX3996" fmla="*/ 5590169 w 11989919"/>
              <a:gd name="connsiteY3996" fmla="*/ 3634895 h 6634795"/>
              <a:gd name="connsiteX3997" fmla="*/ 5553593 w 11989919"/>
              <a:gd name="connsiteY3997" fmla="*/ 3671471 h 6634795"/>
              <a:gd name="connsiteX3998" fmla="*/ 5517018 w 11989919"/>
              <a:gd name="connsiteY3998" fmla="*/ 3634895 h 6634795"/>
              <a:gd name="connsiteX3999" fmla="*/ 5553593 w 11989919"/>
              <a:gd name="connsiteY3999" fmla="*/ 3598319 h 6634795"/>
              <a:gd name="connsiteX4000" fmla="*/ 5332913 w 11989919"/>
              <a:gd name="connsiteY4000" fmla="*/ 3598319 h 6634795"/>
              <a:gd name="connsiteX4001" fmla="*/ 5369490 w 11989919"/>
              <a:gd name="connsiteY4001" fmla="*/ 3634895 h 6634795"/>
              <a:gd name="connsiteX4002" fmla="*/ 5332913 w 11989919"/>
              <a:gd name="connsiteY4002" fmla="*/ 3671471 h 6634795"/>
              <a:gd name="connsiteX4003" fmla="*/ 5296337 w 11989919"/>
              <a:gd name="connsiteY4003" fmla="*/ 3634895 h 6634795"/>
              <a:gd name="connsiteX4004" fmla="*/ 5332913 w 11989919"/>
              <a:gd name="connsiteY4004" fmla="*/ 3598319 h 6634795"/>
              <a:gd name="connsiteX4005" fmla="*/ 5112230 w 11989919"/>
              <a:gd name="connsiteY4005" fmla="*/ 3598319 h 6634795"/>
              <a:gd name="connsiteX4006" fmla="*/ 5148807 w 11989919"/>
              <a:gd name="connsiteY4006" fmla="*/ 3634895 h 6634795"/>
              <a:gd name="connsiteX4007" fmla="*/ 5112230 w 11989919"/>
              <a:gd name="connsiteY4007" fmla="*/ 3671471 h 6634795"/>
              <a:gd name="connsiteX4008" fmla="*/ 5075655 w 11989919"/>
              <a:gd name="connsiteY4008" fmla="*/ 3634895 h 6634795"/>
              <a:gd name="connsiteX4009" fmla="*/ 5112230 w 11989919"/>
              <a:gd name="connsiteY4009" fmla="*/ 3598319 h 6634795"/>
              <a:gd name="connsiteX4010" fmla="*/ 4891552 w 11989919"/>
              <a:gd name="connsiteY4010" fmla="*/ 3598319 h 6634795"/>
              <a:gd name="connsiteX4011" fmla="*/ 4928127 w 11989919"/>
              <a:gd name="connsiteY4011" fmla="*/ 3634895 h 6634795"/>
              <a:gd name="connsiteX4012" fmla="*/ 4891552 w 11989919"/>
              <a:gd name="connsiteY4012" fmla="*/ 3671471 h 6634795"/>
              <a:gd name="connsiteX4013" fmla="*/ 4854975 w 11989919"/>
              <a:gd name="connsiteY4013" fmla="*/ 3634895 h 6634795"/>
              <a:gd name="connsiteX4014" fmla="*/ 4891552 w 11989919"/>
              <a:gd name="connsiteY4014" fmla="*/ 3598319 h 6634795"/>
              <a:gd name="connsiteX4015" fmla="*/ 4670871 w 11989919"/>
              <a:gd name="connsiteY4015" fmla="*/ 3598319 h 6634795"/>
              <a:gd name="connsiteX4016" fmla="*/ 4707447 w 11989919"/>
              <a:gd name="connsiteY4016" fmla="*/ 3634895 h 6634795"/>
              <a:gd name="connsiteX4017" fmla="*/ 4670871 w 11989919"/>
              <a:gd name="connsiteY4017" fmla="*/ 3671471 h 6634795"/>
              <a:gd name="connsiteX4018" fmla="*/ 4634295 w 11989919"/>
              <a:gd name="connsiteY4018" fmla="*/ 3634895 h 6634795"/>
              <a:gd name="connsiteX4019" fmla="*/ 4670871 w 11989919"/>
              <a:gd name="connsiteY4019" fmla="*/ 3598319 h 6634795"/>
              <a:gd name="connsiteX4020" fmla="*/ 4450188 w 11989919"/>
              <a:gd name="connsiteY4020" fmla="*/ 3598319 h 6634795"/>
              <a:gd name="connsiteX4021" fmla="*/ 4486764 w 11989919"/>
              <a:gd name="connsiteY4021" fmla="*/ 3634895 h 6634795"/>
              <a:gd name="connsiteX4022" fmla="*/ 4450188 w 11989919"/>
              <a:gd name="connsiteY4022" fmla="*/ 3671471 h 6634795"/>
              <a:gd name="connsiteX4023" fmla="*/ 4413613 w 11989919"/>
              <a:gd name="connsiteY4023" fmla="*/ 3634895 h 6634795"/>
              <a:gd name="connsiteX4024" fmla="*/ 4450188 w 11989919"/>
              <a:gd name="connsiteY4024" fmla="*/ 3598319 h 6634795"/>
              <a:gd name="connsiteX4025" fmla="*/ 4229507 w 11989919"/>
              <a:gd name="connsiteY4025" fmla="*/ 3598319 h 6634795"/>
              <a:gd name="connsiteX4026" fmla="*/ 4266084 w 11989919"/>
              <a:gd name="connsiteY4026" fmla="*/ 3634895 h 6634795"/>
              <a:gd name="connsiteX4027" fmla="*/ 4229507 w 11989919"/>
              <a:gd name="connsiteY4027" fmla="*/ 3671471 h 6634795"/>
              <a:gd name="connsiteX4028" fmla="*/ 4192931 w 11989919"/>
              <a:gd name="connsiteY4028" fmla="*/ 3634895 h 6634795"/>
              <a:gd name="connsiteX4029" fmla="*/ 4229507 w 11989919"/>
              <a:gd name="connsiteY4029" fmla="*/ 3598319 h 6634795"/>
              <a:gd name="connsiteX4030" fmla="*/ 4008847 w 11989919"/>
              <a:gd name="connsiteY4030" fmla="*/ 3598319 h 6634795"/>
              <a:gd name="connsiteX4031" fmla="*/ 4045426 w 11989919"/>
              <a:gd name="connsiteY4031" fmla="*/ 3634895 h 6634795"/>
              <a:gd name="connsiteX4032" fmla="*/ 4008847 w 11989919"/>
              <a:gd name="connsiteY4032" fmla="*/ 3671471 h 6634795"/>
              <a:gd name="connsiteX4033" fmla="*/ 3972267 w 11989919"/>
              <a:gd name="connsiteY4033" fmla="*/ 3634895 h 6634795"/>
              <a:gd name="connsiteX4034" fmla="*/ 4008847 w 11989919"/>
              <a:gd name="connsiteY4034" fmla="*/ 3598319 h 6634795"/>
              <a:gd name="connsiteX4035" fmla="*/ 3788165 w 11989919"/>
              <a:gd name="connsiteY4035" fmla="*/ 3598319 h 6634795"/>
              <a:gd name="connsiteX4036" fmla="*/ 3824738 w 11989919"/>
              <a:gd name="connsiteY4036" fmla="*/ 3634895 h 6634795"/>
              <a:gd name="connsiteX4037" fmla="*/ 3788165 w 11989919"/>
              <a:gd name="connsiteY4037" fmla="*/ 3671471 h 6634795"/>
              <a:gd name="connsiteX4038" fmla="*/ 3751588 w 11989919"/>
              <a:gd name="connsiteY4038" fmla="*/ 3634895 h 6634795"/>
              <a:gd name="connsiteX4039" fmla="*/ 3788165 w 11989919"/>
              <a:gd name="connsiteY4039" fmla="*/ 3598319 h 6634795"/>
              <a:gd name="connsiteX4040" fmla="*/ 3567479 w 11989919"/>
              <a:gd name="connsiteY4040" fmla="*/ 3598319 h 6634795"/>
              <a:gd name="connsiteX4041" fmla="*/ 3604051 w 11989919"/>
              <a:gd name="connsiteY4041" fmla="*/ 3634895 h 6634795"/>
              <a:gd name="connsiteX4042" fmla="*/ 3567479 w 11989919"/>
              <a:gd name="connsiteY4042" fmla="*/ 3671471 h 6634795"/>
              <a:gd name="connsiteX4043" fmla="*/ 3530908 w 11989919"/>
              <a:gd name="connsiteY4043" fmla="*/ 3634895 h 6634795"/>
              <a:gd name="connsiteX4044" fmla="*/ 3567479 w 11989919"/>
              <a:gd name="connsiteY4044" fmla="*/ 3598319 h 6634795"/>
              <a:gd name="connsiteX4045" fmla="*/ 3346801 w 11989919"/>
              <a:gd name="connsiteY4045" fmla="*/ 3598319 h 6634795"/>
              <a:gd name="connsiteX4046" fmla="*/ 3383375 w 11989919"/>
              <a:gd name="connsiteY4046" fmla="*/ 3634895 h 6634795"/>
              <a:gd name="connsiteX4047" fmla="*/ 3346801 w 11989919"/>
              <a:gd name="connsiteY4047" fmla="*/ 3671471 h 6634795"/>
              <a:gd name="connsiteX4048" fmla="*/ 3310228 w 11989919"/>
              <a:gd name="connsiteY4048" fmla="*/ 3634895 h 6634795"/>
              <a:gd name="connsiteX4049" fmla="*/ 3346801 w 11989919"/>
              <a:gd name="connsiteY4049" fmla="*/ 3598319 h 6634795"/>
              <a:gd name="connsiteX4050" fmla="*/ 3126126 w 11989919"/>
              <a:gd name="connsiteY4050" fmla="*/ 3598319 h 6634795"/>
              <a:gd name="connsiteX4051" fmla="*/ 3162696 w 11989919"/>
              <a:gd name="connsiteY4051" fmla="*/ 3634895 h 6634795"/>
              <a:gd name="connsiteX4052" fmla="*/ 3126126 w 11989919"/>
              <a:gd name="connsiteY4052" fmla="*/ 3671471 h 6634795"/>
              <a:gd name="connsiteX4053" fmla="*/ 3089541 w 11989919"/>
              <a:gd name="connsiteY4053" fmla="*/ 3634895 h 6634795"/>
              <a:gd name="connsiteX4054" fmla="*/ 3126126 w 11989919"/>
              <a:gd name="connsiteY4054" fmla="*/ 3598319 h 6634795"/>
              <a:gd name="connsiteX4055" fmla="*/ 2905436 w 11989919"/>
              <a:gd name="connsiteY4055" fmla="*/ 3598319 h 6634795"/>
              <a:gd name="connsiteX4056" fmla="*/ 2942013 w 11989919"/>
              <a:gd name="connsiteY4056" fmla="*/ 3634895 h 6634795"/>
              <a:gd name="connsiteX4057" fmla="*/ 2905436 w 11989919"/>
              <a:gd name="connsiteY4057" fmla="*/ 3671471 h 6634795"/>
              <a:gd name="connsiteX4058" fmla="*/ 2868866 w 11989919"/>
              <a:gd name="connsiteY4058" fmla="*/ 3634895 h 6634795"/>
              <a:gd name="connsiteX4059" fmla="*/ 2905436 w 11989919"/>
              <a:gd name="connsiteY4059" fmla="*/ 3598319 h 6634795"/>
              <a:gd name="connsiteX4060" fmla="*/ 2684758 w 11989919"/>
              <a:gd name="connsiteY4060" fmla="*/ 3598319 h 6634795"/>
              <a:gd name="connsiteX4061" fmla="*/ 2721329 w 11989919"/>
              <a:gd name="connsiteY4061" fmla="*/ 3634895 h 6634795"/>
              <a:gd name="connsiteX4062" fmla="*/ 2684758 w 11989919"/>
              <a:gd name="connsiteY4062" fmla="*/ 3671471 h 6634795"/>
              <a:gd name="connsiteX4063" fmla="*/ 2648177 w 11989919"/>
              <a:gd name="connsiteY4063" fmla="*/ 3634895 h 6634795"/>
              <a:gd name="connsiteX4064" fmla="*/ 2684758 w 11989919"/>
              <a:gd name="connsiteY4064" fmla="*/ 3598319 h 6634795"/>
              <a:gd name="connsiteX4065" fmla="*/ 2464071 w 11989919"/>
              <a:gd name="connsiteY4065" fmla="*/ 3598319 h 6634795"/>
              <a:gd name="connsiteX4066" fmla="*/ 2500650 w 11989919"/>
              <a:gd name="connsiteY4066" fmla="*/ 3634895 h 6634795"/>
              <a:gd name="connsiteX4067" fmla="*/ 2464071 w 11989919"/>
              <a:gd name="connsiteY4067" fmla="*/ 3671471 h 6634795"/>
              <a:gd name="connsiteX4068" fmla="*/ 2427500 w 11989919"/>
              <a:gd name="connsiteY4068" fmla="*/ 3634895 h 6634795"/>
              <a:gd name="connsiteX4069" fmla="*/ 2464071 w 11989919"/>
              <a:gd name="connsiteY4069" fmla="*/ 3598319 h 6634795"/>
              <a:gd name="connsiteX4070" fmla="*/ 2243393 w 11989919"/>
              <a:gd name="connsiteY4070" fmla="*/ 3598319 h 6634795"/>
              <a:gd name="connsiteX4071" fmla="*/ 2279972 w 11989919"/>
              <a:gd name="connsiteY4071" fmla="*/ 3634895 h 6634795"/>
              <a:gd name="connsiteX4072" fmla="*/ 2243393 w 11989919"/>
              <a:gd name="connsiteY4072" fmla="*/ 3671471 h 6634795"/>
              <a:gd name="connsiteX4073" fmla="*/ 2206817 w 11989919"/>
              <a:gd name="connsiteY4073" fmla="*/ 3634895 h 6634795"/>
              <a:gd name="connsiteX4074" fmla="*/ 2243393 w 11989919"/>
              <a:gd name="connsiteY4074" fmla="*/ 3598319 h 6634795"/>
              <a:gd name="connsiteX4075" fmla="*/ 2022713 w 11989919"/>
              <a:gd name="connsiteY4075" fmla="*/ 3598319 h 6634795"/>
              <a:gd name="connsiteX4076" fmla="*/ 2059288 w 11989919"/>
              <a:gd name="connsiteY4076" fmla="*/ 3634895 h 6634795"/>
              <a:gd name="connsiteX4077" fmla="*/ 2022713 w 11989919"/>
              <a:gd name="connsiteY4077" fmla="*/ 3671471 h 6634795"/>
              <a:gd name="connsiteX4078" fmla="*/ 1986178 w 11989919"/>
              <a:gd name="connsiteY4078" fmla="*/ 3634895 h 6634795"/>
              <a:gd name="connsiteX4079" fmla="*/ 2022713 w 11989919"/>
              <a:gd name="connsiteY4079" fmla="*/ 3598319 h 6634795"/>
              <a:gd name="connsiteX4080" fmla="*/ 1802068 w 11989919"/>
              <a:gd name="connsiteY4080" fmla="*/ 3598319 h 6634795"/>
              <a:gd name="connsiteX4081" fmla="*/ 1838644 w 11989919"/>
              <a:gd name="connsiteY4081" fmla="*/ 3634895 h 6634795"/>
              <a:gd name="connsiteX4082" fmla="*/ 1802068 w 11989919"/>
              <a:gd name="connsiteY4082" fmla="*/ 3671471 h 6634795"/>
              <a:gd name="connsiteX4083" fmla="*/ 1765492 w 11989919"/>
              <a:gd name="connsiteY4083" fmla="*/ 3634895 h 6634795"/>
              <a:gd name="connsiteX4084" fmla="*/ 1802068 w 11989919"/>
              <a:gd name="connsiteY4084" fmla="*/ 3598319 h 6634795"/>
              <a:gd name="connsiteX4085" fmla="*/ 1581382 w 11989919"/>
              <a:gd name="connsiteY4085" fmla="*/ 3598319 h 6634795"/>
              <a:gd name="connsiteX4086" fmla="*/ 1617958 w 11989919"/>
              <a:gd name="connsiteY4086" fmla="*/ 3634895 h 6634795"/>
              <a:gd name="connsiteX4087" fmla="*/ 1581382 w 11989919"/>
              <a:gd name="connsiteY4087" fmla="*/ 3671471 h 6634795"/>
              <a:gd name="connsiteX4088" fmla="*/ 1544806 w 11989919"/>
              <a:gd name="connsiteY4088" fmla="*/ 3634895 h 6634795"/>
              <a:gd name="connsiteX4089" fmla="*/ 1581382 w 11989919"/>
              <a:gd name="connsiteY4089" fmla="*/ 3598319 h 6634795"/>
              <a:gd name="connsiteX4090" fmla="*/ 1360696 w 11989919"/>
              <a:gd name="connsiteY4090" fmla="*/ 3598319 h 6634795"/>
              <a:gd name="connsiteX4091" fmla="*/ 1397272 w 11989919"/>
              <a:gd name="connsiteY4091" fmla="*/ 3634895 h 6634795"/>
              <a:gd name="connsiteX4092" fmla="*/ 1360696 w 11989919"/>
              <a:gd name="connsiteY4092" fmla="*/ 3671471 h 6634795"/>
              <a:gd name="connsiteX4093" fmla="*/ 1324120 w 11989919"/>
              <a:gd name="connsiteY4093" fmla="*/ 3634895 h 6634795"/>
              <a:gd name="connsiteX4094" fmla="*/ 1360696 w 11989919"/>
              <a:gd name="connsiteY4094" fmla="*/ 3598319 h 6634795"/>
              <a:gd name="connsiteX4095" fmla="*/ 1140010 w 11989919"/>
              <a:gd name="connsiteY4095" fmla="*/ 3598319 h 6634795"/>
              <a:gd name="connsiteX4096" fmla="*/ 1176586 w 11989919"/>
              <a:gd name="connsiteY4096" fmla="*/ 3634895 h 6634795"/>
              <a:gd name="connsiteX4097" fmla="*/ 1140010 w 11989919"/>
              <a:gd name="connsiteY4097" fmla="*/ 3671471 h 6634795"/>
              <a:gd name="connsiteX4098" fmla="*/ 1103434 w 11989919"/>
              <a:gd name="connsiteY4098" fmla="*/ 3634895 h 6634795"/>
              <a:gd name="connsiteX4099" fmla="*/ 1140010 w 11989919"/>
              <a:gd name="connsiteY4099" fmla="*/ 3598319 h 6634795"/>
              <a:gd name="connsiteX4100" fmla="*/ 919324 w 11989919"/>
              <a:gd name="connsiteY4100" fmla="*/ 3598319 h 6634795"/>
              <a:gd name="connsiteX4101" fmla="*/ 955900 w 11989919"/>
              <a:gd name="connsiteY4101" fmla="*/ 3634895 h 6634795"/>
              <a:gd name="connsiteX4102" fmla="*/ 919324 w 11989919"/>
              <a:gd name="connsiteY4102" fmla="*/ 3671471 h 6634795"/>
              <a:gd name="connsiteX4103" fmla="*/ 882748 w 11989919"/>
              <a:gd name="connsiteY4103" fmla="*/ 3634895 h 6634795"/>
              <a:gd name="connsiteX4104" fmla="*/ 919324 w 11989919"/>
              <a:gd name="connsiteY4104" fmla="*/ 3598319 h 6634795"/>
              <a:gd name="connsiteX4105" fmla="*/ 698638 w 11989919"/>
              <a:gd name="connsiteY4105" fmla="*/ 3598319 h 6634795"/>
              <a:gd name="connsiteX4106" fmla="*/ 735214 w 11989919"/>
              <a:gd name="connsiteY4106" fmla="*/ 3634895 h 6634795"/>
              <a:gd name="connsiteX4107" fmla="*/ 698638 w 11989919"/>
              <a:gd name="connsiteY4107" fmla="*/ 3671471 h 6634795"/>
              <a:gd name="connsiteX4108" fmla="*/ 662062 w 11989919"/>
              <a:gd name="connsiteY4108" fmla="*/ 3634895 h 6634795"/>
              <a:gd name="connsiteX4109" fmla="*/ 698638 w 11989919"/>
              <a:gd name="connsiteY4109" fmla="*/ 3598319 h 6634795"/>
              <a:gd name="connsiteX4110" fmla="*/ 477952 w 11989919"/>
              <a:gd name="connsiteY4110" fmla="*/ 3598319 h 6634795"/>
              <a:gd name="connsiteX4111" fmla="*/ 514527 w 11989919"/>
              <a:gd name="connsiteY4111" fmla="*/ 3634895 h 6634795"/>
              <a:gd name="connsiteX4112" fmla="*/ 477952 w 11989919"/>
              <a:gd name="connsiteY4112" fmla="*/ 3671471 h 6634795"/>
              <a:gd name="connsiteX4113" fmla="*/ 441376 w 11989919"/>
              <a:gd name="connsiteY4113" fmla="*/ 3634895 h 6634795"/>
              <a:gd name="connsiteX4114" fmla="*/ 477952 w 11989919"/>
              <a:gd name="connsiteY4114" fmla="*/ 3598319 h 6634795"/>
              <a:gd name="connsiteX4115" fmla="*/ 257265 w 11989919"/>
              <a:gd name="connsiteY4115" fmla="*/ 3598319 h 6634795"/>
              <a:gd name="connsiteX4116" fmla="*/ 293841 w 11989919"/>
              <a:gd name="connsiteY4116" fmla="*/ 3634895 h 6634795"/>
              <a:gd name="connsiteX4117" fmla="*/ 257265 w 11989919"/>
              <a:gd name="connsiteY4117" fmla="*/ 3671471 h 6634795"/>
              <a:gd name="connsiteX4118" fmla="*/ 220689 w 11989919"/>
              <a:gd name="connsiteY4118" fmla="*/ 3634895 h 6634795"/>
              <a:gd name="connsiteX4119" fmla="*/ 257265 w 11989919"/>
              <a:gd name="connsiteY4119" fmla="*/ 3598319 h 6634795"/>
              <a:gd name="connsiteX4120" fmla="*/ 36579 w 11989919"/>
              <a:gd name="connsiteY4120" fmla="*/ 3598319 h 6634795"/>
              <a:gd name="connsiteX4121" fmla="*/ 73155 w 11989919"/>
              <a:gd name="connsiteY4121" fmla="*/ 3634895 h 6634795"/>
              <a:gd name="connsiteX4122" fmla="*/ 36579 w 11989919"/>
              <a:gd name="connsiteY4122" fmla="*/ 3671471 h 6634795"/>
              <a:gd name="connsiteX4123" fmla="*/ 3 w 11989919"/>
              <a:gd name="connsiteY4123" fmla="*/ 3634895 h 6634795"/>
              <a:gd name="connsiteX4124" fmla="*/ 36579 w 11989919"/>
              <a:gd name="connsiteY4124" fmla="*/ 3598319 h 6634795"/>
              <a:gd name="connsiteX4125" fmla="*/ 11953343 w 11989919"/>
              <a:gd name="connsiteY4125" fmla="*/ 3386653 h 6634795"/>
              <a:gd name="connsiteX4126" fmla="*/ 11989919 w 11989919"/>
              <a:gd name="connsiteY4126" fmla="*/ 3423229 h 6634795"/>
              <a:gd name="connsiteX4127" fmla="*/ 11953343 w 11989919"/>
              <a:gd name="connsiteY4127" fmla="*/ 3459805 h 6634795"/>
              <a:gd name="connsiteX4128" fmla="*/ 11916767 w 11989919"/>
              <a:gd name="connsiteY4128" fmla="*/ 3423229 h 6634795"/>
              <a:gd name="connsiteX4129" fmla="*/ 11953343 w 11989919"/>
              <a:gd name="connsiteY4129" fmla="*/ 3386653 h 6634795"/>
              <a:gd name="connsiteX4130" fmla="*/ 11732658 w 11989919"/>
              <a:gd name="connsiteY4130" fmla="*/ 3386653 h 6634795"/>
              <a:gd name="connsiteX4131" fmla="*/ 11769234 w 11989919"/>
              <a:gd name="connsiteY4131" fmla="*/ 3423229 h 6634795"/>
              <a:gd name="connsiteX4132" fmla="*/ 11732658 w 11989919"/>
              <a:gd name="connsiteY4132" fmla="*/ 3459805 h 6634795"/>
              <a:gd name="connsiteX4133" fmla="*/ 11696082 w 11989919"/>
              <a:gd name="connsiteY4133" fmla="*/ 3423229 h 6634795"/>
              <a:gd name="connsiteX4134" fmla="*/ 11732658 w 11989919"/>
              <a:gd name="connsiteY4134" fmla="*/ 3386653 h 6634795"/>
              <a:gd name="connsiteX4135" fmla="*/ 11511977 w 11989919"/>
              <a:gd name="connsiteY4135" fmla="*/ 3386653 h 6634795"/>
              <a:gd name="connsiteX4136" fmla="*/ 11548553 w 11989919"/>
              <a:gd name="connsiteY4136" fmla="*/ 3423229 h 6634795"/>
              <a:gd name="connsiteX4137" fmla="*/ 11511977 w 11989919"/>
              <a:gd name="connsiteY4137" fmla="*/ 3459805 h 6634795"/>
              <a:gd name="connsiteX4138" fmla="*/ 11475401 w 11989919"/>
              <a:gd name="connsiteY4138" fmla="*/ 3423229 h 6634795"/>
              <a:gd name="connsiteX4139" fmla="*/ 11511977 w 11989919"/>
              <a:gd name="connsiteY4139" fmla="*/ 3386653 h 6634795"/>
              <a:gd name="connsiteX4140" fmla="*/ 11291296 w 11989919"/>
              <a:gd name="connsiteY4140" fmla="*/ 3386653 h 6634795"/>
              <a:gd name="connsiteX4141" fmla="*/ 11327872 w 11989919"/>
              <a:gd name="connsiteY4141" fmla="*/ 3423229 h 6634795"/>
              <a:gd name="connsiteX4142" fmla="*/ 11291296 w 11989919"/>
              <a:gd name="connsiteY4142" fmla="*/ 3459805 h 6634795"/>
              <a:gd name="connsiteX4143" fmla="*/ 11254720 w 11989919"/>
              <a:gd name="connsiteY4143" fmla="*/ 3423229 h 6634795"/>
              <a:gd name="connsiteX4144" fmla="*/ 11291296 w 11989919"/>
              <a:gd name="connsiteY4144" fmla="*/ 3386653 h 6634795"/>
              <a:gd name="connsiteX4145" fmla="*/ 11070615 w 11989919"/>
              <a:gd name="connsiteY4145" fmla="*/ 3386653 h 6634795"/>
              <a:gd name="connsiteX4146" fmla="*/ 11107191 w 11989919"/>
              <a:gd name="connsiteY4146" fmla="*/ 3423229 h 6634795"/>
              <a:gd name="connsiteX4147" fmla="*/ 11070615 w 11989919"/>
              <a:gd name="connsiteY4147" fmla="*/ 3459805 h 6634795"/>
              <a:gd name="connsiteX4148" fmla="*/ 11034039 w 11989919"/>
              <a:gd name="connsiteY4148" fmla="*/ 3423229 h 6634795"/>
              <a:gd name="connsiteX4149" fmla="*/ 11070615 w 11989919"/>
              <a:gd name="connsiteY4149" fmla="*/ 3386653 h 6634795"/>
              <a:gd name="connsiteX4150" fmla="*/ 10849934 w 11989919"/>
              <a:gd name="connsiteY4150" fmla="*/ 3386653 h 6634795"/>
              <a:gd name="connsiteX4151" fmla="*/ 10886510 w 11989919"/>
              <a:gd name="connsiteY4151" fmla="*/ 3423229 h 6634795"/>
              <a:gd name="connsiteX4152" fmla="*/ 10849934 w 11989919"/>
              <a:gd name="connsiteY4152" fmla="*/ 3459805 h 6634795"/>
              <a:gd name="connsiteX4153" fmla="*/ 10813358 w 11989919"/>
              <a:gd name="connsiteY4153" fmla="*/ 3423229 h 6634795"/>
              <a:gd name="connsiteX4154" fmla="*/ 10849934 w 11989919"/>
              <a:gd name="connsiteY4154" fmla="*/ 3386653 h 6634795"/>
              <a:gd name="connsiteX4155" fmla="*/ 10629253 w 11989919"/>
              <a:gd name="connsiteY4155" fmla="*/ 3386653 h 6634795"/>
              <a:gd name="connsiteX4156" fmla="*/ 10665829 w 11989919"/>
              <a:gd name="connsiteY4156" fmla="*/ 3423229 h 6634795"/>
              <a:gd name="connsiteX4157" fmla="*/ 10629253 w 11989919"/>
              <a:gd name="connsiteY4157" fmla="*/ 3459805 h 6634795"/>
              <a:gd name="connsiteX4158" fmla="*/ 10592677 w 11989919"/>
              <a:gd name="connsiteY4158" fmla="*/ 3423229 h 6634795"/>
              <a:gd name="connsiteX4159" fmla="*/ 10629253 w 11989919"/>
              <a:gd name="connsiteY4159" fmla="*/ 3386653 h 6634795"/>
              <a:gd name="connsiteX4160" fmla="*/ 10408572 w 11989919"/>
              <a:gd name="connsiteY4160" fmla="*/ 3386653 h 6634795"/>
              <a:gd name="connsiteX4161" fmla="*/ 10445148 w 11989919"/>
              <a:gd name="connsiteY4161" fmla="*/ 3423229 h 6634795"/>
              <a:gd name="connsiteX4162" fmla="*/ 10408572 w 11989919"/>
              <a:gd name="connsiteY4162" fmla="*/ 3459805 h 6634795"/>
              <a:gd name="connsiteX4163" fmla="*/ 10371996 w 11989919"/>
              <a:gd name="connsiteY4163" fmla="*/ 3423229 h 6634795"/>
              <a:gd name="connsiteX4164" fmla="*/ 10408572 w 11989919"/>
              <a:gd name="connsiteY4164" fmla="*/ 3386653 h 6634795"/>
              <a:gd name="connsiteX4165" fmla="*/ 10187891 w 11989919"/>
              <a:gd name="connsiteY4165" fmla="*/ 3386653 h 6634795"/>
              <a:gd name="connsiteX4166" fmla="*/ 10224467 w 11989919"/>
              <a:gd name="connsiteY4166" fmla="*/ 3423229 h 6634795"/>
              <a:gd name="connsiteX4167" fmla="*/ 10187891 w 11989919"/>
              <a:gd name="connsiteY4167" fmla="*/ 3459805 h 6634795"/>
              <a:gd name="connsiteX4168" fmla="*/ 10151315 w 11989919"/>
              <a:gd name="connsiteY4168" fmla="*/ 3423229 h 6634795"/>
              <a:gd name="connsiteX4169" fmla="*/ 10187891 w 11989919"/>
              <a:gd name="connsiteY4169" fmla="*/ 3386653 h 6634795"/>
              <a:gd name="connsiteX4170" fmla="*/ 9967210 w 11989919"/>
              <a:gd name="connsiteY4170" fmla="*/ 3386653 h 6634795"/>
              <a:gd name="connsiteX4171" fmla="*/ 10003786 w 11989919"/>
              <a:gd name="connsiteY4171" fmla="*/ 3423229 h 6634795"/>
              <a:gd name="connsiteX4172" fmla="*/ 9967210 w 11989919"/>
              <a:gd name="connsiteY4172" fmla="*/ 3459805 h 6634795"/>
              <a:gd name="connsiteX4173" fmla="*/ 9930634 w 11989919"/>
              <a:gd name="connsiteY4173" fmla="*/ 3423229 h 6634795"/>
              <a:gd name="connsiteX4174" fmla="*/ 9967210 w 11989919"/>
              <a:gd name="connsiteY4174" fmla="*/ 3386653 h 6634795"/>
              <a:gd name="connsiteX4175" fmla="*/ 9746529 w 11989919"/>
              <a:gd name="connsiteY4175" fmla="*/ 3386653 h 6634795"/>
              <a:gd name="connsiteX4176" fmla="*/ 9783105 w 11989919"/>
              <a:gd name="connsiteY4176" fmla="*/ 3423229 h 6634795"/>
              <a:gd name="connsiteX4177" fmla="*/ 9746529 w 11989919"/>
              <a:gd name="connsiteY4177" fmla="*/ 3459805 h 6634795"/>
              <a:gd name="connsiteX4178" fmla="*/ 9709953 w 11989919"/>
              <a:gd name="connsiteY4178" fmla="*/ 3423229 h 6634795"/>
              <a:gd name="connsiteX4179" fmla="*/ 9746529 w 11989919"/>
              <a:gd name="connsiteY4179" fmla="*/ 3386653 h 6634795"/>
              <a:gd name="connsiteX4180" fmla="*/ 9525848 w 11989919"/>
              <a:gd name="connsiteY4180" fmla="*/ 3386653 h 6634795"/>
              <a:gd name="connsiteX4181" fmla="*/ 9562424 w 11989919"/>
              <a:gd name="connsiteY4181" fmla="*/ 3423229 h 6634795"/>
              <a:gd name="connsiteX4182" fmla="*/ 9525848 w 11989919"/>
              <a:gd name="connsiteY4182" fmla="*/ 3459805 h 6634795"/>
              <a:gd name="connsiteX4183" fmla="*/ 9489272 w 11989919"/>
              <a:gd name="connsiteY4183" fmla="*/ 3423229 h 6634795"/>
              <a:gd name="connsiteX4184" fmla="*/ 9525848 w 11989919"/>
              <a:gd name="connsiteY4184" fmla="*/ 3386653 h 6634795"/>
              <a:gd name="connsiteX4185" fmla="*/ 9305167 w 11989919"/>
              <a:gd name="connsiteY4185" fmla="*/ 3386653 h 6634795"/>
              <a:gd name="connsiteX4186" fmla="*/ 9341743 w 11989919"/>
              <a:gd name="connsiteY4186" fmla="*/ 3423229 h 6634795"/>
              <a:gd name="connsiteX4187" fmla="*/ 9305167 w 11989919"/>
              <a:gd name="connsiteY4187" fmla="*/ 3459805 h 6634795"/>
              <a:gd name="connsiteX4188" fmla="*/ 9268591 w 11989919"/>
              <a:gd name="connsiteY4188" fmla="*/ 3423229 h 6634795"/>
              <a:gd name="connsiteX4189" fmla="*/ 9305167 w 11989919"/>
              <a:gd name="connsiteY4189" fmla="*/ 3386653 h 6634795"/>
              <a:gd name="connsiteX4190" fmla="*/ 9084486 w 11989919"/>
              <a:gd name="connsiteY4190" fmla="*/ 3386653 h 6634795"/>
              <a:gd name="connsiteX4191" fmla="*/ 9121062 w 11989919"/>
              <a:gd name="connsiteY4191" fmla="*/ 3423229 h 6634795"/>
              <a:gd name="connsiteX4192" fmla="*/ 9084486 w 11989919"/>
              <a:gd name="connsiteY4192" fmla="*/ 3459805 h 6634795"/>
              <a:gd name="connsiteX4193" fmla="*/ 9047910 w 11989919"/>
              <a:gd name="connsiteY4193" fmla="*/ 3423229 h 6634795"/>
              <a:gd name="connsiteX4194" fmla="*/ 9084486 w 11989919"/>
              <a:gd name="connsiteY4194" fmla="*/ 3386653 h 6634795"/>
              <a:gd name="connsiteX4195" fmla="*/ 8863805 w 11989919"/>
              <a:gd name="connsiteY4195" fmla="*/ 3386653 h 6634795"/>
              <a:gd name="connsiteX4196" fmla="*/ 8900381 w 11989919"/>
              <a:gd name="connsiteY4196" fmla="*/ 3423229 h 6634795"/>
              <a:gd name="connsiteX4197" fmla="*/ 8863805 w 11989919"/>
              <a:gd name="connsiteY4197" fmla="*/ 3459805 h 6634795"/>
              <a:gd name="connsiteX4198" fmla="*/ 8827229 w 11989919"/>
              <a:gd name="connsiteY4198" fmla="*/ 3423229 h 6634795"/>
              <a:gd name="connsiteX4199" fmla="*/ 8863805 w 11989919"/>
              <a:gd name="connsiteY4199" fmla="*/ 3386653 h 6634795"/>
              <a:gd name="connsiteX4200" fmla="*/ 8643124 w 11989919"/>
              <a:gd name="connsiteY4200" fmla="*/ 3386653 h 6634795"/>
              <a:gd name="connsiteX4201" fmla="*/ 8679700 w 11989919"/>
              <a:gd name="connsiteY4201" fmla="*/ 3423229 h 6634795"/>
              <a:gd name="connsiteX4202" fmla="*/ 8643124 w 11989919"/>
              <a:gd name="connsiteY4202" fmla="*/ 3459805 h 6634795"/>
              <a:gd name="connsiteX4203" fmla="*/ 8606548 w 11989919"/>
              <a:gd name="connsiteY4203" fmla="*/ 3423229 h 6634795"/>
              <a:gd name="connsiteX4204" fmla="*/ 8643124 w 11989919"/>
              <a:gd name="connsiteY4204" fmla="*/ 3386653 h 6634795"/>
              <a:gd name="connsiteX4205" fmla="*/ 8422443 w 11989919"/>
              <a:gd name="connsiteY4205" fmla="*/ 3386653 h 6634795"/>
              <a:gd name="connsiteX4206" fmla="*/ 8459019 w 11989919"/>
              <a:gd name="connsiteY4206" fmla="*/ 3423229 h 6634795"/>
              <a:gd name="connsiteX4207" fmla="*/ 8422443 w 11989919"/>
              <a:gd name="connsiteY4207" fmla="*/ 3459805 h 6634795"/>
              <a:gd name="connsiteX4208" fmla="*/ 8385867 w 11989919"/>
              <a:gd name="connsiteY4208" fmla="*/ 3423229 h 6634795"/>
              <a:gd name="connsiteX4209" fmla="*/ 8422443 w 11989919"/>
              <a:gd name="connsiteY4209" fmla="*/ 3386653 h 6634795"/>
              <a:gd name="connsiteX4210" fmla="*/ 8201762 w 11989919"/>
              <a:gd name="connsiteY4210" fmla="*/ 3386653 h 6634795"/>
              <a:gd name="connsiteX4211" fmla="*/ 8238338 w 11989919"/>
              <a:gd name="connsiteY4211" fmla="*/ 3423229 h 6634795"/>
              <a:gd name="connsiteX4212" fmla="*/ 8201762 w 11989919"/>
              <a:gd name="connsiteY4212" fmla="*/ 3459805 h 6634795"/>
              <a:gd name="connsiteX4213" fmla="*/ 8165186 w 11989919"/>
              <a:gd name="connsiteY4213" fmla="*/ 3423229 h 6634795"/>
              <a:gd name="connsiteX4214" fmla="*/ 8201762 w 11989919"/>
              <a:gd name="connsiteY4214" fmla="*/ 3386653 h 6634795"/>
              <a:gd name="connsiteX4215" fmla="*/ 7981081 w 11989919"/>
              <a:gd name="connsiteY4215" fmla="*/ 3386653 h 6634795"/>
              <a:gd name="connsiteX4216" fmla="*/ 8017657 w 11989919"/>
              <a:gd name="connsiteY4216" fmla="*/ 3423229 h 6634795"/>
              <a:gd name="connsiteX4217" fmla="*/ 7981081 w 11989919"/>
              <a:gd name="connsiteY4217" fmla="*/ 3459805 h 6634795"/>
              <a:gd name="connsiteX4218" fmla="*/ 7944505 w 11989919"/>
              <a:gd name="connsiteY4218" fmla="*/ 3423229 h 6634795"/>
              <a:gd name="connsiteX4219" fmla="*/ 7981081 w 11989919"/>
              <a:gd name="connsiteY4219" fmla="*/ 3386653 h 6634795"/>
              <a:gd name="connsiteX4220" fmla="*/ 7760400 w 11989919"/>
              <a:gd name="connsiteY4220" fmla="*/ 3386653 h 6634795"/>
              <a:gd name="connsiteX4221" fmla="*/ 7796976 w 11989919"/>
              <a:gd name="connsiteY4221" fmla="*/ 3423229 h 6634795"/>
              <a:gd name="connsiteX4222" fmla="*/ 7760400 w 11989919"/>
              <a:gd name="connsiteY4222" fmla="*/ 3459805 h 6634795"/>
              <a:gd name="connsiteX4223" fmla="*/ 7723824 w 11989919"/>
              <a:gd name="connsiteY4223" fmla="*/ 3423229 h 6634795"/>
              <a:gd name="connsiteX4224" fmla="*/ 7760400 w 11989919"/>
              <a:gd name="connsiteY4224" fmla="*/ 3386653 h 6634795"/>
              <a:gd name="connsiteX4225" fmla="*/ 7539719 w 11989919"/>
              <a:gd name="connsiteY4225" fmla="*/ 3386653 h 6634795"/>
              <a:gd name="connsiteX4226" fmla="*/ 7576295 w 11989919"/>
              <a:gd name="connsiteY4226" fmla="*/ 3423229 h 6634795"/>
              <a:gd name="connsiteX4227" fmla="*/ 7539719 w 11989919"/>
              <a:gd name="connsiteY4227" fmla="*/ 3459805 h 6634795"/>
              <a:gd name="connsiteX4228" fmla="*/ 7503143 w 11989919"/>
              <a:gd name="connsiteY4228" fmla="*/ 3423229 h 6634795"/>
              <a:gd name="connsiteX4229" fmla="*/ 7539719 w 11989919"/>
              <a:gd name="connsiteY4229" fmla="*/ 3386653 h 6634795"/>
              <a:gd name="connsiteX4230" fmla="*/ 7319038 w 11989919"/>
              <a:gd name="connsiteY4230" fmla="*/ 3386653 h 6634795"/>
              <a:gd name="connsiteX4231" fmla="*/ 7355614 w 11989919"/>
              <a:gd name="connsiteY4231" fmla="*/ 3423229 h 6634795"/>
              <a:gd name="connsiteX4232" fmla="*/ 7319038 w 11989919"/>
              <a:gd name="connsiteY4232" fmla="*/ 3459805 h 6634795"/>
              <a:gd name="connsiteX4233" fmla="*/ 7282462 w 11989919"/>
              <a:gd name="connsiteY4233" fmla="*/ 3423229 h 6634795"/>
              <a:gd name="connsiteX4234" fmla="*/ 7319038 w 11989919"/>
              <a:gd name="connsiteY4234" fmla="*/ 3386653 h 6634795"/>
              <a:gd name="connsiteX4235" fmla="*/ 7098357 w 11989919"/>
              <a:gd name="connsiteY4235" fmla="*/ 3386653 h 6634795"/>
              <a:gd name="connsiteX4236" fmla="*/ 7134933 w 11989919"/>
              <a:gd name="connsiteY4236" fmla="*/ 3423229 h 6634795"/>
              <a:gd name="connsiteX4237" fmla="*/ 7098357 w 11989919"/>
              <a:gd name="connsiteY4237" fmla="*/ 3459805 h 6634795"/>
              <a:gd name="connsiteX4238" fmla="*/ 7061781 w 11989919"/>
              <a:gd name="connsiteY4238" fmla="*/ 3423229 h 6634795"/>
              <a:gd name="connsiteX4239" fmla="*/ 7098357 w 11989919"/>
              <a:gd name="connsiteY4239" fmla="*/ 3386653 h 6634795"/>
              <a:gd name="connsiteX4240" fmla="*/ 6877676 w 11989919"/>
              <a:gd name="connsiteY4240" fmla="*/ 3386653 h 6634795"/>
              <a:gd name="connsiteX4241" fmla="*/ 6914252 w 11989919"/>
              <a:gd name="connsiteY4241" fmla="*/ 3423229 h 6634795"/>
              <a:gd name="connsiteX4242" fmla="*/ 6877676 w 11989919"/>
              <a:gd name="connsiteY4242" fmla="*/ 3459805 h 6634795"/>
              <a:gd name="connsiteX4243" fmla="*/ 6841100 w 11989919"/>
              <a:gd name="connsiteY4243" fmla="*/ 3423229 h 6634795"/>
              <a:gd name="connsiteX4244" fmla="*/ 6877676 w 11989919"/>
              <a:gd name="connsiteY4244" fmla="*/ 3386653 h 6634795"/>
              <a:gd name="connsiteX4245" fmla="*/ 6656995 w 11989919"/>
              <a:gd name="connsiteY4245" fmla="*/ 3386653 h 6634795"/>
              <a:gd name="connsiteX4246" fmla="*/ 6693571 w 11989919"/>
              <a:gd name="connsiteY4246" fmla="*/ 3423229 h 6634795"/>
              <a:gd name="connsiteX4247" fmla="*/ 6656995 w 11989919"/>
              <a:gd name="connsiteY4247" fmla="*/ 3459805 h 6634795"/>
              <a:gd name="connsiteX4248" fmla="*/ 6620419 w 11989919"/>
              <a:gd name="connsiteY4248" fmla="*/ 3423229 h 6634795"/>
              <a:gd name="connsiteX4249" fmla="*/ 6656995 w 11989919"/>
              <a:gd name="connsiteY4249" fmla="*/ 3386653 h 6634795"/>
              <a:gd name="connsiteX4250" fmla="*/ 6436314 w 11989919"/>
              <a:gd name="connsiteY4250" fmla="*/ 3386653 h 6634795"/>
              <a:gd name="connsiteX4251" fmla="*/ 6472890 w 11989919"/>
              <a:gd name="connsiteY4251" fmla="*/ 3423229 h 6634795"/>
              <a:gd name="connsiteX4252" fmla="*/ 6436314 w 11989919"/>
              <a:gd name="connsiteY4252" fmla="*/ 3459805 h 6634795"/>
              <a:gd name="connsiteX4253" fmla="*/ 6399738 w 11989919"/>
              <a:gd name="connsiteY4253" fmla="*/ 3423229 h 6634795"/>
              <a:gd name="connsiteX4254" fmla="*/ 6436314 w 11989919"/>
              <a:gd name="connsiteY4254" fmla="*/ 3386653 h 6634795"/>
              <a:gd name="connsiteX4255" fmla="*/ 6215633 w 11989919"/>
              <a:gd name="connsiteY4255" fmla="*/ 3386653 h 6634795"/>
              <a:gd name="connsiteX4256" fmla="*/ 6252209 w 11989919"/>
              <a:gd name="connsiteY4256" fmla="*/ 3423229 h 6634795"/>
              <a:gd name="connsiteX4257" fmla="*/ 6215633 w 11989919"/>
              <a:gd name="connsiteY4257" fmla="*/ 3459805 h 6634795"/>
              <a:gd name="connsiteX4258" fmla="*/ 6179057 w 11989919"/>
              <a:gd name="connsiteY4258" fmla="*/ 3423229 h 6634795"/>
              <a:gd name="connsiteX4259" fmla="*/ 6215633 w 11989919"/>
              <a:gd name="connsiteY4259" fmla="*/ 3386653 h 6634795"/>
              <a:gd name="connsiteX4260" fmla="*/ 5994952 w 11989919"/>
              <a:gd name="connsiteY4260" fmla="*/ 3386653 h 6634795"/>
              <a:gd name="connsiteX4261" fmla="*/ 6031528 w 11989919"/>
              <a:gd name="connsiteY4261" fmla="*/ 3423229 h 6634795"/>
              <a:gd name="connsiteX4262" fmla="*/ 5994952 w 11989919"/>
              <a:gd name="connsiteY4262" fmla="*/ 3459805 h 6634795"/>
              <a:gd name="connsiteX4263" fmla="*/ 5958376 w 11989919"/>
              <a:gd name="connsiteY4263" fmla="*/ 3423229 h 6634795"/>
              <a:gd name="connsiteX4264" fmla="*/ 5994952 w 11989919"/>
              <a:gd name="connsiteY4264" fmla="*/ 3386653 h 6634795"/>
              <a:gd name="connsiteX4265" fmla="*/ 5774272 w 11989919"/>
              <a:gd name="connsiteY4265" fmla="*/ 3386653 h 6634795"/>
              <a:gd name="connsiteX4266" fmla="*/ 5810848 w 11989919"/>
              <a:gd name="connsiteY4266" fmla="*/ 3423229 h 6634795"/>
              <a:gd name="connsiteX4267" fmla="*/ 5774272 w 11989919"/>
              <a:gd name="connsiteY4267" fmla="*/ 3459805 h 6634795"/>
              <a:gd name="connsiteX4268" fmla="*/ 5737697 w 11989919"/>
              <a:gd name="connsiteY4268" fmla="*/ 3423229 h 6634795"/>
              <a:gd name="connsiteX4269" fmla="*/ 5774272 w 11989919"/>
              <a:gd name="connsiteY4269" fmla="*/ 3386653 h 6634795"/>
              <a:gd name="connsiteX4270" fmla="*/ 5553593 w 11989919"/>
              <a:gd name="connsiteY4270" fmla="*/ 3386653 h 6634795"/>
              <a:gd name="connsiteX4271" fmla="*/ 5590169 w 11989919"/>
              <a:gd name="connsiteY4271" fmla="*/ 3423229 h 6634795"/>
              <a:gd name="connsiteX4272" fmla="*/ 5553593 w 11989919"/>
              <a:gd name="connsiteY4272" fmla="*/ 3459805 h 6634795"/>
              <a:gd name="connsiteX4273" fmla="*/ 5517018 w 11989919"/>
              <a:gd name="connsiteY4273" fmla="*/ 3423229 h 6634795"/>
              <a:gd name="connsiteX4274" fmla="*/ 5553593 w 11989919"/>
              <a:gd name="connsiteY4274" fmla="*/ 3386653 h 6634795"/>
              <a:gd name="connsiteX4275" fmla="*/ 5332913 w 11989919"/>
              <a:gd name="connsiteY4275" fmla="*/ 3386653 h 6634795"/>
              <a:gd name="connsiteX4276" fmla="*/ 5369490 w 11989919"/>
              <a:gd name="connsiteY4276" fmla="*/ 3423229 h 6634795"/>
              <a:gd name="connsiteX4277" fmla="*/ 5332913 w 11989919"/>
              <a:gd name="connsiteY4277" fmla="*/ 3459805 h 6634795"/>
              <a:gd name="connsiteX4278" fmla="*/ 5296337 w 11989919"/>
              <a:gd name="connsiteY4278" fmla="*/ 3423229 h 6634795"/>
              <a:gd name="connsiteX4279" fmla="*/ 5332913 w 11989919"/>
              <a:gd name="connsiteY4279" fmla="*/ 3386653 h 6634795"/>
              <a:gd name="connsiteX4280" fmla="*/ 5112230 w 11989919"/>
              <a:gd name="connsiteY4280" fmla="*/ 3386653 h 6634795"/>
              <a:gd name="connsiteX4281" fmla="*/ 5148807 w 11989919"/>
              <a:gd name="connsiteY4281" fmla="*/ 3423229 h 6634795"/>
              <a:gd name="connsiteX4282" fmla="*/ 5112230 w 11989919"/>
              <a:gd name="connsiteY4282" fmla="*/ 3459805 h 6634795"/>
              <a:gd name="connsiteX4283" fmla="*/ 5075655 w 11989919"/>
              <a:gd name="connsiteY4283" fmla="*/ 3423229 h 6634795"/>
              <a:gd name="connsiteX4284" fmla="*/ 5112230 w 11989919"/>
              <a:gd name="connsiteY4284" fmla="*/ 3386653 h 6634795"/>
              <a:gd name="connsiteX4285" fmla="*/ 4891552 w 11989919"/>
              <a:gd name="connsiteY4285" fmla="*/ 3386653 h 6634795"/>
              <a:gd name="connsiteX4286" fmla="*/ 4928127 w 11989919"/>
              <a:gd name="connsiteY4286" fmla="*/ 3423229 h 6634795"/>
              <a:gd name="connsiteX4287" fmla="*/ 4891552 w 11989919"/>
              <a:gd name="connsiteY4287" fmla="*/ 3459805 h 6634795"/>
              <a:gd name="connsiteX4288" fmla="*/ 4854975 w 11989919"/>
              <a:gd name="connsiteY4288" fmla="*/ 3423229 h 6634795"/>
              <a:gd name="connsiteX4289" fmla="*/ 4891552 w 11989919"/>
              <a:gd name="connsiteY4289" fmla="*/ 3386653 h 6634795"/>
              <a:gd name="connsiteX4290" fmla="*/ 4670871 w 11989919"/>
              <a:gd name="connsiteY4290" fmla="*/ 3386653 h 6634795"/>
              <a:gd name="connsiteX4291" fmla="*/ 4707447 w 11989919"/>
              <a:gd name="connsiteY4291" fmla="*/ 3423229 h 6634795"/>
              <a:gd name="connsiteX4292" fmla="*/ 4670871 w 11989919"/>
              <a:gd name="connsiteY4292" fmla="*/ 3459805 h 6634795"/>
              <a:gd name="connsiteX4293" fmla="*/ 4634295 w 11989919"/>
              <a:gd name="connsiteY4293" fmla="*/ 3423229 h 6634795"/>
              <a:gd name="connsiteX4294" fmla="*/ 4670871 w 11989919"/>
              <a:gd name="connsiteY4294" fmla="*/ 3386653 h 6634795"/>
              <a:gd name="connsiteX4295" fmla="*/ 4450188 w 11989919"/>
              <a:gd name="connsiteY4295" fmla="*/ 3386653 h 6634795"/>
              <a:gd name="connsiteX4296" fmla="*/ 4486764 w 11989919"/>
              <a:gd name="connsiteY4296" fmla="*/ 3423229 h 6634795"/>
              <a:gd name="connsiteX4297" fmla="*/ 4450188 w 11989919"/>
              <a:gd name="connsiteY4297" fmla="*/ 3459805 h 6634795"/>
              <a:gd name="connsiteX4298" fmla="*/ 4413613 w 11989919"/>
              <a:gd name="connsiteY4298" fmla="*/ 3423229 h 6634795"/>
              <a:gd name="connsiteX4299" fmla="*/ 4450188 w 11989919"/>
              <a:gd name="connsiteY4299" fmla="*/ 3386653 h 6634795"/>
              <a:gd name="connsiteX4300" fmla="*/ 4229507 w 11989919"/>
              <a:gd name="connsiteY4300" fmla="*/ 3386653 h 6634795"/>
              <a:gd name="connsiteX4301" fmla="*/ 4266084 w 11989919"/>
              <a:gd name="connsiteY4301" fmla="*/ 3423229 h 6634795"/>
              <a:gd name="connsiteX4302" fmla="*/ 4229507 w 11989919"/>
              <a:gd name="connsiteY4302" fmla="*/ 3459805 h 6634795"/>
              <a:gd name="connsiteX4303" fmla="*/ 4192931 w 11989919"/>
              <a:gd name="connsiteY4303" fmla="*/ 3423229 h 6634795"/>
              <a:gd name="connsiteX4304" fmla="*/ 4229507 w 11989919"/>
              <a:gd name="connsiteY4304" fmla="*/ 3386653 h 6634795"/>
              <a:gd name="connsiteX4305" fmla="*/ 4008847 w 11989919"/>
              <a:gd name="connsiteY4305" fmla="*/ 3386653 h 6634795"/>
              <a:gd name="connsiteX4306" fmla="*/ 4045426 w 11989919"/>
              <a:gd name="connsiteY4306" fmla="*/ 3423229 h 6634795"/>
              <a:gd name="connsiteX4307" fmla="*/ 4008847 w 11989919"/>
              <a:gd name="connsiteY4307" fmla="*/ 3459805 h 6634795"/>
              <a:gd name="connsiteX4308" fmla="*/ 3972267 w 11989919"/>
              <a:gd name="connsiteY4308" fmla="*/ 3423229 h 6634795"/>
              <a:gd name="connsiteX4309" fmla="*/ 4008847 w 11989919"/>
              <a:gd name="connsiteY4309" fmla="*/ 3386653 h 6634795"/>
              <a:gd name="connsiteX4310" fmla="*/ 3788165 w 11989919"/>
              <a:gd name="connsiteY4310" fmla="*/ 3386653 h 6634795"/>
              <a:gd name="connsiteX4311" fmla="*/ 3824738 w 11989919"/>
              <a:gd name="connsiteY4311" fmla="*/ 3423229 h 6634795"/>
              <a:gd name="connsiteX4312" fmla="*/ 3788165 w 11989919"/>
              <a:gd name="connsiteY4312" fmla="*/ 3459805 h 6634795"/>
              <a:gd name="connsiteX4313" fmla="*/ 3751588 w 11989919"/>
              <a:gd name="connsiteY4313" fmla="*/ 3423229 h 6634795"/>
              <a:gd name="connsiteX4314" fmla="*/ 3788165 w 11989919"/>
              <a:gd name="connsiteY4314" fmla="*/ 3386653 h 6634795"/>
              <a:gd name="connsiteX4315" fmla="*/ 3567479 w 11989919"/>
              <a:gd name="connsiteY4315" fmla="*/ 3386653 h 6634795"/>
              <a:gd name="connsiteX4316" fmla="*/ 3604051 w 11989919"/>
              <a:gd name="connsiteY4316" fmla="*/ 3423229 h 6634795"/>
              <a:gd name="connsiteX4317" fmla="*/ 3567479 w 11989919"/>
              <a:gd name="connsiteY4317" fmla="*/ 3459805 h 6634795"/>
              <a:gd name="connsiteX4318" fmla="*/ 3530908 w 11989919"/>
              <a:gd name="connsiteY4318" fmla="*/ 3423229 h 6634795"/>
              <a:gd name="connsiteX4319" fmla="*/ 3567479 w 11989919"/>
              <a:gd name="connsiteY4319" fmla="*/ 3386653 h 6634795"/>
              <a:gd name="connsiteX4320" fmla="*/ 3346801 w 11989919"/>
              <a:gd name="connsiteY4320" fmla="*/ 3386653 h 6634795"/>
              <a:gd name="connsiteX4321" fmla="*/ 3383375 w 11989919"/>
              <a:gd name="connsiteY4321" fmla="*/ 3423229 h 6634795"/>
              <a:gd name="connsiteX4322" fmla="*/ 3346801 w 11989919"/>
              <a:gd name="connsiteY4322" fmla="*/ 3459805 h 6634795"/>
              <a:gd name="connsiteX4323" fmla="*/ 3310228 w 11989919"/>
              <a:gd name="connsiteY4323" fmla="*/ 3423229 h 6634795"/>
              <a:gd name="connsiteX4324" fmla="*/ 3346801 w 11989919"/>
              <a:gd name="connsiteY4324" fmla="*/ 3386653 h 6634795"/>
              <a:gd name="connsiteX4325" fmla="*/ 3126126 w 11989919"/>
              <a:gd name="connsiteY4325" fmla="*/ 3386653 h 6634795"/>
              <a:gd name="connsiteX4326" fmla="*/ 3162696 w 11989919"/>
              <a:gd name="connsiteY4326" fmla="*/ 3423229 h 6634795"/>
              <a:gd name="connsiteX4327" fmla="*/ 3126126 w 11989919"/>
              <a:gd name="connsiteY4327" fmla="*/ 3459805 h 6634795"/>
              <a:gd name="connsiteX4328" fmla="*/ 3089541 w 11989919"/>
              <a:gd name="connsiteY4328" fmla="*/ 3423229 h 6634795"/>
              <a:gd name="connsiteX4329" fmla="*/ 3126126 w 11989919"/>
              <a:gd name="connsiteY4329" fmla="*/ 3386653 h 6634795"/>
              <a:gd name="connsiteX4330" fmla="*/ 2905436 w 11989919"/>
              <a:gd name="connsiteY4330" fmla="*/ 3386653 h 6634795"/>
              <a:gd name="connsiteX4331" fmla="*/ 2942013 w 11989919"/>
              <a:gd name="connsiteY4331" fmla="*/ 3423229 h 6634795"/>
              <a:gd name="connsiteX4332" fmla="*/ 2905436 w 11989919"/>
              <a:gd name="connsiteY4332" fmla="*/ 3459805 h 6634795"/>
              <a:gd name="connsiteX4333" fmla="*/ 2868866 w 11989919"/>
              <a:gd name="connsiteY4333" fmla="*/ 3423229 h 6634795"/>
              <a:gd name="connsiteX4334" fmla="*/ 2905436 w 11989919"/>
              <a:gd name="connsiteY4334" fmla="*/ 3386653 h 6634795"/>
              <a:gd name="connsiteX4335" fmla="*/ 2684758 w 11989919"/>
              <a:gd name="connsiteY4335" fmla="*/ 3386653 h 6634795"/>
              <a:gd name="connsiteX4336" fmla="*/ 2721329 w 11989919"/>
              <a:gd name="connsiteY4336" fmla="*/ 3423229 h 6634795"/>
              <a:gd name="connsiteX4337" fmla="*/ 2684758 w 11989919"/>
              <a:gd name="connsiteY4337" fmla="*/ 3459805 h 6634795"/>
              <a:gd name="connsiteX4338" fmla="*/ 2648177 w 11989919"/>
              <a:gd name="connsiteY4338" fmla="*/ 3423229 h 6634795"/>
              <a:gd name="connsiteX4339" fmla="*/ 2684758 w 11989919"/>
              <a:gd name="connsiteY4339" fmla="*/ 3386653 h 6634795"/>
              <a:gd name="connsiteX4340" fmla="*/ 2464071 w 11989919"/>
              <a:gd name="connsiteY4340" fmla="*/ 3386653 h 6634795"/>
              <a:gd name="connsiteX4341" fmla="*/ 2500650 w 11989919"/>
              <a:gd name="connsiteY4341" fmla="*/ 3423229 h 6634795"/>
              <a:gd name="connsiteX4342" fmla="*/ 2464071 w 11989919"/>
              <a:gd name="connsiteY4342" fmla="*/ 3459805 h 6634795"/>
              <a:gd name="connsiteX4343" fmla="*/ 2427500 w 11989919"/>
              <a:gd name="connsiteY4343" fmla="*/ 3423229 h 6634795"/>
              <a:gd name="connsiteX4344" fmla="*/ 2464071 w 11989919"/>
              <a:gd name="connsiteY4344" fmla="*/ 3386653 h 6634795"/>
              <a:gd name="connsiteX4345" fmla="*/ 2243393 w 11989919"/>
              <a:gd name="connsiteY4345" fmla="*/ 3386653 h 6634795"/>
              <a:gd name="connsiteX4346" fmla="*/ 2279972 w 11989919"/>
              <a:gd name="connsiteY4346" fmla="*/ 3423229 h 6634795"/>
              <a:gd name="connsiteX4347" fmla="*/ 2243393 w 11989919"/>
              <a:gd name="connsiteY4347" fmla="*/ 3459805 h 6634795"/>
              <a:gd name="connsiteX4348" fmla="*/ 2206817 w 11989919"/>
              <a:gd name="connsiteY4348" fmla="*/ 3423229 h 6634795"/>
              <a:gd name="connsiteX4349" fmla="*/ 2243393 w 11989919"/>
              <a:gd name="connsiteY4349" fmla="*/ 3386653 h 6634795"/>
              <a:gd name="connsiteX4350" fmla="*/ 2022713 w 11989919"/>
              <a:gd name="connsiteY4350" fmla="*/ 3386653 h 6634795"/>
              <a:gd name="connsiteX4351" fmla="*/ 2059288 w 11989919"/>
              <a:gd name="connsiteY4351" fmla="*/ 3423229 h 6634795"/>
              <a:gd name="connsiteX4352" fmla="*/ 2022713 w 11989919"/>
              <a:gd name="connsiteY4352" fmla="*/ 3459805 h 6634795"/>
              <a:gd name="connsiteX4353" fmla="*/ 1986178 w 11989919"/>
              <a:gd name="connsiteY4353" fmla="*/ 3423229 h 6634795"/>
              <a:gd name="connsiteX4354" fmla="*/ 2022713 w 11989919"/>
              <a:gd name="connsiteY4354" fmla="*/ 3386653 h 6634795"/>
              <a:gd name="connsiteX4355" fmla="*/ 1802068 w 11989919"/>
              <a:gd name="connsiteY4355" fmla="*/ 3386653 h 6634795"/>
              <a:gd name="connsiteX4356" fmla="*/ 1838644 w 11989919"/>
              <a:gd name="connsiteY4356" fmla="*/ 3423229 h 6634795"/>
              <a:gd name="connsiteX4357" fmla="*/ 1802068 w 11989919"/>
              <a:gd name="connsiteY4357" fmla="*/ 3459805 h 6634795"/>
              <a:gd name="connsiteX4358" fmla="*/ 1765492 w 11989919"/>
              <a:gd name="connsiteY4358" fmla="*/ 3423229 h 6634795"/>
              <a:gd name="connsiteX4359" fmla="*/ 1802068 w 11989919"/>
              <a:gd name="connsiteY4359" fmla="*/ 3386653 h 6634795"/>
              <a:gd name="connsiteX4360" fmla="*/ 1581382 w 11989919"/>
              <a:gd name="connsiteY4360" fmla="*/ 3386653 h 6634795"/>
              <a:gd name="connsiteX4361" fmla="*/ 1617958 w 11989919"/>
              <a:gd name="connsiteY4361" fmla="*/ 3423229 h 6634795"/>
              <a:gd name="connsiteX4362" fmla="*/ 1581382 w 11989919"/>
              <a:gd name="connsiteY4362" fmla="*/ 3459805 h 6634795"/>
              <a:gd name="connsiteX4363" fmla="*/ 1544806 w 11989919"/>
              <a:gd name="connsiteY4363" fmla="*/ 3423229 h 6634795"/>
              <a:gd name="connsiteX4364" fmla="*/ 1581382 w 11989919"/>
              <a:gd name="connsiteY4364" fmla="*/ 3386653 h 6634795"/>
              <a:gd name="connsiteX4365" fmla="*/ 1360696 w 11989919"/>
              <a:gd name="connsiteY4365" fmla="*/ 3386653 h 6634795"/>
              <a:gd name="connsiteX4366" fmla="*/ 1397272 w 11989919"/>
              <a:gd name="connsiteY4366" fmla="*/ 3423229 h 6634795"/>
              <a:gd name="connsiteX4367" fmla="*/ 1360696 w 11989919"/>
              <a:gd name="connsiteY4367" fmla="*/ 3459805 h 6634795"/>
              <a:gd name="connsiteX4368" fmla="*/ 1324120 w 11989919"/>
              <a:gd name="connsiteY4368" fmla="*/ 3423229 h 6634795"/>
              <a:gd name="connsiteX4369" fmla="*/ 1360696 w 11989919"/>
              <a:gd name="connsiteY4369" fmla="*/ 3386653 h 6634795"/>
              <a:gd name="connsiteX4370" fmla="*/ 1140010 w 11989919"/>
              <a:gd name="connsiteY4370" fmla="*/ 3386653 h 6634795"/>
              <a:gd name="connsiteX4371" fmla="*/ 1176586 w 11989919"/>
              <a:gd name="connsiteY4371" fmla="*/ 3423229 h 6634795"/>
              <a:gd name="connsiteX4372" fmla="*/ 1140010 w 11989919"/>
              <a:gd name="connsiteY4372" fmla="*/ 3459805 h 6634795"/>
              <a:gd name="connsiteX4373" fmla="*/ 1103434 w 11989919"/>
              <a:gd name="connsiteY4373" fmla="*/ 3423229 h 6634795"/>
              <a:gd name="connsiteX4374" fmla="*/ 1140010 w 11989919"/>
              <a:gd name="connsiteY4374" fmla="*/ 3386653 h 6634795"/>
              <a:gd name="connsiteX4375" fmla="*/ 919324 w 11989919"/>
              <a:gd name="connsiteY4375" fmla="*/ 3386653 h 6634795"/>
              <a:gd name="connsiteX4376" fmla="*/ 955900 w 11989919"/>
              <a:gd name="connsiteY4376" fmla="*/ 3423229 h 6634795"/>
              <a:gd name="connsiteX4377" fmla="*/ 919324 w 11989919"/>
              <a:gd name="connsiteY4377" fmla="*/ 3459805 h 6634795"/>
              <a:gd name="connsiteX4378" fmla="*/ 882748 w 11989919"/>
              <a:gd name="connsiteY4378" fmla="*/ 3423229 h 6634795"/>
              <a:gd name="connsiteX4379" fmla="*/ 919324 w 11989919"/>
              <a:gd name="connsiteY4379" fmla="*/ 3386653 h 6634795"/>
              <a:gd name="connsiteX4380" fmla="*/ 698638 w 11989919"/>
              <a:gd name="connsiteY4380" fmla="*/ 3386653 h 6634795"/>
              <a:gd name="connsiteX4381" fmla="*/ 735214 w 11989919"/>
              <a:gd name="connsiteY4381" fmla="*/ 3423229 h 6634795"/>
              <a:gd name="connsiteX4382" fmla="*/ 698638 w 11989919"/>
              <a:gd name="connsiteY4382" fmla="*/ 3459805 h 6634795"/>
              <a:gd name="connsiteX4383" fmla="*/ 662062 w 11989919"/>
              <a:gd name="connsiteY4383" fmla="*/ 3423229 h 6634795"/>
              <a:gd name="connsiteX4384" fmla="*/ 698638 w 11989919"/>
              <a:gd name="connsiteY4384" fmla="*/ 3386653 h 6634795"/>
              <a:gd name="connsiteX4385" fmla="*/ 477952 w 11989919"/>
              <a:gd name="connsiteY4385" fmla="*/ 3386653 h 6634795"/>
              <a:gd name="connsiteX4386" fmla="*/ 514528 w 11989919"/>
              <a:gd name="connsiteY4386" fmla="*/ 3423229 h 6634795"/>
              <a:gd name="connsiteX4387" fmla="*/ 477952 w 11989919"/>
              <a:gd name="connsiteY4387" fmla="*/ 3459805 h 6634795"/>
              <a:gd name="connsiteX4388" fmla="*/ 441376 w 11989919"/>
              <a:gd name="connsiteY4388" fmla="*/ 3423229 h 6634795"/>
              <a:gd name="connsiteX4389" fmla="*/ 477952 w 11989919"/>
              <a:gd name="connsiteY4389" fmla="*/ 3386653 h 6634795"/>
              <a:gd name="connsiteX4390" fmla="*/ 257265 w 11989919"/>
              <a:gd name="connsiteY4390" fmla="*/ 3386653 h 6634795"/>
              <a:gd name="connsiteX4391" fmla="*/ 293842 w 11989919"/>
              <a:gd name="connsiteY4391" fmla="*/ 3423229 h 6634795"/>
              <a:gd name="connsiteX4392" fmla="*/ 257265 w 11989919"/>
              <a:gd name="connsiteY4392" fmla="*/ 3459805 h 6634795"/>
              <a:gd name="connsiteX4393" fmla="*/ 220689 w 11989919"/>
              <a:gd name="connsiteY4393" fmla="*/ 3423229 h 6634795"/>
              <a:gd name="connsiteX4394" fmla="*/ 257265 w 11989919"/>
              <a:gd name="connsiteY4394" fmla="*/ 3386653 h 6634795"/>
              <a:gd name="connsiteX4395" fmla="*/ 36579 w 11989919"/>
              <a:gd name="connsiteY4395" fmla="*/ 3386653 h 6634795"/>
              <a:gd name="connsiteX4396" fmla="*/ 73155 w 11989919"/>
              <a:gd name="connsiteY4396" fmla="*/ 3423229 h 6634795"/>
              <a:gd name="connsiteX4397" fmla="*/ 36579 w 11989919"/>
              <a:gd name="connsiteY4397" fmla="*/ 3459805 h 6634795"/>
              <a:gd name="connsiteX4398" fmla="*/ 3 w 11989919"/>
              <a:gd name="connsiteY4398" fmla="*/ 3423229 h 6634795"/>
              <a:gd name="connsiteX4399" fmla="*/ 36579 w 11989919"/>
              <a:gd name="connsiteY4399" fmla="*/ 3386653 h 6634795"/>
              <a:gd name="connsiteX4400" fmla="*/ 11511977 w 11989919"/>
              <a:gd name="connsiteY4400" fmla="*/ 3175223 h 6634795"/>
              <a:gd name="connsiteX4401" fmla="*/ 11548553 w 11989919"/>
              <a:gd name="connsiteY4401" fmla="*/ 3211566 h 6634795"/>
              <a:gd name="connsiteX4402" fmla="*/ 11511977 w 11989919"/>
              <a:gd name="connsiteY4402" fmla="*/ 3248140 h 6634795"/>
              <a:gd name="connsiteX4403" fmla="*/ 11475401 w 11989919"/>
              <a:gd name="connsiteY4403" fmla="*/ 3211566 h 6634795"/>
              <a:gd name="connsiteX4404" fmla="*/ 11511977 w 11989919"/>
              <a:gd name="connsiteY4404" fmla="*/ 3175223 h 6634795"/>
              <a:gd name="connsiteX4405" fmla="*/ 11291296 w 11989919"/>
              <a:gd name="connsiteY4405" fmla="*/ 3175219 h 6634795"/>
              <a:gd name="connsiteX4406" fmla="*/ 11327872 w 11989919"/>
              <a:gd name="connsiteY4406" fmla="*/ 3211566 h 6634795"/>
              <a:gd name="connsiteX4407" fmla="*/ 11291296 w 11989919"/>
              <a:gd name="connsiteY4407" fmla="*/ 3248140 h 6634795"/>
              <a:gd name="connsiteX4408" fmla="*/ 11254720 w 11989919"/>
              <a:gd name="connsiteY4408" fmla="*/ 3211566 h 6634795"/>
              <a:gd name="connsiteX4409" fmla="*/ 11291296 w 11989919"/>
              <a:gd name="connsiteY4409" fmla="*/ 3175219 h 6634795"/>
              <a:gd name="connsiteX4410" fmla="*/ 11070615 w 11989919"/>
              <a:gd name="connsiteY4410" fmla="*/ 3175214 h 6634795"/>
              <a:gd name="connsiteX4411" fmla="*/ 11107191 w 11989919"/>
              <a:gd name="connsiteY4411" fmla="*/ 3211566 h 6634795"/>
              <a:gd name="connsiteX4412" fmla="*/ 11070615 w 11989919"/>
              <a:gd name="connsiteY4412" fmla="*/ 3248140 h 6634795"/>
              <a:gd name="connsiteX4413" fmla="*/ 11034039 w 11989919"/>
              <a:gd name="connsiteY4413" fmla="*/ 3211566 h 6634795"/>
              <a:gd name="connsiteX4414" fmla="*/ 11070615 w 11989919"/>
              <a:gd name="connsiteY4414" fmla="*/ 3175214 h 6634795"/>
              <a:gd name="connsiteX4415" fmla="*/ 10849934 w 11989919"/>
              <a:gd name="connsiteY4415" fmla="*/ 3175210 h 6634795"/>
              <a:gd name="connsiteX4416" fmla="*/ 10886510 w 11989919"/>
              <a:gd name="connsiteY4416" fmla="*/ 3211566 h 6634795"/>
              <a:gd name="connsiteX4417" fmla="*/ 10849934 w 11989919"/>
              <a:gd name="connsiteY4417" fmla="*/ 3248140 h 6634795"/>
              <a:gd name="connsiteX4418" fmla="*/ 10813358 w 11989919"/>
              <a:gd name="connsiteY4418" fmla="*/ 3211566 h 6634795"/>
              <a:gd name="connsiteX4419" fmla="*/ 10849934 w 11989919"/>
              <a:gd name="connsiteY4419" fmla="*/ 3175210 h 6634795"/>
              <a:gd name="connsiteX4420" fmla="*/ 10629253 w 11989919"/>
              <a:gd name="connsiteY4420" fmla="*/ 3175205 h 6634795"/>
              <a:gd name="connsiteX4421" fmla="*/ 10665829 w 11989919"/>
              <a:gd name="connsiteY4421" fmla="*/ 3211566 h 6634795"/>
              <a:gd name="connsiteX4422" fmla="*/ 10629253 w 11989919"/>
              <a:gd name="connsiteY4422" fmla="*/ 3248140 h 6634795"/>
              <a:gd name="connsiteX4423" fmla="*/ 10592677 w 11989919"/>
              <a:gd name="connsiteY4423" fmla="*/ 3211566 h 6634795"/>
              <a:gd name="connsiteX4424" fmla="*/ 10629253 w 11989919"/>
              <a:gd name="connsiteY4424" fmla="*/ 3175205 h 6634795"/>
              <a:gd name="connsiteX4425" fmla="*/ 10408572 w 11989919"/>
              <a:gd name="connsiteY4425" fmla="*/ 3175201 h 6634795"/>
              <a:gd name="connsiteX4426" fmla="*/ 10445148 w 11989919"/>
              <a:gd name="connsiteY4426" fmla="*/ 3211566 h 6634795"/>
              <a:gd name="connsiteX4427" fmla="*/ 10408572 w 11989919"/>
              <a:gd name="connsiteY4427" fmla="*/ 3248140 h 6634795"/>
              <a:gd name="connsiteX4428" fmla="*/ 10371996 w 11989919"/>
              <a:gd name="connsiteY4428" fmla="*/ 3211566 h 6634795"/>
              <a:gd name="connsiteX4429" fmla="*/ 10408572 w 11989919"/>
              <a:gd name="connsiteY4429" fmla="*/ 3175201 h 6634795"/>
              <a:gd name="connsiteX4430" fmla="*/ 10187891 w 11989919"/>
              <a:gd name="connsiteY4430" fmla="*/ 3175197 h 6634795"/>
              <a:gd name="connsiteX4431" fmla="*/ 10224467 w 11989919"/>
              <a:gd name="connsiteY4431" fmla="*/ 3211566 h 6634795"/>
              <a:gd name="connsiteX4432" fmla="*/ 10187891 w 11989919"/>
              <a:gd name="connsiteY4432" fmla="*/ 3248140 h 6634795"/>
              <a:gd name="connsiteX4433" fmla="*/ 10151315 w 11989919"/>
              <a:gd name="connsiteY4433" fmla="*/ 3211566 h 6634795"/>
              <a:gd name="connsiteX4434" fmla="*/ 10187891 w 11989919"/>
              <a:gd name="connsiteY4434" fmla="*/ 3175197 h 6634795"/>
              <a:gd name="connsiteX4435" fmla="*/ 9967210 w 11989919"/>
              <a:gd name="connsiteY4435" fmla="*/ 3175192 h 6634795"/>
              <a:gd name="connsiteX4436" fmla="*/ 10003786 w 11989919"/>
              <a:gd name="connsiteY4436" fmla="*/ 3211566 h 6634795"/>
              <a:gd name="connsiteX4437" fmla="*/ 9967210 w 11989919"/>
              <a:gd name="connsiteY4437" fmla="*/ 3248140 h 6634795"/>
              <a:gd name="connsiteX4438" fmla="*/ 9930634 w 11989919"/>
              <a:gd name="connsiteY4438" fmla="*/ 3211566 h 6634795"/>
              <a:gd name="connsiteX4439" fmla="*/ 9967210 w 11989919"/>
              <a:gd name="connsiteY4439" fmla="*/ 3175192 h 6634795"/>
              <a:gd name="connsiteX4440" fmla="*/ 9746529 w 11989919"/>
              <a:gd name="connsiteY4440" fmla="*/ 3175188 h 6634795"/>
              <a:gd name="connsiteX4441" fmla="*/ 9783105 w 11989919"/>
              <a:gd name="connsiteY4441" fmla="*/ 3211566 h 6634795"/>
              <a:gd name="connsiteX4442" fmla="*/ 9746529 w 11989919"/>
              <a:gd name="connsiteY4442" fmla="*/ 3248140 h 6634795"/>
              <a:gd name="connsiteX4443" fmla="*/ 9709953 w 11989919"/>
              <a:gd name="connsiteY4443" fmla="*/ 3211566 h 6634795"/>
              <a:gd name="connsiteX4444" fmla="*/ 9746529 w 11989919"/>
              <a:gd name="connsiteY4444" fmla="*/ 3175188 h 6634795"/>
              <a:gd name="connsiteX4445" fmla="*/ 9525848 w 11989919"/>
              <a:gd name="connsiteY4445" fmla="*/ 3175184 h 6634795"/>
              <a:gd name="connsiteX4446" fmla="*/ 9562424 w 11989919"/>
              <a:gd name="connsiteY4446" fmla="*/ 3211566 h 6634795"/>
              <a:gd name="connsiteX4447" fmla="*/ 9525848 w 11989919"/>
              <a:gd name="connsiteY4447" fmla="*/ 3248140 h 6634795"/>
              <a:gd name="connsiteX4448" fmla="*/ 9489272 w 11989919"/>
              <a:gd name="connsiteY4448" fmla="*/ 3211566 h 6634795"/>
              <a:gd name="connsiteX4449" fmla="*/ 9525848 w 11989919"/>
              <a:gd name="connsiteY4449" fmla="*/ 3175184 h 6634795"/>
              <a:gd name="connsiteX4450" fmla="*/ 9305167 w 11989919"/>
              <a:gd name="connsiteY4450" fmla="*/ 3175179 h 6634795"/>
              <a:gd name="connsiteX4451" fmla="*/ 9341743 w 11989919"/>
              <a:gd name="connsiteY4451" fmla="*/ 3211566 h 6634795"/>
              <a:gd name="connsiteX4452" fmla="*/ 9305167 w 11989919"/>
              <a:gd name="connsiteY4452" fmla="*/ 3248140 h 6634795"/>
              <a:gd name="connsiteX4453" fmla="*/ 9268591 w 11989919"/>
              <a:gd name="connsiteY4453" fmla="*/ 3211566 h 6634795"/>
              <a:gd name="connsiteX4454" fmla="*/ 9305167 w 11989919"/>
              <a:gd name="connsiteY4454" fmla="*/ 3175179 h 6634795"/>
              <a:gd name="connsiteX4455" fmla="*/ 9084486 w 11989919"/>
              <a:gd name="connsiteY4455" fmla="*/ 3175175 h 6634795"/>
              <a:gd name="connsiteX4456" fmla="*/ 9121062 w 11989919"/>
              <a:gd name="connsiteY4456" fmla="*/ 3211566 h 6634795"/>
              <a:gd name="connsiteX4457" fmla="*/ 9084486 w 11989919"/>
              <a:gd name="connsiteY4457" fmla="*/ 3248140 h 6634795"/>
              <a:gd name="connsiteX4458" fmla="*/ 9047910 w 11989919"/>
              <a:gd name="connsiteY4458" fmla="*/ 3211566 h 6634795"/>
              <a:gd name="connsiteX4459" fmla="*/ 9084486 w 11989919"/>
              <a:gd name="connsiteY4459" fmla="*/ 3175175 h 6634795"/>
              <a:gd name="connsiteX4460" fmla="*/ 8863805 w 11989919"/>
              <a:gd name="connsiteY4460" fmla="*/ 3175170 h 6634795"/>
              <a:gd name="connsiteX4461" fmla="*/ 8900381 w 11989919"/>
              <a:gd name="connsiteY4461" fmla="*/ 3211566 h 6634795"/>
              <a:gd name="connsiteX4462" fmla="*/ 8863805 w 11989919"/>
              <a:gd name="connsiteY4462" fmla="*/ 3248140 h 6634795"/>
              <a:gd name="connsiteX4463" fmla="*/ 8827229 w 11989919"/>
              <a:gd name="connsiteY4463" fmla="*/ 3211566 h 6634795"/>
              <a:gd name="connsiteX4464" fmla="*/ 8863805 w 11989919"/>
              <a:gd name="connsiteY4464" fmla="*/ 3175170 h 6634795"/>
              <a:gd name="connsiteX4465" fmla="*/ 8643124 w 11989919"/>
              <a:gd name="connsiteY4465" fmla="*/ 3175166 h 6634795"/>
              <a:gd name="connsiteX4466" fmla="*/ 8679700 w 11989919"/>
              <a:gd name="connsiteY4466" fmla="*/ 3211566 h 6634795"/>
              <a:gd name="connsiteX4467" fmla="*/ 8643124 w 11989919"/>
              <a:gd name="connsiteY4467" fmla="*/ 3248140 h 6634795"/>
              <a:gd name="connsiteX4468" fmla="*/ 8606548 w 11989919"/>
              <a:gd name="connsiteY4468" fmla="*/ 3211566 h 6634795"/>
              <a:gd name="connsiteX4469" fmla="*/ 8643124 w 11989919"/>
              <a:gd name="connsiteY4469" fmla="*/ 3175166 h 6634795"/>
              <a:gd name="connsiteX4470" fmla="*/ 8422443 w 11989919"/>
              <a:gd name="connsiteY4470" fmla="*/ 3175162 h 6634795"/>
              <a:gd name="connsiteX4471" fmla="*/ 8459019 w 11989919"/>
              <a:gd name="connsiteY4471" fmla="*/ 3211566 h 6634795"/>
              <a:gd name="connsiteX4472" fmla="*/ 8422443 w 11989919"/>
              <a:gd name="connsiteY4472" fmla="*/ 3248140 h 6634795"/>
              <a:gd name="connsiteX4473" fmla="*/ 8385867 w 11989919"/>
              <a:gd name="connsiteY4473" fmla="*/ 3211566 h 6634795"/>
              <a:gd name="connsiteX4474" fmla="*/ 8422443 w 11989919"/>
              <a:gd name="connsiteY4474" fmla="*/ 3175162 h 6634795"/>
              <a:gd name="connsiteX4475" fmla="*/ 8201762 w 11989919"/>
              <a:gd name="connsiteY4475" fmla="*/ 3175158 h 6634795"/>
              <a:gd name="connsiteX4476" fmla="*/ 8238338 w 11989919"/>
              <a:gd name="connsiteY4476" fmla="*/ 3211566 h 6634795"/>
              <a:gd name="connsiteX4477" fmla="*/ 8201762 w 11989919"/>
              <a:gd name="connsiteY4477" fmla="*/ 3248140 h 6634795"/>
              <a:gd name="connsiteX4478" fmla="*/ 8165186 w 11989919"/>
              <a:gd name="connsiteY4478" fmla="*/ 3211566 h 6634795"/>
              <a:gd name="connsiteX4479" fmla="*/ 8201762 w 11989919"/>
              <a:gd name="connsiteY4479" fmla="*/ 3175158 h 6634795"/>
              <a:gd name="connsiteX4480" fmla="*/ 7981081 w 11989919"/>
              <a:gd name="connsiteY4480" fmla="*/ 3175153 h 6634795"/>
              <a:gd name="connsiteX4481" fmla="*/ 8017657 w 11989919"/>
              <a:gd name="connsiteY4481" fmla="*/ 3211566 h 6634795"/>
              <a:gd name="connsiteX4482" fmla="*/ 7981081 w 11989919"/>
              <a:gd name="connsiteY4482" fmla="*/ 3248140 h 6634795"/>
              <a:gd name="connsiteX4483" fmla="*/ 7944505 w 11989919"/>
              <a:gd name="connsiteY4483" fmla="*/ 3211566 h 6634795"/>
              <a:gd name="connsiteX4484" fmla="*/ 7981081 w 11989919"/>
              <a:gd name="connsiteY4484" fmla="*/ 3175153 h 6634795"/>
              <a:gd name="connsiteX4485" fmla="*/ 7760400 w 11989919"/>
              <a:gd name="connsiteY4485" fmla="*/ 3175149 h 6634795"/>
              <a:gd name="connsiteX4486" fmla="*/ 7796976 w 11989919"/>
              <a:gd name="connsiteY4486" fmla="*/ 3211566 h 6634795"/>
              <a:gd name="connsiteX4487" fmla="*/ 7760400 w 11989919"/>
              <a:gd name="connsiteY4487" fmla="*/ 3248140 h 6634795"/>
              <a:gd name="connsiteX4488" fmla="*/ 7723824 w 11989919"/>
              <a:gd name="connsiteY4488" fmla="*/ 3211566 h 6634795"/>
              <a:gd name="connsiteX4489" fmla="*/ 7760400 w 11989919"/>
              <a:gd name="connsiteY4489" fmla="*/ 3175149 h 6634795"/>
              <a:gd name="connsiteX4490" fmla="*/ 7539719 w 11989919"/>
              <a:gd name="connsiteY4490" fmla="*/ 3175144 h 6634795"/>
              <a:gd name="connsiteX4491" fmla="*/ 7576295 w 11989919"/>
              <a:gd name="connsiteY4491" fmla="*/ 3211566 h 6634795"/>
              <a:gd name="connsiteX4492" fmla="*/ 7539719 w 11989919"/>
              <a:gd name="connsiteY4492" fmla="*/ 3248140 h 6634795"/>
              <a:gd name="connsiteX4493" fmla="*/ 7503143 w 11989919"/>
              <a:gd name="connsiteY4493" fmla="*/ 3211566 h 6634795"/>
              <a:gd name="connsiteX4494" fmla="*/ 7539719 w 11989919"/>
              <a:gd name="connsiteY4494" fmla="*/ 3175144 h 6634795"/>
              <a:gd name="connsiteX4495" fmla="*/ 7319038 w 11989919"/>
              <a:gd name="connsiteY4495" fmla="*/ 3175140 h 6634795"/>
              <a:gd name="connsiteX4496" fmla="*/ 7355614 w 11989919"/>
              <a:gd name="connsiteY4496" fmla="*/ 3211566 h 6634795"/>
              <a:gd name="connsiteX4497" fmla="*/ 7319038 w 11989919"/>
              <a:gd name="connsiteY4497" fmla="*/ 3248140 h 6634795"/>
              <a:gd name="connsiteX4498" fmla="*/ 7282462 w 11989919"/>
              <a:gd name="connsiteY4498" fmla="*/ 3211566 h 6634795"/>
              <a:gd name="connsiteX4499" fmla="*/ 7319038 w 11989919"/>
              <a:gd name="connsiteY4499" fmla="*/ 3175140 h 6634795"/>
              <a:gd name="connsiteX4500" fmla="*/ 7098357 w 11989919"/>
              <a:gd name="connsiteY4500" fmla="*/ 3175136 h 6634795"/>
              <a:gd name="connsiteX4501" fmla="*/ 7134933 w 11989919"/>
              <a:gd name="connsiteY4501" fmla="*/ 3211566 h 6634795"/>
              <a:gd name="connsiteX4502" fmla="*/ 7098357 w 11989919"/>
              <a:gd name="connsiteY4502" fmla="*/ 3248140 h 6634795"/>
              <a:gd name="connsiteX4503" fmla="*/ 7061781 w 11989919"/>
              <a:gd name="connsiteY4503" fmla="*/ 3211566 h 6634795"/>
              <a:gd name="connsiteX4504" fmla="*/ 7098357 w 11989919"/>
              <a:gd name="connsiteY4504" fmla="*/ 3175136 h 6634795"/>
              <a:gd name="connsiteX4505" fmla="*/ 6877676 w 11989919"/>
              <a:gd name="connsiteY4505" fmla="*/ 3175131 h 6634795"/>
              <a:gd name="connsiteX4506" fmla="*/ 6914252 w 11989919"/>
              <a:gd name="connsiteY4506" fmla="*/ 3211566 h 6634795"/>
              <a:gd name="connsiteX4507" fmla="*/ 6877676 w 11989919"/>
              <a:gd name="connsiteY4507" fmla="*/ 3248140 h 6634795"/>
              <a:gd name="connsiteX4508" fmla="*/ 6841100 w 11989919"/>
              <a:gd name="connsiteY4508" fmla="*/ 3211566 h 6634795"/>
              <a:gd name="connsiteX4509" fmla="*/ 6877676 w 11989919"/>
              <a:gd name="connsiteY4509" fmla="*/ 3175131 h 6634795"/>
              <a:gd name="connsiteX4510" fmla="*/ 6656995 w 11989919"/>
              <a:gd name="connsiteY4510" fmla="*/ 3175127 h 6634795"/>
              <a:gd name="connsiteX4511" fmla="*/ 6693571 w 11989919"/>
              <a:gd name="connsiteY4511" fmla="*/ 3211566 h 6634795"/>
              <a:gd name="connsiteX4512" fmla="*/ 6656995 w 11989919"/>
              <a:gd name="connsiteY4512" fmla="*/ 3248140 h 6634795"/>
              <a:gd name="connsiteX4513" fmla="*/ 6620419 w 11989919"/>
              <a:gd name="connsiteY4513" fmla="*/ 3211566 h 6634795"/>
              <a:gd name="connsiteX4514" fmla="*/ 6656995 w 11989919"/>
              <a:gd name="connsiteY4514" fmla="*/ 3175127 h 6634795"/>
              <a:gd name="connsiteX4515" fmla="*/ 6436314 w 11989919"/>
              <a:gd name="connsiteY4515" fmla="*/ 3175123 h 6634795"/>
              <a:gd name="connsiteX4516" fmla="*/ 6472890 w 11989919"/>
              <a:gd name="connsiteY4516" fmla="*/ 3211566 h 6634795"/>
              <a:gd name="connsiteX4517" fmla="*/ 6436314 w 11989919"/>
              <a:gd name="connsiteY4517" fmla="*/ 3248140 h 6634795"/>
              <a:gd name="connsiteX4518" fmla="*/ 6399738 w 11989919"/>
              <a:gd name="connsiteY4518" fmla="*/ 3211566 h 6634795"/>
              <a:gd name="connsiteX4519" fmla="*/ 6436314 w 11989919"/>
              <a:gd name="connsiteY4519" fmla="*/ 3175123 h 6634795"/>
              <a:gd name="connsiteX4520" fmla="*/ 6215633 w 11989919"/>
              <a:gd name="connsiteY4520" fmla="*/ 3175118 h 6634795"/>
              <a:gd name="connsiteX4521" fmla="*/ 6252209 w 11989919"/>
              <a:gd name="connsiteY4521" fmla="*/ 3211566 h 6634795"/>
              <a:gd name="connsiteX4522" fmla="*/ 6215633 w 11989919"/>
              <a:gd name="connsiteY4522" fmla="*/ 3248140 h 6634795"/>
              <a:gd name="connsiteX4523" fmla="*/ 6179057 w 11989919"/>
              <a:gd name="connsiteY4523" fmla="*/ 3211566 h 6634795"/>
              <a:gd name="connsiteX4524" fmla="*/ 6215633 w 11989919"/>
              <a:gd name="connsiteY4524" fmla="*/ 3175118 h 6634795"/>
              <a:gd name="connsiteX4525" fmla="*/ 5994952 w 11989919"/>
              <a:gd name="connsiteY4525" fmla="*/ 3175114 h 6634795"/>
              <a:gd name="connsiteX4526" fmla="*/ 6031528 w 11989919"/>
              <a:gd name="connsiteY4526" fmla="*/ 3211566 h 6634795"/>
              <a:gd name="connsiteX4527" fmla="*/ 5994952 w 11989919"/>
              <a:gd name="connsiteY4527" fmla="*/ 3248140 h 6634795"/>
              <a:gd name="connsiteX4528" fmla="*/ 5958376 w 11989919"/>
              <a:gd name="connsiteY4528" fmla="*/ 3211566 h 6634795"/>
              <a:gd name="connsiteX4529" fmla="*/ 5994952 w 11989919"/>
              <a:gd name="connsiteY4529" fmla="*/ 3175114 h 6634795"/>
              <a:gd name="connsiteX4530" fmla="*/ 5774272 w 11989919"/>
              <a:gd name="connsiteY4530" fmla="*/ 3175109 h 6634795"/>
              <a:gd name="connsiteX4531" fmla="*/ 5810848 w 11989919"/>
              <a:gd name="connsiteY4531" fmla="*/ 3211566 h 6634795"/>
              <a:gd name="connsiteX4532" fmla="*/ 5774272 w 11989919"/>
              <a:gd name="connsiteY4532" fmla="*/ 3248140 h 6634795"/>
              <a:gd name="connsiteX4533" fmla="*/ 5737697 w 11989919"/>
              <a:gd name="connsiteY4533" fmla="*/ 3211566 h 6634795"/>
              <a:gd name="connsiteX4534" fmla="*/ 5774272 w 11989919"/>
              <a:gd name="connsiteY4534" fmla="*/ 3175109 h 6634795"/>
              <a:gd name="connsiteX4535" fmla="*/ 5553593 w 11989919"/>
              <a:gd name="connsiteY4535" fmla="*/ 3175105 h 6634795"/>
              <a:gd name="connsiteX4536" fmla="*/ 5590169 w 11989919"/>
              <a:gd name="connsiteY4536" fmla="*/ 3211566 h 6634795"/>
              <a:gd name="connsiteX4537" fmla="*/ 5553593 w 11989919"/>
              <a:gd name="connsiteY4537" fmla="*/ 3248140 h 6634795"/>
              <a:gd name="connsiteX4538" fmla="*/ 5517018 w 11989919"/>
              <a:gd name="connsiteY4538" fmla="*/ 3211566 h 6634795"/>
              <a:gd name="connsiteX4539" fmla="*/ 5553593 w 11989919"/>
              <a:gd name="connsiteY4539" fmla="*/ 3175105 h 6634795"/>
              <a:gd name="connsiteX4540" fmla="*/ 5332913 w 11989919"/>
              <a:gd name="connsiteY4540" fmla="*/ 3175101 h 6634795"/>
              <a:gd name="connsiteX4541" fmla="*/ 5369490 w 11989919"/>
              <a:gd name="connsiteY4541" fmla="*/ 3211566 h 6634795"/>
              <a:gd name="connsiteX4542" fmla="*/ 5332913 w 11989919"/>
              <a:gd name="connsiteY4542" fmla="*/ 3248140 h 6634795"/>
              <a:gd name="connsiteX4543" fmla="*/ 5296337 w 11989919"/>
              <a:gd name="connsiteY4543" fmla="*/ 3211566 h 6634795"/>
              <a:gd name="connsiteX4544" fmla="*/ 5332913 w 11989919"/>
              <a:gd name="connsiteY4544" fmla="*/ 3175101 h 6634795"/>
              <a:gd name="connsiteX4545" fmla="*/ 5112230 w 11989919"/>
              <a:gd name="connsiteY4545" fmla="*/ 3175097 h 6634795"/>
              <a:gd name="connsiteX4546" fmla="*/ 5148807 w 11989919"/>
              <a:gd name="connsiteY4546" fmla="*/ 3211566 h 6634795"/>
              <a:gd name="connsiteX4547" fmla="*/ 5112230 w 11989919"/>
              <a:gd name="connsiteY4547" fmla="*/ 3248140 h 6634795"/>
              <a:gd name="connsiteX4548" fmla="*/ 5075655 w 11989919"/>
              <a:gd name="connsiteY4548" fmla="*/ 3211566 h 6634795"/>
              <a:gd name="connsiteX4549" fmla="*/ 5112230 w 11989919"/>
              <a:gd name="connsiteY4549" fmla="*/ 3175097 h 6634795"/>
              <a:gd name="connsiteX4550" fmla="*/ 4891552 w 11989919"/>
              <a:gd name="connsiteY4550" fmla="*/ 3175092 h 6634795"/>
              <a:gd name="connsiteX4551" fmla="*/ 4928127 w 11989919"/>
              <a:gd name="connsiteY4551" fmla="*/ 3211566 h 6634795"/>
              <a:gd name="connsiteX4552" fmla="*/ 4891552 w 11989919"/>
              <a:gd name="connsiteY4552" fmla="*/ 3248140 h 6634795"/>
              <a:gd name="connsiteX4553" fmla="*/ 4854975 w 11989919"/>
              <a:gd name="connsiteY4553" fmla="*/ 3211566 h 6634795"/>
              <a:gd name="connsiteX4554" fmla="*/ 4891552 w 11989919"/>
              <a:gd name="connsiteY4554" fmla="*/ 3175092 h 6634795"/>
              <a:gd name="connsiteX4555" fmla="*/ 4670871 w 11989919"/>
              <a:gd name="connsiteY4555" fmla="*/ 3175088 h 6634795"/>
              <a:gd name="connsiteX4556" fmla="*/ 4707447 w 11989919"/>
              <a:gd name="connsiteY4556" fmla="*/ 3211566 h 6634795"/>
              <a:gd name="connsiteX4557" fmla="*/ 4670871 w 11989919"/>
              <a:gd name="connsiteY4557" fmla="*/ 3248140 h 6634795"/>
              <a:gd name="connsiteX4558" fmla="*/ 4634295 w 11989919"/>
              <a:gd name="connsiteY4558" fmla="*/ 3211566 h 6634795"/>
              <a:gd name="connsiteX4559" fmla="*/ 4670871 w 11989919"/>
              <a:gd name="connsiteY4559" fmla="*/ 3175088 h 6634795"/>
              <a:gd name="connsiteX4560" fmla="*/ 4450188 w 11989919"/>
              <a:gd name="connsiteY4560" fmla="*/ 3175083 h 6634795"/>
              <a:gd name="connsiteX4561" fmla="*/ 4486764 w 11989919"/>
              <a:gd name="connsiteY4561" fmla="*/ 3211566 h 6634795"/>
              <a:gd name="connsiteX4562" fmla="*/ 4450188 w 11989919"/>
              <a:gd name="connsiteY4562" fmla="*/ 3248140 h 6634795"/>
              <a:gd name="connsiteX4563" fmla="*/ 4413613 w 11989919"/>
              <a:gd name="connsiteY4563" fmla="*/ 3211566 h 6634795"/>
              <a:gd name="connsiteX4564" fmla="*/ 4450188 w 11989919"/>
              <a:gd name="connsiteY4564" fmla="*/ 3175083 h 6634795"/>
              <a:gd name="connsiteX4565" fmla="*/ 4229507 w 11989919"/>
              <a:gd name="connsiteY4565" fmla="*/ 3175079 h 6634795"/>
              <a:gd name="connsiteX4566" fmla="*/ 4266084 w 11989919"/>
              <a:gd name="connsiteY4566" fmla="*/ 3211566 h 6634795"/>
              <a:gd name="connsiteX4567" fmla="*/ 4229507 w 11989919"/>
              <a:gd name="connsiteY4567" fmla="*/ 3248140 h 6634795"/>
              <a:gd name="connsiteX4568" fmla="*/ 4192931 w 11989919"/>
              <a:gd name="connsiteY4568" fmla="*/ 3211566 h 6634795"/>
              <a:gd name="connsiteX4569" fmla="*/ 4229507 w 11989919"/>
              <a:gd name="connsiteY4569" fmla="*/ 3175079 h 6634795"/>
              <a:gd name="connsiteX4570" fmla="*/ 4008847 w 11989919"/>
              <a:gd name="connsiteY4570" fmla="*/ 3175074 h 6634795"/>
              <a:gd name="connsiteX4571" fmla="*/ 4045426 w 11989919"/>
              <a:gd name="connsiteY4571" fmla="*/ 3211566 h 6634795"/>
              <a:gd name="connsiteX4572" fmla="*/ 4008847 w 11989919"/>
              <a:gd name="connsiteY4572" fmla="*/ 3248140 h 6634795"/>
              <a:gd name="connsiteX4573" fmla="*/ 3972267 w 11989919"/>
              <a:gd name="connsiteY4573" fmla="*/ 3211566 h 6634795"/>
              <a:gd name="connsiteX4574" fmla="*/ 4008847 w 11989919"/>
              <a:gd name="connsiteY4574" fmla="*/ 3175074 h 6634795"/>
              <a:gd name="connsiteX4575" fmla="*/ 3788165 w 11989919"/>
              <a:gd name="connsiteY4575" fmla="*/ 3175070 h 6634795"/>
              <a:gd name="connsiteX4576" fmla="*/ 3824738 w 11989919"/>
              <a:gd name="connsiteY4576" fmla="*/ 3211566 h 6634795"/>
              <a:gd name="connsiteX4577" fmla="*/ 3788165 w 11989919"/>
              <a:gd name="connsiteY4577" fmla="*/ 3248140 h 6634795"/>
              <a:gd name="connsiteX4578" fmla="*/ 3751588 w 11989919"/>
              <a:gd name="connsiteY4578" fmla="*/ 3211566 h 6634795"/>
              <a:gd name="connsiteX4579" fmla="*/ 3788165 w 11989919"/>
              <a:gd name="connsiteY4579" fmla="*/ 3175070 h 6634795"/>
              <a:gd name="connsiteX4580" fmla="*/ 3567479 w 11989919"/>
              <a:gd name="connsiteY4580" fmla="*/ 3175066 h 6634795"/>
              <a:gd name="connsiteX4581" fmla="*/ 3604051 w 11989919"/>
              <a:gd name="connsiteY4581" fmla="*/ 3211566 h 6634795"/>
              <a:gd name="connsiteX4582" fmla="*/ 3567479 w 11989919"/>
              <a:gd name="connsiteY4582" fmla="*/ 3248140 h 6634795"/>
              <a:gd name="connsiteX4583" fmla="*/ 3530908 w 11989919"/>
              <a:gd name="connsiteY4583" fmla="*/ 3211566 h 6634795"/>
              <a:gd name="connsiteX4584" fmla="*/ 3567479 w 11989919"/>
              <a:gd name="connsiteY4584" fmla="*/ 3175066 h 6634795"/>
              <a:gd name="connsiteX4585" fmla="*/ 3346801 w 11989919"/>
              <a:gd name="connsiteY4585" fmla="*/ 3175062 h 6634795"/>
              <a:gd name="connsiteX4586" fmla="*/ 3383375 w 11989919"/>
              <a:gd name="connsiteY4586" fmla="*/ 3211566 h 6634795"/>
              <a:gd name="connsiteX4587" fmla="*/ 3346801 w 11989919"/>
              <a:gd name="connsiteY4587" fmla="*/ 3248140 h 6634795"/>
              <a:gd name="connsiteX4588" fmla="*/ 3310228 w 11989919"/>
              <a:gd name="connsiteY4588" fmla="*/ 3211566 h 6634795"/>
              <a:gd name="connsiteX4589" fmla="*/ 3346801 w 11989919"/>
              <a:gd name="connsiteY4589" fmla="*/ 3175062 h 6634795"/>
              <a:gd name="connsiteX4590" fmla="*/ 3126126 w 11989919"/>
              <a:gd name="connsiteY4590" fmla="*/ 3175057 h 6634795"/>
              <a:gd name="connsiteX4591" fmla="*/ 3162696 w 11989919"/>
              <a:gd name="connsiteY4591" fmla="*/ 3211566 h 6634795"/>
              <a:gd name="connsiteX4592" fmla="*/ 3126126 w 11989919"/>
              <a:gd name="connsiteY4592" fmla="*/ 3248140 h 6634795"/>
              <a:gd name="connsiteX4593" fmla="*/ 3089541 w 11989919"/>
              <a:gd name="connsiteY4593" fmla="*/ 3211566 h 6634795"/>
              <a:gd name="connsiteX4594" fmla="*/ 3126126 w 11989919"/>
              <a:gd name="connsiteY4594" fmla="*/ 3175057 h 6634795"/>
              <a:gd name="connsiteX4595" fmla="*/ 2905436 w 11989919"/>
              <a:gd name="connsiteY4595" fmla="*/ 3175053 h 6634795"/>
              <a:gd name="connsiteX4596" fmla="*/ 2942013 w 11989919"/>
              <a:gd name="connsiteY4596" fmla="*/ 3211566 h 6634795"/>
              <a:gd name="connsiteX4597" fmla="*/ 2905436 w 11989919"/>
              <a:gd name="connsiteY4597" fmla="*/ 3248140 h 6634795"/>
              <a:gd name="connsiteX4598" fmla="*/ 2868866 w 11989919"/>
              <a:gd name="connsiteY4598" fmla="*/ 3211566 h 6634795"/>
              <a:gd name="connsiteX4599" fmla="*/ 2905436 w 11989919"/>
              <a:gd name="connsiteY4599" fmla="*/ 3175053 h 6634795"/>
              <a:gd name="connsiteX4600" fmla="*/ 2684758 w 11989919"/>
              <a:gd name="connsiteY4600" fmla="*/ 3175048 h 6634795"/>
              <a:gd name="connsiteX4601" fmla="*/ 2721329 w 11989919"/>
              <a:gd name="connsiteY4601" fmla="*/ 3211566 h 6634795"/>
              <a:gd name="connsiteX4602" fmla="*/ 2684758 w 11989919"/>
              <a:gd name="connsiteY4602" fmla="*/ 3248140 h 6634795"/>
              <a:gd name="connsiteX4603" fmla="*/ 2648177 w 11989919"/>
              <a:gd name="connsiteY4603" fmla="*/ 3211566 h 6634795"/>
              <a:gd name="connsiteX4604" fmla="*/ 2684758 w 11989919"/>
              <a:gd name="connsiteY4604" fmla="*/ 3175048 h 6634795"/>
              <a:gd name="connsiteX4605" fmla="*/ 2464071 w 11989919"/>
              <a:gd name="connsiteY4605" fmla="*/ 3175044 h 6634795"/>
              <a:gd name="connsiteX4606" fmla="*/ 2500650 w 11989919"/>
              <a:gd name="connsiteY4606" fmla="*/ 3211566 h 6634795"/>
              <a:gd name="connsiteX4607" fmla="*/ 2464071 w 11989919"/>
              <a:gd name="connsiteY4607" fmla="*/ 3248140 h 6634795"/>
              <a:gd name="connsiteX4608" fmla="*/ 2427500 w 11989919"/>
              <a:gd name="connsiteY4608" fmla="*/ 3211566 h 6634795"/>
              <a:gd name="connsiteX4609" fmla="*/ 2464071 w 11989919"/>
              <a:gd name="connsiteY4609" fmla="*/ 3175044 h 6634795"/>
              <a:gd name="connsiteX4610" fmla="*/ 2243393 w 11989919"/>
              <a:gd name="connsiteY4610" fmla="*/ 3175040 h 6634795"/>
              <a:gd name="connsiteX4611" fmla="*/ 2279972 w 11989919"/>
              <a:gd name="connsiteY4611" fmla="*/ 3211566 h 6634795"/>
              <a:gd name="connsiteX4612" fmla="*/ 2243393 w 11989919"/>
              <a:gd name="connsiteY4612" fmla="*/ 3248140 h 6634795"/>
              <a:gd name="connsiteX4613" fmla="*/ 2206817 w 11989919"/>
              <a:gd name="connsiteY4613" fmla="*/ 3211566 h 6634795"/>
              <a:gd name="connsiteX4614" fmla="*/ 2243393 w 11989919"/>
              <a:gd name="connsiteY4614" fmla="*/ 3175040 h 6634795"/>
              <a:gd name="connsiteX4615" fmla="*/ 2022713 w 11989919"/>
              <a:gd name="connsiteY4615" fmla="*/ 3175036 h 6634795"/>
              <a:gd name="connsiteX4616" fmla="*/ 2059288 w 11989919"/>
              <a:gd name="connsiteY4616" fmla="*/ 3211566 h 6634795"/>
              <a:gd name="connsiteX4617" fmla="*/ 2022713 w 11989919"/>
              <a:gd name="connsiteY4617" fmla="*/ 3248140 h 6634795"/>
              <a:gd name="connsiteX4618" fmla="*/ 1986178 w 11989919"/>
              <a:gd name="connsiteY4618" fmla="*/ 3211566 h 6634795"/>
              <a:gd name="connsiteX4619" fmla="*/ 2022713 w 11989919"/>
              <a:gd name="connsiteY4619" fmla="*/ 3175036 h 6634795"/>
              <a:gd name="connsiteX4620" fmla="*/ 1802068 w 11989919"/>
              <a:gd name="connsiteY4620" fmla="*/ 3175031 h 6634795"/>
              <a:gd name="connsiteX4621" fmla="*/ 1838644 w 11989919"/>
              <a:gd name="connsiteY4621" fmla="*/ 3211566 h 6634795"/>
              <a:gd name="connsiteX4622" fmla="*/ 1802068 w 11989919"/>
              <a:gd name="connsiteY4622" fmla="*/ 3248140 h 6634795"/>
              <a:gd name="connsiteX4623" fmla="*/ 1765492 w 11989919"/>
              <a:gd name="connsiteY4623" fmla="*/ 3211566 h 6634795"/>
              <a:gd name="connsiteX4624" fmla="*/ 1802068 w 11989919"/>
              <a:gd name="connsiteY4624" fmla="*/ 3175031 h 6634795"/>
              <a:gd name="connsiteX4625" fmla="*/ 1581382 w 11989919"/>
              <a:gd name="connsiteY4625" fmla="*/ 3175027 h 6634795"/>
              <a:gd name="connsiteX4626" fmla="*/ 1617958 w 11989919"/>
              <a:gd name="connsiteY4626" fmla="*/ 3211566 h 6634795"/>
              <a:gd name="connsiteX4627" fmla="*/ 1581382 w 11989919"/>
              <a:gd name="connsiteY4627" fmla="*/ 3248140 h 6634795"/>
              <a:gd name="connsiteX4628" fmla="*/ 1544806 w 11989919"/>
              <a:gd name="connsiteY4628" fmla="*/ 3211566 h 6634795"/>
              <a:gd name="connsiteX4629" fmla="*/ 1581382 w 11989919"/>
              <a:gd name="connsiteY4629" fmla="*/ 3175027 h 6634795"/>
              <a:gd name="connsiteX4630" fmla="*/ 1360696 w 11989919"/>
              <a:gd name="connsiteY4630" fmla="*/ 3175022 h 6634795"/>
              <a:gd name="connsiteX4631" fmla="*/ 1397272 w 11989919"/>
              <a:gd name="connsiteY4631" fmla="*/ 3211566 h 6634795"/>
              <a:gd name="connsiteX4632" fmla="*/ 1360696 w 11989919"/>
              <a:gd name="connsiteY4632" fmla="*/ 3248140 h 6634795"/>
              <a:gd name="connsiteX4633" fmla="*/ 1324120 w 11989919"/>
              <a:gd name="connsiteY4633" fmla="*/ 3211566 h 6634795"/>
              <a:gd name="connsiteX4634" fmla="*/ 1360696 w 11989919"/>
              <a:gd name="connsiteY4634" fmla="*/ 3175022 h 6634795"/>
              <a:gd name="connsiteX4635" fmla="*/ 1140011 w 11989919"/>
              <a:gd name="connsiteY4635" fmla="*/ 3175018 h 6634795"/>
              <a:gd name="connsiteX4636" fmla="*/ 1176586 w 11989919"/>
              <a:gd name="connsiteY4636" fmla="*/ 3211566 h 6634795"/>
              <a:gd name="connsiteX4637" fmla="*/ 1140011 w 11989919"/>
              <a:gd name="connsiteY4637" fmla="*/ 3248140 h 6634795"/>
              <a:gd name="connsiteX4638" fmla="*/ 1103434 w 11989919"/>
              <a:gd name="connsiteY4638" fmla="*/ 3211566 h 6634795"/>
              <a:gd name="connsiteX4639" fmla="*/ 1140011 w 11989919"/>
              <a:gd name="connsiteY4639" fmla="*/ 3175018 h 6634795"/>
              <a:gd name="connsiteX4640" fmla="*/ 919324 w 11989919"/>
              <a:gd name="connsiteY4640" fmla="*/ 3175013 h 6634795"/>
              <a:gd name="connsiteX4641" fmla="*/ 955900 w 11989919"/>
              <a:gd name="connsiteY4641" fmla="*/ 3211566 h 6634795"/>
              <a:gd name="connsiteX4642" fmla="*/ 919324 w 11989919"/>
              <a:gd name="connsiteY4642" fmla="*/ 3248140 h 6634795"/>
              <a:gd name="connsiteX4643" fmla="*/ 882748 w 11989919"/>
              <a:gd name="connsiteY4643" fmla="*/ 3211566 h 6634795"/>
              <a:gd name="connsiteX4644" fmla="*/ 919324 w 11989919"/>
              <a:gd name="connsiteY4644" fmla="*/ 3175013 h 6634795"/>
              <a:gd name="connsiteX4645" fmla="*/ 698638 w 11989919"/>
              <a:gd name="connsiteY4645" fmla="*/ 3175009 h 6634795"/>
              <a:gd name="connsiteX4646" fmla="*/ 735214 w 11989919"/>
              <a:gd name="connsiteY4646" fmla="*/ 3211566 h 6634795"/>
              <a:gd name="connsiteX4647" fmla="*/ 698638 w 11989919"/>
              <a:gd name="connsiteY4647" fmla="*/ 3248140 h 6634795"/>
              <a:gd name="connsiteX4648" fmla="*/ 662062 w 11989919"/>
              <a:gd name="connsiteY4648" fmla="*/ 3211566 h 6634795"/>
              <a:gd name="connsiteX4649" fmla="*/ 698638 w 11989919"/>
              <a:gd name="connsiteY4649" fmla="*/ 3175009 h 6634795"/>
              <a:gd name="connsiteX4650" fmla="*/ 477952 w 11989919"/>
              <a:gd name="connsiteY4650" fmla="*/ 3175005 h 6634795"/>
              <a:gd name="connsiteX4651" fmla="*/ 514528 w 11989919"/>
              <a:gd name="connsiteY4651" fmla="*/ 3211566 h 6634795"/>
              <a:gd name="connsiteX4652" fmla="*/ 477952 w 11989919"/>
              <a:gd name="connsiteY4652" fmla="*/ 3248140 h 6634795"/>
              <a:gd name="connsiteX4653" fmla="*/ 441376 w 11989919"/>
              <a:gd name="connsiteY4653" fmla="*/ 3211566 h 6634795"/>
              <a:gd name="connsiteX4654" fmla="*/ 477952 w 11989919"/>
              <a:gd name="connsiteY4654" fmla="*/ 3175005 h 6634795"/>
              <a:gd name="connsiteX4655" fmla="*/ 257265 w 11989919"/>
              <a:gd name="connsiteY4655" fmla="*/ 3175001 h 6634795"/>
              <a:gd name="connsiteX4656" fmla="*/ 293842 w 11989919"/>
              <a:gd name="connsiteY4656" fmla="*/ 3211566 h 6634795"/>
              <a:gd name="connsiteX4657" fmla="*/ 257265 w 11989919"/>
              <a:gd name="connsiteY4657" fmla="*/ 3248140 h 6634795"/>
              <a:gd name="connsiteX4658" fmla="*/ 220690 w 11989919"/>
              <a:gd name="connsiteY4658" fmla="*/ 3211566 h 6634795"/>
              <a:gd name="connsiteX4659" fmla="*/ 257265 w 11989919"/>
              <a:gd name="connsiteY4659" fmla="*/ 3175001 h 6634795"/>
              <a:gd name="connsiteX4660" fmla="*/ 36579 w 11989919"/>
              <a:gd name="connsiteY4660" fmla="*/ 3174996 h 6634795"/>
              <a:gd name="connsiteX4661" fmla="*/ 73155 w 11989919"/>
              <a:gd name="connsiteY4661" fmla="*/ 3211566 h 6634795"/>
              <a:gd name="connsiteX4662" fmla="*/ 36579 w 11989919"/>
              <a:gd name="connsiteY4662" fmla="*/ 3248140 h 6634795"/>
              <a:gd name="connsiteX4663" fmla="*/ 3 w 11989919"/>
              <a:gd name="connsiteY4663" fmla="*/ 3211566 h 6634795"/>
              <a:gd name="connsiteX4664" fmla="*/ 36579 w 11989919"/>
              <a:gd name="connsiteY4664" fmla="*/ 3174996 h 6634795"/>
              <a:gd name="connsiteX4665" fmla="*/ 11732658 w 11989919"/>
              <a:gd name="connsiteY4665" fmla="*/ 3174992 h 6634795"/>
              <a:gd name="connsiteX4666" fmla="*/ 11769234 w 11989919"/>
              <a:gd name="connsiteY4666" fmla="*/ 3211566 h 6634795"/>
              <a:gd name="connsiteX4667" fmla="*/ 11732658 w 11989919"/>
              <a:gd name="connsiteY4667" fmla="*/ 3248140 h 6634795"/>
              <a:gd name="connsiteX4668" fmla="*/ 11696082 w 11989919"/>
              <a:gd name="connsiteY4668" fmla="*/ 3211566 h 6634795"/>
              <a:gd name="connsiteX4669" fmla="*/ 11732658 w 11989919"/>
              <a:gd name="connsiteY4669" fmla="*/ 3174992 h 6634795"/>
              <a:gd name="connsiteX4670" fmla="*/ 11953343 w 11989919"/>
              <a:gd name="connsiteY4670" fmla="*/ 3174987 h 6634795"/>
              <a:gd name="connsiteX4671" fmla="*/ 11989919 w 11989919"/>
              <a:gd name="connsiteY4671" fmla="*/ 3211566 h 6634795"/>
              <a:gd name="connsiteX4672" fmla="*/ 11953343 w 11989919"/>
              <a:gd name="connsiteY4672" fmla="*/ 3248140 h 6634795"/>
              <a:gd name="connsiteX4673" fmla="*/ 11916767 w 11989919"/>
              <a:gd name="connsiteY4673" fmla="*/ 3211566 h 6634795"/>
              <a:gd name="connsiteX4674" fmla="*/ 11953343 w 11989919"/>
              <a:gd name="connsiteY4674" fmla="*/ 3174987 h 6634795"/>
              <a:gd name="connsiteX4675" fmla="*/ 11511977 w 11989919"/>
              <a:gd name="connsiteY4675" fmla="*/ 2963560 h 6634795"/>
              <a:gd name="connsiteX4676" fmla="*/ 11548553 w 11989919"/>
              <a:gd name="connsiteY4676" fmla="*/ 3000183 h 6634795"/>
              <a:gd name="connsiteX4677" fmla="*/ 11511977 w 11989919"/>
              <a:gd name="connsiteY4677" fmla="*/ 3036830 h 6634795"/>
              <a:gd name="connsiteX4678" fmla="*/ 11475401 w 11989919"/>
              <a:gd name="connsiteY4678" fmla="*/ 3000183 h 6634795"/>
              <a:gd name="connsiteX4679" fmla="*/ 11511977 w 11989919"/>
              <a:gd name="connsiteY4679" fmla="*/ 2963560 h 6634795"/>
              <a:gd name="connsiteX4680" fmla="*/ 11291296 w 11989919"/>
              <a:gd name="connsiteY4680" fmla="*/ 2963556 h 6634795"/>
              <a:gd name="connsiteX4681" fmla="*/ 11327872 w 11989919"/>
              <a:gd name="connsiteY4681" fmla="*/ 3000178 h 6634795"/>
              <a:gd name="connsiteX4682" fmla="*/ 11291296 w 11989919"/>
              <a:gd name="connsiteY4682" fmla="*/ 3036822 h 6634795"/>
              <a:gd name="connsiteX4683" fmla="*/ 11254720 w 11989919"/>
              <a:gd name="connsiteY4683" fmla="*/ 3000178 h 6634795"/>
              <a:gd name="connsiteX4684" fmla="*/ 11291296 w 11989919"/>
              <a:gd name="connsiteY4684" fmla="*/ 2963556 h 6634795"/>
              <a:gd name="connsiteX4685" fmla="*/ 11070615 w 11989919"/>
              <a:gd name="connsiteY4685" fmla="*/ 2963551 h 6634795"/>
              <a:gd name="connsiteX4686" fmla="*/ 11107191 w 11989919"/>
              <a:gd name="connsiteY4686" fmla="*/ 3000173 h 6634795"/>
              <a:gd name="connsiteX4687" fmla="*/ 11070615 w 11989919"/>
              <a:gd name="connsiteY4687" fmla="*/ 3036816 h 6634795"/>
              <a:gd name="connsiteX4688" fmla="*/ 11034039 w 11989919"/>
              <a:gd name="connsiteY4688" fmla="*/ 3000173 h 6634795"/>
              <a:gd name="connsiteX4689" fmla="*/ 11070615 w 11989919"/>
              <a:gd name="connsiteY4689" fmla="*/ 2963551 h 6634795"/>
              <a:gd name="connsiteX4690" fmla="*/ 10849934 w 11989919"/>
              <a:gd name="connsiteY4690" fmla="*/ 2963547 h 6634795"/>
              <a:gd name="connsiteX4691" fmla="*/ 10886510 w 11989919"/>
              <a:gd name="connsiteY4691" fmla="*/ 3000168 h 6634795"/>
              <a:gd name="connsiteX4692" fmla="*/ 10849934 w 11989919"/>
              <a:gd name="connsiteY4692" fmla="*/ 3036809 h 6634795"/>
              <a:gd name="connsiteX4693" fmla="*/ 10813358 w 11989919"/>
              <a:gd name="connsiteY4693" fmla="*/ 3000168 h 6634795"/>
              <a:gd name="connsiteX4694" fmla="*/ 10849934 w 11989919"/>
              <a:gd name="connsiteY4694" fmla="*/ 2963547 h 6634795"/>
              <a:gd name="connsiteX4695" fmla="*/ 10629253 w 11989919"/>
              <a:gd name="connsiteY4695" fmla="*/ 2963543 h 6634795"/>
              <a:gd name="connsiteX4696" fmla="*/ 10665829 w 11989919"/>
              <a:gd name="connsiteY4696" fmla="*/ 3000162 h 6634795"/>
              <a:gd name="connsiteX4697" fmla="*/ 10629253 w 11989919"/>
              <a:gd name="connsiteY4697" fmla="*/ 3036804 h 6634795"/>
              <a:gd name="connsiteX4698" fmla="*/ 10592677 w 11989919"/>
              <a:gd name="connsiteY4698" fmla="*/ 3000162 h 6634795"/>
              <a:gd name="connsiteX4699" fmla="*/ 10629253 w 11989919"/>
              <a:gd name="connsiteY4699" fmla="*/ 2963543 h 6634795"/>
              <a:gd name="connsiteX4700" fmla="*/ 10408572 w 11989919"/>
              <a:gd name="connsiteY4700" fmla="*/ 2963538 h 6634795"/>
              <a:gd name="connsiteX4701" fmla="*/ 10445148 w 11989919"/>
              <a:gd name="connsiteY4701" fmla="*/ 3000157 h 6634795"/>
              <a:gd name="connsiteX4702" fmla="*/ 10408572 w 11989919"/>
              <a:gd name="connsiteY4702" fmla="*/ 3036797 h 6634795"/>
              <a:gd name="connsiteX4703" fmla="*/ 10371996 w 11989919"/>
              <a:gd name="connsiteY4703" fmla="*/ 3000157 h 6634795"/>
              <a:gd name="connsiteX4704" fmla="*/ 10408572 w 11989919"/>
              <a:gd name="connsiteY4704" fmla="*/ 2963538 h 6634795"/>
              <a:gd name="connsiteX4705" fmla="*/ 10187891 w 11989919"/>
              <a:gd name="connsiteY4705" fmla="*/ 2963534 h 6634795"/>
              <a:gd name="connsiteX4706" fmla="*/ 10224467 w 11989919"/>
              <a:gd name="connsiteY4706" fmla="*/ 3000151 h 6634795"/>
              <a:gd name="connsiteX4707" fmla="*/ 10187891 w 11989919"/>
              <a:gd name="connsiteY4707" fmla="*/ 3036790 h 6634795"/>
              <a:gd name="connsiteX4708" fmla="*/ 10151315 w 11989919"/>
              <a:gd name="connsiteY4708" fmla="*/ 3000151 h 6634795"/>
              <a:gd name="connsiteX4709" fmla="*/ 10187891 w 11989919"/>
              <a:gd name="connsiteY4709" fmla="*/ 2963534 h 6634795"/>
              <a:gd name="connsiteX4710" fmla="*/ 9967210 w 11989919"/>
              <a:gd name="connsiteY4710" fmla="*/ 2963529 h 6634795"/>
              <a:gd name="connsiteX4711" fmla="*/ 10003786 w 11989919"/>
              <a:gd name="connsiteY4711" fmla="*/ 3000146 h 6634795"/>
              <a:gd name="connsiteX4712" fmla="*/ 9967210 w 11989919"/>
              <a:gd name="connsiteY4712" fmla="*/ 3036783 h 6634795"/>
              <a:gd name="connsiteX4713" fmla="*/ 9930634 w 11989919"/>
              <a:gd name="connsiteY4713" fmla="*/ 3000146 h 6634795"/>
              <a:gd name="connsiteX4714" fmla="*/ 9967210 w 11989919"/>
              <a:gd name="connsiteY4714" fmla="*/ 2963529 h 6634795"/>
              <a:gd name="connsiteX4715" fmla="*/ 9746529 w 11989919"/>
              <a:gd name="connsiteY4715" fmla="*/ 2963525 h 6634795"/>
              <a:gd name="connsiteX4716" fmla="*/ 9783105 w 11989919"/>
              <a:gd name="connsiteY4716" fmla="*/ 3000140 h 6634795"/>
              <a:gd name="connsiteX4717" fmla="*/ 9746529 w 11989919"/>
              <a:gd name="connsiteY4717" fmla="*/ 3036777 h 6634795"/>
              <a:gd name="connsiteX4718" fmla="*/ 9709953 w 11989919"/>
              <a:gd name="connsiteY4718" fmla="*/ 3000140 h 6634795"/>
              <a:gd name="connsiteX4719" fmla="*/ 9746529 w 11989919"/>
              <a:gd name="connsiteY4719" fmla="*/ 2963525 h 6634795"/>
              <a:gd name="connsiteX4720" fmla="*/ 9525848 w 11989919"/>
              <a:gd name="connsiteY4720" fmla="*/ 2963521 h 6634795"/>
              <a:gd name="connsiteX4721" fmla="*/ 9562424 w 11989919"/>
              <a:gd name="connsiteY4721" fmla="*/ 3000135 h 6634795"/>
              <a:gd name="connsiteX4722" fmla="*/ 9525848 w 11989919"/>
              <a:gd name="connsiteY4722" fmla="*/ 3036770 h 6634795"/>
              <a:gd name="connsiteX4723" fmla="*/ 9489272 w 11989919"/>
              <a:gd name="connsiteY4723" fmla="*/ 3000135 h 6634795"/>
              <a:gd name="connsiteX4724" fmla="*/ 9525848 w 11989919"/>
              <a:gd name="connsiteY4724" fmla="*/ 2963521 h 6634795"/>
              <a:gd name="connsiteX4725" fmla="*/ 9305167 w 11989919"/>
              <a:gd name="connsiteY4725" fmla="*/ 2963517 h 6634795"/>
              <a:gd name="connsiteX4726" fmla="*/ 9341743 w 11989919"/>
              <a:gd name="connsiteY4726" fmla="*/ 3000130 h 6634795"/>
              <a:gd name="connsiteX4727" fmla="*/ 9305167 w 11989919"/>
              <a:gd name="connsiteY4727" fmla="*/ 3036764 h 6634795"/>
              <a:gd name="connsiteX4728" fmla="*/ 9268591 w 11989919"/>
              <a:gd name="connsiteY4728" fmla="*/ 3000130 h 6634795"/>
              <a:gd name="connsiteX4729" fmla="*/ 9305167 w 11989919"/>
              <a:gd name="connsiteY4729" fmla="*/ 2963517 h 6634795"/>
              <a:gd name="connsiteX4730" fmla="*/ 9084486 w 11989919"/>
              <a:gd name="connsiteY4730" fmla="*/ 2963512 h 6634795"/>
              <a:gd name="connsiteX4731" fmla="*/ 9121062 w 11989919"/>
              <a:gd name="connsiteY4731" fmla="*/ 3000124 h 6634795"/>
              <a:gd name="connsiteX4732" fmla="*/ 9084486 w 11989919"/>
              <a:gd name="connsiteY4732" fmla="*/ 3036758 h 6634795"/>
              <a:gd name="connsiteX4733" fmla="*/ 9047910 w 11989919"/>
              <a:gd name="connsiteY4733" fmla="*/ 3000124 h 6634795"/>
              <a:gd name="connsiteX4734" fmla="*/ 9084486 w 11989919"/>
              <a:gd name="connsiteY4734" fmla="*/ 2963512 h 6634795"/>
              <a:gd name="connsiteX4735" fmla="*/ 8863805 w 11989919"/>
              <a:gd name="connsiteY4735" fmla="*/ 2963508 h 6634795"/>
              <a:gd name="connsiteX4736" fmla="*/ 8900381 w 11989919"/>
              <a:gd name="connsiteY4736" fmla="*/ 3000118 h 6634795"/>
              <a:gd name="connsiteX4737" fmla="*/ 8863805 w 11989919"/>
              <a:gd name="connsiteY4737" fmla="*/ 3036751 h 6634795"/>
              <a:gd name="connsiteX4738" fmla="*/ 8827229 w 11989919"/>
              <a:gd name="connsiteY4738" fmla="*/ 3000118 h 6634795"/>
              <a:gd name="connsiteX4739" fmla="*/ 8863805 w 11989919"/>
              <a:gd name="connsiteY4739" fmla="*/ 2963508 h 6634795"/>
              <a:gd name="connsiteX4740" fmla="*/ 8643124 w 11989919"/>
              <a:gd name="connsiteY4740" fmla="*/ 2963503 h 6634795"/>
              <a:gd name="connsiteX4741" fmla="*/ 8679700 w 11989919"/>
              <a:gd name="connsiteY4741" fmla="*/ 3000113 h 6634795"/>
              <a:gd name="connsiteX4742" fmla="*/ 8643124 w 11989919"/>
              <a:gd name="connsiteY4742" fmla="*/ 3036744 h 6634795"/>
              <a:gd name="connsiteX4743" fmla="*/ 8606548 w 11989919"/>
              <a:gd name="connsiteY4743" fmla="*/ 3000113 h 6634795"/>
              <a:gd name="connsiteX4744" fmla="*/ 8643124 w 11989919"/>
              <a:gd name="connsiteY4744" fmla="*/ 2963503 h 6634795"/>
              <a:gd name="connsiteX4745" fmla="*/ 8422443 w 11989919"/>
              <a:gd name="connsiteY4745" fmla="*/ 2963499 h 6634795"/>
              <a:gd name="connsiteX4746" fmla="*/ 8459019 w 11989919"/>
              <a:gd name="connsiteY4746" fmla="*/ 3000108 h 6634795"/>
              <a:gd name="connsiteX4747" fmla="*/ 8422443 w 11989919"/>
              <a:gd name="connsiteY4747" fmla="*/ 3036738 h 6634795"/>
              <a:gd name="connsiteX4748" fmla="*/ 8385867 w 11989919"/>
              <a:gd name="connsiteY4748" fmla="*/ 3000108 h 6634795"/>
              <a:gd name="connsiteX4749" fmla="*/ 8422443 w 11989919"/>
              <a:gd name="connsiteY4749" fmla="*/ 2963499 h 6634795"/>
              <a:gd name="connsiteX4750" fmla="*/ 8201762 w 11989919"/>
              <a:gd name="connsiteY4750" fmla="*/ 2963494 h 6634795"/>
              <a:gd name="connsiteX4751" fmla="*/ 8238338 w 11989919"/>
              <a:gd name="connsiteY4751" fmla="*/ 3000103 h 6634795"/>
              <a:gd name="connsiteX4752" fmla="*/ 8201762 w 11989919"/>
              <a:gd name="connsiteY4752" fmla="*/ 3036730 h 6634795"/>
              <a:gd name="connsiteX4753" fmla="*/ 8165186 w 11989919"/>
              <a:gd name="connsiteY4753" fmla="*/ 3000103 h 6634795"/>
              <a:gd name="connsiteX4754" fmla="*/ 8201762 w 11989919"/>
              <a:gd name="connsiteY4754" fmla="*/ 2963494 h 6634795"/>
              <a:gd name="connsiteX4755" fmla="*/ 7981081 w 11989919"/>
              <a:gd name="connsiteY4755" fmla="*/ 2963490 h 6634795"/>
              <a:gd name="connsiteX4756" fmla="*/ 8017657 w 11989919"/>
              <a:gd name="connsiteY4756" fmla="*/ 3000097 h 6634795"/>
              <a:gd name="connsiteX4757" fmla="*/ 7981081 w 11989919"/>
              <a:gd name="connsiteY4757" fmla="*/ 3036725 h 6634795"/>
              <a:gd name="connsiteX4758" fmla="*/ 7944505 w 11989919"/>
              <a:gd name="connsiteY4758" fmla="*/ 3000097 h 6634795"/>
              <a:gd name="connsiteX4759" fmla="*/ 7981081 w 11989919"/>
              <a:gd name="connsiteY4759" fmla="*/ 2963490 h 6634795"/>
              <a:gd name="connsiteX4760" fmla="*/ 7760400 w 11989919"/>
              <a:gd name="connsiteY4760" fmla="*/ 2963486 h 6634795"/>
              <a:gd name="connsiteX4761" fmla="*/ 7796976 w 11989919"/>
              <a:gd name="connsiteY4761" fmla="*/ 3000091 h 6634795"/>
              <a:gd name="connsiteX4762" fmla="*/ 7760400 w 11989919"/>
              <a:gd name="connsiteY4762" fmla="*/ 3036718 h 6634795"/>
              <a:gd name="connsiteX4763" fmla="*/ 7723824 w 11989919"/>
              <a:gd name="connsiteY4763" fmla="*/ 3000091 h 6634795"/>
              <a:gd name="connsiteX4764" fmla="*/ 7760400 w 11989919"/>
              <a:gd name="connsiteY4764" fmla="*/ 2963486 h 6634795"/>
              <a:gd name="connsiteX4765" fmla="*/ 7539719 w 11989919"/>
              <a:gd name="connsiteY4765" fmla="*/ 2963482 h 6634795"/>
              <a:gd name="connsiteX4766" fmla="*/ 7576295 w 11989919"/>
              <a:gd name="connsiteY4766" fmla="*/ 3000087 h 6634795"/>
              <a:gd name="connsiteX4767" fmla="*/ 7539719 w 11989919"/>
              <a:gd name="connsiteY4767" fmla="*/ 3036712 h 6634795"/>
              <a:gd name="connsiteX4768" fmla="*/ 7503143 w 11989919"/>
              <a:gd name="connsiteY4768" fmla="*/ 3000087 h 6634795"/>
              <a:gd name="connsiteX4769" fmla="*/ 7539719 w 11989919"/>
              <a:gd name="connsiteY4769" fmla="*/ 2963482 h 6634795"/>
              <a:gd name="connsiteX4770" fmla="*/ 7319038 w 11989919"/>
              <a:gd name="connsiteY4770" fmla="*/ 2963477 h 6634795"/>
              <a:gd name="connsiteX4771" fmla="*/ 7355614 w 11989919"/>
              <a:gd name="connsiteY4771" fmla="*/ 3000083 h 6634795"/>
              <a:gd name="connsiteX4772" fmla="*/ 7319038 w 11989919"/>
              <a:gd name="connsiteY4772" fmla="*/ 3036704 h 6634795"/>
              <a:gd name="connsiteX4773" fmla="*/ 7282462 w 11989919"/>
              <a:gd name="connsiteY4773" fmla="*/ 3000083 h 6634795"/>
              <a:gd name="connsiteX4774" fmla="*/ 7319038 w 11989919"/>
              <a:gd name="connsiteY4774" fmla="*/ 2963477 h 6634795"/>
              <a:gd name="connsiteX4775" fmla="*/ 7098357 w 11989919"/>
              <a:gd name="connsiteY4775" fmla="*/ 2963473 h 6634795"/>
              <a:gd name="connsiteX4776" fmla="*/ 7134933 w 11989919"/>
              <a:gd name="connsiteY4776" fmla="*/ 3000078 h 6634795"/>
              <a:gd name="connsiteX4777" fmla="*/ 7098357 w 11989919"/>
              <a:gd name="connsiteY4777" fmla="*/ 3036699 h 6634795"/>
              <a:gd name="connsiteX4778" fmla="*/ 7061781 w 11989919"/>
              <a:gd name="connsiteY4778" fmla="*/ 3000078 h 6634795"/>
              <a:gd name="connsiteX4779" fmla="*/ 7098357 w 11989919"/>
              <a:gd name="connsiteY4779" fmla="*/ 2963473 h 6634795"/>
              <a:gd name="connsiteX4780" fmla="*/ 6877676 w 11989919"/>
              <a:gd name="connsiteY4780" fmla="*/ 2963468 h 6634795"/>
              <a:gd name="connsiteX4781" fmla="*/ 6914252 w 11989919"/>
              <a:gd name="connsiteY4781" fmla="*/ 3000073 h 6634795"/>
              <a:gd name="connsiteX4782" fmla="*/ 6877676 w 11989919"/>
              <a:gd name="connsiteY4782" fmla="*/ 3036691 h 6634795"/>
              <a:gd name="connsiteX4783" fmla="*/ 6841100 w 11989919"/>
              <a:gd name="connsiteY4783" fmla="*/ 3000073 h 6634795"/>
              <a:gd name="connsiteX4784" fmla="*/ 6877676 w 11989919"/>
              <a:gd name="connsiteY4784" fmla="*/ 2963468 h 6634795"/>
              <a:gd name="connsiteX4785" fmla="*/ 6656995 w 11989919"/>
              <a:gd name="connsiteY4785" fmla="*/ 2963464 h 6634795"/>
              <a:gd name="connsiteX4786" fmla="*/ 6693571 w 11989919"/>
              <a:gd name="connsiteY4786" fmla="*/ 3000067 h 6634795"/>
              <a:gd name="connsiteX4787" fmla="*/ 6656995 w 11989919"/>
              <a:gd name="connsiteY4787" fmla="*/ 3036686 h 6634795"/>
              <a:gd name="connsiteX4788" fmla="*/ 6620419 w 11989919"/>
              <a:gd name="connsiteY4788" fmla="*/ 3000067 h 6634795"/>
              <a:gd name="connsiteX4789" fmla="*/ 6656995 w 11989919"/>
              <a:gd name="connsiteY4789" fmla="*/ 2963464 h 6634795"/>
              <a:gd name="connsiteX4790" fmla="*/ 6436314 w 11989919"/>
              <a:gd name="connsiteY4790" fmla="*/ 2963460 h 6634795"/>
              <a:gd name="connsiteX4791" fmla="*/ 6472890 w 11989919"/>
              <a:gd name="connsiteY4791" fmla="*/ 3000062 h 6634795"/>
              <a:gd name="connsiteX4792" fmla="*/ 6436314 w 11989919"/>
              <a:gd name="connsiteY4792" fmla="*/ 3036679 h 6634795"/>
              <a:gd name="connsiteX4793" fmla="*/ 6399738 w 11989919"/>
              <a:gd name="connsiteY4793" fmla="*/ 3000062 h 6634795"/>
              <a:gd name="connsiteX4794" fmla="*/ 6436314 w 11989919"/>
              <a:gd name="connsiteY4794" fmla="*/ 2963460 h 6634795"/>
              <a:gd name="connsiteX4795" fmla="*/ 6215633 w 11989919"/>
              <a:gd name="connsiteY4795" fmla="*/ 2963456 h 6634795"/>
              <a:gd name="connsiteX4796" fmla="*/ 6252209 w 11989919"/>
              <a:gd name="connsiteY4796" fmla="*/ 3000056 h 6634795"/>
              <a:gd name="connsiteX4797" fmla="*/ 6215633 w 11989919"/>
              <a:gd name="connsiteY4797" fmla="*/ 3036673 h 6634795"/>
              <a:gd name="connsiteX4798" fmla="*/ 6179057 w 11989919"/>
              <a:gd name="connsiteY4798" fmla="*/ 3000056 h 6634795"/>
              <a:gd name="connsiteX4799" fmla="*/ 6215633 w 11989919"/>
              <a:gd name="connsiteY4799" fmla="*/ 2963456 h 6634795"/>
              <a:gd name="connsiteX4800" fmla="*/ 5994952 w 11989919"/>
              <a:gd name="connsiteY4800" fmla="*/ 2963451 h 6634795"/>
              <a:gd name="connsiteX4801" fmla="*/ 6031528 w 11989919"/>
              <a:gd name="connsiteY4801" fmla="*/ 3000051 h 6634795"/>
              <a:gd name="connsiteX4802" fmla="*/ 5994952 w 11989919"/>
              <a:gd name="connsiteY4802" fmla="*/ 3036665 h 6634795"/>
              <a:gd name="connsiteX4803" fmla="*/ 5958376 w 11989919"/>
              <a:gd name="connsiteY4803" fmla="*/ 3000051 h 6634795"/>
              <a:gd name="connsiteX4804" fmla="*/ 5994952 w 11989919"/>
              <a:gd name="connsiteY4804" fmla="*/ 2963451 h 6634795"/>
              <a:gd name="connsiteX4805" fmla="*/ 5774272 w 11989919"/>
              <a:gd name="connsiteY4805" fmla="*/ 2963447 h 6634795"/>
              <a:gd name="connsiteX4806" fmla="*/ 5810848 w 11989919"/>
              <a:gd name="connsiteY4806" fmla="*/ 3000046 h 6634795"/>
              <a:gd name="connsiteX4807" fmla="*/ 5774272 w 11989919"/>
              <a:gd name="connsiteY4807" fmla="*/ 3036659 h 6634795"/>
              <a:gd name="connsiteX4808" fmla="*/ 5737697 w 11989919"/>
              <a:gd name="connsiteY4808" fmla="*/ 3000046 h 6634795"/>
              <a:gd name="connsiteX4809" fmla="*/ 5774272 w 11989919"/>
              <a:gd name="connsiteY4809" fmla="*/ 2963447 h 6634795"/>
              <a:gd name="connsiteX4810" fmla="*/ 5553593 w 11989919"/>
              <a:gd name="connsiteY4810" fmla="*/ 2963442 h 6634795"/>
              <a:gd name="connsiteX4811" fmla="*/ 5590169 w 11989919"/>
              <a:gd name="connsiteY4811" fmla="*/ 3000040 h 6634795"/>
              <a:gd name="connsiteX4812" fmla="*/ 5553593 w 11989919"/>
              <a:gd name="connsiteY4812" fmla="*/ 3036652 h 6634795"/>
              <a:gd name="connsiteX4813" fmla="*/ 5517018 w 11989919"/>
              <a:gd name="connsiteY4813" fmla="*/ 3000040 h 6634795"/>
              <a:gd name="connsiteX4814" fmla="*/ 5553593 w 11989919"/>
              <a:gd name="connsiteY4814" fmla="*/ 2963442 h 6634795"/>
              <a:gd name="connsiteX4815" fmla="*/ 5332913 w 11989919"/>
              <a:gd name="connsiteY4815" fmla="*/ 2963438 h 6634795"/>
              <a:gd name="connsiteX4816" fmla="*/ 5369490 w 11989919"/>
              <a:gd name="connsiteY4816" fmla="*/ 3000035 h 6634795"/>
              <a:gd name="connsiteX4817" fmla="*/ 5332913 w 11989919"/>
              <a:gd name="connsiteY4817" fmla="*/ 3036647 h 6634795"/>
              <a:gd name="connsiteX4818" fmla="*/ 5296337 w 11989919"/>
              <a:gd name="connsiteY4818" fmla="*/ 3000035 h 6634795"/>
              <a:gd name="connsiteX4819" fmla="*/ 5332913 w 11989919"/>
              <a:gd name="connsiteY4819" fmla="*/ 2963438 h 6634795"/>
              <a:gd name="connsiteX4820" fmla="*/ 5112230 w 11989919"/>
              <a:gd name="connsiteY4820" fmla="*/ 2963433 h 6634795"/>
              <a:gd name="connsiteX4821" fmla="*/ 5148807 w 11989919"/>
              <a:gd name="connsiteY4821" fmla="*/ 3000029 h 6634795"/>
              <a:gd name="connsiteX4822" fmla="*/ 5112230 w 11989919"/>
              <a:gd name="connsiteY4822" fmla="*/ 3036639 h 6634795"/>
              <a:gd name="connsiteX4823" fmla="*/ 5075655 w 11989919"/>
              <a:gd name="connsiteY4823" fmla="*/ 3000029 h 6634795"/>
              <a:gd name="connsiteX4824" fmla="*/ 5112230 w 11989919"/>
              <a:gd name="connsiteY4824" fmla="*/ 2963433 h 6634795"/>
              <a:gd name="connsiteX4825" fmla="*/ 4891552 w 11989919"/>
              <a:gd name="connsiteY4825" fmla="*/ 2963429 h 6634795"/>
              <a:gd name="connsiteX4826" fmla="*/ 4928127 w 11989919"/>
              <a:gd name="connsiteY4826" fmla="*/ 3000024 h 6634795"/>
              <a:gd name="connsiteX4827" fmla="*/ 4891552 w 11989919"/>
              <a:gd name="connsiteY4827" fmla="*/ 3036633 h 6634795"/>
              <a:gd name="connsiteX4828" fmla="*/ 4854975 w 11989919"/>
              <a:gd name="connsiteY4828" fmla="*/ 3000024 h 6634795"/>
              <a:gd name="connsiteX4829" fmla="*/ 4891552 w 11989919"/>
              <a:gd name="connsiteY4829" fmla="*/ 2963429 h 6634795"/>
              <a:gd name="connsiteX4830" fmla="*/ 4670871 w 11989919"/>
              <a:gd name="connsiteY4830" fmla="*/ 2963425 h 6634795"/>
              <a:gd name="connsiteX4831" fmla="*/ 4707447 w 11989919"/>
              <a:gd name="connsiteY4831" fmla="*/ 3000018 h 6634795"/>
              <a:gd name="connsiteX4832" fmla="*/ 4670871 w 11989919"/>
              <a:gd name="connsiteY4832" fmla="*/ 3036626 h 6634795"/>
              <a:gd name="connsiteX4833" fmla="*/ 4634295 w 11989919"/>
              <a:gd name="connsiteY4833" fmla="*/ 3000018 h 6634795"/>
              <a:gd name="connsiteX4834" fmla="*/ 4670871 w 11989919"/>
              <a:gd name="connsiteY4834" fmla="*/ 2963425 h 6634795"/>
              <a:gd name="connsiteX4835" fmla="*/ 4450188 w 11989919"/>
              <a:gd name="connsiteY4835" fmla="*/ 2963421 h 6634795"/>
              <a:gd name="connsiteX4836" fmla="*/ 4486764 w 11989919"/>
              <a:gd name="connsiteY4836" fmla="*/ 3000013 h 6634795"/>
              <a:gd name="connsiteX4837" fmla="*/ 4450188 w 11989919"/>
              <a:gd name="connsiteY4837" fmla="*/ 3036620 h 6634795"/>
              <a:gd name="connsiteX4838" fmla="*/ 4413613 w 11989919"/>
              <a:gd name="connsiteY4838" fmla="*/ 3000013 h 6634795"/>
              <a:gd name="connsiteX4839" fmla="*/ 4450188 w 11989919"/>
              <a:gd name="connsiteY4839" fmla="*/ 2963421 h 6634795"/>
              <a:gd name="connsiteX4840" fmla="*/ 4229507 w 11989919"/>
              <a:gd name="connsiteY4840" fmla="*/ 2963416 h 6634795"/>
              <a:gd name="connsiteX4841" fmla="*/ 4266084 w 11989919"/>
              <a:gd name="connsiteY4841" fmla="*/ 3000009 h 6634795"/>
              <a:gd name="connsiteX4842" fmla="*/ 4229507 w 11989919"/>
              <a:gd name="connsiteY4842" fmla="*/ 3036613 h 6634795"/>
              <a:gd name="connsiteX4843" fmla="*/ 4192931 w 11989919"/>
              <a:gd name="connsiteY4843" fmla="*/ 3000009 h 6634795"/>
              <a:gd name="connsiteX4844" fmla="*/ 4229507 w 11989919"/>
              <a:gd name="connsiteY4844" fmla="*/ 2963416 h 6634795"/>
              <a:gd name="connsiteX4845" fmla="*/ 4008847 w 11989919"/>
              <a:gd name="connsiteY4845" fmla="*/ 2963412 h 6634795"/>
              <a:gd name="connsiteX4846" fmla="*/ 4045426 w 11989919"/>
              <a:gd name="connsiteY4846" fmla="*/ 3000005 h 6634795"/>
              <a:gd name="connsiteX4847" fmla="*/ 4008847 w 11989919"/>
              <a:gd name="connsiteY4847" fmla="*/ 3036607 h 6634795"/>
              <a:gd name="connsiteX4848" fmla="*/ 3972267 w 11989919"/>
              <a:gd name="connsiteY4848" fmla="*/ 3000005 h 6634795"/>
              <a:gd name="connsiteX4849" fmla="*/ 4008847 w 11989919"/>
              <a:gd name="connsiteY4849" fmla="*/ 2963412 h 6634795"/>
              <a:gd name="connsiteX4850" fmla="*/ 3788165 w 11989919"/>
              <a:gd name="connsiteY4850" fmla="*/ 2963407 h 6634795"/>
              <a:gd name="connsiteX4851" fmla="*/ 3824738 w 11989919"/>
              <a:gd name="connsiteY4851" fmla="*/ 3000000 h 6634795"/>
              <a:gd name="connsiteX4852" fmla="*/ 3788165 w 11989919"/>
              <a:gd name="connsiteY4852" fmla="*/ 3036600 h 6634795"/>
              <a:gd name="connsiteX4853" fmla="*/ 3751588 w 11989919"/>
              <a:gd name="connsiteY4853" fmla="*/ 3000000 h 6634795"/>
              <a:gd name="connsiteX4854" fmla="*/ 3788165 w 11989919"/>
              <a:gd name="connsiteY4854" fmla="*/ 2963407 h 6634795"/>
              <a:gd name="connsiteX4855" fmla="*/ 3567479 w 11989919"/>
              <a:gd name="connsiteY4855" fmla="*/ 2963403 h 6634795"/>
              <a:gd name="connsiteX4856" fmla="*/ 3604051 w 11989919"/>
              <a:gd name="connsiteY4856" fmla="*/ 2999994 h 6634795"/>
              <a:gd name="connsiteX4857" fmla="*/ 3567479 w 11989919"/>
              <a:gd name="connsiteY4857" fmla="*/ 3036594 h 6634795"/>
              <a:gd name="connsiteX4858" fmla="*/ 3530908 w 11989919"/>
              <a:gd name="connsiteY4858" fmla="*/ 2999994 h 6634795"/>
              <a:gd name="connsiteX4859" fmla="*/ 3567479 w 11989919"/>
              <a:gd name="connsiteY4859" fmla="*/ 2963403 h 6634795"/>
              <a:gd name="connsiteX4860" fmla="*/ 3346801 w 11989919"/>
              <a:gd name="connsiteY4860" fmla="*/ 2963399 h 6634795"/>
              <a:gd name="connsiteX4861" fmla="*/ 3383375 w 11989919"/>
              <a:gd name="connsiteY4861" fmla="*/ 2999989 h 6634795"/>
              <a:gd name="connsiteX4862" fmla="*/ 3346801 w 11989919"/>
              <a:gd name="connsiteY4862" fmla="*/ 3036587 h 6634795"/>
              <a:gd name="connsiteX4863" fmla="*/ 3310228 w 11989919"/>
              <a:gd name="connsiteY4863" fmla="*/ 2999989 h 6634795"/>
              <a:gd name="connsiteX4864" fmla="*/ 3346801 w 11989919"/>
              <a:gd name="connsiteY4864" fmla="*/ 2963399 h 6634795"/>
              <a:gd name="connsiteX4865" fmla="*/ 3126126 w 11989919"/>
              <a:gd name="connsiteY4865" fmla="*/ 2963394 h 6634795"/>
              <a:gd name="connsiteX4866" fmla="*/ 3162696 w 11989919"/>
              <a:gd name="connsiteY4866" fmla="*/ 2999983 h 6634795"/>
              <a:gd name="connsiteX4867" fmla="*/ 3126126 w 11989919"/>
              <a:gd name="connsiteY4867" fmla="*/ 3036581 h 6634795"/>
              <a:gd name="connsiteX4868" fmla="*/ 3089541 w 11989919"/>
              <a:gd name="connsiteY4868" fmla="*/ 2999983 h 6634795"/>
              <a:gd name="connsiteX4869" fmla="*/ 3126126 w 11989919"/>
              <a:gd name="connsiteY4869" fmla="*/ 2963394 h 6634795"/>
              <a:gd name="connsiteX4870" fmla="*/ 2905436 w 11989919"/>
              <a:gd name="connsiteY4870" fmla="*/ 2963390 h 6634795"/>
              <a:gd name="connsiteX4871" fmla="*/ 2942013 w 11989919"/>
              <a:gd name="connsiteY4871" fmla="*/ 2999978 h 6634795"/>
              <a:gd name="connsiteX4872" fmla="*/ 2905436 w 11989919"/>
              <a:gd name="connsiteY4872" fmla="*/ 3036573 h 6634795"/>
              <a:gd name="connsiteX4873" fmla="*/ 2868866 w 11989919"/>
              <a:gd name="connsiteY4873" fmla="*/ 2999978 h 6634795"/>
              <a:gd name="connsiteX4874" fmla="*/ 2905436 w 11989919"/>
              <a:gd name="connsiteY4874" fmla="*/ 2963390 h 6634795"/>
              <a:gd name="connsiteX4875" fmla="*/ 2684758 w 11989919"/>
              <a:gd name="connsiteY4875" fmla="*/ 2963386 h 6634795"/>
              <a:gd name="connsiteX4876" fmla="*/ 2721329 w 11989919"/>
              <a:gd name="connsiteY4876" fmla="*/ 2999973 h 6634795"/>
              <a:gd name="connsiteX4877" fmla="*/ 2684758 w 11989919"/>
              <a:gd name="connsiteY4877" fmla="*/ 3036568 h 6634795"/>
              <a:gd name="connsiteX4878" fmla="*/ 2648177 w 11989919"/>
              <a:gd name="connsiteY4878" fmla="*/ 2999973 h 6634795"/>
              <a:gd name="connsiteX4879" fmla="*/ 2684758 w 11989919"/>
              <a:gd name="connsiteY4879" fmla="*/ 2963386 h 6634795"/>
              <a:gd name="connsiteX4880" fmla="*/ 2464071 w 11989919"/>
              <a:gd name="connsiteY4880" fmla="*/ 2963381 h 6634795"/>
              <a:gd name="connsiteX4881" fmla="*/ 2500650 w 11989919"/>
              <a:gd name="connsiteY4881" fmla="*/ 2999967 h 6634795"/>
              <a:gd name="connsiteX4882" fmla="*/ 2464071 w 11989919"/>
              <a:gd name="connsiteY4882" fmla="*/ 3036561 h 6634795"/>
              <a:gd name="connsiteX4883" fmla="*/ 2427500 w 11989919"/>
              <a:gd name="connsiteY4883" fmla="*/ 2999967 h 6634795"/>
              <a:gd name="connsiteX4884" fmla="*/ 2464071 w 11989919"/>
              <a:gd name="connsiteY4884" fmla="*/ 2963381 h 6634795"/>
              <a:gd name="connsiteX4885" fmla="*/ 2243393 w 11989919"/>
              <a:gd name="connsiteY4885" fmla="*/ 2963377 h 6634795"/>
              <a:gd name="connsiteX4886" fmla="*/ 2279972 w 11989919"/>
              <a:gd name="connsiteY4886" fmla="*/ 2999961 h 6634795"/>
              <a:gd name="connsiteX4887" fmla="*/ 2243393 w 11989919"/>
              <a:gd name="connsiteY4887" fmla="*/ 3036555 h 6634795"/>
              <a:gd name="connsiteX4888" fmla="*/ 2206817 w 11989919"/>
              <a:gd name="connsiteY4888" fmla="*/ 2999961 h 6634795"/>
              <a:gd name="connsiteX4889" fmla="*/ 2243393 w 11989919"/>
              <a:gd name="connsiteY4889" fmla="*/ 2963377 h 6634795"/>
              <a:gd name="connsiteX4890" fmla="*/ 2022713 w 11989919"/>
              <a:gd name="connsiteY4890" fmla="*/ 2963372 h 6634795"/>
              <a:gd name="connsiteX4891" fmla="*/ 2059288 w 11989919"/>
              <a:gd name="connsiteY4891" fmla="*/ 2999956 h 6634795"/>
              <a:gd name="connsiteX4892" fmla="*/ 2022713 w 11989919"/>
              <a:gd name="connsiteY4892" fmla="*/ 3036547 h 6634795"/>
              <a:gd name="connsiteX4893" fmla="*/ 1986178 w 11989919"/>
              <a:gd name="connsiteY4893" fmla="*/ 2999956 h 6634795"/>
              <a:gd name="connsiteX4894" fmla="*/ 2022713 w 11989919"/>
              <a:gd name="connsiteY4894" fmla="*/ 2963372 h 6634795"/>
              <a:gd name="connsiteX4895" fmla="*/ 1802068 w 11989919"/>
              <a:gd name="connsiteY4895" fmla="*/ 2963368 h 6634795"/>
              <a:gd name="connsiteX4896" fmla="*/ 1838644 w 11989919"/>
              <a:gd name="connsiteY4896" fmla="*/ 2999951 h 6634795"/>
              <a:gd name="connsiteX4897" fmla="*/ 1802068 w 11989919"/>
              <a:gd name="connsiteY4897" fmla="*/ 3036542 h 6634795"/>
              <a:gd name="connsiteX4898" fmla="*/ 1765492 w 11989919"/>
              <a:gd name="connsiteY4898" fmla="*/ 2999951 h 6634795"/>
              <a:gd name="connsiteX4899" fmla="*/ 1802068 w 11989919"/>
              <a:gd name="connsiteY4899" fmla="*/ 2963368 h 6634795"/>
              <a:gd name="connsiteX4900" fmla="*/ 1581382 w 11989919"/>
              <a:gd name="connsiteY4900" fmla="*/ 2963364 h 6634795"/>
              <a:gd name="connsiteX4901" fmla="*/ 1617958 w 11989919"/>
              <a:gd name="connsiteY4901" fmla="*/ 2999945 h 6634795"/>
              <a:gd name="connsiteX4902" fmla="*/ 1581382 w 11989919"/>
              <a:gd name="connsiteY4902" fmla="*/ 3036534 h 6634795"/>
              <a:gd name="connsiteX4903" fmla="*/ 1544806 w 11989919"/>
              <a:gd name="connsiteY4903" fmla="*/ 2999945 h 6634795"/>
              <a:gd name="connsiteX4904" fmla="*/ 1581382 w 11989919"/>
              <a:gd name="connsiteY4904" fmla="*/ 2963364 h 6634795"/>
              <a:gd name="connsiteX4905" fmla="*/ 1360696 w 11989919"/>
              <a:gd name="connsiteY4905" fmla="*/ 2963360 h 6634795"/>
              <a:gd name="connsiteX4906" fmla="*/ 1397273 w 11989919"/>
              <a:gd name="connsiteY4906" fmla="*/ 2999940 h 6634795"/>
              <a:gd name="connsiteX4907" fmla="*/ 1360696 w 11989919"/>
              <a:gd name="connsiteY4907" fmla="*/ 3036529 h 6634795"/>
              <a:gd name="connsiteX4908" fmla="*/ 1324121 w 11989919"/>
              <a:gd name="connsiteY4908" fmla="*/ 2999940 h 6634795"/>
              <a:gd name="connsiteX4909" fmla="*/ 1360696 w 11989919"/>
              <a:gd name="connsiteY4909" fmla="*/ 2963360 h 6634795"/>
              <a:gd name="connsiteX4910" fmla="*/ 1140011 w 11989919"/>
              <a:gd name="connsiteY4910" fmla="*/ 2963355 h 6634795"/>
              <a:gd name="connsiteX4911" fmla="*/ 1176586 w 11989919"/>
              <a:gd name="connsiteY4911" fmla="*/ 2999934 h 6634795"/>
              <a:gd name="connsiteX4912" fmla="*/ 1140011 w 11989919"/>
              <a:gd name="connsiteY4912" fmla="*/ 3036521 h 6634795"/>
              <a:gd name="connsiteX4913" fmla="*/ 1103435 w 11989919"/>
              <a:gd name="connsiteY4913" fmla="*/ 2999934 h 6634795"/>
              <a:gd name="connsiteX4914" fmla="*/ 1140011 w 11989919"/>
              <a:gd name="connsiteY4914" fmla="*/ 2963355 h 6634795"/>
              <a:gd name="connsiteX4915" fmla="*/ 919324 w 11989919"/>
              <a:gd name="connsiteY4915" fmla="*/ 2963351 h 6634795"/>
              <a:gd name="connsiteX4916" fmla="*/ 955900 w 11989919"/>
              <a:gd name="connsiteY4916" fmla="*/ 2999929 h 6634795"/>
              <a:gd name="connsiteX4917" fmla="*/ 919324 w 11989919"/>
              <a:gd name="connsiteY4917" fmla="*/ 3036516 h 6634795"/>
              <a:gd name="connsiteX4918" fmla="*/ 882748 w 11989919"/>
              <a:gd name="connsiteY4918" fmla="*/ 2999929 h 6634795"/>
              <a:gd name="connsiteX4919" fmla="*/ 919324 w 11989919"/>
              <a:gd name="connsiteY4919" fmla="*/ 2963351 h 6634795"/>
              <a:gd name="connsiteX4920" fmla="*/ 698638 w 11989919"/>
              <a:gd name="connsiteY4920" fmla="*/ 2963346 h 6634795"/>
              <a:gd name="connsiteX4921" fmla="*/ 735214 w 11989919"/>
              <a:gd name="connsiteY4921" fmla="*/ 2999924 h 6634795"/>
              <a:gd name="connsiteX4922" fmla="*/ 698638 w 11989919"/>
              <a:gd name="connsiteY4922" fmla="*/ 3036508 h 6634795"/>
              <a:gd name="connsiteX4923" fmla="*/ 662062 w 11989919"/>
              <a:gd name="connsiteY4923" fmla="*/ 2999924 h 6634795"/>
              <a:gd name="connsiteX4924" fmla="*/ 698638 w 11989919"/>
              <a:gd name="connsiteY4924" fmla="*/ 2963346 h 6634795"/>
              <a:gd name="connsiteX4925" fmla="*/ 477952 w 11989919"/>
              <a:gd name="connsiteY4925" fmla="*/ 2963342 h 6634795"/>
              <a:gd name="connsiteX4926" fmla="*/ 514528 w 11989919"/>
              <a:gd name="connsiteY4926" fmla="*/ 2999918 h 6634795"/>
              <a:gd name="connsiteX4927" fmla="*/ 477952 w 11989919"/>
              <a:gd name="connsiteY4927" fmla="*/ 3036502 h 6634795"/>
              <a:gd name="connsiteX4928" fmla="*/ 441376 w 11989919"/>
              <a:gd name="connsiteY4928" fmla="*/ 2999918 h 6634795"/>
              <a:gd name="connsiteX4929" fmla="*/ 477952 w 11989919"/>
              <a:gd name="connsiteY4929" fmla="*/ 2963342 h 6634795"/>
              <a:gd name="connsiteX4930" fmla="*/ 257266 w 11989919"/>
              <a:gd name="connsiteY4930" fmla="*/ 2963338 h 6634795"/>
              <a:gd name="connsiteX4931" fmla="*/ 293842 w 11989919"/>
              <a:gd name="connsiteY4931" fmla="*/ 2999913 h 6634795"/>
              <a:gd name="connsiteX4932" fmla="*/ 257266 w 11989919"/>
              <a:gd name="connsiteY4932" fmla="*/ 3036495 h 6634795"/>
              <a:gd name="connsiteX4933" fmla="*/ 220690 w 11989919"/>
              <a:gd name="connsiteY4933" fmla="*/ 2999913 h 6634795"/>
              <a:gd name="connsiteX4934" fmla="*/ 257266 w 11989919"/>
              <a:gd name="connsiteY4934" fmla="*/ 2963338 h 6634795"/>
              <a:gd name="connsiteX4935" fmla="*/ 36579 w 11989919"/>
              <a:gd name="connsiteY4935" fmla="*/ 2963333 h 6634795"/>
              <a:gd name="connsiteX4936" fmla="*/ 73155 w 11989919"/>
              <a:gd name="connsiteY4936" fmla="*/ 2999909 h 6634795"/>
              <a:gd name="connsiteX4937" fmla="*/ 36579 w 11989919"/>
              <a:gd name="connsiteY4937" fmla="*/ 3036490 h 6634795"/>
              <a:gd name="connsiteX4938" fmla="*/ 3 w 11989919"/>
              <a:gd name="connsiteY4938" fmla="*/ 2999909 h 6634795"/>
              <a:gd name="connsiteX4939" fmla="*/ 36579 w 11989919"/>
              <a:gd name="connsiteY4939" fmla="*/ 2963333 h 6634795"/>
              <a:gd name="connsiteX4940" fmla="*/ 11732658 w 11989919"/>
              <a:gd name="connsiteY4940" fmla="*/ 2963328 h 6634795"/>
              <a:gd name="connsiteX4941" fmla="*/ 11769234 w 11989919"/>
              <a:gd name="connsiteY4941" fmla="*/ 2999904 h 6634795"/>
              <a:gd name="connsiteX4942" fmla="*/ 11732658 w 11989919"/>
              <a:gd name="connsiteY4942" fmla="*/ 3036482 h 6634795"/>
              <a:gd name="connsiteX4943" fmla="*/ 11696082 w 11989919"/>
              <a:gd name="connsiteY4943" fmla="*/ 2999904 h 6634795"/>
              <a:gd name="connsiteX4944" fmla="*/ 11732658 w 11989919"/>
              <a:gd name="connsiteY4944" fmla="*/ 2963328 h 6634795"/>
              <a:gd name="connsiteX4945" fmla="*/ 11953343 w 11989919"/>
              <a:gd name="connsiteY4945" fmla="*/ 2963323 h 6634795"/>
              <a:gd name="connsiteX4946" fmla="*/ 11989919 w 11989919"/>
              <a:gd name="connsiteY4946" fmla="*/ 2999899 h 6634795"/>
              <a:gd name="connsiteX4947" fmla="*/ 11953343 w 11989919"/>
              <a:gd name="connsiteY4947" fmla="*/ 3036477 h 6634795"/>
              <a:gd name="connsiteX4948" fmla="*/ 11916767 w 11989919"/>
              <a:gd name="connsiteY4948" fmla="*/ 2999899 h 6634795"/>
              <a:gd name="connsiteX4949" fmla="*/ 11953343 w 11989919"/>
              <a:gd name="connsiteY4949" fmla="*/ 2963323 h 6634795"/>
              <a:gd name="connsiteX4950" fmla="*/ 11511977 w 11989919"/>
              <a:gd name="connsiteY4950" fmla="*/ 2751854 h 6634795"/>
              <a:gd name="connsiteX4951" fmla="*/ 11548553 w 11989919"/>
              <a:gd name="connsiteY4951" fmla="*/ 2788426 h 6634795"/>
              <a:gd name="connsiteX4952" fmla="*/ 11511977 w 11989919"/>
              <a:gd name="connsiteY4952" fmla="*/ 2825020 h 6634795"/>
              <a:gd name="connsiteX4953" fmla="*/ 11475401 w 11989919"/>
              <a:gd name="connsiteY4953" fmla="*/ 2788426 h 6634795"/>
              <a:gd name="connsiteX4954" fmla="*/ 11511977 w 11989919"/>
              <a:gd name="connsiteY4954" fmla="*/ 2751854 h 6634795"/>
              <a:gd name="connsiteX4955" fmla="*/ 11291296 w 11989919"/>
              <a:gd name="connsiteY4955" fmla="*/ 2751850 h 6634795"/>
              <a:gd name="connsiteX4956" fmla="*/ 11327872 w 11989919"/>
              <a:gd name="connsiteY4956" fmla="*/ 2788423 h 6634795"/>
              <a:gd name="connsiteX4957" fmla="*/ 11291296 w 11989919"/>
              <a:gd name="connsiteY4957" fmla="*/ 2825017 h 6634795"/>
              <a:gd name="connsiteX4958" fmla="*/ 11254720 w 11989919"/>
              <a:gd name="connsiteY4958" fmla="*/ 2788423 h 6634795"/>
              <a:gd name="connsiteX4959" fmla="*/ 11291296 w 11989919"/>
              <a:gd name="connsiteY4959" fmla="*/ 2751850 h 6634795"/>
              <a:gd name="connsiteX4960" fmla="*/ 11070615 w 11989919"/>
              <a:gd name="connsiteY4960" fmla="*/ 2751847 h 6634795"/>
              <a:gd name="connsiteX4961" fmla="*/ 11107191 w 11989919"/>
              <a:gd name="connsiteY4961" fmla="*/ 2788419 h 6634795"/>
              <a:gd name="connsiteX4962" fmla="*/ 11070615 w 11989919"/>
              <a:gd name="connsiteY4962" fmla="*/ 2825014 h 6634795"/>
              <a:gd name="connsiteX4963" fmla="*/ 11034039 w 11989919"/>
              <a:gd name="connsiteY4963" fmla="*/ 2788419 h 6634795"/>
              <a:gd name="connsiteX4964" fmla="*/ 11070615 w 11989919"/>
              <a:gd name="connsiteY4964" fmla="*/ 2751847 h 6634795"/>
              <a:gd name="connsiteX4965" fmla="*/ 10849934 w 11989919"/>
              <a:gd name="connsiteY4965" fmla="*/ 2751844 h 6634795"/>
              <a:gd name="connsiteX4966" fmla="*/ 10886510 w 11989919"/>
              <a:gd name="connsiteY4966" fmla="*/ 2788415 h 6634795"/>
              <a:gd name="connsiteX4967" fmla="*/ 10849934 w 11989919"/>
              <a:gd name="connsiteY4967" fmla="*/ 2825010 h 6634795"/>
              <a:gd name="connsiteX4968" fmla="*/ 10813358 w 11989919"/>
              <a:gd name="connsiteY4968" fmla="*/ 2788415 h 6634795"/>
              <a:gd name="connsiteX4969" fmla="*/ 10849934 w 11989919"/>
              <a:gd name="connsiteY4969" fmla="*/ 2751844 h 6634795"/>
              <a:gd name="connsiteX4970" fmla="*/ 10629253 w 11989919"/>
              <a:gd name="connsiteY4970" fmla="*/ 2751841 h 6634795"/>
              <a:gd name="connsiteX4971" fmla="*/ 10665829 w 11989919"/>
              <a:gd name="connsiteY4971" fmla="*/ 2788412 h 6634795"/>
              <a:gd name="connsiteX4972" fmla="*/ 10629253 w 11989919"/>
              <a:gd name="connsiteY4972" fmla="*/ 2825006 h 6634795"/>
              <a:gd name="connsiteX4973" fmla="*/ 10592677 w 11989919"/>
              <a:gd name="connsiteY4973" fmla="*/ 2788412 h 6634795"/>
              <a:gd name="connsiteX4974" fmla="*/ 10629253 w 11989919"/>
              <a:gd name="connsiteY4974" fmla="*/ 2751841 h 6634795"/>
              <a:gd name="connsiteX4975" fmla="*/ 10408572 w 11989919"/>
              <a:gd name="connsiteY4975" fmla="*/ 2751836 h 6634795"/>
              <a:gd name="connsiteX4976" fmla="*/ 10445148 w 11989919"/>
              <a:gd name="connsiteY4976" fmla="*/ 2788408 h 6634795"/>
              <a:gd name="connsiteX4977" fmla="*/ 10408572 w 11989919"/>
              <a:gd name="connsiteY4977" fmla="*/ 2825002 h 6634795"/>
              <a:gd name="connsiteX4978" fmla="*/ 10371996 w 11989919"/>
              <a:gd name="connsiteY4978" fmla="*/ 2788408 h 6634795"/>
              <a:gd name="connsiteX4979" fmla="*/ 10408572 w 11989919"/>
              <a:gd name="connsiteY4979" fmla="*/ 2751836 h 6634795"/>
              <a:gd name="connsiteX4980" fmla="*/ 10187891 w 11989919"/>
              <a:gd name="connsiteY4980" fmla="*/ 2751832 h 6634795"/>
              <a:gd name="connsiteX4981" fmla="*/ 10224467 w 11989919"/>
              <a:gd name="connsiteY4981" fmla="*/ 2788405 h 6634795"/>
              <a:gd name="connsiteX4982" fmla="*/ 10187891 w 11989919"/>
              <a:gd name="connsiteY4982" fmla="*/ 2824998 h 6634795"/>
              <a:gd name="connsiteX4983" fmla="*/ 10151315 w 11989919"/>
              <a:gd name="connsiteY4983" fmla="*/ 2788405 h 6634795"/>
              <a:gd name="connsiteX4984" fmla="*/ 10187891 w 11989919"/>
              <a:gd name="connsiteY4984" fmla="*/ 2751832 h 6634795"/>
              <a:gd name="connsiteX4985" fmla="*/ 9967210 w 11989919"/>
              <a:gd name="connsiteY4985" fmla="*/ 2751828 h 6634795"/>
              <a:gd name="connsiteX4986" fmla="*/ 10003786 w 11989919"/>
              <a:gd name="connsiteY4986" fmla="*/ 2788402 h 6634795"/>
              <a:gd name="connsiteX4987" fmla="*/ 9967210 w 11989919"/>
              <a:gd name="connsiteY4987" fmla="*/ 2824993 h 6634795"/>
              <a:gd name="connsiteX4988" fmla="*/ 9930634 w 11989919"/>
              <a:gd name="connsiteY4988" fmla="*/ 2788402 h 6634795"/>
              <a:gd name="connsiteX4989" fmla="*/ 9967210 w 11989919"/>
              <a:gd name="connsiteY4989" fmla="*/ 2751828 h 6634795"/>
              <a:gd name="connsiteX4990" fmla="*/ 9746529 w 11989919"/>
              <a:gd name="connsiteY4990" fmla="*/ 2751823 h 6634795"/>
              <a:gd name="connsiteX4991" fmla="*/ 9783105 w 11989919"/>
              <a:gd name="connsiteY4991" fmla="*/ 2788397 h 6634795"/>
              <a:gd name="connsiteX4992" fmla="*/ 9746529 w 11989919"/>
              <a:gd name="connsiteY4992" fmla="*/ 2824989 h 6634795"/>
              <a:gd name="connsiteX4993" fmla="*/ 9709953 w 11989919"/>
              <a:gd name="connsiteY4993" fmla="*/ 2788397 h 6634795"/>
              <a:gd name="connsiteX4994" fmla="*/ 9746529 w 11989919"/>
              <a:gd name="connsiteY4994" fmla="*/ 2751823 h 6634795"/>
              <a:gd name="connsiteX4995" fmla="*/ 9525848 w 11989919"/>
              <a:gd name="connsiteY4995" fmla="*/ 2751819 h 6634795"/>
              <a:gd name="connsiteX4996" fmla="*/ 9562424 w 11989919"/>
              <a:gd name="connsiteY4996" fmla="*/ 2788394 h 6634795"/>
              <a:gd name="connsiteX4997" fmla="*/ 9525848 w 11989919"/>
              <a:gd name="connsiteY4997" fmla="*/ 2824985 h 6634795"/>
              <a:gd name="connsiteX4998" fmla="*/ 9489272 w 11989919"/>
              <a:gd name="connsiteY4998" fmla="*/ 2788394 h 6634795"/>
              <a:gd name="connsiteX4999" fmla="*/ 9525848 w 11989919"/>
              <a:gd name="connsiteY4999" fmla="*/ 2751819 h 6634795"/>
              <a:gd name="connsiteX5000" fmla="*/ 9305167 w 11989919"/>
              <a:gd name="connsiteY5000" fmla="*/ 2751815 h 6634795"/>
              <a:gd name="connsiteX5001" fmla="*/ 9341743 w 11989919"/>
              <a:gd name="connsiteY5001" fmla="*/ 2788390 h 6634795"/>
              <a:gd name="connsiteX5002" fmla="*/ 9305167 w 11989919"/>
              <a:gd name="connsiteY5002" fmla="*/ 2824981 h 6634795"/>
              <a:gd name="connsiteX5003" fmla="*/ 9268591 w 11989919"/>
              <a:gd name="connsiteY5003" fmla="*/ 2788390 h 6634795"/>
              <a:gd name="connsiteX5004" fmla="*/ 9305167 w 11989919"/>
              <a:gd name="connsiteY5004" fmla="*/ 2751815 h 6634795"/>
              <a:gd name="connsiteX5005" fmla="*/ 9084486 w 11989919"/>
              <a:gd name="connsiteY5005" fmla="*/ 2751811 h 6634795"/>
              <a:gd name="connsiteX5006" fmla="*/ 9121062 w 11989919"/>
              <a:gd name="connsiteY5006" fmla="*/ 2788387 h 6634795"/>
              <a:gd name="connsiteX5007" fmla="*/ 9084486 w 11989919"/>
              <a:gd name="connsiteY5007" fmla="*/ 2824978 h 6634795"/>
              <a:gd name="connsiteX5008" fmla="*/ 9047910 w 11989919"/>
              <a:gd name="connsiteY5008" fmla="*/ 2788387 h 6634795"/>
              <a:gd name="connsiteX5009" fmla="*/ 9084486 w 11989919"/>
              <a:gd name="connsiteY5009" fmla="*/ 2751811 h 6634795"/>
              <a:gd name="connsiteX5010" fmla="*/ 8863805 w 11989919"/>
              <a:gd name="connsiteY5010" fmla="*/ 2751807 h 6634795"/>
              <a:gd name="connsiteX5011" fmla="*/ 8900381 w 11989919"/>
              <a:gd name="connsiteY5011" fmla="*/ 2788383 h 6634795"/>
              <a:gd name="connsiteX5012" fmla="*/ 8863805 w 11989919"/>
              <a:gd name="connsiteY5012" fmla="*/ 2824974 h 6634795"/>
              <a:gd name="connsiteX5013" fmla="*/ 8827229 w 11989919"/>
              <a:gd name="connsiteY5013" fmla="*/ 2788383 h 6634795"/>
              <a:gd name="connsiteX5014" fmla="*/ 8863805 w 11989919"/>
              <a:gd name="connsiteY5014" fmla="*/ 2751807 h 6634795"/>
              <a:gd name="connsiteX5015" fmla="*/ 8643124 w 11989919"/>
              <a:gd name="connsiteY5015" fmla="*/ 2751804 h 6634795"/>
              <a:gd name="connsiteX5016" fmla="*/ 8679700 w 11989919"/>
              <a:gd name="connsiteY5016" fmla="*/ 2788380 h 6634795"/>
              <a:gd name="connsiteX5017" fmla="*/ 8643124 w 11989919"/>
              <a:gd name="connsiteY5017" fmla="*/ 2824971 h 6634795"/>
              <a:gd name="connsiteX5018" fmla="*/ 8606548 w 11989919"/>
              <a:gd name="connsiteY5018" fmla="*/ 2788380 h 6634795"/>
              <a:gd name="connsiteX5019" fmla="*/ 8643124 w 11989919"/>
              <a:gd name="connsiteY5019" fmla="*/ 2751804 h 6634795"/>
              <a:gd name="connsiteX5020" fmla="*/ 8422443 w 11989919"/>
              <a:gd name="connsiteY5020" fmla="*/ 2751801 h 6634795"/>
              <a:gd name="connsiteX5021" fmla="*/ 8459019 w 11989919"/>
              <a:gd name="connsiteY5021" fmla="*/ 2788376 h 6634795"/>
              <a:gd name="connsiteX5022" fmla="*/ 8422443 w 11989919"/>
              <a:gd name="connsiteY5022" fmla="*/ 2824967 h 6634795"/>
              <a:gd name="connsiteX5023" fmla="*/ 8385867 w 11989919"/>
              <a:gd name="connsiteY5023" fmla="*/ 2788376 h 6634795"/>
              <a:gd name="connsiteX5024" fmla="*/ 8422443 w 11989919"/>
              <a:gd name="connsiteY5024" fmla="*/ 2751801 h 6634795"/>
              <a:gd name="connsiteX5025" fmla="*/ 8201762 w 11989919"/>
              <a:gd name="connsiteY5025" fmla="*/ 2751797 h 6634795"/>
              <a:gd name="connsiteX5026" fmla="*/ 8238338 w 11989919"/>
              <a:gd name="connsiteY5026" fmla="*/ 2788372 h 6634795"/>
              <a:gd name="connsiteX5027" fmla="*/ 8201762 w 11989919"/>
              <a:gd name="connsiteY5027" fmla="*/ 2824963 h 6634795"/>
              <a:gd name="connsiteX5028" fmla="*/ 8165186 w 11989919"/>
              <a:gd name="connsiteY5028" fmla="*/ 2788372 h 6634795"/>
              <a:gd name="connsiteX5029" fmla="*/ 8201762 w 11989919"/>
              <a:gd name="connsiteY5029" fmla="*/ 2751797 h 6634795"/>
              <a:gd name="connsiteX5030" fmla="*/ 7981081 w 11989919"/>
              <a:gd name="connsiteY5030" fmla="*/ 2751793 h 6634795"/>
              <a:gd name="connsiteX5031" fmla="*/ 8017657 w 11989919"/>
              <a:gd name="connsiteY5031" fmla="*/ 2788369 h 6634795"/>
              <a:gd name="connsiteX5032" fmla="*/ 7981081 w 11989919"/>
              <a:gd name="connsiteY5032" fmla="*/ 2824958 h 6634795"/>
              <a:gd name="connsiteX5033" fmla="*/ 7944505 w 11989919"/>
              <a:gd name="connsiteY5033" fmla="*/ 2788369 h 6634795"/>
              <a:gd name="connsiteX5034" fmla="*/ 7981081 w 11989919"/>
              <a:gd name="connsiteY5034" fmla="*/ 2751793 h 6634795"/>
              <a:gd name="connsiteX5035" fmla="*/ 7760400 w 11989919"/>
              <a:gd name="connsiteY5035" fmla="*/ 2751789 h 6634795"/>
              <a:gd name="connsiteX5036" fmla="*/ 7796976 w 11989919"/>
              <a:gd name="connsiteY5036" fmla="*/ 2788366 h 6634795"/>
              <a:gd name="connsiteX5037" fmla="*/ 7760400 w 11989919"/>
              <a:gd name="connsiteY5037" fmla="*/ 2824954 h 6634795"/>
              <a:gd name="connsiteX5038" fmla="*/ 7723824 w 11989919"/>
              <a:gd name="connsiteY5038" fmla="*/ 2788366 h 6634795"/>
              <a:gd name="connsiteX5039" fmla="*/ 7760400 w 11989919"/>
              <a:gd name="connsiteY5039" fmla="*/ 2751789 h 6634795"/>
              <a:gd name="connsiteX5040" fmla="*/ 7539719 w 11989919"/>
              <a:gd name="connsiteY5040" fmla="*/ 2751786 h 6634795"/>
              <a:gd name="connsiteX5041" fmla="*/ 7576295 w 11989919"/>
              <a:gd name="connsiteY5041" fmla="*/ 2788362 h 6634795"/>
              <a:gd name="connsiteX5042" fmla="*/ 7539719 w 11989919"/>
              <a:gd name="connsiteY5042" fmla="*/ 2824950 h 6634795"/>
              <a:gd name="connsiteX5043" fmla="*/ 7503143 w 11989919"/>
              <a:gd name="connsiteY5043" fmla="*/ 2788362 h 6634795"/>
              <a:gd name="connsiteX5044" fmla="*/ 7539719 w 11989919"/>
              <a:gd name="connsiteY5044" fmla="*/ 2751786 h 6634795"/>
              <a:gd name="connsiteX5045" fmla="*/ 7319038 w 11989919"/>
              <a:gd name="connsiteY5045" fmla="*/ 2751783 h 6634795"/>
              <a:gd name="connsiteX5046" fmla="*/ 7355614 w 11989919"/>
              <a:gd name="connsiteY5046" fmla="*/ 2788358 h 6634795"/>
              <a:gd name="connsiteX5047" fmla="*/ 7319038 w 11989919"/>
              <a:gd name="connsiteY5047" fmla="*/ 2824946 h 6634795"/>
              <a:gd name="connsiteX5048" fmla="*/ 7282462 w 11989919"/>
              <a:gd name="connsiteY5048" fmla="*/ 2788358 h 6634795"/>
              <a:gd name="connsiteX5049" fmla="*/ 7319038 w 11989919"/>
              <a:gd name="connsiteY5049" fmla="*/ 2751783 h 6634795"/>
              <a:gd name="connsiteX5050" fmla="*/ 7098357 w 11989919"/>
              <a:gd name="connsiteY5050" fmla="*/ 2751780 h 6634795"/>
              <a:gd name="connsiteX5051" fmla="*/ 7134933 w 11989919"/>
              <a:gd name="connsiteY5051" fmla="*/ 2788354 h 6634795"/>
              <a:gd name="connsiteX5052" fmla="*/ 7098357 w 11989919"/>
              <a:gd name="connsiteY5052" fmla="*/ 2824942 h 6634795"/>
              <a:gd name="connsiteX5053" fmla="*/ 7061781 w 11989919"/>
              <a:gd name="connsiteY5053" fmla="*/ 2788354 h 6634795"/>
              <a:gd name="connsiteX5054" fmla="*/ 7098357 w 11989919"/>
              <a:gd name="connsiteY5054" fmla="*/ 2751780 h 6634795"/>
              <a:gd name="connsiteX5055" fmla="*/ 6877676 w 11989919"/>
              <a:gd name="connsiteY5055" fmla="*/ 2751775 h 6634795"/>
              <a:gd name="connsiteX5056" fmla="*/ 6914252 w 11989919"/>
              <a:gd name="connsiteY5056" fmla="*/ 2788351 h 6634795"/>
              <a:gd name="connsiteX5057" fmla="*/ 6877676 w 11989919"/>
              <a:gd name="connsiteY5057" fmla="*/ 2824938 h 6634795"/>
              <a:gd name="connsiteX5058" fmla="*/ 6841100 w 11989919"/>
              <a:gd name="connsiteY5058" fmla="*/ 2788351 h 6634795"/>
              <a:gd name="connsiteX5059" fmla="*/ 6877676 w 11989919"/>
              <a:gd name="connsiteY5059" fmla="*/ 2751775 h 6634795"/>
              <a:gd name="connsiteX5060" fmla="*/ 6656995 w 11989919"/>
              <a:gd name="connsiteY5060" fmla="*/ 2751772 h 6634795"/>
              <a:gd name="connsiteX5061" fmla="*/ 6693571 w 11989919"/>
              <a:gd name="connsiteY5061" fmla="*/ 2788347 h 6634795"/>
              <a:gd name="connsiteX5062" fmla="*/ 6656995 w 11989919"/>
              <a:gd name="connsiteY5062" fmla="*/ 2824935 h 6634795"/>
              <a:gd name="connsiteX5063" fmla="*/ 6620419 w 11989919"/>
              <a:gd name="connsiteY5063" fmla="*/ 2788347 h 6634795"/>
              <a:gd name="connsiteX5064" fmla="*/ 6656995 w 11989919"/>
              <a:gd name="connsiteY5064" fmla="*/ 2751772 h 6634795"/>
              <a:gd name="connsiteX5065" fmla="*/ 6436314 w 11989919"/>
              <a:gd name="connsiteY5065" fmla="*/ 2751768 h 6634795"/>
              <a:gd name="connsiteX5066" fmla="*/ 6472890 w 11989919"/>
              <a:gd name="connsiteY5066" fmla="*/ 2788344 h 6634795"/>
              <a:gd name="connsiteX5067" fmla="*/ 6436314 w 11989919"/>
              <a:gd name="connsiteY5067" fmla="*/ 2824932 h 6634795"/>
              <a:gd name="connsiteX5068" fmla="*/ 6399738 w 11989919"/>
              <a:gd name="connsiteY5068" fmla="*/ 2788344 h 6634795"/>
              <a:gd name="connsiteX5069" fmla="*/ 6436314 w 11989919"/>
              <a:gd name="connsiteY5069" fmla="*/ 2751768 h 6634795"/>
              <a:gd name="connsiteX5070" fmla="*/ 6215633 w 11989919"/>
              <a:gd name="connsiteY5070" fmla="*/ 2751766 h 6634795"/>
              <a:gd name="connsiteX5071" fmla="*/ 6252209 w 11989919"/>
              <a:gd name="connsiteY5071" fmla="*/ 2788341 h 6634795"/>
              <a:gd name="connsiteX5072" fmla="*/ 6215633 w 11989919"/>
              <a:gd name="connsiteY5072" fmla="*/ 2824928 h 6634795"/>
              <a:gd name="connsiteX5073" fmla="*/ 6179057 w 11989919"/>
              <a:gd name="connsiteY5073" fmla="*/ 2788341 h 6634795"/>
              <a:gd name="connsiteX5074" fmla="*/ 6215633 w 11989919"/>
              <a:gd name="connsiteY5074" fmla="*/ 2751766 h 6634795"/>
              <a:gd name="connsiteX5075" fmla="*/ 5994952 w 11989919"/>
              <a:gd name="connsiteY5075" fmla="*/ 2751762 h 6634795"/>
              <a:gd name="connsiteX5076" fmla="*/ 6031528 w 11989919"/>
              <a:gd name="connsiteY5076" fmla="*/ 2788336 h 6634795"/>
              <a:gd name="connsiteX5077" fmla="*/ 5994952 w 11989919"/>
              <a:gd name="connsiteY5077" fmla="*/ 2824923 h 6634795"/>
              <a:gd name="connsiteX5078" fmla="*/ 5958376 w 11989919"/>
              <a:gd name="connsiteY5078" fmla="*/ 2788336 h 6634795"/>
              <a:gd name="connsiteX5079" fmla="*/ 5994952 w 11989919"/>
              <a:gd name="connsiteY5079" fmla="*/ 2751762 h 6634795"/>
              <a:gd name="connsiteX5080" fmla="*/ 5774272 w 11989919"/>
              <a:gd name="connsiteY5080" fmla="*/ 2751758 h 6634795"/>
              <a:gd name="connsiteX5081" fmla="*/ 5810848 w 11989919"/>
              <a:gd name="connsiteY5081" fmla="*/ 2788333 h 6634795"/>
              <a:gd name="connsiteX5082" fmla="*/ 5774272 w 11989919"/>
              <a:gd name="connsiteY5082" fmla="*/ 2824919 h 6634795"/>
              <a:gd name="connsiteX5083" fmla="*/ 5737697 w 11989919"/>
              <a:gd name="connsiteY5083" fmla="*/ 2788333 h 6634795"/>
              <a:gd name="connsiteX5084" fmla="*/ 5774272 w 11989919"/>
              <a:gd name="connsiteY5084" fmla="*/ 2751758 h 6634795"/>
              <a:gd name="connsiteX5085" fmla="*/ 5553593 w 11989919"/>
              <a:gd name="connsiteY5085" fmla="*/ 2751754 h 6634795"/>
              <a:gd name="connsiteX5086" fmla="*/ 5590169 w 11989919"/>
              <a:gd name="connsiteY5086" fmla="*/ 2788329 h 6634795"/>
              <a:gd name="connsiteX5087" fmla="*/ 5553593 w 11989919"/>
              <a:gd name="connsiteY5087" fmla="*/ 2824915 h 6634795"/>
              <a:gd name="connsiteX5088" fmla="*/ 5517018 w 11989919"/>
              <a:gd name="connsiteY5088" fmla="*/ 2788329 h 6634795"/>
              <a:gd name="connsiteX5089" fmla="*/ 5553593 w 11989919"/>
              <a:gd name="connsiteY5089" fmla="*/ 2751754 h 6634795"/>
              <a:gd name="connsiteX5090" fmla="*/ 5332913 w 11989919"/>
              <a:gd name="connsiteY5090" fmla="*/ 2751750 h 6634795"/>
              <a:gd name="connsiteX5091" fmla="*/ 5369490 w 11989919"/>
              <a:gd name="connsiteY5091" fmla="*/ 2788326 h 6634795"/>
              <a:gd name="connsiteX5092" fmla="*/ 5332913 w 11989919"/>
              <a:gd name="connsiteY5092" fmla="*/ 2824911 h 6634795"/>
              <a:gd name="connsiteX5093" fmla="*/ 5296337 w 11989919"/>
              <a:gd name="connsiteY5093" fmla="*/ 2788326 h 6634795"/>
              <a:gd name="connsiteX5094" fmla="*/ 5332913 w 11989919"/>
              <a:gd name="connsiteY5094" fmla="*/ 2751750 h 6634795"/>
              <a:gd name="connsiteX5095" fmla="*/ 5112230 w 11989919"/>
              <a:gd name="connsiteY5095" fmla="*/ 2751746 h 6634795"/>
              <a:gd name="connsiteX5096" fmla="*/ 5148807 w 11989919"/>
              <a:gd name="connsiteY5096" fmla="*/ 2788322 h 6634795"/>
              <a:gd name="connsiteX5097" fmla="*/ 5112230 w 11989919"/>
              <a:gd name="connsiteY5097" fmla="*/ 2824906 h 6634795"/>
              <a:gd name="connsiteX5098" fmla="*/ 5075655 w 11989919"/>
              <a:gd name="connsiteY5098" fmla="*/ 2788322 h 6634795"/>
              <a:gd name="connsiteX5099" fmla="*/ 5112230 w 11989919"/>
              <a:gd name="connsiteY5099" fmla="*/ 2751746 h 6634795"/>
              <a:gd name="connsiteX5100" fmla="*/ 4891552 w 11989919"/>
              <a:gd name="connsiteY5100" fmla="*/ 2751744 h 6634795"/>
              <a:gd name="connsiteX5101" fmla="*/ 4928127 w 11989919"/>
              <a:gd name="connsiteY5101" fmla="*/ 2788319 h 6634795"/>
              <a:gd name="connsiteX5102" fmla="*/ 4891552 w 11989919"/>
              <a:gd name="connsiteY5102" fmla="*/ 2824903 h 6634795"/>
              <a:gd name="connsiteX5103" fmla="*/ 4854975 w 11989919"/>
              <a:gd name="connsiteY5103" fmla="*/ 2788319 h 6634795"/>
              <a:gd name="connsiteX5104" fmla="*/ 4891552 w 11989919"/>
              <a:gd name="connsiteY5104" fmla="*/ 2751744 h 6634795"/>
              <a:gd name="connsiteX5105" fmla="*/ 4670871 w 11989919"/>
              <a:gd name="connsiteY5105" fmla="*/ 2751740 h 6634795"/>
              <a:gd name="connsiteX5106" fmla="*/ 4707447 w 11989919"/>
              <a:gd name="connsiteY5106" fmla="*/ 2788315 h 6634795"/>
              <a:gd name="connsiteX5107" fmla="*/ 4670871 w 11989919"/>
              <a:gd name="connsiteY5107" fmla="*/ 2824899 h 6634795"/>
              <a:gd name="connsiteX5108" fmla="*/ 4634295 w 11989919"/>
              <a:gd name="connsiteY5108" fmla="*/ 2788315 h 6634795"/>
              <a:gd name="connsiteX5109" fmla="*/ 4670871 w 11989919"/>
              <a:gd name="connsiteY5109" fmla="*/ 2751740 h 6634795"/>
              <a:gd name="connsiteX5110" fmla="*/ 4450188 w 11989919"/>
              <a:gd name="connsiteY5110" fmla="*/ 2751736 h 6634795"/>
              <a:gd name="connsiteX5111" fmla="*/ 4486764 w 11989919"/>
              <a:gd name="connsiteY5111" fmla="*/ 2788311 h 6634795"/>
              <a:gd name="connsiteX5112" fmla="*/ 4450188 w 11989919"/>
              <a:gd name="connsiteY5112" fmla="*/ 2824896 h 6634795"/>
              <a:gd name="connsiteX5113" fmla="*/ 4413613 w 11989919"/>
              <a:gd name="connsiteY5113" fmla="*/ 2788311 h 6634795"/>
              <a:gd name="connsiteX5114" fmla="*/ 4450188 w 11989919"/>
              <a:gd name="connsiteY5114" fmla="*/ 2751736 h 6634795"/>
              <a:gd name="connsiteX5115" fmla="*/ 4229507 w 11989919"/>
              <a:gd name="connsiteY5115" fmla="*/ 2751732 h 6634795"/>
              <a:gd name="connsiteX5116" fmla="*/ 4266084 w 11989919"/>
              <a:gd name="connsiteY5116" fmla="*/ 2788308 h 6634795"/>
              <a:gd name="connsiteX5117" fmla="*/ 4229507 w 11989919"/>
              <a:gd name="connsiteY5117" fmla="*/ 2824893 h 6634795"/>
              <a:gd name="connsiteX5118" fmla="*/ 4192931 w 11989919"/>
              <a:gd name="connsiteY5118" fmla="*/ 2788308 h 6634795"/>
              <a:gd name="connsiteX5119" fmla="*/ 4229507 w 11989919"/>
              <a:gd name="connsiteY5119" fmla="*/ 2751732 h 6634795"/>
              <a:gd name="connsiteX5120" fmla="*/ 4008847 w 11989919"/>
              <a:gd name="connsiteY5120" fmla="*/ 2751729 h 6634795"/>
              <a:gd name="connsiteX5121" fmla="*/ 4045426 w 11989919"/>
              <a:gd name="connsiteY5121" fmla="*/ 2788305 h 6634795"/>
              <a:gd name="connsiteX5122" fmla="*/ 4008847 w 11989919"/>
              <a:gd name="connsiteY5122" fmla="*/ 2824888 h 6634795"/>
              <a:gd name="connsiteX5123" fmla="*/ 3972267 w 11989919"/>
              <a:gd name="connsiteY5123" fmla="*/ 2788305 h 6634795"/>
              <a:gd name="connsiteX5124" fmla="*/ 4008847 w 11989919"/>
              <a:gd name="connsiteY5124" fmla="*/ 2751729 h 6634795"/>
              <a:gd name="connsiteX5125" fmla="*/ 3788165 w 11989919"/>
              <a:gd name="connsiteY5125" fmla="*/ 2751726 h 6634795"/>
              <a:gd name="connsiteX5126" fmla="*/ 3824738 w 11989919"/>
              <a:gd name="connsiteY5126" fmla="*/ 2788301 h 6634795"/>
              <a:gd name="connsiteX5127" fmla="*/ 3788165 w 11989919"/>
              <a:gd name="connsiteY5127" fmla="*/ 2824884 h 6634795"/>
              <a:gd name="connsiteX5128" fmla="*/ 3751588 w 11989919"/>
              <a:gd name="connsiteY5128" fmla="*/ 2788301 h 6634795"/>
              <a:gd name="connsiteX5129" fmla="*/ 3788165 w 11989919"/>
              <a:gd name="connsiteY5129" fmla="*/ 2751726 h 6634795"/>
              <a:gd name="connsiteX5130" fmla="*/ 3567479 w 11989919"/>
              <a:gd name="connsiteY5130" fmla="*/ 2751723 h 6634795"/>
              <a:gd name="connsiteX5131" fmla="*/ 3604051 w 11989919"/>
              <a:gd name="connsiteY5131" fmla="*/ 2788297 h 6634795"/>
              <a:gd name="connsiteX5132" fmla="*/ 3567479 w 11989919"/>
              <a:gd name="connsiteY5132" fmla="*/ 2824880 h 6634795"/>
              <a:gd name="connsiteX5133" fmla="*/ 3530908 w 11989919"/>
              <a:gd name="connsiteY5133" fmla="*/ 2788297 h 6634795"/>
              <a:gd name="connsiteX5134" fmla="*/ 3567479 w 11989919"/>
              <a:gd name="connsiteY5134" fmla="*/ 2751723 h 6634795"/>
              <a:gd name="connsiteX5135" fmla="*/ 3346801 w 11989919"/>
              <a:gd name="connsiteY5135" fmla="*/ 2751719 h 6634795"/>
              <a:gd name="connsiteX5136" fmla="*/ 3383375 w 11989919"/>
              <a:gd name="connsiteY5136" fmla="*/ 2788293 h 6634795"/>
              <a:gd name="connsiteX5137" fmla="*/ 3346801 w 11989919"/>
              <a:gd name="connsiteY5137" fmla="*/ 2824876 h 6634795"/>
              <a:gd name="connsiteX5138" fmla="*/ 3310228 w 11989919"/>
              <a:gd name="connsiteY5138" fmla="*/ 2788293 h 6634795"/>
              <a:gd name="connsiteX5139" fmla="*/ 3346801 w 11989919"/>
              <a:gd name="connsiteY5139" fmla="*/ 2751719 h 6634795"/>
              <a:gd name="connsiteX5140" fmla="*/ 3126126 w 11989919"/>
              <a:gd name="connsiteY5140" fmla="*/ 2751714 h 6634795"/>
              <a:gd name="connsiteX5141" fmla="*/ 3162696 w 11989919"/>
              <a:gd name="connsiteY5141" fmla="*/ 2788290 h 6634795"/>
              <a:gd name="connsiteX5142" fmla="*/ 3126126 w 11989919"/>
              <a:gd name="connsiteY5142" fmla="*/ 2824871 h 6634795"/>
              <a:gd name="connsiteX5143" fmla="*/ 3089541 w 11989919"/>
              <a:gd name="connsiteY5143" fmla="*/ 2788290 h 6634795"/>
              <a:gd name="connsiteX5144" fmla="*/ 3126126 w 11989919"/>
              <a:gd name="connsiteY5144" fmla="*/ 2751714 h 6634795"/>
              <a:gd name="connsiteX5145" fmla="*/ 2905436 w 11989919"/>
              <a:gd name="connsiteY5145" fmla="*/ 2751711 h 6634795"/>
              <a:gd name="connsiteX5146" fmla="*/ 2942013 w 11989919"/>
              <a:gd name="connsiteY5146" fmla="*/ 2788286 h 6634795"/>
              <a:gd name="connsiteX5147" fmla="*/ 2905436 w 11989919"/>
              <a:gd name="connsiteY5147" fmla="*/ 2824867 h 6634795"/>
              <a:gd name="connsiteX5148" fmla="*/ 2868866 w 11989919"/>
              <a:gd name="connsiteY5148" fmla="*/ 2788286 h 6634795"/>
              <a:gd name="connsiteX5149" fmla="*/ 2905436 w 11989919"/>
              <a:gd name="connsiteY5149" fmla="*/ 2751711 h 6634795"/>
              <a:gd name="connsiteX5150" fmla="*/ 2684758 w 11989919"/>
              <a:gd name="connsiteY5150" fmla="*/ 2751707 h 6634795"/>
              <a:gd name="connsiteX5151" fmla="*/ 2721329 w 11989919"/>
              <a:gd name="connsiteY5151" fmla="*/ 2788283 h 6634795"/>
              <a:gd name="connsiteX5152" fmla="*/ 2684758 w 11989919"/>
              <a:gd name="connsiteY5152" fmla="*/ 2824863 h 6634795"/>
              <a:gd name="connsiteX5153" fmla="*/ 2648177 w 11989919"/>
              <a:gd name="connsiteY5153" fmla="*/ 2788283 h 6634795"/>
              <a:gd name="connsiteX5154" fmla="*/ 2684758 w 11989919"/>
              <a:gd name="connsiteY5154" fmla="*/ 2751707 h 6634795"/>
              <a:gd name="connsiteX5155" fmla="*/ 2464071 w 11989919"/>
              <a:gd name="connsiteY5155" fmla="*/ 2751705 h 6634795"/>
              <a:gd name="connsiteX5156" fmla="*/ 2500650 w 11989919"/>
              <a:gd name="connsiteY5156" fmla="*/ 2788280 h 6634795"/>
              <a:gd name="connsiteX5157" fmla="*/ 2464071 w 11989919"/>
              <a:gd name="connsiteY5157" fmla="*/ 2824860 h 6634795"/>
              <a:gd name="connsiteX5158" fmla="*/ 2427500 w 11989919"/>
              <a:gd name="connsiteY5158" fmla="*/ 2788280 h 6634795"/>
              <a:gd name="connsiteX5159" fmla="*/ 2464071 w 11989919"/>
              <a:gd name="connsiteY5159" fmla="*/ 2751705 h 6634795"/>
              <a:gd name="connsiteX5160" fmla="*/ 2243393 w 11989919"/>
              <a:gd name="connsiteY5160" fmla="*/ 2751701 h 6634795"/>
              <a:gd name="connsiteX5161" fmla="*/ 2279972 w 11989919"/>
              <a:gd name="connsiteY5161" fmla="*/ 2788276 h 6634795"/>
              <a:gd name="connsiteX5162" fmla="*/ 2243393 w 11989919"/>
              <a:gd name="connsiteY5162" fmla="*/ 2824857 h 6634795"/>
              <a:gd name="connsiteX5163" fmla="*/ 2206817 w 11989919"/>
              <a:gd name="connsiteY5163" fmla="*/ 2788276 h 6634795"/>
              <a:gd name="connsiteX5164" fmla="*/ 2243393 w 11989919"/>
              <a:gd name="connsiteY5164" fmla="*/ 2751701 h 6634795"/>
              <a:gd name="connsiteX5165" fmla="*/ 2022713 w 11989919"/>
              <a:gd name="connsiteY5165" fmla="*/ 2751697 h 6634795"/>
              <a:gd name="connsiteX5166" fmla="*/ 2059288 w 11989919"/>
              <a:gd name="connsiteY5166" fmla="*/ 2788272 h 6634795"/>
              <a:gd name="connsiteX5167" fmla="*/ 2022713 w 11989919"/>
              <a:gd name="connsiteY5167" fmla="*/ 2824853 h 6634795"/>
              <a:gd name="connsiteX5168" fmla="*/ 1986178 w 11989919"/>
              <a:gd name="connsiteY5168" fmla="*/ 2788272 h 6634795"/>
              <a:gd name="connsiteX5169" fmla="*/ 2022713 w 11989919"/>
              <a:gd name="connsiteY5169" fmla="*/ 2751697 h 6634795"/>
              <a:gd name="connsiteX5170" fmla="*/ 1802068 w 11989919"/>
              <a:gd name="connsiteY5170" fmla="*/ 2751693 h 6634795"/>
              <a:gd name="connsiteX5171" fmla="*/ 1838644 w 11989919"/>
              <a:gd name="connsiteY5171" fmla="*/ 2788269 h 6634795"/>
              <a:gd name="connsiteX5172" fmla="*/ 1802068 w 11989919"/>
              <a:gd name="connsiteY5172" fmla="*/ 2824849 h 6634795"/>
              <a:gd name="connsiteX5173" fmla="*/ 1765492 w 11989919"/>
              <a:gd name="connsiteY5173" fmla="*/ 2788269 h 6634795"/>
              <a:gd name="connsiteX5174" fmla="*/ 1802068 w 11989919"/>
              <a:gd name="connsiteY5174" fmla="*/ 2751693 h 6634795"/>
              <a:gd name="connsiteX5175" fmla="*/ 1581382 w 11989919"/>
              <a:gd name="connsiteY5175" fmla="*/ 2751689 h 6634795"/>
              <a:gd name="connsiteX5176" fmla="*/ 1617958 w 11989919"/>
              <a:gd name="connsiteY5176" fmla="*/ 2788266 h 6634795"/>
              <a:gd name="connsiteX5177" fmla="*/ 1581382 w 11989919"/>
              <a:gd name="connsiteY5177" fmla="*/ 2824845 h 6634795"/>
              <a:gd name="connsiteX5178" fmla="*/ 1544806 w 11989919"/>
              <a:gd name="connsiteY5178" fmla="*/ 2788266 h 6634795"/>
              <a:gd name="connsiteX5179" fmla="*/ 1581382 w 11989919"/>
              <a:gd name="connsiteY5179" fmla="*/ 2751689 h 6634795"/>
              <a:gd name="connsiteX5180" fmla="*/ 1360697 w 11989919"/>
              <a:gd name="connsiteY5180" fmla="*/ 2751686 h 6634795"/>
              <a:gd name="connsiteX5181" fmla="*/ 1397273 w 11989919"/>
              <a:gd name="connsiteY5181" fmla="*/ 2788262 h 6634795"/>
              <a:gd name="connsiteX5182" fmla="*/ 1360697 w 11989919"/>
              <a:gd name="connsiteY5182" fmla="*/ 2824841 h 6634795"/>
              <a:gd name="connsiteX5183" fmla="*/ 1324121 w 11989919"/>
              <a:gd name="connsiteY5183" fmla="*/ 2788262 h 6634795"/>
              <a:gd name="connsiteX5184" fmla="*/ 1360697 w 11989919"/>
              <a:gd name="connsiteY5184" fmla="*/ 2751686 h 6634795"/>
              <a:gd name="connsiteX5185" fmla="*/ 1140011 w 11989919"/>
              <a:gd name="connsiteY5185" fmla="*/ 2751683 h 6634795"/>
              <a:gd name="connsiteX5186" fmla="*/ 1176587 w 11989919"/>
              <a:gd name="connsiteY5186" fmla="*/ 2788258 h 6634795"/>
              <a:gd name="connsiteX5187" fmla="*/ 1140011 w 11989919"/>
              <a:gd name="connsiteY5187" fmla="*/ 2824836 h 6634795"/>
              <a:gd name="connsiteX5188" fmla="*/ 1103435 w 11989919"/>
              <a:gd name="connsiteY5188" fmla="*/ 2788258 h 6634795"/>
              <a:gd name="connsiteX5189" fmla="*/ 1140011 w 11989919"/>
              <a:gd name="connsiteY5189" fmla="*/ 2751683 h 6634795"/>
              <a:gd name="connsiteX5190" fmla="*/ 919325 w 11989919"/>
              <a:gd name="connsiteY5190" fmla="*/ 2751679 h 6634795"/>
              <a:gd name="connsiteX5191" fmla="*/ 955901 w 11989919"/>
              <a:gd name="connsiteY5191" fmla="*/ 2788254 h 6634795"/>
              <a:gd name="connsiteX5192" fmla="*/ 919325 w 11989919"/>
              <a:gd name="connsiteY5192" fmla="*/ 2824832 h 6634795"/>
              <a:gd name="connsiteX5193" fmla="*/ 882749 w 11989919"/>
              <a:gd name="connsiteY5193" fmla="*/ 2788254 h 6634795"/>
              <a:gd name="connsiteX5194" fmla="*/ 919325 w 11989919"/>
              <a:gd name="connsiteY5194" fmla="*/ 2751679 h 6634795"/>
              <a:gd name="connsiteX5195" fmla="*/ 698638 w 11989919"/>
              <a:gd name="connsiteY5195" fmla="*/ 2751675 h 6634795"/>
              <a:gd name="connsiteX5196" fmla="*/ 735214 w 11989919"/>
              <a:gd name="connsiteY5196" fmla="*/ 2788250 h 6634795"/>
              <a:gd name="connsiteX5197" fmla="*/ 698638 w 11989919"/>
              <a:gd name="connsiteY5197" fmla="*/ 2824828 h 6634795"/>
              <a:gd name="connsiteX5198" fmla="*/ 662063 w 11989919"/>
              <a:gd name="connsiteY5198" fmla="*/ 2788250 h 6634795"/>
              <a:gd name="connsiteX5199" fmla="*/ 698638 w 11989919"/>
              <a:gd name="connsiteY5199" fmla="*/ 2751675 h 6634795"/>
              <a:gd name="connsiteX5200" fmla="*/ 477952 w 11989919"/>
              <a:gd name="connsiteY5200" fmla="*/ 2751671 h 6634795"/>
              <a:gd name="connsiteX5201" fmla="*/ 514528 w 11989919"/>
              <a:gd name="connsiteY5201" fmla="*/ 2788247 h 6634795"/>
              <a:gd name="connsiteX5202" fmla="*/ 477952 w 11989919"/>
              <a:gd name="connsiteY5202" fmla="*/ 2824824 h 6634795"/>
              <a:gd name="connsiteX5203" fmla="*/ 441376 w 11989919"/>
              <a:gd name="connsiteY5203" fmla="*/ 2788247 h 6634795"/>
              <a:gd name="connsiteX5204" fmla="*/ 477952 w 11989919"/>
              <a:gd name="connsiteY5204" fmla="*/ 2751671 h 6634795"/>
              <a:gd name="connsiteX5205" fmla="*/ 257266 w 11989919"/>
              <a:gd name="connsiteY5205" fmla="*/ 2751668 h 6634795"/>
              <a:gd name="connsiteX5206" fmla="*/ 293842 w 11989919"/>
              <a:gd name="connsiteY5206" fmla="*/ 2788244 h 6634795"/>
              <a:gd name="connsiteX5207" fmla="*/ 257266 w 11989919"/>
              <a:gd name="connsiteY5207" fmla="*/ 2824820 h 6634795"/>
              <a:gd name="connsiteX5208" fmla="*/ 220690 w 11989919"/>
              <a:gd name="connsiteY5208" fmla="*/ 2788244 h 6634795"/>
              <a:gd name="connsiteX5209" fmla="*/ 257266 w 11989919"/>
              <a:gd name="connsiteY5209" fmla="*/ 2751668 h 6634795"/>
              <a:gd name="connsiteX5210" fmla="*/ 36580 w 11989919"/>
              <a:gd name="connsiteY5210" fmla="*/ 2751665 h 6634795"/>
              <a:gd name="connsiteX5211" fmla="*/ 73155 w 11989919"/>
              <a:gd name="connsiteY5211" fmla="*/ 2788240 h 6634795"/>
              <a:gd name="connsiteX5212" fmla="*/ 36580 w 11989919"/>
              <a:gd name="connsiteY5212" fmla="*/ 2824816 h 6634795"/>
              <a:gd name="connsiteX5213" fmla="*/ 4 w 11989919"/>
              <a:gd name="connsiteY5213" fmla="*/ 2788240 h 6634795"/>
              <a:gd name="connsiteX5214" fmla="*/ 36580 w 11989919"/>
              <a:gd name="connsiteY5214" fmla="*/ 2751665 h 6634795"/>
              <a:gd name="connsiteX5215" fmla="*/ 11732658 w 11989919"/>
              <a:gd name="connsiteY5215" fmla="*/ 2751662 h 6634795"/>
              <a:gd name="connsiteX5216" fmla="*/ 11769234 w 11989919"/>
              <a:gd name="connsiteY5216" fmla="*/ 2788237 h 6634795"/>
              <a:gd name="connsiteX5217" fmla="*/ 11732658 w 11989919"/>
              <a:gd name="connsiteY5217" fmla="*/ 2824813 h 6634795"/>
              <a:gd name="connsiteX5218" fmla="*/ 11696082 w 11989919"/>
              <a:gd name="connsiteY5218" fmla="*/ 2788237 h 6634795"/>
              <a:gd name="connsiteX5219" fmla="*/ 11732658 w 11989919"/>
              <a:gd name="connsiteY5219" fmla="*/ 2751662 h 6634795"/>
              <a:gd name="connsiteX5220" fmla="*/ 11953343 w 11989919"/>
              <a:gd name="connsiteY5220" fmla="*/ 2751658 h 6634795"/>
              <a:gd name="connsiteX5221" fmla="*/ 11989919 w 11989919"/>
              <a:gd name="connsiteY5221" fmla="*/ 2788233 h 6634795"/>
              <a:gd name="connsiteX5222" fmla="*/ 11953343 w 11989919"/>
              <a:gd name="connsiteY5222" fmla="*/ 2824809 h 6634795"/>
              <a:gd name="connsiteX5223" fmla="*/ 11916767 w 11989919"/>
              <a:gd name="connsiteY5223" fmla="*/ 2788233 h 6634795"/>
              <a:gd name="connsiteX5224" fmla="*/ 11953343 w 11989919"/>
              <a:gd name="connsiteY5224" fmla="*/ 2751658 h 6634795"/>
              <a:gd name="connsiteX5225" fmla="*/ 11511977 w 11989919"/>
              <a:gd name="connsiteY5225" fmla="*/ 2540171 h 6634795"/>
              <a:gd name="connsiteX5226" fmla="*/ 11548553 w 11989919"/>
              <a:gd name="connsiteY5226" fmla="*/ 2576762 h 6634795"/>
              <a:gd name="connsiteX5227" fmla="*/ 11511977 w 11989919"/>
              <a:gd name="connsiteY5227" fmla="*/ 2613362 h 6634795"/>
              <a:gd name="connsiteX5228" fmla="*/ 11475401 w 11989919"/>
              <a:gd name="connsiteY5228" fmla="*/ 2576762 h 6634795"/>
              <a:gd name="connsiteX5229" fmla="*/ 11511977 w 11989919"/>
              <a:gd name="connsiteY5229" fmla="*/ 2540171 h 6634795"/>
              <a:gd name="connsiteX5230" fmla="*/ 11291296 w 11989919"/>
              <a:gd name="connsiteY5230" fmla="*/ 2540168 h 6634795"/>
              <a:gd name="connsiteX5231" fmla="*/ 11327872 w 11989919"/>
              <a:gd name="connsiteY5231" fmla="*/ 2576758 h 6634795"/>
              <a:gd name="connsiteX5232" fmla="*/ 11291296 w 11989919"/>
              <a:gd name="connsiteY5232" fmla="*/ 2613358 h 6634795"/>
              <a:gd name="connsiteX5233" fmla="*/ 11254720 w 11989919"/>
              <a:gd name="connsiteY5233" fmla="*/ 2576758 h 6634795"/>
              <a:gd name="connsiteX5234" fmla="*/ 11291296 w 11989919"/>
              <a:gd name="connsiteY5234" fmla="*/ 2540168 h 6634795"/>
              <a:gd name="connsiteX5235" fmla="*/ 11070615 w 11989919"/>
              <a:gd name="connsiteY5235" fmla="*/ 2540165 h 6634795"/>
              <a:gd name="connsiteX5236" fmla="*/ 11107191 w 11989919"/>
              <a:gd name="connsiteY5236" fmla="*/ 2576754 h 6634795"/>
              <a:gd name="connsiteX5237" fmla="*/ 11070615 w 11989919"/>
              <a:gd name="connsiteY5237" fmla="*/ 2613353 h 6634795"/>
              <a:gd name="connsiteX5238" fmla="*/ 11034039 w 11989919"/>
              <a:gd name="connsiteY5238" fmla="*/ 2576754 h 6634795"/>
              <a:gd name="connsiteX5239" fmla="*/ 11070615 w 11989919"/>
              <a:gd name="connsiteY5239" fmla="*/ 2540165 h 6634795"/>
              <a:gd name="connsiteX5240" fmla="*/ 10849934 w 11989919"/>
              <a:gd name="connsiteY5240" fmla="*/ 2540161 h 6634795"/>
              <a:gd name="connsiteX5241" fmla="*/ 10886510 w 11989919"/>
              <a:gd name="connsiteY5241" fmla="*/ 2576750 h 6634795"/>
              <a:gd name="connsiteX5242" fmla="*/ 10849934 w 11989919"/>
              <a:gd name="connsiteY5242" fmla="*/ 2613349 h 6634795"/>
              <a:gd name="connsiteX5243" fmla="*/ 10813358 w 11989919"/>
              <a:gd name="connsiteY5243" fmla="*/ 2576750 h 6634795"/>
              <a:gd name="connsiteX5244" fmla="*/ 10849934 w 11989919"/>
              <a:gd name="connsiteY5244" fmla="*/ 2540161 h 6634795"/>
              <a:gd name="connsiteX5245" fmla="*/ 10629253 w 11989919"/>
              <a:gd name="connsiteY5245" fmla="*/ 2540158 h 6634795"/>
              <a:gd name="connsiteX5246" fmla="*/ 10665829 w 11989919"/>
              <a:gd name="connsiteY5246" fmla="*/ 2576747 h 6634795"/>
              <a:gd name="connsiteX5247" fmla="*/ 10629253 w 11989919"/>
              <a:gd name="connsiteY5247" fmla="*/ 2613345 h 6634795"/>
              <a:gd name="connsiteX5248" fmla="*/ 10592677 w 11989919"/>
              <a:gd name="connsiteY5248" fmla="*/ 2576747 h 6634795"/>
              <a:gd name="connsiteX5249" fmla="*/ 10629253 w 11989919"/>
              <a:gd name="connsiteY5249" fmla="*/ 2540158 h 6634795"/>
              <a:gd name="connsiteX5250" fmla="*/ 10408572 w 11989919"/>
              <a:gd name="connsiteY5250" fmla="*/ 2540154 h 6634795"/>
              <a:gd name="connsiteX5251" fmla="*/ 10445148 w 11989919"/>
              <a:gd name="connsiteY5251" fmla="*/ 2576743 h 6634795"/>
              <a:gd name="connsiteX5252" fmla="*/ 10408572 w 11989919"/>
              <a:gd name="connsiteY5252" fmla="*/ 2613341 h 6634795"/>
              <a:gd name="connsiteX5253" fmla="*/ 10371996 w 11989919"/>
              <a:gd name="connsiteY5253" fmla="*/ 2576743 h 6634795"/>
              <a:gd name="connsiteX5254" fmla="*/ 10408572 w 11989919"/>
              <a:gd name="connsiteY5254" fmla="*/ 2540154 h 6634795"/>
              <a:gd name="connsiteX5255" fmla="*/ 10187891 w 11989919"/>
              <a:gd name="connsiteY5255" fmla="*/ 2540152 h 6634795"/>
              <a:gd name="connsiteX5256" fmla="*/ 10224467 w 11989919"/>
              <a:gd name="connsiteY5256" fmla="*/ 2576740 h 6634795"/>
              <a:gd name="connsiteX5257" fmla="*/ 10187891 w 11989919"/>
              <a:gd name="connsiteY5257" fmla="*/ 2613336 h 6634795"/>
              <a:gd name="connsiteX5258" fmla="*/ 10151315 w 11989919"/>
              <a:gd name="connsiteY5258" fmla="*/ 2576740 h 6634795"/>
              <a:gd name="connsiteX5259" fmla="*/ 10187891 w 11989919"/>
              <a:gd name="connsiteY5259" fmla="*/ 2540152 h 6634795"/>
              <a:gd name="connsiteX5260" fmla="*/ 9967210 w 11989919"/>
              <a:gd name="connsiteY5260" fmla="*/ 2540148 h 6634795"/>
              <a:gd name="connsiteX5261" fmla="*/ 10003786 w 11989919"/>
              <a:gd name="connsiteY5261" fmla="*/ 2576736 h 6634795"/>
              <a:gd name="connsiteX5262" fmla="*/ 9967210 w 11989919"/>
              <a:gd name="connsiteY5262" fmla="*/ 2613332 h 6634795"/>
              <a:gd name="connsiteX5263" fmla="*/ 9930634 w 11989919"/>
              <a:gd name="connsiteY5263" fmla="*/ 2576736 h 6634795"/>
              <a:gd name="connsiteX5264" fmla="*/ 9967210 w 11989919"/>
              <a:gd name="connsiteY5264" fmla="*/ 2540148 h 6634795"/>
              <a:gd name="connsiteX5265" fmla="*/ 9746529 w 11989919"/>
              <a:gd name="connsiteY5265" fmla="*/ 2540144 h 6634795"/>
              <a:gd name="connsiteX5266" fmla="*/ 9783105 w 11989919"/>
              <a:gd name="connsiteY5266" fmla="*/ 2576732 h 6634795"/>
              <a:gd name="connsiteX5267" fmla="*/ 9746529 w 11989919"/>
              <a:gd name="connsiteY5267" fmla="*/ 2613328 h 6634795"/>
              <a:gd name="connsiteX5268" fmla="*/ 9709953 w 11989919"/>
              <a:gd name="connsiteY5268" fmla="*/ 2576732 h 6634795"/>
              <a:gd name="connsiteX5269" fmla="*/ 9746529 w 11989919"/>
              <a:gd name="connsiteY5269" fmla="*/ 2540144 h 6634795"/>
              <a:gd name="connsiteX5270" fmla="*/ 9525848 w 11989919"/>
              <a:gd name="connsiteY5270" fmla="*/ 2540141 h 6634795"/>
              <a:gd name="connsiteX5271" fmla="*/ 9562424 w 11989919"/>
              <a:gd name="connsiteY5271" fmla="*/ 2576729 h 6634795"/>
              <a:gd name="connsiteX5272" fmla="*/ 9525848 w 11989919"/>
              <a:gd name="connsiteY5272" fmla="*/ 2613324 h 6634795"/>
              <a:gd name="connsiteX5273" fmla="*/ 9489272 w 11989919"/>
              <a:gd name="connsiteY5273" fmla="*/ 2576729 h 6634795"/>
              <a:gd name="connsiteX5274" fmla="*/ 9525848 w 11989919"/>
              <a:gd name="connsiteY5274" fmla="*/ 2540141 h 6634795"/>
              <a:gd name="connsiteX5275" fmla="*/ 9305167 w 11989919"/>
              <a:gd name="connsiteY5275" fmla="*/ 2540138 h 6634795"/>
              <a:gd name="connsiteX5276" fmla="*/ 9341743 w 11989919"/>
              <a:gd name="connsiteY5276" fmla="*/ 2576726 h 6634795"/>
              <a:gd name="connsiteX5277" fmla="*/ 9305167 w 11989919"/>
              <a:gd name="connsiteY5277" fmla="*/ 2613320 h 6634795"/>
              <a:gd name="connsiteX5278" fmla="*/ 9268591 w 11989919"/>
              <a:gd name="connsiteY5278" fmla="*/ 2576726 h 6634795"/>
              <a:gd name="connsiteX5279" fmla="*/ 9305167 w 11989919"/>
              <a:gd name="connsiteY5279" fmla="*/ 2540138 h 6634795"/>
              <a:gd name="connsiteX5280" fmla="*/ 9084486 w 11989919"/>
              <a:gd name="connsiteY5280" fmla="*/ 2540135 h 6634795"/>
              <a:gd name="connsiteX5281" fmla="*/ 9121062 w 11989919"/>
              <a:gd name="connsiteY5281" fmla="*/ 2576722 h 6634795"/>
              <a:gd name="connsiteX5282" fmla="*/ 9084486 w 11989919"/>
              <a:gd name="connsiteY5282" fmla="*/ 2613316 h 6634795"/>
              <a:gd name="connsiteX5283" fmla="*/ 9047910 w 11989919"/>
              <a:gd name="connsiteY5283" fmla="*/ 2576722 h 6634795"/>
              <a:gd name="connsiteX5284" fmla="*/ 9084486 w 11989919"/>
              <a:gd name="connsiteY5284" fmla="*/ 2540135 h 6634795"/>
              <a:gd name="connsiteX5285" fmla="*/ 8863805 w 11989919"/>
              <a:gd name="connsiteY5285" fmla="*/ 2540131 h 6634795"/>
              <a:gd name="connsiteX5286" fmla="*/ 8900381 w 11989919"/>
              <a:gd name="connsiteY5286" fmla="*/ 2576719 h 6634795"/>
              <a:gd name="connsiteX5287" fmla="*/ 8863805 w 11989919"/>
              <a:gd name="connsiteY5287" fmla="*/ 2613313 h 6634795"/>
              <a:gd name="connsiteX5288" fmla="*/ 8827229 w 11989919"/>
              <a:gd name="connsiteY5288" fmla="*/ 2576719 h 6634795"/>
              <a:gd name="connsiteX5289" fmla="*/ 8863805 w 11989919"/>
              <a:gd name="connsiteY5289" fmla="*/ 2540131 h 6634795"/>
              <a:gd name="connsiteX5290" fmla="*/ 8643124 w 11989919"/>
              <a:gd name="connsiteY5290" fmla="*/ 2540127 h 6634795"/>
              <a:gd name="connsiteX5291" fmla="*/ 8679700 w 11989919"/>
              <a:gd name="connsiteY5291" fmla="*/ 2576715 h 6634795"/>
              <a:gd name="connsiteX5292" fmla="*/ 8643124 w 11989919"/>
              <a:gd name="connsiteY5292" fmla="*/ 2613309 h 6634795"/>
              <a:gd name="connsiteX5293" fmla="*/ 8606548 w 11989919"/>
              <a:gd name="connsiteY5293" fmla="*/ 2576715 h 6634795"/>
              <a:gd name="connsiteX5294" fmla="*/ 8643124 w 11989919"/>
              <a:gd name="connsiteY5294" fmla="*/ 2540127 h 6634795"/>
              <a:gd name="connsiteX5295" fmla="*/ 8422443 w 11989919"/>
              <a:gd name="connsiteY5295" fmla="*/ 2540124 h 6634795"/>
              <a:gd name="connsiteX5296" fmla="*/ 8459019 w 11989919"/>
              <a:gd name="connsiteY5296" fmla="*/ 2576711 h 6634795"/>
              <a:gd name="connsiteX5297" fmla="*/ 8422443 w 11989919"/>
              <a:gd name="connsiteY5297" fmla="*/ 2613305 h 6634795"/>
              <a:gd name="connsiteX5298" fmla="*/ 8385867 w 11989919"/>
              <a:gd name="connsiteY5298" fmla="*/ 2576711 h 6634795"/>
              <a:gd name="connsiteX5299" fmla="*/ 8422443 w 11989919"/>
              <a:gd name="connsiteY5299" fmla="*/ 2540124 h 6634795"/>
              <a:gd name="connsiteX5300" fmla="*/ 8201762 w 11989919"/>
              <a:gd name="connsiteY5300" fmla="*/ 2540121 h 6634795"/>
              <a:gd name="connsiteX5301" fmla="*/ 8238338 w 11989919"/>
              <a:gd name="connsiteY5301" fmla="*/ 2576708 h 6634795"/>
              <a:gd name="connsiteX5302" fmla="*/ 8201762 w 11989919"/>
              <a:gd name="connsiteY5302" fmla="*/ 2613301 h 6634795"/>
              <a:gd name="connsiteX5303" fmla="*/ 8165186 w 11989919"/>
              <a:gd name="connsiteY5303" fmla="*/ 2576708 h 6634795"/>
              <a:gd name="connsiteX5304" fmla="*/ 8201762 w 11989919"/>
              <a:gd name="connsiteY5304" fmla="*/ 2540121 h 6634795"/>
              <a:gd name="connsiteX5305" fmla="*/ 7981081 w 11989919"/>
              <a:gd name="connsiteY5305" fmla="*/ 2540118 h 6634795"/>
              <a:gd name="connsiteX5306" fmla="*/ 8017657 w 11989919"/>
              <a:gd name="connsiteY5306" fmla="*/ 2576704 h 6634795"/>
              <a:gd name="connsiteX5307" fmla="*/ 7981081 w 11989919"/>
              <a:gd name="connsiteY5307" fmla="*/ 2613297 h 6634795"/>
              <a:gd name="connsiteX5308" fmla="*/ 7944505 w 11989919"/>
              <a:gd name="connsiteY5308" fmla="*/ 2576704 h 6634795"/>
              <a:gd name="connsiteX5309" fmla="*/ 7981081 w 11989919"/>
              <a:gd name="connsiteY5309" fmla="*/ 2540118 h 6634795"/>
              <a:gd name="connsiteX5310" fmla="*/ 7760400 w 11989919"/>
              <a:gd name="connsiteY5310" fmla="*/ 2540114 h 6634795"/>
              <a:gd name="connsiteX5311" fmla="*/ 7796976 w 11989919"/>
              <a:gd name="connsiteY5311" fmla="*/ 2576701 h 6634795"/>
              <a:gd name="connsiteX5312" fmla="*/ 7760400 w 11989919"/>
              <a:gd name="connsiteY5312" fmla="*/ 2613292 h 6634795"/>
              <a:gd name="connsiteX5313" fmla="*/ 7723824 w 11989919"/>
              <a:gd name="connsiteY5313" fmla="*/ 2576701 h 6634795"/>
              <a:gd name="connsiteX5314" fmla="*/ 7760400 w 11989919"/>
              <a:gd name="connsiteY5314" fmla="*/ 2540114 h 6634795"/>
              <a:gd name="connsiteX5315" fmla="*/ 7539719 w 11989919"/>
              <a:gd name="connsiteY5315" fmla="*/ 2540111 h 6634795"/>
              <a:gd name="connsiteX5316" fmla="*/ 7576295 w 11989919"/>
              <a:gd name="connsiteY5316" fmla="*/ 2576697 h 6634795"/>
              <a:gd name="connsiteX5317" fmla="*/ 7539719 w 11989919"/>
              <a:gd name="connsiteY5317" fmla="*/ 2613288 h 6634795"/>
              <a:gd name="connsiteX5318" fmla="*/ 7503143 w 11989919"/>
              <a:gd name="connsiteY5318" fmla="*/ 2576697 h 6634795"/>
              <a:gd name="connsiteX5319" fmla="*/ 7539719 w 11989919"/>
              <a:gd name="connsiteY5319" fmla="*/ 2540111 h 6634795"/>
              <a:gd name="connsiteX5320" fmla="*/ 7319038 w 11989919"/>
              <a:gd name="connsiteY5320" fmla="*/ 2540108 h 6634795"/>
              <a:gd name="connsiteX5321" fmla="*/ 7355614 w 11989919"/>
              <a:gd name="connsiteY5321" fmla="*/ 2576693 h 6634795"/>
              <a:gd name="connsiteX5322" fmla="*/ 7319038 w 11989919"/>
              <a:gd name="connsiteY5322" fmla="*/ 2613284 h 6634795"/>
              <a:gd name="connsiteX5323" fmla="*/ 7282462 w 11989919"/>
              <a:gd name="connsiteY5323" fmla="*/ 2576693 h 6634795"/>
              <a:gd name="connsiteX5324" fmla="*/ 7319038 w 11989919"/>
              <a:gd name="connsiteY5324" fmla="*/ 2540108 h 6634795"/>
              <a:gd name="connsiteX5325" fmla="*/ 7098357 w 11989919"/>
              <a:gd name="connsiteY5325" fmla="*/ 2540105 h 6634795"/>
              <a:gd name="connsiteX5326" fmla="*/ 7134933 w 11989919"/>
              <a:gd name="connsiteY5326" fmla="*/ 2576690 h 6634795"/>
              <a:gd name="connsiteX5327" fmla="*/ 7098357 w 11989919"/>
              <a:gd name="connsiteY5327" fmla="*/ 2613280 h 6634795"/>
              <a:gd name="connsiteX5328" fmla="*/ 7061781 w 11989919"/>
              <a:gd name="connsiteY5328" fmla="*/ 2576690 h 6634795"/>
              <a:gd name="connsiteX5329" fmla="*/ 7098357 w 11989919"/>
              <a:gd name="connsiteY5329" fmla="*/ 2540105 h 6634795"/>
              <a:gd name="connsiteX5330" fmla="*/ 6877676 w 11989919"/>
              <a:gd name="connsiteY5330" fmla="*/ 2540101 h 6634795"/>
              <a:gd name="connsiteX5331" fmla="*/ 6914252 w 11989919"/>
              <a:gd name="connsiteY5331" fmla="*/ 2576687 h 6634795"/>
              <a:gd name="connsiteX5332" fmla="*/ 6877676 w 11989919"/>
              <a:gd name="connsiteY5332" fmla="*/ 2613275 h 6634795"/>
              <a:gd name="connsiteX5333" fmla="*/ 6841100 w 11989919"/>
              <a:gd name="connsiteY5333" fmla="*/ 2576687 h 6634795"/>
              <a:gd name="connsiteX5334" fmla="*/ 6877676 w 11989919"/>
              <a:gd name="connsiteY5334" fmla="*/ 2540101 h 6634795"/>
              <a:gd name="connsiteX5335" fmla="*/ 6656995 w 11989919"/>
              <a:gd name="connsiteY5335" fmla="*/ 2540098 h 6634795"/>
              <a:gd name="connsiteX5336" fmla="*/ 6693571 w 11989919"/>
              <a:gd name="connsiteY5336" fmla="*/ 2576683 h 6634795"/>
              <a:gd name="connsiteX5337" fmla="*/ 6656995 w 11989919"/>
              <a:gd name="connsiteY5337" fmla="*/ 2613271 h 6634795"/>
              <a:gd name="connsiteX5338" fmla="*/ 6620419 w 11989919"/>
              <a:gd name="connsiteY5338" fmla="*/ 2576683 h 6634795"/>
              <a:gd name="connsiteX5339" fmla="*/ 6656995 w 11989919"/>
              <a:gd name="connsiteY5339" fmla="*/ 2540098 h 6634795"/>
              <a:gd name="connsiteX5340" fmla="*/ 6436314 w 11989919"/>
              <a:gd name="connsiteY5340" fmla="*/ 2540095 h 6634795"/>
              <a:gd name="connsiteX5341" fmla="*/ 6472890 w 11989919"/>
              <a:gd name="connsiteY5341" fmla="*/ 2576679 h 6634795"/>
              <a:gd name="connsiteX5342" fmla="*/ 6436314 w 11989919"/>
              <a:gd name="connsiteY5342" fmla="*/ 2613267 h 6634795"/>
              <a:gd name="connsiteX5343" fmla="*/ 6399738 w 11989919"/>
              <a:gd name="connsiteY5343" fmla="*/ 2576679 h 6634795"/>
              <a:gd name="connsiteX5344" fmla="*/ 6436314 w 11989919"/>
              <a:gd name="connsiteY5344" fmla="*/ 2540095 h 6634795"/>
              <a:gd name="connsiteX5345" fmla="*/ 6215633 w 11989919"/>
              <a:gd name="connsiteY5345" fmla="*/ 2540091 h 6634795"/>
              <a:gd name="connsiteX5346" fmla="*/ 6252209 w 11989919"/>
              <a:gd name="connsiteY5346" fmla="*/ 2576676 h 6634795"/>
              <a:gd name="connsiteX5347" fmla="*/ 6215633 w 11989919"/>
              <a:gd name="connsiteY5347" fmla="*/ 2613263 h 6634795"/>
              <a:gd name="connsiteX5348" fmla="*/ 6179057 w 11989919"/>
              <a:gd name="connsiteY5348" fmla="*/ 2576676 h 6634795"/>
              <a:gd name="connsiteX5349" fmla="*/ 6215633 w 11989919"/>
              <a:gd name="connsiteY5349" fmla="*/ 2540091 h 6634795"/>
              <a:gd name="connsiteX5350" fmla="*/ 5994952 w 11989919"/>
              <a:gd name="connsiteY5350" fmla="*/ 2540088 h 6634795"/>
              <a:gd name="connsiteX5351" fmla="*/ 6031528 w 11989919"/>
              <a:gd name="connsiteY5351" fmla="*/ 2576672 h 6634795"/>
              <a:gd name="connsiteX5352" fmla="*/ 5994952 w 11989919"/>
              <a:gd name="connsiteY5352" fmla="*/ 2613259 h 6634795"/>
              <a:gd name="connsiteX5353" fmla="*/ 5958376 w 11989919"/>
              <a:gd name="connsiteY5353" fmla="*/ 2576672 h 6634795"/>
              <a:gd name="connsiteX5354" fmla="*/ 5994952 w 11989919"/>
              <a:gd name="connsiteY5354" fmla="*/ 2540088 h 6634795"/>
              <a:gd name="connsiteX5355" fmla="*/ 5774272 w 11989919"/>
              <a:gd name="connsiteY5355" fmla="*/ 2540084 h 6634795"/>
              <a:gd name="connsiteX5356" fmla="*/ 5810848 w 11989919"/>
              <a:gd name="connsiteY5356" fmla="*/ 2576669 h 6634795"/>
              <a:gd name="connsiteX5357" fmla="*/ 5774272 w 11989919"/>
              <a:gd name="connsiteY5357" fmla="*/ 2613255 h 6634795"/>
              <a:gd name="connsiteX5358" fmla="*/ 5737697 w 11989919"/>
              <a:gd name="connsiteY5358" fmla="*/ 2576669 h 6634795"/>
              <a:gd name="connsiteX5359" fmla="*/ 5774272 w 11989919"/>
              <a:gd name="connsiteY5359" fmla="*/ 2540084 h 6634795"/>
              <a:gd name="connsiteX5360" fmla="*/ 5553593 w 11989919"/>
              <a:gd name="connsiteY5360" fmla="*/ 2540081 h 6634795"/>
              <a:gd name="connsiteX5361" fmla="*/ 5590169 w 11989919"/>
              <a:gd name="connsiteY5361" fmla="*/ 2576665 h 6634795"/>
              <a:gd name="connsiteX5362" fmla="*/ 5553593 w 11989919"/>
              <a:gd name="connsiteY5362" fmla="*/ 2613252 h 6634795"/>
              <a:gd name="connsiteX5363" fmla="*/ 5517018 w 11989919"/>
              <a:gd name="connsiteY5363" fmla="*/ 2576665 h 6634795"/>
              <a:gd name="connsiteX5364" fmla="*/ 5553593 w 11989919"/>
              <a:gd name="connsiteY5364" fmla="*/ 2540081 h 6634795"/>
              <a:gd name="connsiteX5365" fmla="*/ 5332913 w 11989919"/>
              <a:gd name="connsiteY5365" fmla="*/ 2540078 h 6634795"/>
              <a:gd name="connsiteX5366" fmla="*/ 5369490 w 11989919"/>
              <a:gd name="connsiteY5366" fmla="*/ 2576661 h 6634795"/>
              <a:gd name="connsiteX5367" fmla="*/ 5332913 w 11989919"/>
              <a:gd name="connsiteY5367" fmla="*/ 2613248 h 6634795"/>
              <a:gd name="connsiteX5368" fmla="*/ 5296337 w 11989919"/>
              <a:gd name="connsiteY5368" fmla="*/ 2576661 h 6634795"/>
              <a:gd name="connsiteX5369" fmla="*/ 5332913 w 11989919"/>
              <a:gd name="connsiteY5369" fmla="*/ 2540078 h 6634795"/>
              <a:gd name="connsiteX5370" fmla="*/ 5112230 w 11989919"/>
              <a:gd name="connsiteY5370" fmla="*/ 2540074 h 6634795"/>
              <a:gd name="connsiteX5371" fmla="*/ 5148807 w 11989919"/>
              <a:gd name="connsiteY5371" fmla="*/ 2576658 h 6634795"/>
              <a:gd name="connsiteX5372" fmla="*/ 5112230 w 11989919"/>
              <a:gd name="connsiteY5372" fmla="*/ 2613244 h 6634795"/>
              <a:gd name="connsiteX5373" fmla="*/ 5075655 w 11989919"/>
              <a:gd name="connsiteY5373" fmla="*/ 2576658 h 6634795"/>
              <a:gd name="connsiteX5374" fmla="*/ 5112230 w 11989919"/>
              <a:gd name="connsiteY5374" fmla="*/ 2540074 h 6634795"/>
              <a:gd name="connsiteX5375" fmla="*/ 4891552 w 11989919"/>
              <a:gd name="connsiteY5375" fmla="*/ 2540071 h 6634795"/>
              <a:gd name="connsiteX5376" fmla="*/ 4928127 w 11989919"/>
              <a:gd name="connsiteY5376" fmla="*/ 2576654 h 6634795"/>
              <a:gd name="connsiteX5377" fmla="*/ 4891552 w 11989919"/>
              <a:gd name="connsiteY5377" fmla="*/ 2613240 h 6634795"/>
              <a:gd name="connsiteX5378" fmla="*/ 4854975 w 11989919"/>
              <a:gd name="connsiteY5378" fmla="*/ 2576654 h 6634795"/>
              <a:gd name="connsiteX5379" fmla="*/ 4891552 w 11989919"/>
              <a:gd name="connsiteY5379" fmla="*/ 2540071 h 6634795"/>
              <a:gd name="connsiteX5380" fmla="*/ 4670871 w 11989919"/>
              <a:gd name="connsiteY5380" fmla="*/ 2540068 h 6634795"/>
              <a:gd name="connsiteX5381" fmla="*/ 4707447 w 11989919"/>
              <a:gd name="connsiteY5381" fmla="*/ 2576650 h 6634795"/>
              <a:gd name="connsiteX5382" fmla="*/ 4670871 w 11989919"/>
              <a:gd name="connsiteY5382" fmla="*/ 2613236 h 6634795"/>
              <a:gd name="connsiteX5383" fmla="*/ 4634295 w 11989919"/>
              <a:gd name="connsiteY5383" fmla="*/ 2576650 h 6634795"/>
              <a:gd name="connsiteX5384" fmla="*/ 4670871 w 11989919"/>
              <a:gd name="connsiteY5384" fmla="*/ 2540068 h 6634795"/>
              <a:gd name="connsiteX5385" fmla="*/ 4450188 w 11989919"/>
              <a:gd name="connsiteY5385" fmla="*/ 2540065 h 6634795"/>
              <a:gd name="connsiteX5386" fmla="*/ 4486764 w 11989919"/>
              <a:gd name="connsiteY5386" fmla="*/ 2576647 h 6634795"/>
              <a:gd name="connsiteX5387" fmla="*/ 4450188 w 11989919"/>
              <a:gd name="connsiteY5387" fmla="*/ 2613231 h 6634795"/>
              <a:gd name="connsiteX5388" fmla="*/ 4413613 w 11989919"/>
              <a:gd name="connsiteY5388" fmla="*/ 2576647 h 6634795"/>
              <a:gd name="connsiteX5389" fmla="*/ 4450188 w 11989919"/>
              <a:gd name="connsiteY5389" fmla="*/ 2540065 h 6634795"/>
              <a:gd name="connsiteX5390" fmla="*/ 4229507 w 11989919"/>
              <a:gd name="connsiteY5390" fmla="*/ 2540061 h 6634795"/>
              <a:gd name="connsiteX5391" fmla="*/ 4266084 w 11989919"/>
              <a:gd name="connsiteY5391" fmla="*/ 2576643 h 6634795"/>
              <a:gd name="connsiteX5392" fmla="*/ 4229507 w 11989919"/>
              <a:gd name="connsiteY5392" fmla="*/ 2613227 h 6634795"/>
              <a:gd name="connsiteX5393" fmla="*/ 4192931 w 11989919"/>
              <a:gd name="connsiteY5393" fmla="*/ 2576643 h 6634795"/>
              <a:gd name="connsiteX5394" fmla="*/ 4229507 w 11989919"/>
              <a:gd name="connsiteY5394" fmla="*/ 2540061 h 6634795"/>
              <a:gd name="connsiteX5395" fmla="*/ 4008847 w 11989919"/>
              <a:gd name="connsiteY5395" fmla="*/ 2540057 h 6634795"/>
              <a:gd name="connsiteX5396" fmla="*/ 4045426 w 11989919"/>
              <a:gd name="connsiteY5396" fmla="*/ 2576640 h 6634795"/>
              <a:gd name="connsiteX5397" fmla="*/ 4008847 w 11989919"/>
              <a:gd name="connsiteY5397" fmla="*/ 2613223 h 6634795"/>
              <a:gd name="connsiteX5398" fmla="*/ 3972267 w 11989919"/>
              <a:gd name="connsiteY5398" fmla="*/ 2576640 h 6634795"/>
              <a:gd name="connsiteX5399" fmla="*/ 4008847 w 11989919"/>
              <a:gd name="connsiteY5399" fmla="*/ 2540057 h 6634795"/>
              <a:gd name="connsiteX5400" fmla="*/ 3788165 w 11989919"/>
              <a:gd name="connsiteY5400" fmla="*/ 2540054 h 6634795"/>
              <a:gd name="connsiteX5401" fmla="*/ 3824738 w 11989919"/>
              <a:gd name="connsiteY5401" fmla="*/ 2576636 h 6634795"/>
              <a:gd name="connsiteX5402" fmla="*/ 3788165 w 11989919"/>
              <a:gd name="connsiteY5402" fmla="*/ 2613219 h 6634795"/>
              <a:gd name="connsiteX5403" fmla="*/ 3751588 w 11989919"/>
              <a:gd name="connsiteY5403" fmla="*/ 2576636 h 6634795"/>
              <a:gd name="connsiteX5404" fmla="*/ 3788165 w 11989919"/>
              <a:gd name="connsiteY5404" fmla="*/ 2540054 h 6634795"/>
              <a:gd name="connsiteX5405" fmla="*/ 3567479 w 11989919"/>
              <a:gd name="connsiteY5405" fmla="*/ 2540051 h 6634795"/>
              <a:gd name="connsiteX5406" fmla="*/ 3604051 w 11989919"/>
              <a:gd name="connsiteY5406" fmla="*/ 2576632 h 6634795"/>
              <a:gd name="connsiteX5407" fmla="*/ 3567479 w 11989919"/>
              <a:gd name="connsiteY5407" fmla="*/ 2613214 h 6634795"/>
              <a:gd name="connsiteX5408" fmla="*/ 3530908 w 11989919"/>
              <a:gd name="connsiteY5408" fmla="*/ 2576632 h 6634795"/>
              <a:gd name="connsiteX5409" fmla="*/ 3567479 w 11989919"/>
              <a:gd name="connsiteY5409" fmla="*/ 2540051 h 6634795"/>
              <a:gd name="connsiteX5410" fmla="*/ 3346801 w 11989919"/>
              <a:gd name="connsiteY5410" fmla="*/ 2540048 h 6634795"/>
              <a:gd name="connsiteX5411" fmla="*/ 3383375 w 11989919"/>
              <a:gd name="connsiteY5411" fmla="*/ 2576628 h 6634795"/>
              <a:gd name="connsiteX5412" fmla="*/ 3346801 w 11989919"/>
              <a:gd name="connsiteY5412" fmla="*/ 2613210 h 6634795"/>
              <a:gd name="connsiteX5413" fmla="*/ 3310228 w 11989919"/>
              <a:gd name="connsiteY5413" fmla="*/ 2576628 h 6634795"/>
              <a:gd name="connsiteX5414" fmla="*/ 3346801 w 11989919"/>
              <a:gd name="connsiteY5414" fmla="*/ 2540048 h 6634795"/>
              <a:gd name="connsiteX5415" fmla="*/ 3126126 w 11989919"/>
              <a:gd name="connsiteY5415" fmla="*/ 2540044 h 6634795"/>
              <a:gd name="connsiteX5416" fmla="*/ 3162696 w 11989919"/>
              <a:gd name="connsiteY5416" fmla="*/ 2576625 h 6634795"/>
              <a:gd name="connsiteX5417" fmla="*/ 3126126 w 11989919"/>
              <a:gd name="connsiteY5417" fmla="*/ 2613206 h 6634795"/>
              <a:gd name="connsiteX5418" fmla="*/ 3089541 w 11989919"/>
              <a:gd name="connsiteY5418" fmla="*/ 2576625 h 6634795"/>
              <a:gd name="connsiteX5419" fmla="*/ 3126126 w 11989919"/>
              <a:gd name="connsiteY5419" fmla="*/ 2540044 h 6634795"/>
              <a:gd name="connsiteX5420" fmla="*/ 2905436 w 11989919"/>
              <a:gd name="connsiteY5420" fmla="*/ 2540041 h 6634795"/>
              <a:gd name="connsiteX5421" fmla="*/ 2942013 w 11989919"/>
              <a:gd name="connsiteY5421" fmla="*/ 2576621 h 6634795"/>
              <a:gd name="connsiteX5422" fmla="*/ 2905436 w 11989919"/>
              <a:gd name="connsiteY5422" fmla="*/ 2613202 h 6634795"/>
              <a:gd name="connsiteX5423" fmla="*/ 2868866 w 11989919"/>
              <a:gd name="connsiteY5423" fmla="*/ 2576621 h 6634795"/>
              <a:gd name="connsiteX5424" fmla="*/ 2905436 w 11989919"/>
              <a:gd name="connsiteY5424" fmla="*/ 2540041 h 6634795"/>
              <a:gd name="connsiteX5425" fmla="*/ 2684758 w 11989919"/>
              <a:gd name="connsiteY5425" fmla="*/ 2540038 h 6634795"/>
              <a:gd name="connsiteX5426" fmla="*/ 2721329 w 11989919"/>
              <a:gd name="connsiteY5426" fmla="*/ 2576618 h 6634795"/>
              <a:gd name="connsiteX5427" fmla="*/ 2684758 w 11989919"/>
              <a:gd name="connsiteY5427" fmla="*/ 2613198 h 6634795"/>
              <a:gd name="connsiteX5428" fmla="*/ 2648177 w 11989919"/>
              <a:gd name="connsiteY5428" fmla="*/ 2576618 h 6634795"/>
              <a:gd name="connsiteX5429" fmla="*/ 2684758 w 11989919"/>
              <a:gd name="connsiteY5429" fmla="*/ 2540038 h 6634795"/>
              <a:gd name="connsiteX5430" fmla="*/ 2464071 w 11989919"/>
              <a:gd name="connsiteY5430" fmla="*/ 2540035 h 6634795"/>
              <a:gd name="connsiteX5431" fmla="*/ 2500650 w 11989919"/>
              <a:gd name="connsiteY5431" fmla="*/ 2576614 h 6634795"/>
              <a:gd name="connsiteX5432" fmla="*/ 2464071 w 11989919"/>
              <a:gd name="connsiteY5432" fmla="*/ 2613194 h 6634795"/>
              <a:gd name="connsiteX5433" fmla="*/ 2427500 w 11989919"/>
              <a:gd name="connsiteY5433" fmla="*/ 2576614 h 6634795"/>
              <a:gd name="connsiteX5434" fmla="*/ 2464071 w 11989919"/>
              <a:gd name="connsiteY5434" fmla="*/ 2540035 h 6634795"/>
              <a:gd name="connsiteX5435" fmla="*/ 2243393 w 11989919"/>
              <a:gd name="connsiteY5435" fmla="*/ 2540031 h 6634795"/>
              <a:gd name="connsiteX5436" fmla="*/ 2279972 w 11989919"/>
              <a:gd name="connsiteY5436" fmla="*/ 2576610 h 6634795"/>
              <a:gd name="connsiteX5437" fmla="*/ 2243393 w 11989919"/>
              <a:gd name="connsiteY5437" fmla="*/ 2613191 h 6634795"/>
              <a:gd name="connsiteX5438" fmla="*/ 2206817 w 11989919"/>
              <a:gd name="connsiteY5438" fmla="*/ 2576610 h 6634795"/>
              <a:gd name="connsiteX5439" fmla="*/ 2243393 w 11989919"/>
              <a:gd name="connsiteY5439" fmla="*/ 2540031 h 6634795"/>
              <a:gd name="connsiteX5440" fmla="*/ 2022713 w 11989919"/>
              <a:gd name="connsiteY5440" fmla="*/ 2540027 h 6634795"/>
              <a:gd name="connsiteX5441" fmla="*/ 2059288 w 11989919"/>
              <a:gd name="connsiteY5441" fmla="*/ 2576607 h 6634795"/>
              <a:gd name="connsiteX5442" fmla="*/ 2022713 w 11989919"/>
              <a:gd name="connsiteY5442" fmla="*/ 2613187 h 6634795"/>
              <a:gd name="connsiteX5443" fmla="*/ 1986178 w 11989919"/>
              <a:gd name="connsiteY5443" fmla="*/ 2576607 h 6634795"/>
              <a:gd name="connsiteX5444" fmla="*/ 2022713 w 11989919"/>
              <a:gd name="connsiteY5444" fmla="*/ 2540027 h 6634795"/>
              <a:gd name="connsiteX5445" fmla="*/ 1802068 w 11989919"/>
              <a:gd name="connsiteY5445" fmla="*/ 2540024 h 6634795"/>
              <a:gd name="connsiteX5446" fmla="*/ 1838644 w 11989919"/>
              <a:gd name="connsiteY5446" fmla="*/ 2576603 h 6634795"/>
              <a:gd name="connsiteX5447" fmla="*/ 1802068 w 11989919"/>
              <a:gd name="connsiteY5447" fmla="*/ 2613183 h 6634795"/>
              <a:gd name="connsiteX5448" fmla="*/ 1765492 w 11989919"/>
              <a:gd name="connsiteY5448" fmla="*/ 2576603 h 6634795"/>
              <a:gd name="connsiteX5449" fmla="*/ 1802068 w 11989919"/>
              <a:gd name="connsiteY5449" fmla="*/ 2540024 h 6634795"/>
              <a:gd name="connsiteX5450" fmla="*/ 1581382 w 11989919"/>
              <a:gd name="connsiteY5450" fmla="*/ 2540021 h 6634795"/>
              <a:gd name="connsiteX5451" fmla="*/ 1617958 w 11989919"/>
              <a:gd name="connsiteY5451" fmla="*/ 2576600 h 6634795"/>
              <a:gd name="connsiteX5452" fmla="*/ 1581382 w 11989919"/>
              <a:gd name="connsiteY5452" fmla="*/ 2613179 h 6634795"/>
              <a:gd name="connsiteX5453" fmla="*/ 1544806 w 11989919"/>
              <a:gd name="connsiteY5453" fmla="*/ 2576600 h 6634795"/>
              <a:gd name="connsiteX5454" fmla="*/ 1581382 w 11989919"/>
              <a:gd name="connsiteY5454" fmla="*/ 2540021 h 6634795"/>
              <a:gd name="connsiteX5455" fmla="*/ 1360697 w 11989919"/>
              <a:gd name="connsiteY5455" fmla="*/ 2540018 h 6634795"/>
              <a:gd name="connsiteX5456" fmla="*/ 1397273 w 11989919"/>
              <a:gd name="connsiteY5456" fmla="*/ 2576596 h 6634795"/>
              <a:gd name="connsiteX5457" fmla="*/ 1360697 w 11989919"/>
              <a:gd name="connsiteY5457" fmla="*/ 2613175 h 6634795"/>
              <a:gd name="connsiteX5458" fmla="*/ 1324121 w 11989919"/>
              <a:gd name="connsiteY5458" fmla="*/ 2576596 h 6634795"/>
              <a:gd name="connsiteX5459" fmla="*/ 1360697 w 11989919"/>
              <a:gd name="connsiteY5459" fmla="*/ 2540018 h 6634795"/>
              <a:gd name="connsiteX5460" fmla="*/ 1140011 w 11989919"/>
              <a:gd name="connsiteY5460" fmla="*/ 2540014 h 6634795"/>
              <a:gd name="connsiteX5461" fmla="*/ 1176587 w 11989919"/>
              <a:gd name="connsiteY5461" fmla="*/ 2576592 h 6634795"/>
              <a:gd name="connsiteX5462" fmla="*/ 1140011 w 11989919"/>
              <a:gd name="connsiteY5462" fmla="*/ 2613170 h 6634795"/>
              <a:gd name="connsiteX5463" fmla="*/ 1103435 w 11989919"/>
              <a:gd name="connsiteY5463" fmla="*/ 2576592 h 6634795"/>
              <a:gd name="connsiteX5464" fmla="*/ 1140011 w 11989919"/>
              <a:gd name="connsiteY5464" fmla="*/ 2540014 h 6634795"/>
              <a:gd name="connsiteX5465" fmla="*/ 919325 w 11989919"/>
              <a:gd name="connsiteY5465" fmla="*/ 2540011 h 6634795"/>
              <a:gd name="connsiteX5466" fmla="*/ 955901 w 11989919"/>
              <a:gd name="connsiteY5466" fmla="*/ 2576589 h 6634795"/>
              <a:gd name="connsiteX5467" fmla="*/ 919325 w 11989919"/>
              <a:gd name="connsiteY5467" fmla="*/ 2613166 h 6634795"/>
              <a:gd name="connsiteX5468" fmla="*/ 882749 w 11989919"/>
              <a:gd name="connsiteY5468" fmla="*/ 2576589 h 6634795"/>
              <a:gd name="connsiteX5469" fmla="*/ 919325 w 11989919"/>
              <a:gd name="connsiteY5469" fmla="*/ 2540011 h 6634795"/>
              <a:gd name="connsiteX5470" fmla="*/ 698639 w 11989919"/>
              <a:gd name="connsiteY5470" fmla="*/ 2540008 h 6634795"/>
              <a:gd name="connsiteX5471" fmla="*/ 735215 w 11989919"/>
              <a:gd name="connsiteY5471" fmla="*/ 2576585 h 6634795"/>
              <a:gd name="connsiteX5472" fmla="*/ 698639 w 11989919"/>
              <a:gd name="connsiteY5472" fmla="*/ 2613162 h 6634795"/>
              <a:gd name="connsiteX5473" fmla="*/ 662063 w 11989919"/>
              <a:gd name="connsiteY5473" fmla="*/ 2576585 h 6634795"/>
              <a:gd name="connsiteX5474" fmla="*/ 698639 w 11989919"/>
              <a:gd name="connsiteY5474" fmla="*/ 2540008 h 6634795"/>
              <a:gd name="connsiteX5475" fmla="*/ 477952 w 11989919"/>
              <a:gd name="connsiteY5475" fmla="*/ 2540004 h 6634795"/>
              <a:gd name="connsiteX5476" fmla="*/ 514528 w 11989919"/>
              <a:gd name="connsiteY5476" fmla="*/ 2576582 h 6634795"/>
              <a:gd name="connsiteX5477" fmla="*/ 477952 w 11989919"/>
              <a:gd name="connsiteY5477" fmla="*/ 2613158 h 6634795"/>
              <a:gd name="connsiteX5478" fmla="*/ 441376 w 11989919"/>
              <a:gd name="connsiteY5478" fmla="*/ 2576582 h 6634795"/>
              <a:gd name="connsiteX5479" fmla="*/ 477952 w 11989919"/>
              <a:gd name="connsiteY5479" fmla="*/ 2540004 h 6634795"/>
              <a:gd name="connsiteX5480" fmla="*/ 257266 w 11989919"/>
              <a:gd name="connsiteY5480" fmla="*/ 2540001 h 6634795"/>
              <a:gd name="connsiteX5481" fmla="*/ 293842 w 11989919"/>
              <a:gd name="connsiteY5481" fmla="*/ 2576578 h 6634795"/>
              <a:gd name="connsiteX5482" fmla="*/ 257266 w 11989919"/>
              <a:gd name="connsiteY5482" fmla="*/ 2613154 h 6634795"/>
              <a:gd name="connsiteX5483" fmla="*/ 220690 w 11989919"/>
              <a:gd name="connsiteY5483" fmla="*/ 2576578 h 6634795"/>
              <a:gd name="connsiteX5484" fmla="*/ 257266 w 11989919"/>
              <a:gd name="connsiteY5484" fmla="*/ 2540001 h 6634795"/>
              <a:gd name="connsiteX5485" fmla="*/ 36580 w 11989919"/>
              <a:gd name="connsiteY5485" fmla="*/ 2539997 h 6634795"/>
              <a:gd name="connsiteX5486" fmla="*/ 73156 w 11989919"/>
              <a:gd name="connsiteY5486" fmla="*/ 2576574 h 6634795"/>
              <a:gd name="connsiteX5487" fmla="*/ 36580 w 11989919"/>
              <a:gd name="connsiteY5487" fmla="*/ 2613151 h 6634795"/>
              <a:gd name="connsiteX5488" fmla="*/ 4 w 11989919"/>
              <a:gd name="connsiteY5488" fmla="*/ 2576574 h 6634795"/>
              <a:gd name="connsiteX5489" fmla="*/ 36580 w 11989919"/>
              <a:gd name="connsiteY5489" fmla="*/ 2539997 h 6634795"/>
              <a:gd name="connsiteX5490" fmla="*/ 11732658 w 11989919"/>
              <a:gd name="connsiteY5490" fmla="*/ 2539995 h 6634795"/>
              <a:gd name="connsiteX5491" fmla="*/ 11769234 w 11989919"/>
              <a:gd name="connsiteY5491" fmla="*/ 2576571 h 6634795"/>
              <a:gd name="connsiteX5492" fmla="*/ 11732658 w 11989919"/>
              <a:gd name="connsiteY5492" fmla="*/ 2613147 h 6634795"/>
              <a:gd name="connsiteX5493" fmla="*/ 11696082 w 11989919"/>
              <a:gd name="connsiteY5493" fmla="*/ 2576571 h 6634795"/>
              <a:gd name="connsiteX5494" fmla="*/ 11732658 w 11989919"/>
              <a:gd name="connsiteY5494" fmla="*/ 2539995 h 6634795"/>
              <a:gd name="connsiteX5495" fmla="*/ 11953343 w 11989919"/>
              <a:gd name="connsiteY5495" fmla="*/ 2539991 h 6634795"/>
              <a:gd name="connsiteX5496" fmla="*/ 11989919 w 11989919"/>
              <a:gd name="connsiteY5496" fmla="*/ 2576567 h 6634795"/>
              <a:gd name="connsiteX5497" fmla="*/ 11953343 w 11989919"/>
              <a:gd name="connsiteY5497" fmla="*/ 2613143 h 6634795"/>
              <a:gd name="connsiteX5498" fmla="*/ 11916767 w 11989919"/>
              <a:gd name="connsiteY5498" fmla="*/ 2576567 h 6634795"/>
              <a:gd name="connsiteX5499" fmla="*/ 11953343 w 11989919"/>
              <a:gd name="connsiteY5499" fmla="*/ 2539991 h 6634795"/>
              <a:gd name="connsiteX5500" fmla="*/ 11511977 w 11989919"/>
              <a:gd name="connsiteY5500" fmla="*/ 2328425 h 6634795"/>
              <a:gd name="connsiteX5501" fmla="*/ 11548553 w 11989919"/>
              <a:gd name="connsiteY5501" fmla="*/ 2365005 h 6634795"/>
              <a:gd name="connsiteX5502" fmla="*/ 11511977 w 11989919"/>
              <a:gd name="connsiteY5502" fmla="*/ 2401595 h 6634795"/>
              <a:gd name="connsiteX5503" fmla="*/ 11475401 w 11989919"/>
              <a:gd name="connsiteY5503" fmla="*/ 2365005 h 6634795"/>
              <a:gd name="connsiteX5504" fmla="*/ 11511977 w 11989919"/>
              <a:gd name="connsiteY5504" fmla="*/ 2328425 h 6634795"/>
              <a:gd name="connsiteX5505" fmla="*/ 11291296 w 11989919"/>
              <a:gd name="connsiteY5505" fmla="*/ 2328423 h 6634795"/>
              <a:gd name="connsiteX5506" fmla="*/ 11327872 w 11989919"/>
              <a:gd name="connsiteY5506" fmla="*/ 2365003 h 6634795"/>
              <a:gd name="connsiteX5507" fmla="*/ 11291296 w 11989919"/>
              <a:gd name="connsiteY5507" fmla="*/ 2401593 h 6634795"/>
              <a:gd name="connsiteX5508" fmla="*/ 11254720 w 11989919"/>
              <a:gd name="connsiteY5508" fmla="*/ 2365003 h 6634795"/>
              <a:gd name="connsiteX5509" fmla="*/ 11291296 w 11989919"/>
              <a:gd name="connsiteY5509" fmla="*/ 2328423 h 6634795"/>
              <a:gd name="connsiteX5510" fmla="*/ 11070615 w 11989919"/>
              <a:gd name="connsiteY5510" fmla="*/ 2328421 h 6634795"/>
              <a:gd name="connsiteX5511" fmla="*/ 11107191 w 11989919"/>
              <a:gd name="connsiteY5511" fmla="*/ 2365001 h 6634795"/>
              <a:gd name="connsiteX5512" fmla="*/ 11070615 w 11989919"/>
              <a:gd name="connsiteY5512" fmla="*/ 2401591 h 6634795"/>
              <a:gd name="connsiteX5513" fmla="*/ 11034039 w 11989919"/>
              <a:gd name="connsiteY5513" fmla="*/ 2365001 h 6634795"/>
              <a:gd name="connsiteX5514" fmla="*/ 11070615 w 11989919"/>
              <a:gd name="connsiteY5514" fmla="*/ 2328421 h 6634795"/>
              <a:gd name="connsiteX5515" fmla="*/ 10849934 w 11989919"/>
              <a:gd name="connsiteY5515" fmla="*/ 2328419 h 6634795"/>
              <a:gd name="connsiteX5516" fmla="*/ 10886510 w 11989919"/>
              <a:gd name="connsiteY5516" fmla="*/ 2365000 h 6634795"/>
              <a:gd name="connsiteX5517" fmla="*/ 10849934 w 11989919"/>
              <a:gd name="connsiteY5517" fmla="*/ 2401588 h 6634795"/>
              <a:gd name="connsiteX5518" fmla="*/ 10813358 w 11989919"/>
              <a:gd name="connsiteY5518" fmla="*/ 2365000 h 6634795"/>
              <a:gd name="connsiteX5519" fmla="*/ 10849934 w 11989919"/>
              <a:gd name="connsiteY5519" fmla="*/ 2328419 h 6634795"/>
              <a:gd name="connsiteX5520" fmla="*/ 10629253 w 11989919"/>
              <a:gd name="connsiteY5520" fmla="*/ 2328417 h 6634795"/>
              <a:gd name="connsiteX5521" fmla="*/ 10665829 w 11989919"/>
              <a:gd name="connsiteY5521" fmla="*/ 2364998 h 6634795"/>
              <a:gd name="connsiteX5522" fmla="*/ 10629253 w 11989919"/>
              <a:gd name="connsiteY5522" fmla="*/ 2401586 h 6634795"/>
              <a:gd name="connsiteX5523" fmla="*/ 10592677 w 11989919"/>
              <a:gd name="connsiteY5523" fmla="*/ 2364998 h 6634795"/>
              <a:gd name="connsiteX5524" fmla="*/ 10629253 w 11989919"/>
              <a:gd name="connsiteY5524" fmla="*/ 2328417 h 6634795"/>
              <a:gd name="connsiteX5525" fmla="*/ 10408572 w 11989919"/>
              <a:gd name="connsiteY5525" fmla="*/ 2328416 h 6634795"/>
              <a:gd name="connsiteX5526" fmla="*/ 10445148 w 11989919"/>
              <a:gd name="connsiteY5526" fmla="*/ 2364996 h 6634795"/>
              <a:gd name="connsiteX5527" fmla="*/ 10408572 w 11989919"/>
              <a:gd name="connsiteY5527" fmla="*/ 2401584 h 6634795"/>
              <a:gd name="connsiteX5528" fmla="*/ 10371996 w 11989919"/>
              <a:gd name="connsiteY5528" fmla="*/ 2364996 h 6634795"/>
              <a:gd name="connsiteX5529" fmla="*/ 10408572 w 11989919"/>
              <a:gd name="connsiteY5529" fmla="*/ 2328416 h 6634795"/>
              <a:gd name="connsiteX5530" fmla="*/ 10187891 w 11989919"/>
              <a:gd name="connsiteY5530" fmla="*/ 2328414 h 6634795"/>
              <a:gd name="connsiteX5531" fmla="*/ 10224467 w 11989919"/>
              <a:gd name="connsiteY5531" fmla="*/ 2364994 h 6634795"/>
              <a:gd name="connsiteX5532" fmla="*/ 10187891 w 11989919"/>
              <a:gd name="connsiteY5532" fmla="*/ 2401582 h 6634795"/>
              <a:gd name="connsiteX5533" fmla="*/ 10151315 w 11989919"/>
              <a:gd name="connsiteY5533" fmla="*/ 2364994 h 6634795"/>
              <a:gd name="connsiteX5534" fmla="*/ 10187891 w 11989919"/>
              <a:gd name="connsiteY5534" fmla="*/ 2328414 h 6634795"/>
              <a:gd name="connsiteX5535" fmla="*/ 9967210 w 11989919"/>
              <a:gd name="connsiteY5535" fmla="*/ 2328412 h 6634795"/>
              <a:gd name="connsiteX5536" fmla="*/ 10003786 w 11989919"/>
              <a:gd name="connsiteY5536" fmla="*/ 2364992 h 6634795"/>
              <a:gd name="connsiteX5537" fmla="*/ 9967210 w 11989919"/>
              <a:gd name="connsiteY5537" fmla="*/ 2401580 h 6634795"/>
              <a:gd name="connsiteX5538" fmla="*/ 9930634 w 11989919"/>
              <a:gd name="connsiteY5538" fmla="*/ 2364992 h 6634795"/>
              <a:gd name="connsiteX5539" fmla="*/ 9967210 w 11989919"/>
              <a:gd name="connsiteY5539" fmla="*/ 2328412 h 6634795"/>
              <a:gd name="connsiteX5540" fmla="*/ 9746529 w 11989919"/>
              <a:gd name="connsiteY5540" fmla="*/ 2328410 h 6634795"/>
              <a:gd name="connsiteX5541" fmla="*/ 9783105 w 11989919"/>
              <a:gd name="connsiteY5541" fmla="*/ 2364989 h 6634795"/>
              <a:gd name="connsiteX5542" fmla="*/ 9746529 w 11989919"/>
              <a:gd name="connsiteY5542" fmla="*/ 2401578 h 6634795"/>
              <a:gd name="connsiteX5543" fmla="*/ 9709953 w 11989919"/>
              <a:gd name="connsiteY5543" fmla="*/ 2364989 h 6634795"/>
              <a:gd name="connsiteX5544" fmla="*/ 9746529 w 11989919"/>
              <a:gd name="connsiteY5544" fmla="*/ 2328410 h 6634795"/>
              <a:gd name="connsiteX5545" fmla="*/ 9525848 w 11989919"/>
              <a:gd name="connsiteY5545" fmla="*/ 2328408 h 6634795"/>
              <a:gd name="connsiteX5546" fmla="*/ 9562424 w 11989919"/>
              <a:gd name="connsiteY5546" fmla="*/ 2364987 h 6634795"/>
              <a:gd name="connsiteX5547" fmla="*/ 9525848 w 11989919"/>
              <a:gd name="connsiteY5547" fmla="*/ 2401576 h 6634795"/>
              <a:gd name="connsiteX5548" fmla="*/ 9489272 w 11989919"/>
              <a:gd name="connsiteY5548" fmla="*/ 2364987 h 6634795"/>
              <a:gd name="connsiteX5549" fmla="*/ 9525848 w 11989919"/>
              <a:gd name="connsiteY5549" fmla="*/ 2328408 h 6634795"/>
              <a:gd name="connsiteX5550" fmla="*/ 9305167 w 11989919"/>
              <a:gd name="connsiteY5550" fmla="*/ 2328407 h 6634795"/>
              <a:gd name="connsiteX5551" fmla="*/ 9341743 w 11989919"/>
              <a:gd name="connsiteY5551" fmla="*/ 2364986 h 6634795"/>
              <a:gd name="connsiteX5552" fmla="*/ 9305167 w 11989919"/>
              <a:gd name="connsiteY5552" fmla="*/ 2401573 h 6634795"/>
              <a:gd name="connsiteX5553" fmla="*/ 9268591 w 11989919"/>
              <a:gd name="connsiteY5553" fmla="*/ 2364986 h 6634795"/>
              <a:gd name="connsiteX5554" fmla="*/ 9305167 w 11989919"/>
              <a:gd name="connsiteY5554" fmla="*/ 2328407 h 6634795"/>
              <a:gd name="connsiteX5555" fmla="*/ 9084486 w 11989919"/>
              <a:gd name="connsiteY5555" fmla="*/ 2328405 h 6634795"/>
              <a:gd name="connsiteX5556" fmla="*/ 9121062 w 11989919"/>
              <a:gd name="connsiteY5556" fmla="*/ 2364984 h 6634795"/>
              <a:gd name="connsiteX5557" fmla="*/ 9084486 w 11989919"/>
              <a:gd name="connsiteY5557" fmla="*/ 2401571 h 6634795"/>
              <a:gd name="connsiteX5558" fmla="*/ 9047910 w 11989919"/>
              <a:gd name="connsiteY5558" fmla="*/ 2364984 h 6634795"/>
              <a:gd name="connsiteX5559" fmla="*/ 9084486 w 11989919"/>
              <a:gd name="connsiteY5559" fmla="*/ 2328405 h 6634795"/>
              <a:gd name="connsiteX5560" fmla="*/ 8863805 w 11989919"/>
              <a:gd name="connsiteY5560" fmla="*/ 2328403 h 6634795"/>
              <a:gd name="connsiteX5561" fmla="*/ 8900381 w 11989919"/>
              <a:gd name="connsiteY5561" fmla="*/ 2364982 h 6634795"/>
              <a:gd name="connsiteX5562" fmla="*/ 8863805 w 11989919"/>
              <a:gd name="connsiteY5562" fmla="*/ 2401569 h 6634795"/>
              <a:gd name="connsiteX5563" fmla="*/ 8827229 w 11989919"/>
              <a:gd name="connsiteY5563" fmla="*/ 2364982 h 6634795"/>
              <a:gd name="connsiteX5564" fmla="*/ 8863805 w 11989919"/>
              <a:gd name="connsiteY5564" fmla="*/ 2328403 h 6634795"/>
              <a:gd name="connsiteX5565" fmla="*/ 8643124 w 11989919"/>
              <a:gd name="connsiteY5565" fmla="*/ 2328401 h 6634795"/>
              <a:gd name="connsiteX5566" fmla="*/ 8679700 w 11989919"/>
              <a:gd name="connsiteY5566" fmla="*/ 2364980 h 6634795"/>
              <a:gd name="connsiteX5567" fmla="*/ 8643124 w 11989919"/>
              <a:gd name="connsiteY5567" fmla="*/ 2401567 h 6634795"/>
              <a:gd name="connsiteX5568" fmla="*/ 8606548 w 11989919"/>
              <a:gd name="connsiteY5568" fmla="*/ 2364980 h 6634795"/>
              <a:gd name="connsiteX5569" fmla="*/ 8643124 w 11989919"/>
              <a:gd name="connsiteY5569" fmla="*/ 2328401 h 6634795"/>
              <a:gd name="connsiteX5570" fmla="*/ 8422443 w 11989919"/>
              <a:gd name="connsiteY5570" fmla="*/ 2328399 h 6634795"/>
              <a:gd name="connsiteX5571" fmla="*/ 8459019 w 11989919"/>
              <a:gd name="connsiteY5571" fmla="*/ 2364978 h 6634795"/>
              <a:gd name="connsiteX5572" fmla="*/ 8422443 w 11989919"/>
              <a:gd name="connsiteY5572" fmla="*/ 2401564 h 6634795"/>
              <a:gd name="connsiteX5573" fmla="*/ 8385867 w 11989919"/>
              <a:gd name="connsiteY5573" fmla="*/ 2364978 h 6634795"/>
              <a:gd name="connsiteX5574" fmla="*/ 8422443 w 11989919"/>
              <a:gd name="connsiteY5574" fmla="*/ 2328399 h 6634795"/>
              <a:gd name="connsiteX5575" fmla="*/ 8201762 w 11989919"/>
              <a:gd name="connsiteY5575" fmla="*/ 2328398 h 6634795"/>
              <a:gd name="connsiteX5576" fmla="*/ 8238338 w 11989919"/>
              <a:gd name="connsiteY5576" fmla="*/ 2364976 h 6634795"/>
              <a:gd name="connsiteX5577" fmla="*/ 8201762 w 11989919"/>
              <a:gd name="connsiteY5577" fmla="*/ 2401562 h 6634795"/>
              <a:gd name="connsiteX5578" fmla="*/ 8165186 w 11989919"/>
              <a:gd name="connsiteY5578" fmla="*/ 2364976 h 6634795"/>
              <a:gd name="connsiteX5579" fmla="*/ 8201762 w 11989919"/>
              <a:gd name="connsiteY5579" fmla="*/ 2328398 h 6634795"/>
              <a:gd name="connsiteX5580" fmla="*/ 7981081 w 11989919"/>
              <a:gd name="connsiteY5580" fmla="*/ 2328396 h 6634795"/>
              <a:gd name="connsiteX5581" fmla="*/ 8017657 w 11989919"/>
              <a:gd name="connsiteY5581" fmla="*/ 2364974 h 6634795"/>
              <a:gd name="connsiteX5582" fmla="*/ 7981081 w 11989919"/>
              <a:gd name="connsiteY5582" fmla="*/ 2401560 h 6634795"/>
              <a:gd name="connsiteX5583" fmla="*/ 7944505 w 11989919"/>
              <a:gd name="connsiteY5583" fmla="*/ 2364974 h 6634795"/>
              <a:gd name="connsiteX5584" fmla="*/ 7981081 w 11989919"/>
              <a:gd name="connsiteY5584" fmla="*/ 2328396 h 6634795"/>
              <a:gd name="connsiteX5585" fmla="*/ 7760400 w 11989919"/>
              <a:gd name="connsiteY5585" fmla="*/ 2328394 h 6634795"/>
              <a:gd name="connsiteX5586" fmla="*/ 7796976 w 11989919"/>
              <a:gd name="connsiteY5586" fmla="*/ 2364972 h 6634795"/>
              <a:gd name="connsiteX5587" fmla="*/ 7760400 w 11989919"/>
              <a:gd name="connsiteY5587" fmla="*/ 2401558 h 6634795"/>
              <a:gd name="connsiteX5588" fmla="*/ 7723824 w 11989919"/>
              <a:gd name="connsiteY5588" fmla="*/ 2364972 h 6634795"/>
              <a:gd name="connsiteX5589" fmla="*/ 7760400 w 11989919"/>
              <a:gd name="connsiteY5589" fmla="*/ 2328394 h 6634795"/>
              <a:gd name="connsiteX5590" fmla="*/ 7539719 w 11989919"/>
              <a:gd name="connsiteY5590" fmla="*/ 2328392 h 6634795"/>
              <a:gd name="connsiteX5591" fmla="*/ 7576295 w 11989919"/>
              <a:gd name="connsiteY5591" fmla="*/ 2364970 h 6634795"/>
              <a:gd name="connsiteX5592" fmla="*/ 7539719 w 11989919"/>
              <a:gd name="connsiteY5592" fmla="*/ 2401556 h 6634795"/>
              <a:gd name="connsiteX5593" fmla="*/ 7503143 w 11989919"/>
              <a:gd name="connsiteY5593" fmla="*/ 2364970 h 6634795"/>
              <a:gd name="connsiteX5594" fmla="*/ 7539719 w 11989919"/>
              <a:gd name="connsiteY5594" fmla="*/ 2328392 h 6634795"/>
              <a:gd name="connsiteX5595" fmla="*/ 7319038 w 11989919"/>
              <a:gd name="connsiteY5595" fmla="*/ 2328390 h 6634795"/>
              <a:gd name="connsiteX5596" fmla="*/ 7355614 w 11989919"/>
              <a:gd name="connsiteY5596" fmla="*/ 2364968 h 6634795"/>
              <a:gd name="connsiteX5597" fmla="*/ 7319038 w 11989919"/>
              <a:gd name="connsiteY5597" fmla="*/ 2401554 h 6634795"/>
              <a:gd name="connsiteX5598" fmla="*/ 7282462 w 11989919"/>
              <a:gd name="connsiteY5598" fmla="*/ 2364968 h 6634795"/>
              <a:gd name="connsiteX5599" fmla="*/ 7319038 w 11989919"/>
              <a:gd name="connsiteY5599" fmla="*/ 2328390 h 6634795"/>
              <a:gd name="connsiteX5600" fmla="*/ 7098357 w 11989919"/>
              <a:gd name="connsiteY5600" fmla="*/ 2328388 h 6634795"/>
              <a:gd name="connsiteX5601" fmla="*/ 7134933 w 11989919"/>
              <a:gd name="connsiteY5601" fmla="*/ 2364966 h 6634795"/>
              <a:gd name="connsiteX5602" fmla="*/ 7098357 w 11989919"/>
              <a:gd name="connsiteY5602" fmla="*/ 2401552 h 6634795"/>
              <a:gd name="connsiteX5603" fmla="*/ 7061781 w 11989919"/>
              <a:gd name="connsiteY5603" fmla="*/ 2364966 h 6634795"/>
              <a:gd name="connsiteX5604" fmla="*/ 7098357 w 11989919"/>
              <a:gd name="connsiteY5604" fmla="*/ 2328388 h 6634795"/>
              <a:gd name="connsiteX5605" fmla="*/ 6877676 w 11989919"/>
              <a:gd name="connsiteY5605" fmla="*/ 2328386 h 6634795"/>
              <a:gd name="connsiteX5606" fmla="*/ 6914252 w 11989919"/>
              <a:gd name="connsiteY5606" fmla="*/ 2364964 h 6634795"/>
              <a:gd name="connsiteX5607" fmla="*/ 6877676 w 11989919"/>
              <a:gd name="connsiteY5607" fmla="*/ 2401550 h 6634795"/>
              <a:gd name="connsiteX5608" fmla="*/ 6841100 w 11989919"/>
              <a:gd name="connsiteY5608" fmla="*/ 2364964 h 6634795"/>
              <a:gd name="connsiteX5609" fmla="*/ 6877676 w 11989919"/>
              <a:gd name="connsiteY5609" fmla="*/ 2328386 h 6634795"/>
              <a:gd name="connsiteX5610" fmla="*/ 6656995 w 11989919"/>
              <a:gd name="connsiteY5610" fmla="*/ 2328384 h 6634795"/>
              <a:gd name="connsiteX5611" fmla="*/ 6693571 w 11989919"/>
              <a:gd name="connsiteY5611" fmla="*/ 2364962 h 6634795"/>
              <a:gd name="connsiteX5612" fmla="*/ 6656995 w 11989919"/>
              <a:gd name="connsiteY5612" fmla="*/ 2401547 h 6634795"/>
              <a:gd name="connsiteX5613" fmla="*/ 6620419 w 11989919"/>
              <a:gd name="connsiteY5613" fmla="*/ 2364962 h 6634795"/>
              <a:gd name="connsiteX5614" fmla="*/ 6656995 w 11989919"/>
              <a:gd name="connsiteY5614" fmla="*/ 2328384 h 6634795"/>
              <a:gd name="connsiteX5615" fmla="*/ 6436314 w 11989919"/>
              <a:gd name="connsiteY5615" fmla="*/ 2328382 h 6634795"/>
              <a:gd name="connsiteX5616" fmla="*/ 6472890 w 11989919"/>
              <a:gd name="connsiteY5616" fmla="*/ 2364960 h 6634795"/>
              <a:gd name="connsiteX5617" fmla="*/ 6436314 w 11989919"/>
              <a:gd name="connsiteY5617" fmla="*/ 2401545 h 6634795"/>
              <a:gd name="connsiteX5618" fmla="*/ 6399738 w 11989919"/>
              <a:gd name="connsiteY5618" fmla="*/ 2364960 h 6634795"/>
              <a:gd name="connsiteX5619" fmla="*/ 6436314 w 11989919"/>
              <a:gd name="connsiteY5619" fmla="*/ 2328382 h 6634795"/>
              <a:gd name="connsiteX5620" fmla="*/ 6215633 w 11989919"/>
              <a:gd name="connsiteY5620" fmla="*/ 2328380 h 6634795"/>
              <a:gd name="connsiteX5621" fmla="*/ 6252209 w 11989919"/>
              <a:gd name="connsiteY5621" fmla="*/ 2364959 h 6634795"/>
              <a:gd name="connsiteX5622" fmla="*/ 6215633 w 11989919"/>
              <a:gd name="connsiteY5622" fmla="*/ 2401543 h 6634795"/>
              <a:gd name="connsiteX5623" fmla="*/ 6179057 w 11989919"/>
              <a:gd name="connsiteY5623" fmla="*/ 2364959 h 6634795"/>
              <a:gd name="connsiteX5624" fmla="*/ 6215633 w 11989919"/>
              <a:gd name="connsiteY5624" fmla="*/ 2328380 h 6634795"/>
              <a:gd name="connsiteX5625" fmla="*/ 5994952 w 11989919"/>
              <a:gd name="connsiteY5625" fmla="*/ 2328378 h 6634795"/>
              <a:gd name="connsiteX5626" fmla="*/ 6031528 w 11989919"/>
              <a:gd name="connsiteY5626" fmla="*/ 2364957 h 6634795"/>
              <a:gd name="connsiteX5627" fmla="*/ 5994952 w 11989919"/>
              <a:gd name="connsiteY5627" fmla="*/ 2401541 h 6634795"/>
              <a:gd name="connsiteX5628" fmla="*/ 5958376 w 11989919"/>
              <a:gd name="connsiteY5628" fmla="*/ 2364957 h 6634795"/>
              <a:gd name="connsiteX5629" fmla="*/ 5994952 w 11989919"/>
              <a:gd name="connsiteY5629" fmla="*/ 2328378 h 6634795"/>
              <a:gd name="connsiteX5630" fmla="*/ 5774272 w 11989919"/>
              <a:gd name="connsiteY5630" fmla="*/ 2328376 h 6634795"/>
              <a:gd name="connsiteX5631" fmla="*/ 5810848 w 11989919"/>
              <a:gd name="connsiteY5631" fmla="*/ 2364954 h 6634795"/>
              <a:gd name="connsiteX5632" fmla="*/ 5774272 w 11989919"/>
              <a:gd name="connsiteY5632" fmla="*/ 2401538 h 6634795"/>
              <a:gd name="connsiteX5633" fmla="*/ 5737697 w 11989919"/>
              <a:gd name="connsiteY5633" fmla="*/ 2364954 h 6634795"/>
              <a:gd name="connsiteX5634" fmla="*/ 5774272 w 11989919"/>
              <a:gd name="connsiteY5634" fmla="*/ 2328376 h 6634795"/>
              <a:gd name="connsiteX5635" fmla="*/ 5553593 w 11989919"/>
              <a:gd name="connsiteY5635" fmla="*/ 2328375 h 6634795"/>
              <a:gd name="connsiteX5636" fmla="*/ 5590169 w 11989919"/>
              <a:gd name="connsiteY5636" fmla="*/ 2364952 h 6634795"/>
              <a:gd name="connsiteX5637" fmla="*/ 5553593 w 11989919"/>
              <a:gd name="connsiteY5637" fmla="*/ 2401536 h 6634795"/>
              <a:gd name="connsiteX5638" fmla="*/ 5517018 w 11989919"/>
              <a:gd name="connsiteY5638" fmla="*/ 2364952 h 6634795"/>
              <a:gd name="connsiteX5639" fmla="*/ 5553593 w 11989919"/>
              <a:gd name="connsiteY5639" fmla="*/ 2328375 h 6634795"/>
              <a:gd name="connsiteX5640" fmla="*/ 5332913 w 11989919"/>
              <a:gd name="connsiteY5640" fmla="*/ 2328373 h 6634795"/>
              <a:gd name="connsiteX5641" fmla="*/ 5369490 w 11989919"/>
              <a:gd name="connsiteY5641" fmla="*/ 2364950 h 6634795"/>
              <a:gd name="connsiteX5642" fmla="*/ 5332913 w 11989919"/>
              <a:gd name="connsiteY5642" fmla="*/ 2401534 h 6634795"/>
              <a:gd name="connsiteX5643" fmla="*/ 5296337 w 11989919"/>
              <a:gd name="connsiteY5643" fmla="*/ 2364950 h 6634795"/>
              <a:gd name="connsiteX5644" fmla="*/ 5332913 w 11989919"/>
              <a:gd name="connsiteY5644" fmla="*/ 2328373 h 6634795"/>
              <a:gd name="connsiteX5645" fmla="*/ 5112230 w 11989919"/>
              <a:gd name="connsiteY5645" fmla="*/ 2328371 h 6634795"/>
              <a:gd name="connsiteX5646" fmla="*/ 5148807 w 11989919"/>
              <a:gd name="connsiteY5646" fmla="*/ 2364948 h 6634795"/>
              <a:gd name="connsiteX5647" fmla="*/ 5112230 w 11989919"/>
              <a:gd name="connsiteY5647" fmla="*/ 2401532 h 6634795"/>
              <a:gd name="connsiteX5648" fmla="*/ 5075655 w 11989919"/>
              <a:gd name="connsiteY5648" fmla="*/ 2364948 h 6634795"/>
              <a:gd name="connsiteX5649" fmla="*/ 5112230 w 11989919"/>
              <a:gd name="connsiteY5649" fmla="*/ 2328371 h 6634795"/>
              <a:gd name="connsiteX5650" fmla="*/ 4891552 w 11989919"/>
              <a:gd name="connsiteY5650" fmla="*/ 2328369 h 6634795"/>
              <a:gd name="connsiteX5651" fmla="*/ 4928127 w 11989919"/>
              <a:gd name="connsiteY5651" fmla="*/ 2364946 h 6634795"/>
              <a:gd name="connsiteX5652" fmla="*/ 4891552 w 11989919"/>
              <a:gd name="connsiteY5652" fmla="*/ 2401530 h 6634795"/>
              <a:gd name="connsiteX5653" fmla="*/ 4854975 w 11989919"/>
              <a:gd name="connsiteY5653" fmla="*/ 2364946 h 6634795"/>
              <a:gd name="connsiteX5654" fmla="*/ 4891552 w 11989919"/>
              <a:gd name="connsiteY5654" fmla="*/ 2328369 h 6634795"/>
              <a:gd name="connsiteX5655" fmla="*/ 4670871 w 11989919"/>
              <a:gd name="connsiteY5655" fmla="*/ 2328367 h 6634795"/>
              <a:gd name="connsiteX5656" fmla="*/ 4707447 w 11989919"/>
              <a:gd name="connsiteY5656" fmla="*/ 2364944 h 6634795"/>
              <a:gd name="connsiteX5657" fmla="*/ 4670871 w 11989919"/>
              <a:gd name="connsiteY5657" fmla="*/ 2401527 h 6634795"/>
              <a:gd name="connsiteX5658" fmla="*/ 4634295 w 11989919"/>
              <a:gd name="connsiteY5658" fmla="*/ 2364944 h 6634795"/>
              <a:gd name="connsiteX5659" fmla="*/ 4670871 w 11989919"/>
              <a:gd name="connsiteY5659" fmla="*/ 2328367 h 6634795"/>
              <a:gd name="connsiteX5660" fmla="*/ 4450188 w 11989919"/>
              <a:gd name="connsiteY5660" fmla="*/ 2328365 h 6634795"/>
              <a:gd name="connsiteX5661" fmla="*/ 4486764 w 11989919"/>
              <a:gd name="connsiteY5661" fmla="*/ 2364942 h 6634795"/>
              <a:gd name="connsiteX5662" fmla="*/ 4450188 w 11989919"/>
              <a:gd name="connsiteY5662" fmla="*/ 2401525 h 6634795"/>
              <a:gd name="connsiteX5663" fmla="*/ 4413613 w 11989919"/>
              <a:gd name="connsiteY5663" fmla="*/ 2364942 h 6634795"/>
              <a:gd name="connsiteX5664" fmla="*/ 4450188 w 11989919"/>
              <a:gd name="connsiteY5664" fmla="*/ 2328365 h 6634795"/>
              <a:gd name="connsiteX5665" fmla="*/ 4229507 w 11989919"/>
              <a:gd name="connsiteY5665" fmla="*/ 2328364 h 6634795"/>
              <a:gd name="connsiteX5666" fmla="*/ 4266084 w 11989919"/>
              <a:gd name="connsiteY5666" fmla="*/ 2364940 h 6634795"/>
              <a:gd name="connsiteX5667" fmla="*/ 4229507 w 11989919"/>
              <a:gd name="connsiteY5667" fmla="*/ 2401523 h 6634795"/>
              <a:gd name="connsiteX5668" fmla="*/ 4192931 w 11989919"/>
              <a:gd name="connsiteY5668" fmla="*/ 2364940 h 6634795"/>
              <a:gd name="connsiteX5669" fmla="*/ 4229507 w 11989919"/>
              <a:gd name="connsiteY5669" fmla="*/ 2328364 h 6634795"/>
              <a:gd name="connsiteX5670" fmla="*/ 4008847 w 11989919"/>
              <a:gd name="connsiteY5670" fmla="*/ 2328362 h 6634795"/>
              <a:gd name="connsiteX5671" fmla="*/ 4045426 w 11989919"/>
              <a:gd name="connsiteY5671" fmla="*/ 2364939 h 6634795"/>
              <a:gd name="connsiteX5672" fmla="*/ 4008847 w 11989919"/>
              <a:gd name="connsiteY5672" fmla="*/ 2401521 h 6634795"/>
              <a:gd name="connsiteX5673" fmla="*/ 3972267 w 11989919"/>
              <a:gd name="connsiteY5673" fmla="*/ 2364939 h 6634795"/>
              <a:gd name="connsiteX5674" fmla="*/ 4008847 w 11989919"/>
              <a:gd name="connsiteY5674" fmla="*/ 2328362 h 6634795"/>
              <a:gd name="connsiteX5675" fmla="*/ 3788165 w 11989919"/>
              <a:gd name="connsiteY5675" fmla="*/ 2328360 h 6634795"/>
              <a:gd name="connsiteX5676" fmla="*/ 3824738 w 11989919"/>
              <a:gd name="connsiteY5676" fmla="*/ 2364937 h 6634795"/>
              <a:gd name="connsiteX5677" fmla="*/ 3788165 w 11989919"/>
              <a:gd name="connsiteY5677" fmla="*/ 2401519 h 6634795"/>
              <a:gd name="connsiteX5678" fmla="*/ 3751588 w 11989919"/>
              <a:gd name="connsiteY5678" fmla="*/ 2364937 h 6634795"/>
              <a:gd name="connsiteX5679" fmla="*/ 3788165 w 11989919"/>
              <a:gd name="connsiteY5679" fmla="*/ 2328360 h 6634795"/>
              <a:gd name="connsiteX5680" fmla="*/ 3567479 w 11989919"/>
              <a:gd name="connsiteY5680" fmla="*/ 2328358 h 6634795"/>
              <a:gd name="connsiteX5681" fmla="*/ 3604051 w 11989919"/>
              <a:gd name="connsiteY5681" fmla="*/ 2364935 h 6634795"/>
              <a:gd name="connsiteX5682" fmla="*/ 3567479 w 11989919"/>
              <a:gd name="connsiteY5682" fmla="*/ 2401517 h 6634795"/>
              <a:gd name="connsiteX5683" fmla="*/ 3530908 w 11989919"/>
              <a:gd name="connsiteY5683" fmla="*/ 2364935 h 6634795"/>
              <a:gd name="connsiteX5684" fmla="*/ 3567479 w 11989919"/>
              <a:gd name="connsiteY5684" fmla="*/ 2328358 h 6634795"/>
              <a:gd name="connsiteX5685" fmla="*/ 3346801 w 11989919"/>
              <a:gd name="connsiteY5685" fmla="*/ 2328356 h 6634795"/>
              <a:gd name="connsiteX5686" fmla="*/ 3383375 w 11989919"/>
              <a:gd name="connsiteY5686" fmla="*/ 2364933 h 6634795"/>
              <a:gd name="connsiteX5687" fmla="*/ 3346801 w 11989919"/>
              <a:gd name="connsiteY5687" fmla="*/ 2401515 h 6634795"/>
              <a:gd name="connsiteX5688" fmla="*/ 3310228 w 11989919"/>
              <a:gd name="connsiteY5688" fmla="*/ 2364933 h 6634795"/>
              <a:gd name="connsiteX5689" fmla="*/ 3346801 w 11989919"/>
              <a:gd name="connsiteY5689" fmla="*/ 2328356 h 6634795"/>
              <a:gd name="connsiteX5690" fmla="*/ 3126126 w 11989919"/>
              <a:gd name="connsiteY5690" fmla="*/ 2328355 h 6634795"/>
              <a:gd name="connsiteX5691" fmla="*/ 3162696 w 11989919"/>
              <a:gd name="connsiteY5691" fmla="*/ 2364931 h 6634795"/>
              <a:gd name="connsiteX5692" fmla="*/ 3126126 w 11989919"/>
              <a:gd name="connsiteY5692" fmla="*/ 2401512 h 6634795"/>
              <a:gd name="connsiteX5693" fmla="*/ 3089541 w 11989919"/>
              <a:gd name="connsiteY5693" fmla="*/ 2364931 h 6634795"/>
              <a:gd name="connsiteX5694" fmla="*/ 3126126 w 11989919"/>
              <a:gd name="connsiteY5694" fmla="*/ 2328355 h 6634795"/>
              <a:gd name="connsiteX5695" fmla="*/ 2905436 w 11989919"/>
              <a:gd name="connsiteY5695" fmla="*/ 2328353 h 6634795"/>
              <a:gd name="connsiteX5696" fmla="*/ 2942013 w 11989919"/>
              <a:gd name="connsiteY5696" fmla="*/ 2364928 h 6634795"/>
              <a:gd name="connsiteX5697" fmla="*/ 2905436 w 11989919"/>
              <a:gd name="connsiteY5697" fmla="*/ 2401510 h 6634795"/>
              <a:gd name="connsiteX5698" fmla="*/ 2868866 w 11989919"/>
              <a:gd name="connsiteY5698" fmla="*/ 2364928 h 6634795"/>
              <a:gd name="connsiteX5699" fmla="*/ 2905436 w 11989919"/>
              <a:gd name="connsiteY5699" fmla="*/ 2328353 h 6634795"/>
              <a:gd name="connsiteX5700" fmla="*/ 2684758 w 11989919"/>
              <a:gd name="connsiteY5700" fmla="*/ 2328350 h 6634795"/>
              <a:gd name="connsiteX5701" fmla="*/ 2721329 w 11989919"/>
              <a:gd name="connsiteY5701" fmla="*/ 2364926 h 6634795"/>
              <a:gd name="connsiteX5702" fmla="*/ 2684758 w 11989919"/>
              <a:gd name="connsiteY5702" fmla="*/ 2401508 h 6634795"/>
              <a:gd name="connsiteX5703" fmla="*/ 2648177 w 11989919"/>
              <a:gd name="connsiteY5703" fmla="*/ 2364926 h 6634795"/>
              <a:gd name="connsiteX5704" fmla="*/ 2684758 w 11989919"/>
              <a:gd name="connsiteY5704" fmla="*/ 2328350 h 6634795"/>
              <a:gd name="connsiteX5705" fmla="*/ 2464071 w 11989919"/>
              <a:gd name="connsiteY5705" fmla="*/ 2328349 h 6634795"/>
              <a:gd name="connsiteX5706" fmla="*/ 2500650 w 11989919"/>
              <a:gd name="connsiteY5706" fmla="*/ 2364925 h 6634795"/>
              <a:gd name="connsiteX5707" fmla="*/ 2464071 w 11989919"/>
              <a:gd name="connsiteY5707" fmla="*/ 2401506 h 6634795"/>
              <a:gd name="connsiteX5708" fmla="*/ 2427500 w 11989919"/>
              <a:gd name="connsiteY5708" fmla="*/ 2364925 h 6634795"/>
              <a:gd name="connsiteX5709" fmla="*/ 2464071 w 11989919"/>
              <a:gd name="connsiteY5709" fmla="*/ 2328349 h 6634795"/>
              <a:gd name="connsiteX5710" fmla="*/ 2243393 w 11989919"/>
              <a:gd name="connsiteY5710" fmla="*/ 2328347 h 6634795"/>
              <a:gd name="connsiteX5711" fmla="*/ 2279972 w 11989919"/>
              <a:gd name="connsiteY5711" fmla="*/ 2364923 h 6634795"/>
              <a:gd name="connsiteX5712" fmla="*/ 2243393 w 11989919"/>
              <a:gd name="connsiteY5712" fmla="*/ 2401503 h 6634795"/>
              <a:gd name="connsiteX5713" fmla="*/ 2206817 w 11989919"/>
              <a:gd name="connsiteY5713" fmla="*/ 2364923 h 6634795"/>
              <a:gd name="connsiteX5714" fmla="*/ 2243393 w 11989919"/>
              <a:gd name="connsiteY5714" fmla="*/ 2328347 h 6634795"/>
              <a:gd name="connsiteX5715" fmla="*/ 2022713 w 11989919"/>
              <a:gd name="connsiteY5715" fmla="*/ 2328344 h 6634795"/>
              <a:gd name="connsiteX5716" fmla="*/ 2059288 w 11989919"/>
              <a:gd name="connsiteY5716" fmla="*/ 2364921 h 6634795"/>
              <a:gd name="connsiteX5717" fmla="*/ 2022713 w 11989919"/>
              <a:gd name="connsiteY5717" fmla="*/ 2401501 h 6634795"/>
              <a:gd name="connsiteX5718" fmla="*/ 1986179 w 11989919"/>
              <a:gd name="connsiteY5718" fmla="*/ 2364921 h 6634795"/>
              <a:gd name="connsiteX5719" fmla="*/ 2022713 w 11989919"/>
              <a:gd name="connsiteY5719" fmla="*/ 2328344 h 6634795"/>
              <a:gd name="connsiteX5720" fmla="*/ 1802069 w 11989919"/>
              <a:gd name="connsiteY5720" fmla="*/ 2328343 h 6634795"/>
              <a:gd name="connsiteX5721" fmla="*/ 1838644 w 11989919"/>
              <a:gd name="connsiteY5721" fmla="*/ 2364919 h 6634795"/>
              <a:gd name="connsiteX5722" fmla="*/ 1802069 w 11989919"/>
              <a:gd name="connsiteY5722" fmla="*/ 2401499 h 6634795"/>
              <a:gd name="connsiteX5723" fmla="*/ 1765492 w 11989919"/>
              <a:gd name="connsiteY5723" fmla="*/ 2364919 h 6634795"/>
              <a:gd name="connsiteX5724" fmla="*/ 1802069 w 11989919"/>
              <a:gd name="connsiteY5724" fmla="*/ 2328343 h 6634795"/>
              <a:gd name="connsiteX5725" fmla="*/ 1581383 w 11989919"/>
              <a:gd name="connsiteY5725" fmla="*/ 2328341 h 6634795"/>
              <a:gd name="connsiteX5726" fmla="*/ 1617959 w 11989919"/>
              <a:gd name="connsiteY5726" fmla="*/ 2364917 h 6634795"/>
              <a:gd name="connsiteX5727" fmla="*/ 1581383 w 11989919"/>
              <a:gd name="connsiteY5727" fmla="*/ 2401497 h 6634795"/>
              <a:gd name="connsiteX5728" fmla="*/ 1544807 w 11989919"/>
              <a:gd name="connsiteY5728" fmla="*/ 2364917 h 6634795"/>
              <a:gd name="connsiteX5729" fmla="*/ 1581383 w 11989919"/>
              <a:gd name="connsiteY5729" fmla="*/ 2328341 h 6634795"/>
              <a:gd name="connsiteX5730" fmla="*/ 1360697 w 11989919"/>
              <a:gd name="connsiteY5730" fmla="*/ 2328338 h 6634795"/>
              <a:gd name="connsiteX5731" fmla="*/ 1397273 w 11989919"/>
              <a:gd name="connsiteY5731" fmla="*/ 2364915 h 6634795"/>
              <a:gd name="connsiteX5732" fmla="*/ 1360697 w 11989919"/>
              <a:gd name="connsiteY5732" fmla="*/ 2401495 h 6634795"/>
              <a:gd name="connsiteX5733" fmla="*/ 1324121 w 11989919"/>
              <a:gd name="connsiteY5733" fmla="*/ 2364915 h 6634795"/>
              <a:gd name="connsiteX5734" fmla="*/ 1360697 w 11989919"/>
              <a:gd name="connsiteY5734" fmla="*/ 2328338 h 6634795"/>
              <a:gd name="connsiteX5735" fmla="*/ 1140011 w 11989919"/>
              <a:gd name="connsiteY5735" fmla="*/ 2328337 h 6634795"/>
              <a:gd name="connsiteX5736" fmla="*/ 1176587 w 11989919"/>
              <a:gd name="connsiteY5736" fmla="*/ 2364913 h 6634795"/>
              <a:gd name="connsiteX5737" fmla="*/ 1140011 w 11989919"/>
              <a:gd name="connsiteY5737" fmla="*/ 2401493 h 6634795"/>
              <a:gd name="connsiteX5738" fmla="*/ 1103435 w 11989919"/>
              <a:gd name="connsiteY5738" fmla="*/ 2364913 h 6634795"/>
              <a:gd name="connsiteX5739" fmla="*/ 1140011 w 11989919"/>
              <a:gd name="connsiteY5739" fmla="*/ 2328337 h 6634795"/>
              <a:gd name="connsiteX5740" fmla="*/ 919325 w 11989919"/>
              <a:gd name="connsiteY5740" fmla="*/ 2328335 h 6634795"/>
              <a:gd name="connsiteX5741" fmla="*/ 955901 w 11989919"/>
              <a:gd name="connsiteY5741" fmla="*/ 2364911 h 6634795"/>
              <a:gd name="connsiteX5742" fmla="*/ 919325 w 11989919"/>
              <a:gd name="connsiteY5742" fmla="*/ 2401491 h 6634795"/>
              <a:gd name="connsiteX5743" fmla="*/ 882749 w 11989919"/>
              <a:gd name="connsiteY5743" fmla="*/ 2364911 h 6634795"/>
              <a:gd name="connsiteX5744" fmla="*/ 919325 w 11989919"/>
              <a:gd name="connsiteY5744" fmla="*/ 2328335 h 6634795"/>
              <a:gd name="connsiteX5745" fmla="*/ 698639 w 11989919"/>
              <a:gd name="connsiteY5745" fmla="*/ 2328333 h 6634795"/>
              <a:gd name="connsiteX5746" fmla="*/ 735215 w 11989919"/>
              <a:gd name="connsiteY5746" fmla="*/ 2364909 h 6634795"/>
              <a:gd name="connsiteX5747" fmla="*/ 698639 w 11989919"/>
              <a:gd name="connsiteY5747" fmla="*/ 2401488 h 6634795"/>
              <a:gd name="connsiteX5748" fmla="*/ 662063 w 11989919"/>
              <a:gd name="connsiteY5748" fmla="*/ 2364909 h 6634795"/>
              <a:gd name="connsiteX5749" fmla="*/ 698639 w 11989919"/>
              <a:gd name="connsiteY5749" fmla="*/ 2328333 h 6634795"/>
              <a:gd name="connsiteX5750" fmla="*/ 477953 w 11989919"/>
              <a:gd name="connsiteY5750" fmla="*/ 2328331 h 6634795"/>
              <a:gd name="connsiteX5751" fmla="*/ 514529 w 11989919"/>
              <a:gd name="connsiteY5751" fmla="*/ 2364907 h 6634795"/>
              <a:gd name="connsiteX5752" fmla="*/ 477953 w 11989919"/>
              <a:gd name="connsiteY5752" fmla="*/ 2401486 h 6634795"/>
              <a:gd name="connsiteX5753" fmla="*/ 441377 w 11989919"/>
              <a:gd name="connsiteY5753" fmla="*/ 2364907 h 6634795"/>
              <a:gd name="connsiteX5754" fmla="*/ 477953 w 11989919"/>
              <a:gd name="connsiteY5754" fmla="*/ 2328331 h 6634795"/>
              <a:gd name="connsiteX5755" fmla="*/ 257266 w 11989919"/>
              <a:gd name="connsiteY5755" fmla="*/ 2328329 h 6634795"/>
              <a:gd name="connsiteX5756" fmla="*/ 293842 w 11989919"/>
              <a:gd name="connsiteY5756" fmla="*/ 2364905 h 6634795"/>
              <a:gd name="connsiteX5757" fmla="*/ 257266 w 11989919"/>
              <a:gd name="connsiteY5757" fmla="*/ 2401484 h 6634795"/>
              <a:gd name="connsiteX5758" fmla="*/ 220690 w 11989919"/>
              <a:gd name="connsiteY5758" fmla="*/ 2364905 h 6634795"/>
              <a:gd name="connsiteX5759" fmla="*/ 257266 w 11989919"/>
              <a:gd name="connsiteY5759" fmla="*/ 2328329 h 6634795"/>
              <a:gd name="connsiteX5760" fmla="*/ 36580 w 11989919"/>
              <a:gd name="connsiteY5760" fmla="*/ 2328327 h 6634795"/>
              <a:gd name="connsiteX5761" fmla="*/ 73156 w 11989919"/>
              <a:gd name="connsiteY5761" fmla="*/ 2364904 h 6634795"/>
              <a:gd name="connsiteX5762" fmla="*/ 36580 w 11989919"/>
              <a:gd name="connsiteY5762" fmla="*/ 2401482 h 6634795"/>
              <a:gd name="connsiteX5763" fmla="*/ 4 w 11989919"/>
              <a:gd name="connsiteY5763" fmla="*/ 2364904 h 6634795"/>
              <a:gd name="connsiteX5764" fmla="*/ 36580 w 11989919"/>
              <a:gd name="connsiteY5764" fmla="*/ 2328327 h 6634795"/>
              <a:gd name="connsiteX5765" fmla="*/ 11732658 w 11989919"/>
              <a:gd name="connsiteY5765" fmla="*/ 2328326 h 6634795"/>
              <a:gd name="connsiteX5766" fmla="*/ 11769234 w 11989919"/>
              <a:gd name="connsiteY5766" fmla="*/ 2364902 h 6634795"/>
              <a:gd name="connsiteX5767" fmla="*/ 11732658 w 11989919"/>
              <a:gd name="connsiteY5767" fmla="*/ 2401479 h 6634795"/>
              <a:gd name="connsiteX5768" fmla="*/ 11696082 w 11989919"/>
              <a:gd name="connsiteY5768" fmla="*/ 2364902 h 6634795"/>
              <a:gd name="connsiteX5769" fmla="*/ 11732658 w 11989919"/>
              <a:gd name="connsiteY5769" fmla="*/ 2328326 h 6634795"/>
              <a:gd name="connsiteX5770" fmla="*/ 11953343 w 11989919"/>
              <a:gd name="connsiteY5770" fmla="*/ 2328324 h 6634795"/>
              <a:gd name="connsiteX5771" fmla="*/ 11989919 w 11989919"/>
              <a:gd name="connsiteY5771" fmla="*/ 2364900 h 6634795"/>
              <a:gd name="connsiteX5772" fmla="*/ 11953343 w 11989919"/>
              <a:gd name="connsiteY5772" fmla="*/ 2401477 h 6634795"/>
              <a:gd name="connsiteX5773" fmla="*/ 11916767 w 11989919"/>
              <a:gd name="connsiteY5773" fmla="*/ 2364900 h 6634795"/>
              <a:gd name="connsiteX5774" fmla="*/ 11953343 w 11989919"/>
              <a:gd name="connsiteY5774" fmla="*/ 2328324 h 6634795"/>
              <a:gd name="connsiteX5775" fmla="*/ 11732658 w 11989919"/>
              <a:gd name="connsiteY5775" fmla="*/ 2116659 h 6634795"/>
              <a:gd name="connsiteX5776" fmla="*/ 11769234 w 11989919"/>
              <a:gd name="connsiteY5776" fmla="*/ 2153235 h 6634795"/>
              <a:gd name="connsiteX5777" fmla="*/ 11732658 w 11989919"/>
              <a:gd name="connsiteY5777" fmla="*/ 2189811 h 6634795"/>
              <a:gd name="connsiteX5778" fmla="*/ 11696082 w 11989919"/>
              <a:gd name="connsiteY5778" fmla="*/ 2153235 h 6634795"/>
              <a:gd name="connsiteX5779" fmla="*/ 11732658 w 11989919"/>
              <a:gd name="connsiteY5779" fmla="*/ 2116659 h 6634795"/>
              <a:gd name="connsiteX5780" fmla="*/ 11511977 w 11989919"/>
              <a:gd name="connsiteY5780" fmla="*/ 2116659 h 6634795"/>
              <a:gd name="connsiteX5781" fmla="*/ 11548553 w 11989919"/>
              <a:gd name="connsiteY5781" fmla="*/ 2153238 h 6634795"/>
              <a:gd name="connsiteX5782" fmla="*/ 11511977 w 11989919"/>
              <a:gd name="connsiteY5782" fmla="*/ 2189895 h 6634795"/>
              <a:gd name="connsiteX5783" fmla="*/ 11475401 w 11989919"/>
              <a:gd name="connsiteY5783" fmla="*/ 2153238 h 6634795"/>
              <a:gd name="connsiteX5784" fmla="*/ 11511977 w 11989919"/>
              <a:gd name="connsiteY5784" fmla="*/ 2116659 h 6634795"/>
              <a:gd name="connsiteX5785" fmla="*/ 11291296 w 11989919"/>
              <a:gd name="connsiteY5785" fmla="*/ 2116659 h 6634795"/>
              <a:gd name="connsiteX5786" fmla="*/ 11327872 w 11989919"/>
              <a:gd name="connsiteY5786" fmla="*/ 2153238 h 6634795"/>
              <a:gd name="connsiteX5787" fmla="*/ 11291296 w 11989919"/>
              <a:gd name="connsiteY5787" fmla="*/ 2189893 h 6634795"/>
              <a:gd name="connsiteX5788" fmla="*/ 11254720 w 11989919"/>
              <a:gd name="connsiteY5788" fmla="*/ 2153238 h 6634795"/>
              <a:gd name="connsiteX5789" fmla="*/ 11291296 w 11989919"/>
              <a:gd name="connsiteY5789" fmla="*/ 2116659 h 6634795"/>
              <a:gd name="connsiteX5790" fmla="*/ 11070615 w 11989919"/>
              <a:gd name="connsiteY5790" fmla="*/ 2116659 h 6634795"/>
              <a:gd name="connsiteX5791" fmla="*/ 11107191 w 11989919"/>
              <a:gd name="connsiteY5791" fmla="*/ 2153238 h 6634795"/>
              <a:gd name="connsiteX5792" fmla="*/ 11070615 w 11989919"/>
              <a:gd name="connsiteY5792" fmla="*/ 2189892 h 6634795"/>
              <a:gd name="connsiteX5793" fmla="*/ 11034039 w 11989919"/>
              <a:gd name="connsiteY5793" fmla="*/ 2153238 h 6634795"/>
              <a:gd name="connsiteX5794" fmla="*/ 11070615 w 11989919"/>
              <a:gd name="connsiteY5794" fmla="*/ 2116659 h 6634795"/>
              <a:gd name="connsiteX5795" fmla="*/ 10849934 w 11989919"/>
              <a:gd name="connsiteY5795" fmla="*/ 2116659 h 6634795"/>
              <a:gd name="connsiteX5796" fmla="*/ 10886510 w 11989919"/>
              <a:gd name="connsiteY5796" fmla="*/ 2153238 h 6634795"/>
              <a:gd name="connsiteX5797" fmla="*/ 10849934 w 11989919"/>
              <a:gd name="connsiteY5797" fmla="*/ 2189890 h 6634795"/>
              <a:gd name="connsiteX5798" fmla="*/ 10813358 w 11989919"/>
              <a:gd name="connsiteY5798" fmla="*/ 2153238 h 6634795"/>
              <a:gd name="connsiteX5799" fmla="*/ 10849934 w 11989919"/>
              <a:gd name="connsiteY5799" fmla="*/ 2116659 h 6634795"/>
              <a:gd name="connsiteX5800" fmla="*/ 10629253 w 11989919"/>
              <a:gd name="connsiteY5800" fmla="*/ 2116659 h 6634795"/>
              <a:gd name="connsiteX5801" fmla="*/ 10665829 w 11989919"/>
              <a:gd name="connsiteY5801" fmla="*/ 2153238 h 6634795"/>
              <a:gd name="connsiteX5802" fmla="*/ 10629253 w 11989919"/>
              <a:gd name="connsiteY5802" fmla="*/ 2189889 h 6634795"/>
              <a:gd name="connsiteX5803" fmla="*/ 10592677 w 11989919"/>
              <a:gd name="connsiteY5803" fmla="*/ 2153238 h 6634795"/>
              <a:gd name="connsiteX5804" fmla="*/ 10629253 w 11989919"/>
              <a:gd name="connsiteY5804" fmla="*/ 2116659 h 6634795"/>
              <a:gd name="connsiteX5805" fmla="*/ 10408572 w 11989919"/>
              <a:gd name="connsiteY5805" fmla="*/ 2116659 h 6634795"/>
              <a:gd name="connsiteX5806" fmla="*/ 10445148 w 11989919"/>
              <a:gd name="connsiteY5806" fmla="*/ 2153238 h 6634795"/>
              <a:gd name="connsiteX5807" fmla="*/ 10408572 w 11989919"/>
              <a:gd name="connsiteY5807" fmla="*/ 2189887 h 6634795"/>
              <a:gd name="connsiteX5808" fmla="*/ 10371996 w 11989919"/>
              <a:gd name="connsiteY5808" fmla="*/ 2153238 h 6634795"/>
              <a:gd name="connsiteX5809" fmla="*/ 10408572 w 11989919"/>
              <a:gd name="connsiteY5809" fmla="*/ 2116659 h 6634795"/>
              <a:gd name="connsiteX5810" fmla="*/ 10187891 w 11989919"/>
              <a:gd name="connsiteY5810" fmla="*/ 2116659 h 6634795"/>
              <a:gd name="connsiteX5811" fmla="*/ 10224467 w 11989919"/>
              <a:gd name="connsiteY5811" fmla="*/ 2153238 h 6634795"/>
              <a:gd name="connsiteX5812" fmla="*/ 10187891 w 11989919"/>
              <a:gd name="connsiteY5812" fmla="*/ 2189886 h 6634795"/>
              <a:gd name="connsiteX5813" fmla="*/ 10151315 w 11989919"/>
              <a:gd name="connsiteY5813" fmla="*/ 2153238 h 6634795"/>
              <a:gd name="connsiteX5814" fmla="*/ 10187891 w 11989919"/>
              <a:gd name="connsiteY5814" fmla="*/ 2116659 h 6634795"/>
              <a:gd name="connsiteX5815" fmla="*/ 9967210 w 11989919"/>
              <a:gd name="connsiteY5815" fmla="*/ 2116659 h 6634795"/>
              <a:gd name="connsiteX5816" fmla="*/ 10003786 w 11989919"/>
              <a:gd name="connsiteY5816" fmla="*/ 2153238 h 6634795"/>
              <a:gd name="connsiteX5817" fmla="*/ 9967210 w 11989919"/>
              <a:gd name="connsiteY5817" fmla="*/ 2189883 h 6634795"/>
              <a:gd name="connsiteX5818" fmla="*/ 9930634 w 11989919"/>
              <a:gd name="connsiteY5818" fmla="*/ 2153238 h 6634795"/>
              <a:gd name="connsiteX5819" fmla="*/ 9967210 w 11989919"/>
              <a:gd name="connsiteY5819" fmla="*/ 2116659 h 6634795"/>
              <a:gd name="connsiteX5820" fmla="*/ 9746529 w 11989919"/>
              <a:gd name="connsiteY5820" fmla="*/ 2116659 h 6634795"/>
              <a:gd name="connsiteX5821" fmla="*/ 9783105 w 11989919"/>
              <a:gd name="connsiteY5821" fmla="*/ 2153238 h 6634795"/>
              <a:gd name="connsiteX5822" fmla="*/ 9746529 w 11989919"/>
              <a:gd name="connsiteY5822" fmla="*/ 2189883 h 6634795"/>
              <a:gd name="connsiteX5823" fmla="*/ 9709953 w 11989919"/>
              <a:gd name="connsiteY5823" fmla="*/ 2153238 h 6634795"/>
              <a:gd name="connsiteX5824" fmla="*/ 9746529 w 11989919"/>
              <a:gd name="connsiteY5824" fmla="*/ 2116659 h 6634795"/>
              <a:gd name="connsiteX5825" fmla="*/ 9525848 w 11989919"/>
              <a:gd name="connsiteY5825" fmla="*/ 2116659 h 6634795"/>
              <a:gd name="connsiteX5826" fmla="*/ 9562424 w 11989919"/>
              <a:gd name="connsiteY5826" fmla="*/ 2153238 h 6634795"/>
              <a:gd name="connsiteX5827" fmla="*/ 9525848 w 11989919"/>
              <a:gd name="connsiteY5827" fmla="*/ 2189881 h 6634795"/>
              <a:gd name="connsiteX5828" fmla="*/ 9489272 w 11989919"/>
              <a:gd name="connsiteY5828" fmla="*/ 2153238 h 6634795"/>
              <a:gd name="connsiteX5829" fmla="*/ 9525848 w 11989919"/>
              <a:gd name="connsiteY5829" fmla="*/ 2116659 h 6634795"/>
              <a:gd name="connsiteX5830" fmla="*/ 9305167 w 11989919"/>
              <a:gd name="connsiteY5830" fmla="*/ 2116659 h 6634795"/>
              <a:gd name="connsiteX5831" fmla="*/ 9341743 w 11989919"/>
              <a:gd name="connsiteY5831" fmla="*/ 2153238 h 6634795"/>
              <a:gd name="connsiteX5832" fmla="*/ 9305167 w 11989919"/>
              <a:gd name="connsiteY5832" fmla="*/ 2189879 h 6634795"/>
              <a:gd name="connsiteX5833" fmla="*/ 9268591 w 11989919"/>
              <a:gd name="connsiteY5833" fmla="*/ 2153238 h 6634795"/>
              <a:gd name="connsiteX5834" fmla="*/ 9305167 w 11989919"/>
              <a:gd name="connsiteY5834" fmla="*/ 2116659 h 6634795"/>
              <a:gd name="connsiteX5835" fmla="*/ 9084486 w 11989919"/>
              <a:gd name="connsiteY5835" fmla="*/ 2116659 h 6634795"/>
              <a:gd name="connsiteX5836" fmla="*/ 9121062 w 11989919"/>
              <a:gd name="connsiteY5836" fmla="*/ 2153238 h 6634795"/>
              <a:gd name="connsiteX5837" fmla="*/ 9084486 w 11989919"/>
              <a:gd name="connsiteY5837" fmla="*/ 2189878 h 6634795"/>
              <a:gd name="connsiteX5838" fmla="*/ 9047910 w 11989919"/>
              <a:gd name="connsiteY5838" fmla="*/ 2153238 h 6634795"/>
              <a:gd name="connsiteX5839" fmla="*/ 9084486 w 11989919"/>
              <a:gd name="connsiteY5839" fmla="*/ 2116659 h 6634795"/>
              <a:gd name="connsiteX5840" fmla="*/ 8863805 w 11989919"/>
              <a:gd name="connsiteY5840" fmla="*/ 2116659 h 6634795"/>
              <a:gd name="connsiteX5841" fmla="*/ 8900381 w 11989919"/>
              <a:gd name="connsiteY5841" fmla="*/ 2153238 h 6634795"/>
              <a:gd name="connsiteX5842" fmla="*/ 8863805 w 11989919"/>
              <a:gd name="connsiteY5842" fmla="*/ 2189876 h 6634795"/>
              <a:gd name="connsiteX5843" fmla="*/ 8827229 w 11989919"/>
              <a:gd name="connsiteY5843" fmla="*/ 2153238 h 6634795"/>
              <a:gd name="connsiteX5844" fmla="*/ 8863805 w 11989919"/>
              <a:gd name="connsiteY5844" fmla="*/ 2116659 h 6634795"/>
              <a:gd name="connsiteX5845" fmla="*/ 8643124 w 11989919"/>
              <a:gd name="connsiteY5845" fmla="*/ 2116659 h 6634795"/>
              <a:gd name="connsiteX5846" fmla="*/ 8679700 w 11989919"/>
              <a:gd name="connsiteY5846" fmla="*/ 2153238 h 6634795"/>
              <a:gd name="connsiteX5847" fmla="*/ 8643124 w 11989919"/>
              <a:gd name="connsiteY5847" fmla="*/ 2189875 h 6634795"/>
              <a:gd name="connsiteX5848" fmla="*/ 8606548 w 11989919"/>
              <a:gd name="connsiteY5848" fmla="*/ 2153238 h 6634795"/>
              <a:gd name="connsiteX5849" fmla="*/ 8643124 w 11989919"/>
              <a:gd name="connsiteY5849" fmla="*/ 2116659 h 6634795"/>
              <a:gd name="connsiteX5850" fmla="*/ 8422443 w 11989919"/>
              <a:gd name="connsiteY5850" fmla="*/ 2116659 h 6634795"/>
              <a:gd name="connsiteX5851" fmla="*/ 8459019 w 11989919"/>
              <a:gd name="connsiteY5851" fmla="*/ 2153238 h 6634795"/>
              <a:gd name="connsiteX5852" fmla="*/ 8422443 w 11989919"/>
              <a:gd name="connsiteY5852" fmla="*/ 2189873 h 6634795"/>
              <a:gd name="connsiteX5853" fmla="*/ 8385867 w 11989919"/>
              <a:gd name="connsiteY5853" fmla="*/ 2153238 h 6634795"/>
              <a:gd name="connsiteX5854" fmla="*/ 8422443 w 11989919"/>
              <a:gd name="connsiteY5854" fmla="*/ 2116659 h 6634795"/>
              <a:gd name="connsiteX5855" fmla="*/ 8201762 w 11989919"/>
              <a:gd name="connsiteY5855" fmla="*/ 2116659 h 6634795"/>
              <a:gd name="connsiteX5856" fmla="*/ 8238338 w 11989919"/>
              <a:gd name="connsiteY5856" fmla="*/ 2153238 h 6634795"/>
              <a:gd name="connsiteX5857" fmla="*/ 8201762 w 11989919"/>
              <a:gd name="connsiteY5857" fmla="*/ 2189871 h 6634795"/>
              <a:gd name="connsiteX5858" fmla="*/ 8165186 w 11989919"/>
              <a:gd name="connsiteY5858" fmla="*/ 2153238 h 6634795"/>
              <a:gd name="connsiteX5859" fmla="*/ 8201762 w 11989919"/>
              <a:gd name="connsiteY5859" fmla="*/ 2116659 h 6634795"/>
              <a:gd name="connsiteX5860" fmla="*/ 7981081 w 11989919"/>
              <a:gd name="connsiteY5860" fmla="*/ 2116659 h 6634795"/>
              <a:gd name="connsiteX5861" fmla="*/ 8017657 w 11989919"/>
              <a:gd name="connsiteY5861" fmla="*/ 2153238 h 6634795"/>
              <a:gd name="connsiteX5862" fmla="*/ 7981081 w 11989919"/>
              <a:gd name="connsiteY5862" fmla="*/ 2189870 h 6634795"/>
              <a:gd name="connsiteX5863" fmla="*/ 7944505 w 11989919"/>
              <a:gd name="connsiteY5863" fmla="*/ 2153238 h 6634795"/>
              <a:gd name="connsiteX5864" fmla="*/ 7981081 w 11989919"/>
              <a:gd name="connsiteY5864" fmla="*/ 2116659 h 6634795"/>
              <a:gd name="connsiteX5865" fmla="*/ 7760400 w 11989919"/>
              <a:gd name="connsiteY5865" fmla="*/ 2116659 h 6634795"/>
              <a:gd name="connsiteX5866" fmla="*/ 7796976 w 11989919"/>
              <a:gd name="connsiteY5866" fmla="*/ 2153238 h 6634795"/>
              <a:gd name="connsiteX5867" fmla="*/ 7760400 w 11989919"/>
              <a:gd name="connsiteY5867" fmla="*/ 2189868 h 6634795"/>
              <a:gd name="connsiteX5868" fmla="*/ 7723824 w 11989919"/>
              <a:gd name="connsiteY5868" fmla="*/ 2153238 h 6634795"/>
              <a:gd name="connsiteX5869" fmla="*/ 7760400 w 11989919"/>
              <a:gd name="connsiteY5869" fmla="*/ 2116659 h 6634795"/>
              <a:gd name="connsiteX5870" fmla="*/ 7539719 w 11989919"/>
              <a:gd name="connsiteY5870" fmla="*/ 2116659 h 6634795"/>
              <a:gd name="connsiteX5871" fmla="*/ 7576295 w 11989919"/>
              <a:gd name="connsiteY5871" fmla="*/ 2153238 h 6634795"/>
              <a:gd name="connsiteX5872" fmla="*/ 7539719 w 11989919"/>
              <a:gd name="connsiteY5872" fmla="*/ 2189867 h 6634795"/>
              <a:gd name="connsiteX5873" fmla="*/ 7503143 w 11989919"/>
              <a:gd name="connsiteY5873" fmla="*/ 2153238 h 6634795"/>
              <a:gd name="connsiteX5874" fmla="*/ 7539719 w 11989919"/>
              <a:gd name="connsiteY5874" fmla="*/ 2116659 h 6634795"/>
              <a:gd name="connsiteX5875" fmla="*/ 7319038 w 11989919"/>
              <a:gd name="connsiteY5875" fmla="*/ 2116659 h 6634795"/>
              <a:gd name="connsiteX5876" fmla="*/ 7355614 w 11989919"/>
              <a:gd name="connsiteY5876" fmla="*/ 2153238 h 6634795"/>
              <a:gd name="connsiteX5877" fmla="*/ 7319038 w 11989919"/>
              <a:gd name="connsiteY5877" fmla="*/ 2189865 h 6634795"/>
              <a:gd name="connsiteX5878" fmla="*/ 7282462 w 11989919"/>
              <a:gd name="connsiteY5878" fmla="*/ 2153238 h 6634795"/>
              <a:gd name="connsiteX5879" fmla="*/ 7319038 w 11989919"/>
              <a:gd name="connsiteY5879" fmla="*/ 2116659 h 6634795"/>
              <a:gd name="connsiteX5880" fmla="*/ 7098357 w 11989919"/>
              <a:gd name="connsiteY5880" fmla="*/ 2116659 h 6634795"/>
              <a:gd name="connsiteX5881" fmla="*/ 7134933 w 11989919"/>
              <a:gd name="connsiteY5881" fmla="*/ 2153238 h 6634795"/>
              <a:gd name="connsiteX5882" fmla="*/ 7098357 w 11989919"/>
              <a:gd name="connsiteY5882" fmla="*/ 2189864 h 6634795"/>
              <a:gd name="connsiteX5883" fmla="*/ 7061781 w 11989919"/>
              <a:gd name="connsiteY5883" fmla="*/ 2153238 h 6634795"/>
              <a:gd name="connsiteX5884" fmla="*/ 7098357 w 11989919"/>
              <a:gd name="connsiteY5884" fmla="*/ 2116659 h 6634795"/>
              <a:gd name="connsiteX5885" fmla="*/ 6877676 w 11989919"/>
              <a:gd name="connsiteY5885" fmla="*/ 2116659 h 6634795"/>
              <a:gd name="connsiteX5886" fmla="*/ 6914252 w 11989919"/>
              <a:gd name="connsiteY5886" fmla="*/ 2153238 h 6634795"/>
              <a:gd name="connsiteX5887" fmla="*/ 6877676 w 11989919"/>
              <a:gd name="connsiteY5887" fmla="*/ 2189862 h 6634795"/>
              <a:gd name="connsiteX5888" fmla="*/ 6841100 w 11989919"/>
              <a:gd name="connsiteY5888" fmla="*/ 2153238 h 6634795"/>
              <a:gd name="connsiteX5889" fmla="*/ 6877676 w 11989919"/>
              <a:gd name="connsiteY5889" fmla="*/ 2116659 h 6634795"/>
              <a:gd name="connsiteX5890" fmla="*/ 6656995 w 11989919"/>
              <a:gd name="connsiteY5890" fmla="*/ 2116659 h 6634795"/>
              <a:gd name="connsiteX5891" fmla="*/ 6693571 w 11989919"/>
              <a:gd name="connsiteY5891" fmla="*/ 2153238 h 6634795"/>
              <a:gd name="connsiteX5892" fmla="*/ 6656995 w 11989919"/>
              <a:gd name="connsiteY5892" fmla="*/ 2189861 h 6634795"/>
              <a:gd name="connsiteX5893" fmla="*/ 6620419 w 11989919"/>
              <a:gd name="connsiteY5893" fmla="*/ 2153238 h 6634795"/>
              <a:gd name="connsiteX5894" fmla="*/ 6656995 w 11989919"/>
              <a:gd name="connsiteY5894" fmla="*/ 2116659 h 6634795"/>
              <a:gd name="connsiteX5895" fmla="*/ 6436314 w 11989919"/>
              <a:gd name="connsiteY5895" fmla="*/ 2116659 h 6634795"/>
              <a:gd name="connsiteX5896" fmla="*/ 6472890 w 11989919"/>
              <a:gd name="connsiteY5896" fmla="*/ 2153238 h 6634795"/>
              <a:gd name="connsiteX5897" fmla="*/ 6436314 w 11989919"/>
              <a:gd name="connsiteY5897" fmla="*/ 2189858 h 6634795"/>
              <a:gd name="connsiteX5898" fmla="*/ 6399738 w 11989919"/>
              <a:gd name="connsiteY5898" fmla="*/ 2153238 h 6634795"/>
              <a:gd name="connsiteX5899" fmla="*/ 6436314 w 11989919"/>
              <a:gd name="connsiteY5899" fmla="*/ 2116659 h 6634795"/>
              <a:gd name="connsiteX5900" fmla="*/ 6215633 w 11989919"/>
              <a:gd name="connsiteY5900" fmla="*/ 2116659 h 6634795"/>
              <a:gd name="connsiteX5901" fmla="*/ 6252209 w 11989919"/>
              <a:gd name="connsiteY5901" fmla="*/ 2153238 h 6634795"/>
              <a:gd name="connsiteX5902" fmla="*/ 6215633 w 11989919"/>
              <a:gd name="connsiteY5902" fmla="*/ 2189857 h 6634795"/>
              <a:gd name="connsiteX5903" fmla="*/ 6179057 w 11989919"/>
              <a:gd name="connsiteY5903" fmla="*/ 2153238 h 6634795"/>
              <a:gd name="connsiteX5904" fmla="*/ 6215633 w 11989919"/>
              <a:gd name="connsiteY5904" fmla="*/ 2116659 h 6634795"/>
              <a:gd name="connsiteX5905" fmla="*/ 5994952 w 11989919"/>
              <a:gd name="connsiteY5905" fmla="*/ 2116659 h 6634795"/>
              <a:gd name="connsiteX5906" fmla="*/ 6031528 w 11989919"/>
              <a:gd name="connsiteY5906" fmla="*/ 2153238 h 6634795"/>
              <a:gd name="connsiteX5907" fmla="*/ 5994952 w 11989919"/>
              <a:gd name="connsiteY5907" fmla="*/ 2189855 h 6634795"/>
              <a:gd name="connsiteX5908" fmla="*/ 5958376 w 11989919"/>
              <a:gd name="connsiteY5908" fmla="*/ 2153238 h 6634795"/>
              <a:gd name="connsiteX5909" fmla="*/ 5994952 w 11989919"/>
              <a:gd name="connsiteY5909" fmla="*/ 2116659 h 6634795"/>
              <a:gd name="connsiteX5910" fmla="*/ 5774272 w 11989919"/>
              <a:gd name="connsiteY5910" fmla="*/ 2116659 h 6634795"/>
              <a:gd name="connsiteX5911" fmla="*/ 5810848 w 11989919"/>
              <a:gd name="connsiteY5911" fmla="*/ 2153238 h 6634795"/>
              <a:gd name="connsiteX5912" fmla="*/ 5774272 w 11989919"/>
              <a:gd name="connsiteY5912" fmla="*/ 2189854 h 6634795"/>
              <a:gd name="connsiteX5913" fmla="*/ 5737697 w 11989919"/>
              <a:gd name="connsiteY5913" fmla="*/ 2153238 h 6634795"/>
              <a:gd name="connsiteX5914" fmla="*/ 5774272 w 11989919"/>
              <a:gd name="connsiteY5914" fmla="*/ 2116659 h 6634795"/>
              <a:gd name="connsiteX5915" fmla="*/ 5553593 w 11989919"/>
              <a:gd name="connsiteY5915" fmla="*/ 2116659 h 6634795"/>
              <a:gd name="connsiteX5916" fmla="*/ 5590169 w 11989919"/>
              <a:gd name="connsiteY5916" fmla="*/ 2153238 h 6634795"/>
              <a:gd name="connsiteX5917" fmla="*/ 5553593 w 11989919"/>
              <a:gd name="connsiteY5917" fmla="*/ 2189852 h 6634795"/>
              <a:gd name="connsiteX5918" fmla="*/ 5517018 w 11989919"/>
              <a:gd name="connsiteY5918" fmla="*/ 2153238 h 6634795"/>
              <a:gd name="connsiteX5919" fmla="*/ 5553593 w 11989919"/>
              <a:gd name="connsiteY5919" fmla="*/ 2116659 h 6634795"/>
              <a:gd name="connsiteX5920" fmla="*/ 5332913 w 11989919"/>
              <a:gd name="connsiteY5920" fmla="*/ 2116659 h 6634795"/>
              <a:gd name="connsiteX5921" fmla="*/ 5369490 w 11989919"/>
              <a:gd name="connsiteY5921" fmla="*/ 2153238 h 6634795"/>
              <a:gd name="connsiteX5922" fmla="*/ 5332913 w 11989919"/>
              <a:gd name="connsiteY5922" fmla="*/ 2189851 h 6634795"/>
              <a:gd name="connsiteX5923" fmla="*/ 5296337 w 11989919"/>
              <a:gd name="connsiteY5923" fmla="*/ 2153238 h 6634795"/>
              <a:gd name="connsiteX5924" fmla="*/ 5332913 w 11989919"/>
              <a:gd name="connsiteY5924" fmla="*/ 2116659 h 6634795"/>
              <a:gd name="connsiteX5925" fmla="*/ 5112230 w 11989919"/>
              <a:gd name="connsiteY5925" fmla="*/ 2116659 h 6634795"/>
              <a:gd name="connsiteX5926" fmla="*/ 5148807 w 11989919"/>
              <a:gd name="connsiteY5926" fmla="*/ 2153238 h 6634795"/>
              <a:gd name="connsiteX5927" fmla="*/ 5112230 w 11989919"/>
              <a:gd name="connsiteY5927" fmla="*/ 2189849 h 6634795"/>
              <a:gd name="connsiteX5928" fmla="*/ 5075655 w 11989919"/>
              <a:gd name="connsiteY5928" fmla="*/ 2153238 h 6634795"/>
              <a:gd name="connsiteX5929" fmla="*/ 5112230 w 11989919"/>
              <a:gd name="connsiteY5929" fmla="*/ 2116659 h 6634795"/>
              <a:gd name="connsiteX5930" fmla="*/ 4891552 w 11989919"/>
              <a:gd name="connsiteY5930" fmla="*/ 2116659 h 6634795"/>
              <a:gd name="connsiteX5931" fmla="*/ 4928127 w 11989919"/>
              <a:gd name="connsiteY5931" fmla="*/ 2153238 h 6634795"/>
              <a:gd name="connsiteX5932" fmla="*/ 4891552 w 11989919"/>
              <a:gd name="connsiteY5932" fmla="*/ 2189848 h 6634795"/>
              <a:gd name="connsiteX5933" fmla="*/ 4854975 w 11989919"/>
              <a:gd name="connsiteY5933" fmla="*/ 2153238 h 6634795"/>
              <a:gd name="connsiteX5934" fmla="*/ 4891552 w 11989919"/>
              <a:gd name="connsiteY5934" fmla="*/ 2116659 h 6634795"/>
              <a:gd name="connsiteX5935" fmla="*/ 4670871 w 11989919"/>
              <a:gd name="connsiteY5935" fmla="*/ 2116659 h 6634795"/>
              <a:gd name="connsiteX5936" fmla="*/ 4707447 w 11989919"/>
              <a:gd name="connsiteY5936" fmla="*/ 2153238 h 6634795"/>
              <a:gd name="connsiteX5937" fmla="*/ 4670871 w 11989919"/>
              <a:gd name="connsiteY5937" fmla="*/ 2189846 h 6634795"/>
              <a:gd name="connsiteX5938" fmla="*/ 4634295 w 11989919"/>
              <a:gd name="connsiteY5938" fmla="*/ 2153238 h 6634795"/>
              <a:gd name="connsiteX5939" fmla="*/ 4670871 w 11989919"/>
              <a:gd name="connsiteY5939" fmla="*/ 2116659 h 6634795"/>
              <a:gd name="connsiteX5940" fmla="*/ 4450188 w 11989919"/>
              <a:gd name="connsiteY5940" fmla="*/ 2116659 h 6634795"/>
              <a:gd name="connsiteX5941" fmla="*/ 4486764 w 11989919"/>
              <a:gd name="connsiteY5941" fmla="*/ 2153238 h 6634795"/>
              <a:gd name="connsiteX5942" fmla="*/ 4450188 w 11989919"/>
              <a:gd name="connsiteY5942" fmla="*/ 2189844 h 6634795"/>
              <a:gd name="connsiteX5943" fmla="*/ 4413613 w 11989919"/>
              <a:gd name="connsiteY5943" fmla="*/ 2153238 h 6634795"/>
              <a:gd name="connsiteX5944" fmla="*/ 4450188 w 11989919"/>
              <a:gd name="connsiteY5944" fmla="*/ 2116659 h 6634795"/>
              <a:gd name="connsiteX5945" fmla="*/ 4229507 w 11989919"/>
              <a:gd name="connsiteY5945" fmla="*/ 2116659 h 6634795"/>
              <a:gd name="connsiteX5946" fmla="*/ 4266084 w 11989919"/>
              <a:gd name="connsiteY5946" fmla="*/ 2153238 h 6634795"/>
              <a:gd name="connsiteX5947" fmla="*/ 4229507 w 11989919"/>
              <a:gd name="connsiteY5947" fmla="*/ 2189843 h 6634795"/>
              <a:gd name="connsiteX5948" fmla="*/ 4192931 w 11989919"/>
              <a:gd name="connsiteY5948" fmla="*/ 2153238 h 6634795"/>
              <a:gd name="connsiteX5949" fmla="*/ 4229507 w 11989919"/>
              <a:gd name="connsiteY5949" fmla="*/ 2116659 h 6634795"/>
              <a:gd name="connsiteX5950" fmla="*/ 4008847 w 11989919"/>
              <a:gd name="connsiteY5950" fmla="*/ 2116659 h 6634795"/>
              <a:gd name="connsiteX5951" fmla="*/ 4045426 w 11989919"/>
              <a:gd name="connsiteY5951" fmla="*/ 2153238 h 6634795"/>
              <a:gd name="connsiteX5952" fmla="*/ 4008847 w 11989919"/>
              <a:gd name="connsiteY5952" fmla="*/ 2189842 h 6634795"/>
              <a:gd name="connsiteX5953" fmla="*/ 3972267 w 11989919"/>
              <a:gd name="connsiteY5953" fmla="*/ 2153238 h 6634795"/>
              <a:gd name="connsiteX5954" fmla="*/ 4008847 w 11989919"/>
              <a:gd name="connsiteY5954" fmla="*/ 2116659 h 6634795"/>
              <a:gd name="connsiteX5955" fmla="*/ 3788165 w 11989919"/>
              <a:gd name="connsiteY5955" fmla="*/ 2116659 h 6634795"/>
              <a:gd name="connsiteX5956" fmla="*/ 3824738 w 11989919"/>
              <a:gd name="connsiteY5956" fmla="*/ 2153238 h 6634795"/>
              <a:gd name="connsiteX5957" fmla="*/ 3788165 w 11989919"/>
              <a:gd name="connsiteY5957" fmla="*/ 2189840 h 6634795"/>
              <a:gd name="connsiteX5958" fmla="*/ 3751588 w 11989919"/>
              <a:gd name="connsiteY5958" fmla="*/ 2153238 h 6634795"/>
              <a:gd name="connsiteX5959" fmla="*/ 3788165 w 11989919"/>
              <a:gd name="connsiteY5959" fmla="*/ 2116659 h 6634795"/>
              <a:gd name="connsiteX5960" fmla="*/ 3567479 w 11989919"/>
              <a:gd name="connsiteY5960" fmla="*/ 2116659 h 6634795"/>
              <a:gd name="connsiteX5961" fmla="*/ 3604051 w 11989919"/>
              <a:gd name="connsiteY5961" fmla="*/ 2153238 h 6634795"/>
              <a:gd name="connsiteX5962" fmla="*/ 3567479 w 11989919"/>
              <a:gd name="connsiteY5962" fmla="*/ 2189839 h 6634795"/>
              <a:gd name="connsiteX5963" fmla="*/ 3530908 w 11989919"/>
              <a:gd name="connsiteY5963" fmla="*/ 2153238 h 6634795"/>
              <a:gd name="connsiteX5964" fmla="*/ 3567479 w 11989919"/>
              <a:gd name="connsiteY5964" fmla="*/ 2116659 h 6634795"/>
              <a:gd name="connsiteX5965" fmla="*/ 3346801 w 11989919"/>
              <a:gd name="connsiteY5965" fmla="*/ 2116659 h 6634795"/>
              <a:gd name="connsiteX5966" fmla="*/ 3383375 w 11989919"/>
              <a:gd name="connsiteY5966" fmla="*/ 2153238 h 6634795"/>
              <a:gd name="connsiteX5967" fmla="*/ 3346801 w 11989919"/>
              <a:gd name="connsiteY5967" fmla="*/ 2189837 h 6634795"/>
              <a:gd name="connsiteX5968" fmla="*/ 3310228 w 11989919"/>
              <a:gd name="connsiteY5968" fmla="*/ 2153238 h 6634795"/>
              <a:gd name="connsiteX5969" fmla="*/ 3346801 w 11989919"/>
              <a:gd name="connsiteY5969" fmla="*/ 2116659 h 6634795"/>
              <a:gd name="connsiteX5970" fmla="*/ 3126126 w 11989919"/>
              <a:gd name="connsiteY5970" fmla="*/ 2116659 h 6634795"/>
              <a:gd name="connsiteX5971" fmla="*/ 3162696 w 11989919"/>
              <a:gd name="connsiteY5971" fmla="*/ 2153238 h 6634795"/>
              <a:gd name="connsiteX5972" fmla="*/ 3126126 w 11989919"/>
              <a:gd name="connsiteY5972" fmla="*/ 2189836 h 6634795"/>
              <a:gd name="connsiteX5973" fmla="*/ 3089541 w 11989919"/>
              <a:gd name="connsiteY5973" fmla="*/ 2153238 h 6634795"/>
              <a:gd name="connsiteX5974" fmla="*/ 3126126 w 11989919"/>
              <a:gd name="connsiteY5974" fmla="*/ 2116659 h 6634795"/>
              <a:gd name="connsiteX5975" fmla="*/ 2905436 w 11989919"/>
              <a:gd name="connsiteY5975" fmla="*/ 2116659 h 6634795"/>
              <a:gd name="connsiteX5976" fmla="*/ 2942013 w 11989919"/>
              <a:gd name="connsiteY5976" fmla="*/ 2153238 h 6634795"/>
              <a:gd name="connsiteX5977" fmla="*/ 2905436 w 11989919"/>
              <a:gd name="connsiteY5977" fmla="*/ 2189834 h 6634795"/>
              <a:gd name="connsiteX5978" fmla="*/ 2868866 w 11989919"/>
              <a:gd name="connsiteY5978" fmla="*/ 2153238 h 6634795"/>
              <a:gd name="connsiteX5979" fmla="*/ 2905436 w 11989919"/>
              <a:gd name="connsiteY5979" fmla="*/ 2116659 h 6634795"/>
              <a:gd name="connsiteX5980" fmla="*/ 2684758 w 11989919"/>
              <a:gd name="connsiteY5980" fmla="*/ 2116659 h 6634795"/>
              <a:gd name="connsiteX5981" fmla="*/ 2721329 w 11989919"/>
              <a:gd name="connsiteY5981" fmla="*/ 2153238 h 6634795"/>
              <a:gd name="connsiteX5982" fmla="*/ 2684758 w 11989919"/>
              <a:gd name="connsiteY5982" fmla="*/ 2189832 h 6634795"/>
              <a:gd name="connsiteX5983" fmla="*/ 2648177 w 11989919"/>
              <a:gd name="connsiteY5983" fmla="*/ 2153238 h 6634795"/>
              <a:gd name="connsiteX5984" fmla="*/ 2684758 w 11989919"/>
              <a:gd name="connsiteY5984" fmla="*/ 2116659 h 6634795"/>
              <a:gd name="connsiteX5985" fmla="*/ 2464071 w 11989919"/>
              <a:gd name="connsiteY5985" fmla="*/ 2116659 h 6634795"/>
              <a:gd name="connsiteX5986" fmla="*/ 2500650 w 11989919"/>
              <a:gd name="connsiteY5986" fmla="*/ 2153238 h 6634795"/>
              <a:gd name="connsiteX5987" fmla="*/ 2464071 w 11989919"/>
              <a:gd name="connsiteY5987" fmla="*/ 2189831 h 6634795"/>
              <a:gd name="connsiteX5988" fmla="*/ 2427500 w 11989919"/>
              <a:gd name="connsiteY5988" fmla="*/ 2153238 h 6634795"/>
              <a:gd name="connsiteX5989" fmla="*/ 2464071 w 11989919"/>
              <a:gd name="connsiteY5989" fmla="*/ 2116659 h 6634795"/>
              <a:gd name="connsiteX5990" fmla="*/ 2243393 w 11989919"/>
              <a:gd name="connsiteY5990" fmla="*/ 2116659 h 6634795"/>
              <a:gd name="connsiteX5991" fmla="*/ 2279972 w 11989919"/>
              <a:gd name="connsiteY5991" fmla="*/ 2153238 h 6634795"/>
              <a:gd name="connsiteX5992" fmla="*/ 2243393 w 11989919"/>
              <a:gd name="connsiteY5992" fmla="*/ 2189829 h 6634795"/>
              <a:gd name="connsiteX5993" fmla="*/ 2206817 w 11989919"/>
              <a:gd name="connsiteY5993" fmla="*/ 2153238 h 6634795"/>
              <a:gd name="connsiteX5994" fmla="*/ 2243393 w 11989919"/>
              <a:gd name="connsiteY5994" fmla="*/ 2116659 h 6634795"/>
              <a:gd name="connsiteX5995" fmla="*/ 2022713 w 11989919"/>
              <a:gd name="connsiteY5995" fmla="*/ 2116659 h 6634795"/>
              <a:gd name="connsiteX5996" fmla="*/ 2059288 w 11989919"/>
              <a:gd name="connsiteY5996" fmla="*/ 2153238 h 6634795"/>
              <a:gd name="connsiteX5997" fmla="*/ 2022713 w 11989919"/>
              <a:gd name="connsiteY5997" fmla="*/ 2189828 h 6634795"/>
              <a:gd name="connsiteX5998" fmla="*/ 1986179 w 11989919"/>
              <a:gd name="connsiteY5998" fmla="*/ 2153238 h 6634795"/>
              <a:gd name="connsiteX5999" fmla="*/ 2022713 w 11989919"/>
              <a:gd name="connsiteY5999" fmla="*/ 2116659 h 6634795"/>
              <a:gd name="connsiteX6000" fmla="*/ 1802069 w 11989919"/>
              <a:gd name="connsiteY6000" fmla="*/ 2116659 h 6634795"/>
              <a:gd name="connsiteX6001" fmla="*/ 1838644 w 11989919"/>
              <a:gd name="connsiteY6001" fmla="*/ 2153238 h 6634795"/>
              <a:gd name="connsiteX6002" fmla="*/ 1802069 w 11989919"/>
              <a:gd name="connsiteY6002" fmla="*/ 2189826 h 6634795"/>
              <a:gd name="connsiteX6003" fmla="*/ 1765493 w 11989919"/>
              <a:gd name="connsiteY6003" fmla="*/ 2153238 h 6634795"/>
              <a:gd name="connsiteX6004" fmla="*/ 1802069 w 11989919"/>
              <a:gd name="connsiteY6004" fmla="*/ 2116659 h 6634795"/>
              <a:gd name="connsiteX6005" fmla="*/ 1581383 w 11989919"/>
              <a:gd name="connsiteY6005" fmla="*/ 2116659 h 6634795"/>
              <a:gd name="connsiteX6006" fmla="*/ 1617959 w 11989919"/>
              <a:gd name="connsiteY6006" fmla="*/ 2153238 h 6634795"/>
              <a:gd name="connsiteX6007" fmla="*/ 1581383 w 11989919"/>
              <a:gd name="connsiteY6007" fmla="*/ 2189825 h 6634795"/>
              <a:gd name="connsiteX6008" fmla="*/ 1544807 w 11989919"/>
              <a:gd name="connsiteY6008" fmla="*/ 2153238 h 6634795"/>
              <a:gd name="connsiteX6009" fmla="*/ 1581383 w 11989919"/>
              <a:gd name="connsiteY6009" fmla="*/ 2116659 h 6634795"/>
              <a:gd name="connsiteX6010" fmla="*/ 1360697 w 11989919"/>
              <a:gd name="connsiteY6010" fmla="*/ 2116659 h 6634795"/>
              <a:gd name="connsiteX6011" fmla="*/ 1397273 w 11989919"/>
              <a:gd name="connsiteY6011" fmla="*/ 2153238 h 6634795"/>
              <a:gd name="connsiteX6012" fmla="*/ 1360697 w 11989919"/>
              <a:gd name="connsiteY6012" fmla="*/ 2189822 h 6634795"/>
              <a:gd name="connsiteX6013" fmla="*/ 1324121 w 11989919"/>
              <a:gd name="connsiteY6013" fmla="*/ 2153238 h 6634795"/>
              <a:gd name="connsiteX6014" fmla="*/ 1360697 w 11989919"/>
              <a:gd name="connsiteY6014" fmla="*/ 2116659 h 6634795"/>
              <a:gd name="connsiteX6015" fmla="*/ 1140011 w 11989919"/>
              <a:gd name="connsiteY6015" fmla="*/ 2116659 h 6634795"/>
              <a:gd name="connsiteX6016" fmla="*/ 1176587 w 11989919"/>
              <a:gd name="connsiteY6016" fmla="*/ 2153238 h 6634795"/>
              <a:gd name="connsiteX6017" fmla="*/ 1140011 w 11989919"/>
              <a:gd name="connsiteY6017" fmla="*/ 2189821 h 6634795"/>
              <a:gd name="connsiteX6018" fmla="*/ 1103435 w 11989919"/>
              <a:gd name="connsiteY6018" fmla="*/ 2153238 h 6634795"/>
              <a:gd name="connsiteX6019" fmla="*/ 1140011 w 11989919"/>
              <a:gd name="connsiteY6019" fmla="*/ 2116659 h 6634795"/>
              <a:gd name="connsiteX6020" fmla="*/ 919325 w 11989919"/>
              <a:gd name="connsiteY6020" fmla="*/ 2116659 h 6634795"/>
              <a:gd name="connsiteX6021" fmla="*/ 955901 w 11989919"/>
              <a:gd name="connsiteY6021" fmla="*/ 2153238 h 6634795"/>
              <a:gd name="connsiteX6022" fmla="*/ 919325 w 11989919"/>
              <a:gd name="connsiteY6022" fmla="*/ 2189819 h 6634795"/>
              <a:gd name="connsiteX6023" fmla="*/ 882749 w 11989919"/>
              <a:gd name="connsiteY6023" fmla="*/ 2153238 h 6634795"/>
              <a:gd name="connsiteX6024" fmla="*/ 919325 w 11989919"/>
              <a:gd name="connsiteY6024" fmla="*/ 2116659 h 6634795"/>
              <a:gd name="connsiteX6025" fmla="*/ 698639 w 11989919"/>
              <a:gd name="connsiteY6025" fmla="*/ 2116659 h 6634795"/>
              <a:gd name="connsiteX6026" fmla="*/ 735215 w 11989919"/>
              <a:gd name="connsiteY6026" fmla="*/ 2153238 h 6634795"/>
              <a:gd name="connsiteX6027" fmla="*/ 698639 w 11989919"/>
              <a:gd name="connsiteY6027" fmla="*/ 2189818 h 6634795"/>
              <a:gd name="connsiteX6028" fmla="*/ 662063 w 11989919"/>
              <a:gd name="connsiteY6028" fmla="*/ 2153238 h 6634795"/>
              <a:gd name="connsiteX6029" fmla="*/ 698639 w 11989919"/>
              <a:gd name="connsiteY6029" fmla="*/ 2116659 h 6634795"/>
              <a:gd name="connsiteX6030" fmla="*/ 477953 w 11989919"/>
              <a:gd name="connsiteY6030" fmla="*/ 2116659 h 6634795"/>
              <a:gd name="connsiteX6031" fmla="*/ 514529 w 11989919"/>
              <a:gd name="connsiteY6031" fmla="*/ 2153238 h 6634795"/>
              <a:gd name="connsiteX6032" fmla="*/ 477953 w 11989919"/>
              <a:gd name="connsiteY6032" fmla="*/ 2189816 h 6634795"/>
              <a:gd name="connsiteX6033" fmla="*/ 441377 w 11989919"/>
              <a:gd name="connsiteY6033" fmla="*/ 2153238 h 6634795"/>
              <a:gd name="connsiteX6034" fmla="*/ 477953 w 11989919"/>
              <a:gd name="connsiteY6034" fmla="*/ 2116659 h 6634795"/>
              <a:gd name="connsiteX6035" fmla="*/ 257266 w 11989919"/>
              <a:gd name="connsiteY6035" fmla="*/ 2116659 h 6634795"/>
              <a:gd name="connsiteX6036" fmla="*/ 293842 w 11989919"/>
              <a:gd name="connsiteY6036" fmla="*/ 2153236 h 6634795"/>
              <a:gd name="connsiteX6037" fmla="*/ 257266 w 11989919"/>
              <a:gd name="connsiteY6037" fmla="*/ 2189814 h 6634795"/>
              <a:gd name="connsiteX6038" fmla="*/ 220691 w 11989919"/>
              <a:gd name="connsiteY6038" fmla="*/ 2153236 h 6634795"/>
              <a:gd name="connsiteX6039" fmla="*/ 257266 w 11989919"/>
              <a:gd name="connsiteY6039" fmla="*/ 2116659 h 6634795"/>
              <a:gd name="connsiteX6040" fmla="*/ 36580 w 11989919"/>
              <a:gd name="connsiteY6040" fmla="*/ 2116659 h 6634795"/>
              <a:gd name="connsiteX6041" fmla="*/ 73156 w 11989919"/>
              <a:gd name="connsiteY6041" fmla="*/ 2153236 h 6634795"/>
              <a:gd name="connsiteX6042" fmla="*/ 36580 w 11989919"/>
              <a:gd name="connsiteY6042" fmla="*/ 2189813 h 6634795"/>
              <a:gd name="connsiteX6043" fmla="*/ 4 w 11989919"/>
              <a:gd name="connsiteY6043" fmla="*/ 2153236 h 6634795"/>
              <a:gd name="connsiteX6044" fmla="*/ 36580 w 11989919"/>
              <a:gd name="connsiteY6044" fmla="*/ 2116659 h 6634795"/>
              <a:gd name="connsiteX6045" fmla="*/ 11953343 w 11989919"/>
              <a:gd name="connsiteY6045" fmla="*/ 2116657 h 6634795"/>
              <a:gd name="connsiteX6046" fmla="*/ 11989919 w 11989919"/>
              <a:gd name="connsiteY6046" fmla="*/ 2153233 h 6634795"/>
              <a:gd name="connsiteX6047" fmla="*/ 11953343 w 11989919"/>
              <a:gd name="connsiteY6047" fmla="*/ 2189810 h 6634795"/>
              <a:gd name="connsiteX6048" fmla="*/ 11916767 w 11989919"/>
              <a:gd name="connsiteY6048" fmla="*/ 2153233 h 6634795"/>
              <a:gd name="connsiteX6049" fmla="*/ 11953343 w 11989919"/>
              <a:gd name="connsiteY6049" fmla="*/ 2116657 h 6634795"/>
              <a:gd name="connsiteX6050" fmla="*/ 11511977 w 11989919"/>
              <a:gd name="connsiteY6050" fmla="*/ 1905159 h 6634795"/>
              <a:gd name="connsiteX6051" fmla="*/ 11548553 w 11989919"/>
              <a:gd name="connsiteY6051" fmla="*/ 1941742 h 6634795"/>
              <a:gd name="connsiteX6052" fmla="*/ 11511977 w 11989919"/>
              <a:gd name="connsiteY6052" fmla="*/ 1978317 h 6634795"/>
              <a:gd name="connsiteX6053" fmla="*/ 11475401 w 11989919"/>
              <a:gd name="connsiteY6053" fmla="*/ 1941742 h 6634795"/>
              <a:gd name="connsiteX6054" fmla="*/ 11511977 w 11989919"/>
              <a:gd name="connsiteY6054" fmla="*/ 1905159 h 6634795"/>
              <a:gd name="connsiteX6055" fmla="*/ 11291296 w 11989919"/>
              <a:gd name="connsiteY6055" fmla="*/ 1905156 h 6634795"/>
              <a:gd name="connsiteX6056" fmla="*/ 11327872 w 11989919"/>
              <a:gd name="connsiteY6056" fmla="*/ 1941739 h 6634795"/>
              <a:gd name="connsiteX6057" fmla="*/ 11291296 w 11989919"/>
              <a:gd name="connsiteY6057" fmla="*/ 1978314 h 6634795"/>
              <a:gd name="connsiteX6058" fmla="*/ 11254720 w 11989919"/>
              <a:gd name="connsiteY6058" fmla="*/ 1941739 h 6634795"/>
              <a:gd name="connsiteX6059" fmla="*/ 11291296 w 11989919"/>
              <a:gd name="connsiteY6059" fmla="*/ 1905156 h 6634795"/>
              <a:gd name="connsiteX6060" fmla="*/ 11070615 w 11989919"/>
              <a:gd name="connsiteY6060" fmla="*/ 1905153 h 6634795"/>
              <a:gd name="connsiteX6061" fmla="*/ 11107191 w 11989919"/>
              <a:gd name="connsiteY6061" fmla="*/ 1941736 h 6634795"/>
              <a:gd name="connsiteX6062" fmla="*/ 11070615 w 11989919"/>
              <a:gd name="connsiteY6062" fmla="*/ 1978311 h 6634795"/>
              <a:gd name="connsiteX6063" fmla="*/ 11034039 w 11989919"/>
              <a:gd name="connsiteY6063" fmla="*/ 1941736 h 6634795"/>
              <a:gd name="connsiteX6064" fmla="*/ 11070615 w 11989919"/>
              <a:gd name="connsiteY6064" fmla="*/ 1905153 h 6634795"/>
              <a:gd name="connsiteX6065" fmla="*/ 10849934 w 11989919"/>
              <a:gd name="connsiteY6065" fmla="*/ 1905150 h 6634795"/>
              <a:gd name="connsiteX6066" fmla="*/ 10886510 w 11989919"/>
              <a:gd name="connsiteY6066" fmla="*/ 1941733 h 6634795"/>
              <a:gd name="connsiteX6067" fmla="*/ 10849934 w 11989919"/>
              <a:gd name="connsiteY6067" fmla="*/ 1978307 h 6634795"/>
              <a:gd name="connsiteX6068" fmla="*/ 10813358 w 11989919"/>
              <a:gd name="connsiteY6068" fmla="*/ 1941733 h 6634795"/>
              <a:gd name="connsiteX6069" fmla="*/ 10849934 w 11989919"/>
              <a:gd name="connsiteY6069" fmla="*/ 1905150 h 6634795"/>
              <a:gd name="connsiteX6070" fmla="*/ 10629253 w 11989919"/>
              <a:gd name="connsiteY6070" fmla="*/ 1905147 h 6634795"/>
              <a:gd name="connsiteX6071" fmla="*/ 10665829 w 11989919"/>
              <a:gd name="connsiteY6071" fmla="*/ 1941730 h 6634795"/>
              <a:gd name="connsiteX6072" fmla="*/ 10629253 w 11989919"/>
              <a:gd name="connsiteY6072" fmla="*/ 1978304 h 6634795"/>
              <a:gd name="connsiteX6073" fmla="*/ 10592677 w 11989919"/>
              <a:gd name="connsiteY6073" fmla="*/ 1941730 h 6634795"/>
              <a:gd name="connsiteX6074" fmla="*/ 10629253 w 11989919"/>
              <a:gd name="connsiteY6074" fmla="*/ 1905147 h 6634795"/>
              <a:gd name="connsiteX6075" fmla="*/ 10408572 w 11989919"/>
              <a:gd name="connsiteY6075" fmla="*/ 1905144 h 6634795"/>
              <a:gd name="connsiteX6076" fmla="*/ 10445148 w 11989919"/>
              <a:gd name="connsiteY6076" fmla="*/ 1941726 h 6634795"/>
              <a:gd name="connsiteX6077" fmla="*/ 10408572 w 11989919"/>
              <a:gd name="connsiteY6077" fmla="*/ 1978301 h 6634795"/>
              <a:gd name="connsiteX6078" fmla="*/ 10371996 w 11989919"/>
              <a:gd name="connsiteY6078" fmla="*/ 1941726 h 6634795"/>
              <a:gd name="connsiteX6079" fmla="*/ 10408572 w 11989919"/>
              <a:gd name="connsiteY6079" fmla="*/ 1905144 h 6634795"/>
              <a:gd name="connsiteX6080" fmla="*/ 10187891 w 11989919"/>
              <a:gd name="connsiteY6080" fmla="*/ 1905141 h 6634795"/>
              <a:gd name="connsiteX6081" fmla="*/ 10224467 w 11989919"/>
              <a:gd name="connsiteY6081" fmla="*/ 1941723 h 6634795"/>
              <a:gd name="connsiteX6082" fmla="*/ 10187891 w 11989919"/>
              <a:gd name="connsiteY6082" fmla="*/ 1978298 h 6634795"/>
              <a:gd name="connsiteX6083" fmla="*/ 10151315 w 11989919"/>
              <a:gd name="connsiteY6083" fmla="*/ 1941723 h 6634795"/>
              <a:gd name="connsiteX6084" fmla="*/ 10187891 w 11989919"/>
              <a:gd name="connsiteY6084" fmla="*/ 1905141 h 6634795"/>
              <a:gd name="connsiteX6085" fmla="*/ 9967210 w 11989919"/>
              <a:gd name="connsiteY6085" fmla="*/ 1905138 h 6634795"/>
              <a:gd name="connsiteX6086" fmla="*/ 10003786 w 11989919"/>
              <a:gd name="connsiteY6086" fmla="*/ 1941720 h 6634795"/>
              <a:gd name="connsiteX6087" fmla="*/ 9967210 w 11989919"/>
              <a:gd name="connsiteY6087" fmla="*/ 1978295 h 6634795"/>
              <a:gd name="connsiteX6088" fmla="*/ 9930634 w 11989919"/>
              <a:gd name="connsiteY6088" fmla="*/ 1941720 h 6634795"/>
              <a:gd name="connsiteX6089" fmla="*/ 9967210 w 11989919"/>
              <a:gd name="connsiteY6089" fmla="*/ 1905138 h 6634795"/>
              <a:gd name="connsiteX6090" fmla="*/ 9746529 w 11989919"/>
              <a:gd name="connsiteY6090" fmla="*/ 1905135 h 6634795"/>
              <a:gd name="connsiteX6091" fmla="*/ 9783105 w 11989919"/>
              <a:gd name="connsiteY6091" fmla="*/ 1941717 h 6634795"/>
              <a:gd name="connsiteX6092" fmla="*/ 9746529 w 11989919"/>
              <a:gd name="connsiteY6092" fmla="*/ 1978292 h 6634795"/>
              <a:gd name="connsiteX6093" fmla="*/ 9709953 w 11989919"/>
              <a:gd name="connsiteY6093" fmla="*/ 1941717 h 6634795"/>
              <a:gd name="connsiteX6094" fmla="*/ 9746529 w 11989919"/>
              <a:gd name="connsiteY6094" fmla="*/ 1905135 h 6634795"/>
              <a:gd name="connsiteX6095" fmla="*/ 9525848 w 11989919"/>
              <a:gd name="connsiteY6095" fmla="*/ 1905131 h 6634795"/>
              <a:gd name="connsiteX6096" fmla="*/ 9562424 w 11989919"/>
              <a:gd name="connsiteY6096" fmla="*/ 1941714 h 6634795"/>
              <a:gd name="connsiteX6097" fmla="*/ 9525848 w 11989919"/>
              <a:gd name="connsiteY6097" fmla="*/ 1978289 h 6634795"/>
              <a:gd name="connsiteX6098" fmla="*/ 9489272 w 11989919"/>
              <a:gd name="connsiteY6098" fmla="*/ 1941714 h 6634795"/>
              <a:gd name="connsiteX6099" fmla="*/ 9525848 w 11989919"/>
              <a:gd name="connsiteY6099" fmla="*/ 1905131 h 6634795"/>
              <a:gd name="connsiteX6100" fmla="*/ 9305167 w 11989919"/>
              <a:gd name="connsiteY6100" fmla="*/ 1905128 h 6634795"/>
              <a:gd name="connsiteX6101" fmla="*/ 9341743 w 11989919"/>
              <a:gd name="connsiteY6101" fmla="*/ 1941710 h 6634795"/>
              <a:gd name="connsiteX6102" fmla="*/ 9305167 w 11989919"/>
              <a:gd name="connsiteY6102" fmla="*/ 1978286 h 6634795"/>
              <a:gd name="connsiteX6103" fmla="*/ 9268591 w 11989919"/>
              <a:gd name="connsiteY6103" fmla="*/ 1941710 h 6634795"/>
              <a:gd name="connsiteX6104" fmla="*/ 9305167 w 11989919"/>
              <a:gd name="connsiteY6104" fmla="*/ 1905128 h 6634795"/>
              <a:gd name="connsiteX6105" fmla="*/ 9084486 w 11989919"/>
              <a:gd name="connsiteY6105" fmla="*/ 1905125 h 6634795"/>
              <a:gd name="connsiteX6106" fmla="*/ 9121062 w 11989919"/>
              <a:gd name="connsiteY6106" fmla="*/ 1941707 h 6634795"/>
              <a:gd name="connsiteX6107" fmla="*/ 9084486 w 11989919"/>
              <a:gd name="connsiteY6107" fmla="*/ 1978283 h 6634795"/>
              <a:gd name="connsiteX6108" fmla="*/ 9047910 w 11989919"/>
              <a:gd name="connsiteY6108" fmla="*/ 1941707 h 6634795"/>
              <a:gd name="connsiteX6109" fmla="*/ 9084486 w 11989919"/>
              <a:gd name="connsiteY6109" fmla="*/ 1905125 h 6634795"/>
              <a:gd name="connsiteX6110" fmla="*/ 8863805 w 11989919"/>
              <a:gd name="connsiteY6110" fmla="*/ 1905122 h 6634795"/>
              <a:gd name="connsiteX6111" fmla="*/ 8900381 w 11989919"/>
              <a:gd name="connsiteY6111" fmla="*/ 1941704 h 6634795"/>
              <a:gd name="connsiteX6112" fmla="*/ 8863805 w 11989919"/>
              <a:gd name="connsiteY6112" fmla="*/ 1978279 h 6634795"/>
              <a:gd name="connsiteX6113" fmla="*/ 8827229 w 11989919"/>
              <a:gd name="connsiteY6113" fmla="*/ 1941704 h 6634795"/>
              <a:gd name="connsiteX6114" fmla="*/ 8863805 w 11989919"/>
              <a:gd name="connsiteY6114" fmla="*/ 1905122 h 6634795"/>
              <a:gd name="connsiteX6115" fmla="*/ 8643124 w 11989919"/>
              <a:gd name="connsiteY6115" fmla="*/ 1905119 h 6634795"/>
              <a:gd name="connsiteX6116" fmla="*/ 8679700 w 11989919"/>
              <a:gd name="connsiteY6116" fmla="*/ 1941701 h 6634795"/>
              <a:gd name="connsiteX6117" fmla="*/ 8643124 w 11989919"/>
              <a:gd name="connsiteY6117" fmla="*/ 1978276 h 6634795"/>
              <a:gd name="connsiteX6118" fmla="*/ 8606548 w 11989919"/>
              <a:gd name="connsiteY6118" fmla="*/ 1941701 h 6634795"/>
              <a:gd name="connsiteX6119" fmla="*/ 8643124 w 11989919"/>
              <a:gd name="connsiteY6119" fmla="*/ 1905119 h 6634795"/>
              <a:gd name="connsiteX6120" fmla="*/ 8422443 w 11989919"/>
              <a:gd name="connsiteY6120" fmla="*/ 1905116 h 6634795"/>
              <a:gd name="connsiteX6121" fmla="*/ 8459019 w 11989919"/>
              <a:gd name="connsiteY6121" fmla="*/ 1941698 h 6634795"/>
              <a:gd name="connsiteX6122" fmla="*/ 8422443 w 11989919"/>
              <a:gd name="connsiteY6122" fmla="*/ 1978273 h 6634795"/>
              <a:gd name="connsiteX6123" fmla="*/ 8385867 w 11989919"/>
              <a:gd name="connsiteY6123" fmla="*/ 1941698 h 6634795"/>
              <a:gd name="connsiteX6124" fmla="*/ 8422443 w 11989919"/>
              <a:gd name="connsiteY6124" fmla="*/ 1905116 h 6634795"/>
              <a:gd name="connsiteX6125" fmla="*/ 8201762 w 11989919"/>
              <a:gd name="connsiteY6125" fmla="*/ 1905113 h 6634795"/>
              <a:gd name="connsiteX6126" fmla="*/ 8238338 w 11989919"/>
              <a:gd name="connsiteY6126" fmla="*/ 1941694 h 6634795"/>
              <a:gd name="connsiteX6127" fmla="*/ 8201762 w 11989919"/>
              <a:gd name="connsiteY6127" fmla="*/ 1978270 h 6634795"/>
              <a:gd name="connsiteX6128" fmla="*/ 8165186 w 11989919"/>
              <a:gd name="connsiteY6128" fmla="*/ 1941694 h 6634795"/>
              <a:gd name="connsiteX6129" fmla="*/ 8201762 w 11989919"/>
              <a:gd name="connsiteY6129" fmla="*/ 1905113 h 6634795"/>
              <a:gd name="connsiteX6130" fmla="*/ 7981081 w 11989919"/>
              <a:gd name="connsiteY6130" fmla="*/ 1905110 h 6634795"/>
              <a:gd name="connsiteX6131" fmla="*/ 8017657 w 11989919"/>
              <a:gd name="connsiteY6131" fmla="*/ 1941691 h 6634795"/>
              <a:gd name="connsiteX6132" fmla="*/ 7981081 w 11989919"/>
              <a:gd name="connsiteY6132" fmla="*/ 1978266 h 6634795"/>
              <a:gd name="connsiteX6133" fmla="*/ 7944505 w 11989919"/>
              <a:gd name="connsiteY6133" fmla="*/ 1941691 h 6634795"/>
              <a:gd name="connsiteX6134" fmla="*/ 7981081 w 11989919"/>
              <a:gd name="connsiteY6134" fmla="*/ 1905110 h 6634795"/>
              <a:gd name="connsiteX6135" fmla="*/ 7760400 w 11989919"/>
              <a:gd name="connsiteY6135" fmla="*/ 1905107 h 6634795"/>
              <a:gd name="connsiteX6136" fmla="*/ 7796976 w 11989919"/>
              <a:gd name="connsiteY6136" fmla="*/ 1941688 h 6634795"/>
              <a:gd name="connsiteX6137" fmla="*/ 7760400 w 11989919"/>
              <a:gd name="connsiteY6137" fmla="*/ 1978264 h 6634795"/>
              <a:gd name="connsiteX6138" fmla="*/ 7723824 w 11989919"/>
              <a:gd name="connsiteY6138" fmla="*/ 1941688 h 6634795"/>
              <a:gd name="connsiteX6139" fmla="*/ 7760400 w 11989919"/>
              <a:gd name="connsiteY6139" fmla="*/ 1905107 h 6634795"/>
              <a:gd name="connsiteX6140" fmla="*/ 7539719 w 11989919"/>
              <a:gd name="connsiteY6140" fmla="*/ 1905104 h 6634795"/>
              <a:gd name="connsiteX6141" fmla="*/ 7576295 w 11989919"/>
              <a:gd name="connsiteY6141" fmla="*/ 1941684 h 6634795"/>
              <a:gd name="connsiteX6142" fmla="*/ 7539719 w 11989919"/>
              <a:gd name="connsiteY6142" fmla="*/ 1978260 h 6634795"/>
              <a:gd name="connsiteX6143" fmla="*/ 7503143 w 11989919"/>
              <a:gd name="connsiteY6143" fmla="*/ 1941684 h 6634795"/>
              <a:gd name="connsiteX6144" fmla="*/ 7539719 w 11989919"/>
              <a:gd name="connsiteY6144" fmla="*/ 1905104 h 6634795"/>
              <a:gd name="connsiteX6145" fmla="*/ 7319038 w 11989919"/>
              <a:gd name="connsiteY6145" fmla="*/ 1905101 h 6634795"/>
              <a:gd name="connsiteX6146" fmla="*/ 7355614 w 11989919"/>
              <a:gd name="connsiteY6146" fmla="*/ 1941681 h 6634795"/>
              <a:gd name="connsiteX6147" fmla="*/ 7319038 w 11989919"/>
              <a:gd name="connsiteY6147" fmla="*/ 1978257 h 6634795"/>
              <a:gd name="connsiteX6148" fmla="*/ 7282462 w 11989919"/>
              <a:gd name="connsiteY6148" fmla="*/ 1941681 h 6634795"/>
              <a:gd name="connsiteX6149" fmla="*/ 7319038 w 11989919"/>
              <a:gd name="connsiteY6149" fmla="*/ 1905101 h 6634795"/>
              <a:gd name="connsiteX6150" fmla="*/ 7098357 w 11989919"/>
              <a:gd name="connsiteY6150" fmla="*/ 1905098 h 6634795"/>
              <a:gd name="connsiteX6151" fmla="*/ 7134933 w 11989919"/>
              <a:gd name="connsiteY6151" fmla="*/ 1941678 h 6634795"/>
              <a:gd name="connsiteX6152" fmla="*/ 7098357 w 11989919"/>
              <a:gd name="connsiteY6152" fmla="*/ 1978254 h 6634795"/>
              <a:gd name="connsiteX6153" fmla="*/ 7061781 w 11989919"/>
              <a:gd name="connsiteY6153" fmla="*/ 1941678 h 6634795"/>
              <a:gd name="connsiteX6154" fmla="*/ 7098357 w 11989919"/>
              <a:gd name="connsiteY6154" fmla="*/ 1905098 h 6634795"/>
              <a:gd name="connsiteX6155" fmla="*/ 6877676 w 11989919"/>
              <a:gd name="connsiteY6155" fmla="*/ 1905095 h 6634795"/>
              <a:gd name="connsiteX6156" fmla="*/ 6914252 w 11989919"/>
              <a:gd name="connsiteY6156" fmla="*/ 1941675 h 6634795"/>
              <a:gd name="connsiteX6157" fmla="*/ 6877676 w 11989919"/>
              <a:gd name="connsiteY6157" fmla="*/ 1978251 h 6634795"/>
              <a:gd name="connsiteX6158" fmla="*/ 6841100 w 11989919"/>
              <a:gd name="connsiteY6158" fmla="*/ 1941675 h 6634795"/>
              <a:gd name="connsiteX6159" fmla="*/ 6877676 w 11989919"/>
              <a:gd name="connsiteY6159" fmla="*/ 1905095 h 6634795"/>
              <a:gd name="connsiteX6160" fmla="*/ 6656995 w 11989919"/>
              <a:gd name="connsiteY6160" fmla="*/ 1905091 h 6634795"/>
              <a:gd name="connsiteX6161" fmla="*/ 6693571 w 11989919"/>
              <a:gd name="connsiteY6161" fmla="*/ 1941672 h 6634795"/>
              <a:gd name="connsiteX6162" fmla="*/ 6656995 w 11989919"/>
              <a:gd name="connsiteY6162" fmla="*/ 1978248 h 6634795"/>
              <a:gd name="connsiteX6163" fmla="*/ 6620419 w 11989919"/>
              <a:gd name="connsiteY6163" fmla="*/ 1941672 h 6634795"/>
              <a:gd name="connsiteX6164" fmla="*/ 6656995 w 11989919"/>
              <a:gd name="connsiteY6164" fmla="*/ 1905091 h 6634795"/>
              <a:gd name="connsiteX6165" fmla="*/ 6436314 w 11989919"/>
              <a:gd name="connsiteY6165" fmla="*/ 1905088 h 6634795"/>
              <a:gd name="connsiteX6166" fmla="*/ 6472890 w 11989919"/>
              <a:gd name="connsiteY6166" fmla="*/ 1941669 h 6634795"/>
              <a:gd name="connsiteX6167" fmla="*/ 6436314 w 11989919"/>
              <a:gd name="connsiteY6167" fmla="*/ 1978245 h 6634795"/>
              <a:gd name="connsiteX6168" fmla="*/ 6399738 w 11989919"/>
              <a:gd name="connsiteY6168" fmla="*/ 1941669 h 6634795"/>
              <a:gd name="connsiteX6169" fmla="*/ 6436314 w 11989919"/>
              <a:gd name="connsiteY6169" fmla="*/ 1905088 h 6634795"/>
              <a:gd name="connsiteX6170" fmla="*/ 6215633 w 11989919"/>
              <a:gd name="connsiteY6170" fmla="*/ 1905085 h 6634795"/>
              <a:gd name="connsiteX6171" fmla="*/ 6252209 w 11989919"/>
              <a:gd name="connsiteY6171" fmla="*/ 1941665 h 6634795"/>
              <a:gd name="connsiteX6172" fmla="*/ 6215633 w 11989919"/>
              <a:gd name="connsiteY6172" fmla="*/ 1978242 h 6634795"/>
              <a:gd name="connsiteX6173" fmla="*/ 6179057 w 11989919"/>
              <a:gd name="connsiteY6173" fmla="*/ 1941665 h 6634795"/>
              <a:gd name="connsiteX6174" fmla="*/ 6215633 w 11989919"/>
              <a:gd name="connsiteY6174" fmla="*/ 1905085 h 6634795"/>
              <a:gd name="connsiteX6175" fmla="*/ 5994952 w 11989919"/>
              <a:gd name="connsiteY6175" fmla="*/ 1905082 h 6634795"/>
              <a:gd name="connsiteX6176" fmla="*/ 6031528 w 11989919"/>
              <a:gd name="connsiteY6176" fmla="*/ 1941662 h 6634795"/>
              <a:gd name="connsiteX6177" fmla="*/ 5994952 w 11989919"/>
              <a:gd name="connsiteY6177" fmla="*/ 1978238 h 6634795"/>
              <a:gd name="connsiteX6178" fmla="*/ 5958376 w 11989919"/>
              <a:gd name="connsiteY6178" fmla="*/ 1941662 h 6634795"/>
              <a:gd name="connsiteX6179" fmla="*/ 5994952 w 11989919"/>
              <a:gd name="connsiteY6179" fmla="*/ 1905082 h 6634795"/>
              <a:gd name="connsiteX6180" fmla="*/ 5774272 w 11989919"/>
              <a:gd name="connsiteY6180" fmla="*/ 1905079 h 6634795"/>
              <a:gd name="connsiteX6181" fmla="*/ 5810848 w 11989919"/>
              <a:gd name="connsiteY6181" fmla="*/ 1941659 h 6634795"/>
              <a:gd name="connsiteX6182" fmla="*/ 5774272 w 11989919"/>
              <a:gd name="connsiteY6182" fmla="*/ 1978235 h 6634795"/>
              <a:gd name="connsiteX6183" fmla="*/ 5737697 w 11989919"/>
              <a:gd name="connsiteY6183" fmla="*/ 1941659 h 6634795"/>
              <a:gd name="connsiteX6184" fmla="*/ 5774272 w 11989919"/>
              <a:gd name="connsiteY6184" fmla="*/ 1905079 h 6634795"/>
              <a:gd name="connsiteX6185" fmla="*/ 5553593 w 11989919"/>
              <a:gd name="connsiteY6185" fmla="*/ 1905076 h 6634795"/>
              <a:gd name="connsiteX6186" fmla="*/ 5590169 w 11989919"/>
              <a:gd name="connsiteY6186" fmla="*/ 1941656 h 6634795"/>
              <a:gd name="connsiteX6187" fmla="*/ 5553593 w 11989919"/>
              <a:gd name="connsiteY6187" fmla="*/ 1978231 h 6634795"/>
              <a:gd name="connsiteX6188" fmla="*/ 5517018 w 11989919"/>
              <a:gd name="connsiteY6188" fmla="*/ 1941656 h 6634795"/>
              <a:gd name="connsiteX6189" fmla="*/ 5553593 w 11989919"/>
              <a:gd name="connsiteY6189" fmla="*/ 1905076 h 6634795"/>
              <a:gd name="connsiteX6190" fmla="*/ 5332913 w 11989919"/>
              <a:gd name="connsiteY6190" fmla="*/ 1905073 h 6634795"/>
              <a:gd name="connsiteX6191" fmla="*/ 5369490 w 11989919"/>
              <a:gd name="connsiteY6191" fmla="*/ 1941653 h 6634795"/>
              <a:gd name="connsiteX6192" fmla="*/ 5332913 w 11989919"/>
              <a:gd name="connsiteY6192" fmla="*/ 1978228 h 6634795"/>
              <a:gd name="connsiteX6193" fmla="*/ 5296337 w 11989919"/>
              <a:gd name="connsiteY6193" fmla="*/ 1941653 h 6634795"/>
              <a:gd name="connsiteX6194" fmla="*/ 5332913 w 11989919"/>
              <a:gd name="connsiteY6194" fmla="*/ 1905073 h 6634795"/>
              <a:gd name="connsiteX6195" fmla="*/ 5112230 w 11989919"/>
              <a:gd name="connsiteY6195" fmla="*/ 1905070 h 6634795"/>
              <a:gd name="connsiteX6196" fmla="*/ 5148807 w 11989919"/>
              <a:gd name="connsiteY6196" fmla="*/ 1941650 h 6634795"/>
              <a:gd name="connsiteX6197" fmla="*/ 5112230 w 11989919"/>
              <a:gd name="connsiteY6197" fmla="*/ 1978225 h 6634795"/>
              <a:gd name="connsiteX6198" fmla="*/ 5075655 w 11989919"/>
              <a:gd name="connsiteY6198" fmla="*/ 1941650 h 6634795"/>
              <a:gd name="connsiteX6199" fmla="*/ 5112230 w 11989919"/>
              <a:gd name="connsiteY6199" fmla="*/ 1905070 h 6634795"/>
              <a:gd name="connsiteX6200" fmla="*/ 4891552 w 11989919"/>
              <a:gd name="connsiteY6200" fmla="*/ 1905067 h 6634795"/>
              <a:gd name="connsiteX6201" fmla="*/ 4928127 w 11989919"/>
              <a:gd name="connsiteY6201" fmla="*/ 1941647 h 6634795"/>
              <a:gd name="connsiteX6202" fmla="*/ 4891552 w 11989919"/>
              <a:gd name="connsiteY6202" fmla="*/ 1978221 h 6634795"/>
              <a:gd name="connsiteX6203" fmla="*/ 4854975 w 11989919"/>
              <a:gd name="connsiteY6203" fmla="*/ 1941647 h 6634795"/>
              <a:gd name="connsiteX6204" fmla="*/ 4891552 w 11989919"/>
              <a:gd name="connsiteY6204" fmla="*/ 1905067 h 6634795"/>
              <a:gd name="connsiteX6205" fmla="*/ 4670871 w 11989919"/>
              <a:gd name="connsiteY6205" fmla="*/ 1905064 h 6634795"/>
              <a:gd name="connsiteX6206" fmla="*/ 4707447 w 11989919"/>
              <a:gd name="connsiteY6206" fmla="*/ 1941643 h 6634795"/>
              <a:gd name="connsiteX6207" fmla="*/ 4670871 w 11989919"/>
              <a:gd name="connsiteY6207" fmla="*/ 1978218 h 6634795"/>
              <a:gd name="connsiteX6208" fmla="*/ 4634295 w 11989919"/>
              <a:gd name="connsiteY6208" fmla="*/ 1941643 h 6634795"/>
              <a:gd name="connsiteX6209" fmla="*/ 4670871 w 11989919"/>
              <a:gd name="connsiteY6209" fmla="*/ 1905064 h 6634795"/>
              <a:gd name="connsiteX6210" fmla="*/ 4450188 w 11989919"/>
              <a:gd name="connsiteY6210" fmla="*/ 1905061 h 6634795"/>
              <a:gd name="connsiteX6211" fmla="*/ 4486764 w 11989919"/>
              <a:gd name="connsiteY6211" fmla="*/ 1941640 h 6634795"/>
              <a:gd name="connsiteX6212" fmla="*/ 4450188 w 11989919"/>
              <a:gd name="connsiteY6212" fmla="*/ 1978215 h 6634795"/>
              <a:gd name="connsiteX6213" fmla="*/ 4413613 w 11989919"/>
              <a:gd name="connsiteY6213" fmla="*/ 1941640 h 6634795"/>
              <a:gd name="connsiteX6214" fmla="*/ 4450188 w 11989919"/>
              <a:gd name="connsiteY6214" fmla="*/ 1905061 h 6634795"/>
              <a:gd name="connsiteX6215" fmla="*/ 4229507 w 11989919"/>
              <a:gd name="connsiteY6215" fmla="*/ 1905058 h 6634795"/>
              <a:gd name="connsiteX6216" fmla="*/ 4266084 w 11989919"/>
              <a:gd name="connsiteY6216" fmla="*/ 1941637 h 6634795"/>
              <a:gd name="connsiteX6217" fmla="*/ 4229507 w 11989919"/>
              <a:gd name="connsiteY6217" fmla="*/ 1978212 h 6634795"/>
              <a:gd name="connsiteX6218" fmla="*/ 4192931 w 11989919"/>
              <a:gd name="connsiteY6218" fmla="*/ 1941637 h 6634795"/>
              <a:gd name="connsiteX6219" fmla="*/ 4229507 w 11989919"/>
              <a:gd name="connsiteY6219" fmla="*/ 1905058 h 6634795"/>
              <a:gd name="connsiteX6220" fmla="*/ 4008847 w 11989919"/>
              <a:gd name="connsiteY6220" fmla="*/ 1905055 h 6634795"/>
              <a:gd name="connsiteX6221" fmla="*/ 4045426 w 11989919"/>
              <a:gd name="connsiteY6221" fmla="*/ 1941634 h 6634795"/>
              <a:gd name="connsiteX6222" fmla="*/ 4008847 w 11989919"/>
              <a:gd name="connsiteY6222" fmla="*/ 1978209 h 6634795"/>
              <a:gd name="connsiteX6223" fmla="*/ 3972267 w 11989919"/>
              <a:gd name="connsiteY6223" fmla="*/ 1941634 h 6634795"/>
              <a:gd name="connsiteX6224" fmla="*/ 4008847 w 11989919"/>
              <a:gd name="connsiteY6224" fmla="*/ 1905055 h 6634795"/>
              <a:gd name="connsiteX6225" fmla="*/ 3788165 w 11989919"/>
              <a:gd name="connsiteY6225" fmla="*/ 1905052 h 6634795"/>
              <a:gd name="connsiteX6226" fmla="*/ 3824738 w 11989919"/>
              <a:gd name="connsiteY6226" fmla="*/ 1941631 h 6634795"/>
              <a:gd name="connsiteX6227" fmla="*/ 3788165 w 11989919"/>
              <a:gd name="connsiteY6227" fmla="*/ 1978206 h 6634795"/>
              <a:gd name="connsiteX6228" fmla="*/ 3751588 w 11989919"/>
              <a:gd name="connsiteY6228" fmla="*/ 1941631 h 6634795"/>
              <a:gd name="connsiteX6229" fmla="*/ 3788165 w 11989919"/>
              <a:gd name="connsiteY6229" fmla="*/ 1905052 h 6634795"/>
              <a:gd name="connsiteX6230" fmla="*/ 3567479 w 11989919"/>
              <a:gd name="connsiteY6230" fmla="*/ 1905048 h 6634795"/>
              <a:gd name="connsiteX6231" fmla="*/ 3604051 w 11989919"/>
              <a:gd name="connsiteY6231" fmla="*/ 1941627 h 6634795"/>
              <a:gd name="connsiteX6232" fmla="*/ 3567479 w 11989919"/>
              <a:gd name="connsiteY6232" fmla="*/ 1978203 h 6634795"/>
              <a:gd name="connsiteX6233" fmla="*/ 3530908 w 11989919"/>
              <a:gd name="connsiteY6233" fmla="*/ 1941627 h 6634795"/>
              <a:gd name="connsiteX6234" fmla="*/ 3567479 w 11989919"/>
              <a:gd name="connsiteY6234" fmla="*/ 1905048 h 6634795"/>
              <a:gd name="connsiteX6235" fmla="*/ 3346801 w 11989919"/>
              <a:gd name="connsiteY6235" fmla="*/ 1905045 h 6634795"/>
              <a:gd name="connsiteX6236" fmla="*/ 3383375 w 11989919"/>
              <a:gd name="connsiteY6236" fmla="*/ 1941624 h 6634795"/>
              <a:gd name="connsiteX6237" fmla="*/ 3346801 w 11989919"/>
              <a:gd name="connsiteY6237" fmla="*/ 1978200 h 6634795"/>
              <a:gd name="connsiteX6238" fmla="*/ 3310228 w 11989919"/>
              <a:gd name="connsiteY6238" fmla="*/ 1941624 h 6634795"/>
              <a:gd name="connsiteX6239" fmla="*/ 3346801 w 11989919"/>
              <a:gd name="connsiteY6239" fmla="*/ 1905045 h 6634795"/>
              <a:gd name="connsiteX6240" fmla="*/ 3126126 w 11989919"/>
              <a:gd name="connsiteY6240" fmla="*/ 1905042 h 6634795"/>
              <a:gd name="connsiteX6241" fmla="*/ 3162696 w 11989919"/>
              <a:gd name="connsiteY6241" fmla="*/ 1941621 h 6634795"/>
              <a:gd name="connsiteX6242" fmla="*/ 3126126 w 11989919"/>
              <a:gd name="connsiteY6242" fmla="*/ 1978196 h 6634795"/>
              <a:gd name="connsiteX6243" fmla="*/ 3089541 w 11989919"/>
              <a:gd name="connsiteY6243" fmla="*/ 1941621 h 6634795"/>
              <a:gd name="connsiteX6244" fmla="*/ 3126126 w 11989919"/>
              <a:gd name="connsiteY6244" fmla="*/ 1905042 h 6634795"/>
              <a:gd name="connsiteX6245" fmla="*/ 2905436 w 11989919"/>
              <a:gd name="connsiteY6245" fmla="*/ 1905039 h 6634795"/>
              <a:gd name="connsiteX6246" fmla="*/ 2942013 w 11989919"/>
              <a:gd name="connsiteY6246" fmla="*/ 1941618 h 6634795"/>
              <a:gd name="connsiteX6247" fmla="*/ 2905436 w 11989919"/>
              <a:gd name="connsiteY6247" fmla="*/ 1978193 h 6634795"/>
              <a:gd name="connsiteX6248" fmla="*/ 2868866 w 11989919"/>
              <a:gd name="connsiteY6248" fmla="*/ 1941618 h 6634795"/>
              <a:gd name="connsiteX6249" fmla="*/ 2905436 w 11989919"/>
              <a:gd name="connsiteY6249" fmla="*/ 1905039 h 6634795"/>
              <a:gd name="connsiteX6250" fmla="*/ 2684758 w 11989919"/>
              <a:gd name="connsiteY6250" fmla="*/ 1905036 h 6634795"/>
              <a:gd name="connsiteX6251" fmla="*/ 2721329 w 11989919"/>
              <a:gd name="connsiteY6251" fmla="*/ 1941615 h 6634795"/>
              <a:gd name="connsiteX6252" fmla="*/ 2684758 w 11989919"/>
              <a:gd name="connsiteY6252" fmla="*/ 1978190 h 6634795"/>
              <a:gd name="connsiteX6253" fmla="*/ 2648177 w 11989919"/>
              <a:gd name="connsiteY6253" fmla="*/ 1941615 h 6634795"/>
              <a:gd name="connsiteX6254" fmla="*/ 2684758 w 11989919"/>
              <a:gd name="connsiteY6254" fmla="*/ 1905036 h 6634795"/>
              <a:gd name="connsiteX6255" fmla="*/ 2464071 w 11989919"/>
              <a:gd name="connsiteY6255" fmla="*/ 1905033 h 6634795"/>
              <a:gd name="connsiteX6256" fmla="*/ 2500650 w 11989919"/>
              <a:gd name="connsiteY6256" fmla="*/ 1941612 h 6634795"/>
              <a:gd name="connsiteX6257" fmla="*/ 2464071 w 11989919"/>
              <a:gd name="connsiteY6257" fmla="*/ 1978187 h 6634795"/>
              <a:gd name="connsiteX6258" fmla="*/ 2427500 w 11989919"/>
              <a:gd name="connsiteY6258" fmla="*/ 1941612 h 6634795"/>
              <a:gd name="connsiteX6259" fmla="*/ 2464071 w 11989919"/>
              <a:gd name="connsiteY6259" fmla="*/ 1905033 h 6634795"/>
              <a:gd name="connsiteX6260" fmla="*/ 2243393 w 11989919"/>
              <a:gd name="connsiteY6260" fmla="*/ 1905030 h 6634795"/>
              <a:gd name="connsiteX6261" fmla="*/ 2279972 w 11989919"/>
              <a:gd name="connsiteY6261" fmla="*/ 1941608 h 6634795"/>
              <a:gd name="connsiteX6262" fmla="*/ 2243393 w 11989919"/>
              <a:gd name="connsiteY6262" fmla="*/ 1978184 h 6634795"/>
              <a:gd name="connsiteX6263" fmla="*/ 2206817 w 11989919"/>
              <a:gd name="connsiteY6263" fmla="*/ 1941608 h 6634795"/>
              <a:gd name="connsiteX6264" fmla="*/ 2243393 w 11989919"/>
              <a:gd name="connsiteY6264" fmla="*/ 1905030 h 6634795"/>
              <a:gd name="connsiteX6265" fmla="*/ 2022713 w 11989919"/>
              <a:gd name="connsiteY6265" fmla="*/ 1905027 h 6634795"/>
              <a:gd name="connsiteX6266" fmla="*/ 2059288 w 11989919"/>
              <a:gd name="connsiteY6266" fmla="*/ 1941605 h 6634795"/>
              <a:gd name="connsiteX6267" fmla="*/ 2022713 w 11989919"/>
              <a:gd name="connsiteY6267" fmla="*/ 1978180 h 6634795"/>
              <a:gd name="connsiteX6268" fmla="*/ 1986179 w 11989919"/>
              <a:gd name="connsiteY6268" fmla="*/ 1941605 h 6634795"/>
              <a:gd name="connsiteX6269" fmla="*/ 2022713 w 11989919"/>
              <a:gd name="connsiteY6269" fmla="*/ 1905027 h 6634795"/>
              <a:gd name="connsiteX6270" fmla="*/ 1802069 w 11989919"/>
              <a:gd name="connsiteY6270" fmla="*/ 1905024 h 6634795"/>
              <a:gd name="connsiteX6271" fmla="*/ 1838644 w 11989919"/>
              <a:gd name="connsiteY6271" fmla="*/ 1941602 h 6634795"/>
              <a:gd name="connsiteX6272" fmla="*/ 1802069 w 11989919"/>
              <a:gd name="connsiteY6272" fmla="*/ 1978177 h 6634795"/>
              <a:gd name="connsiteX6273" fmla="*/ 1765493 w 11989919"/>
              <a:gd name="connsiteY6273" fmla="*/ 1941602 h 6634795"/>
              <a:gd name="connsiteX6274" fmla="*/ 1802069 w 11989919"/>
              <a:gd name="connsiteY6274" fmla="*/ 1905024 h 6634795"/>
              <a:gd name="connsiteX6275" fmla="*/ 1581383 w 11989919"/>
              <a:gd name="connsiteY6275" fmla="*/ 1905021 h 6634795"/>
              <a:gd name="connsiteX6276" fmla="*/ 1617959 w 11989919"/>
              <a:gd name="connsiteY6276" fmla="*/ 1941598 h 6634795"/>
              <a:gd name="connsiteX6277" fmla="*/ 1581383 w 11989919"/>
              <a:gd name="connsiteY6277" fmla="*/ 1978174 h 6634795"/>
              <a:gd name="connsiteX6278" fmla="*/ 1544807 w 11989919"/>
              <a:gd name="connsiteY6278" fmla="*/ 1941598 h 6634795"/>
              <a:gd name="connsiteX6279" fmla="*/ 1581383 w 11989919"/>
              <a:gd name="connsiteY6279" fmla="*/ 1905021 h 6634795"/>
              <a:gd name="connsiteX6280" fmla="*/ 1360698 w 11989919"/>
              <a:gd name="connsiteY6280" fmla="*/ 1905018 h 6634795"/>
              <a:gd name="connsiteX6281" fmla="*/ 1397273 w 11989919"/>
              <a:gd name="connsiteY6281" fmla="*/ 1941595 h 6634795"/>
              <a:gd name="connsiteX6282" fmla="*/ 1360698 w 11989919"/>
              <a:gd name="connsiteY6282" fmla="*/ 1978171 h 6634795"/>
              <a:gd name="connsiteX6283" fmla="*/ 1324121 w 11989919"/>
              <a:gd name="connsiteY6283" fmla="*/ 1941595 h 6634795"/>
              <a:gd name="connsiteX6284" fmla="*/ 1360698 w 11989919"/>
              <a:gd name="connsiteY6284" fmla="*/ 1905018 h 6634795"/>
              <a:gd name="connsiteX6285" fmla="*/ 1140012 w 11989919"/>
              <a:gd name="connsiteY6285" fmla="*/ 1905015 h 6634795"/>
              <a:gd name="connsiteX6286" fmla="*/ 1176587 w 11989919"/>
              <a:gd name="connsiteY6286" fmla="*/ 1941591 h 6634795"/>
              <a:gd name="connsiteX6287" fmla="*/ 1140012 w 11989919"/>
              <a:gd name="connsiteY6287" fmla="*/ 1978168 h 6634795"/>
              <a:gd name="connsiteX6288" fmla="*/ 1103435 w 11989919"/>
              <a:gd name="connsiteY6288" fmla="*/ 1941591 h 6634795"/>
              <a:gd name="connsiteX6289" fmla="*/ 1140012 w 11989919"/>
              <a:gd name="connsiteY6289" fmla="*/ 1905015 h 6634795"/>
              <a:gd name="connsiteX6290" fmla="*/ 919325 w 11989919"/>
              <a:gd name="connsiteY6290" fmla="*/ 1905012 h 6634795"/>
              <a:gd name="connsiteX6291" fmla="*/ 955901 w 11989919"/>
              <a:gd name="connsiteY6291" fmla="*/ 1941588 h 6634795"/>
              <a:gd name="connsiteX6292" fmla="*/ 919325 w 11989919"/>
              <a:gd name="connsiteY6292" fmla="*/ 1978165 h 6634795"/>
              <a:gd name="connsiteX6293" fmla="*/ 882749 w 11989919"/>
              <a:gd name="connsiteY6293" fmla="*/ 1941588 h 6634795"/>
              <a:gd name="connsiteX6294" fmla="*/ 919325 w 11989919"/>
              <a:gd name="connsiteY6294" fmla="*/ 1905012 h 6634795"/>
              <a:gd name="connsiteX6295" fmla="*/ 698639 w 11989919"/>
              <a:gd name="connsiteY6295" fmla="*/ 1905008 h 6634795"/>
              <a:gd name="connsiteX6296" fmla="*/ 735215 w 11989919"/>
              <a:gd name="connsiteY6296" fmla="*/ 1941585 h 6634795"/>
              <a:gd name="connsiteX6297" fmla="*/ 698639 w 11989919"/>
              <a:gd name="connsiteY6297" fmla="*/ 1978161 h 6634795"/>
              <a:gd name="connsiteX6298" fmla="*/ 662063 w 11989919"/>
              <a:gd name="connsiteY6298" fmla="*/ 1941585 h 6634795"/>
              <a:gd name="connsiteX6299" fmla="*/ 698639 w 11989919"/>
              <a:gd name="connsiteY6299" fmla="*/ 1905008 h 6634795"/>
              <a:gd name="connsiteX6300" fmla="*/ 477953 w 11989919"/>
              <a:gd name="connsiteY6300" fmla="*/ 1905005 h 6634795"/>
              <a:gd name="connsiteX6301" fmla="*/ 514529 w 11989919"/>
              <a:gd name="connsiteY6301" fmla="*/ 1941582 h 6634795"/>
              <a:gd name="connsiteX6302" fmla="*/ 477953 w 11989919"/>
              <a:gd name="connsiteY6302" fmla="*/ 1978158 h 6634795"/>
              <a:gd name="connsiteX6303" fmla="*/ 441377 w 11989919"/>
              <a:gd name="connsiteY6303" fmla="*/ 1941582 h 6634795"/>
              <a:gd name="connsiteX6304" fmla="*/ 477953 w 11989919"/>
              <a:gd name="connsiteY6304" fmla="*/ 1905005 h 6634795"/>
              <a:gd name="connsiteX6305" fmla="*/ 257267 w 11989919"/>
              <a:gd name="connsiteY6305" fmla="*/ 1905002 h 6634795"/>
              <a:gd name="connsiteX6306" fmla="*/ 293843 w 11989919"/>
              <a:gd name="connsiteY6306" fmla="*/ 1941578 h 6634795"/>
              <a:gd name="connsiteX6307" fmla="*/ 257267 w 11989919"/>
              <a:gd name="connsiteY6307" fmla="*/ 1978155 h 6634795"/>
              <a:gd name="connsiteX6308" fmla="*/ 220691 w 11989919"/>
              <a:gd name="connsiteY6308" fmla="*/ 1941578 h 6634795"/>
              <a:gd name="connsiteX6309" fmla="*/ 257267 w 11989919"/>
              <a:gd name="connsiteY6309" fmla="*/ 1905002 h 6634795"/>
              <a:gd name="connsiteX6310" fmla="*/ 36580 w 11989919"/>
              <a:gd name="connsiteY6310" fmla="*/ 1904999 h 6634795"/>
              <a:gd name="connsiteX6311" fmla="*/ 73156 w 11989919"/>
              <a:gd name="connsiteY6311" fmla="*/ 1941575 h 6634795"/>
              <a:gd name="connsiteX6312" fmla="*/ 36580 w 11989919"/>
              <a:gd name="connsiteY6312" fmla="*/ 1978152 h 6634795"/>
              <a:gd name="connsiteX6313" fmla="*/ 4 w 11989919"/>
              <a:gd name="connsiteY6313" fmla="*/ 1941575 h 6634795"/>
              <a:gd name="connsiteX6314" fmla="*/ 36580 w 11989919"/>
              <a:gd name="connsiteY6314" fmla="*/ 1904999 h 6634795"/>
              <a:gd name="connsiteX6315" fmla="*/ 11732658 w 11989919"/>
              <a:gd name="connsiteY6315" fmla="*/ 1904996 h 6634795"/>
              <a:gd name="connsiteX6316" fmla="*/ 11769234 w 11989919"/>
              <a:gd name="connsiteY6316" fmla="*/ 1941572 h 6634795"/>
              <a:gd name="connsiteX6317" fmla="*/ 11732658 w 11989919"/>
              <a:gd name="connsiteY6317" fmla="*/ 1978149 h 6634795"/>
              <a:gd name="connsiteX6318" fmla="*/ 11696082 w 11989919"/>
              <a:gd name="connsiteY6318" fmla="*/ 1941572 h 6634795"/>
              <a:gd name="connsiteX6319" fmla="*/ 11732658 w 11989919"/>
              <a:gd name="connsiteY6319" fmla="*/ 1904996 h 6634795"/>
              <a:gd name="connsiteX6320" fmla="*/ 11953343 w 11989919"/>
              <a:gd name="connsiteY6320" fmla="*/ 1904993 h 6634795"/>
              <a:gd name="connsiteX6321" fmla="*/ 11989919 w 11989919"/>
              <a:gd name="connsiteY6321" fmla="*/ 1941569 h 6634795"/>
              <a:gd name="connsiteX6322" fmla="*/ 11953343 w 11989919"/>
              <a:gd name="connsiteY6322" fmla="*/ 1978145 h 6634795"/>
              <a:gd name="connsiteX6323" fmla="*/ 11916767 w 11989919"/>
              <a:gd name="connsiteY6323" fmla="*/ 1941569 h 6634795"/>
              <a:gd name="connsiteX6324" fmla="*/ 11953343 w 11989919"/>
              <a:gd name="connsiteY6324" fmla="*/ 1904993 h 6634795"/>
              <a:gd name="connsiteX6325" fmla="*/ 11511977 w 11989919"/>
              <a:gd name="connsiteY6325" fmla="*/ 1693519 h 6634795"/>
              <a:gd name="connsiteX6326" fmla="*/ 11548553 w 11989919"/>
              <a:gd name="connsiteY6326" fmla="*/ 1730092 h 6634795"/>
              <a:gd name="connsiteX6327" fmla="*/ 11511977 w 11989919"/>
              <a:gd name="connsiteY6327" fmla="*/ 1766660 h 6634795"/>
              <a:gd name="connsiteX6328" fmla="*/ 11475401 w 11989919"/>
              <a:gd name="connsiteY6328" fmla="*/ 1730092 h 6634795"/>
              <a:gd name="connsiteX6329" fmla="*/ 11511977 w 11989919"/>
              <a:gd name="connsiteY6329" fmla="*/ 1693519 h 6634795"/>
              <a:gd name="connsiteX6330" fmla="*/ 11291296 w 11989919"/>
              <a:gd name="connsiteY6330" fmla="*/ 1693516 h 6634795"/>
              <a:gd name="connsiteX6331" fmla="*/ 11327872 w 11989919"/>
              <a:gd name="connsiteY6331" fmla="*/ 1730089 h 6634795"/>
              <a:gd name="connsiteX6332" fmla="*/ 11291296 w 11989919"/>
              <a:gd name="connsiteY6332" fmla="*/ 1766657 h 6634795"/>
              <a:gd name="connsiteX6333" fmla="*/ 11254720 w 11989919"/>
              <a:gd name="connsiteY6333" fmla="*/ 1730089 h 6634795"/>
              <a:gd name="connsiteX6334" fmla="*/ 11291296 w 11989919"/>
              <a:gd name="connsiteY6334" fmla="*/ 1693516 h 6634795"/>
              <a:gd name="connsiteX6335" fmla="*/ 11070615 w 11989919"/>
              <a:gd name="connsiteY6335" fmla="*/ 1693512 h 6634795"/>
              <a:gd name="connsiteX6336" fmla="*/ 11107191 w 11989919"/>
              <a:gd name="connsiteY6336" fmla="*/ 1730085 h 6634795"/>
              <a:gd name="connsiteX6337" fmla="*/ 11070615 w 11989919"/>
              <a:gd name="connsiteY6337" fmla="*/ 1766653 h 6634795"/>
              <a:gd name="connsiteX6338" fmla="*/ 11034039 w 11989919"/>
              <a:gd name="connsiteY6338" fmla="*/ 1730085 h 6634795"/>
              <a:gd name="connsiteX6339" fmla="*/ 11070615 w 11989919"/>
              <a:gd name="connsiteY6339" fmla="*/ 1693512 h 6634795"/>
              <a:gd name="connsiteX6340" fmla="*/ 10849934 w 11989919"/>
              <a:gd name="connsiteY6340" fmla="*/ 1693508 h 6634795"/>
              <a:gd name="connsiteX6341" fmla="*/ 10886510 w 11989919"/>
              <a:gd name="connsiteY6341" fmla="*/ 1730082 h 6634795"/>
              <a:gd name="connsiteX6342" fmla="*/ 10849934 w 11989919"/>
              <a:gd name="connsiteY6342" fmla="*/ 1766650 h 6634795"/>
              <a:gd name="connsiteX6343" fmla="*/ 10813358 w 11989919"/>
              <a:gd name="connsiteY6343" fmla="*/ 1730082 h 6634795"/>
              <a:gd name="connsiteX6344" fmla="*/ 10849934 w 11989919"/>
              <a:gd name="connsiteY6344" fmla="*/ 1693508 h 6634795"/>
              <a:gd name="connsiteX6345" fmla="*/ 10629253 w 11989919"/>
              <a:gd name="connsiteY6345" fmla="*/ 1693505 h 6634795"/>
              <a:gd name="connsiteX6346" fmla="*/ 10665829 w 11989919"/>
              <a:gd name="connsiteY6346" fmla="*/ 1730078 h 6634795"/>
              <a:gd name="connsiteX6347" fmla="*/ 10629253 w 11989919"/>
              <a:gd name="connsiteY6347" fmla="*/ 1766647 h 6634795"/>
              <a:gd name="connsiteX6348" fmla="*/ 10592677 w 11989919"/>
              <a:gd name="connsiteY6348" fmla="*/ 1730078 h 6634795"/>
              <a:gd name="connsiteX6349" fmla="*/ 10629253 w 11989919"/>
              <a:gd name="connsiteY6349" fmla="*/ 1693505 h 6634795"/>
              <a:gd name="connsiteX6350" fmla="*/ 10408572 w 11989919"/>
              <a:gd name="connsiteY6350" fmla="*/ 1693501 h 6634795"/>
              <a:gd name="connsiteX6351" fmla="*/ 10445148 w 11989919"/>
              <a:gd name="connsiteY6351" fmla="*/ 1730075 h 6634795"/>
              <a:gd name="connsiteX6352" fmla="*/ 10408572 w 11989919"/>
              <a:gd name="connsiteY6352" fmla="*/ 1766643 h 6634795"/>
              <a:gd name="connsiteX6353" fmla="*/ 10371996 w 11989919"/>
              <a:gd name="connsiteY6353" fmla="*/ 1730075 h 6634795"/>
              <a:gd name="connsiteX6354" fmla="*/ 10408572 w 11989919"/>
              <a:gd name="connsiteY6354" fmla="*/ 1693501 h 6634795"/>
              <a:gd name="connsiteX6355" fmla="*/ 10187891 w 11989919"/>
              <a:gd name="connsiteY6355" fmla="*/ 1693498 h 6634795"/>
              <a:gd name="connsiteX6356" fmla="*/ 10224467 w 11989919"/>
              <a:gd name="connsiteY6356" fmla="*/ 1730071 h 6634795"/>
              <a:gd name="connsiteX6357" fmla="*/ 10187891 w 11989919"/>
              <a:gd name="connsiteY6357" fmla="*/ 1766640 h 6634795"/>
              <a:gd name="connsiteX6358" fmla="*/ 10151315 w 11989919"/>
              <a:gd name="connsiteY6358" fmla="*/ 1730071 h 6634795"/>
              <a:gd name="connsiteX6359" fmla="*/ 10187891 w 11989919"/>
              <a:gd name="connsiteY6359" fmla="*/ 1693498 h 6634795"/>
              <a:gd name="connsiteX6360" fmla="*/ 9967210 w 11989919"/>
              <a:gd name="connsiteY6360" fmla="*/ 1693494 h 6634795"/>
              <a:gd name="connsiteX6361" fmla="*/ 10003786 w 11989919"/>
              <a:gd name="connsiteY6361" fmla="*/ 1730068 h 6634795"/>
              <a:gd name="connsiteX6362" fmla="*/ 9967210 w 11989919"/>
              <a:gd name="connsiteY6362" fmla="*/ 1766637 h 6634795"/>
              <a:gd name="connsiteX6363" fmla="*/ 9930634 w 11989919"/>
              <a:gd name="connsiteY6363" fmla="*/ 1730068 h 6634795"/>
              <a:gd name="connsiteX6364" fmla="*/ 9967210 w 11989919"/>
              <a:gd name="connsiteY6364" fmla="*/ 1693494 h 6634795"/>
              <a:gd name="connsiteX6365" fmla="*/ 9746529 w 11989919"/>
              <a:gd name="connsiteY6365" fmla="*/ 1693491 h 6634795"/>
              <a:gd name="connsiteX6366" fmla="*/ 9783105 w 11989919"/>
              <a:gd name="connsiteY6366" fmla="*/ 1730064 h 6634795"/>
              <a:gd name="connsiteX6367" fmla="*/ 9746529 w 11989919"/>
              <a:gd name="connsiteY6367" fmla="*/ 1766633 h 6634795"/>
              <a:gd name="connsiteX6368" fmla="*/ 9709953 w 11989919"/>
              <a:gd name="connsiteY6368" fmla="*/ 1730064 h 6634795"/>
              <a:gd name="connsiteX6369" fmla="*/ 9746529 w 11989919"/>
              <a:gd name="connsiteY6369" fmla="*/ 1693491 h 6634795"/>
              <a:gd name="connsiteX6370" fmla="*/ 9525848 w 11989919"/>
              <a:gd name="connsiteY6370" fmla="*/ 1693487 h 6634795"/>
              <a:gd name="connsiteX6371" fmla="*/ 9562424 w 11989919"/>
              <a:gd name="connsiteY6371" fmla="*/ 1730061 h 6634795"/>
              <a:gd name="connsiteX6372" fmla="*/ 9525848 w 11989919"/>
              <a:gd name="connsiteY6372" fmla="*/ 1766630 h 6634795"/>
              <a:gd name="connsiteX6373" fmla="*/ 9489272 w 11989919"/>
              <a:gd name="connsiteY6373" fmla="*/ 1730061 h 6634795"/>
              <a:gd name="connsiteX6374" fmla="*/ 9525848 w 11989919"/>
              <a:gd name="connsiteY6374" fmla="*/ 1693487 h 6634795"/>
              <a:gd name="connsiteX6375" fmla="*/ 9305167 w 11989919"/>
              <a:gd name="connsiteY6375" fmla="*/ 1693484 h 6634795"/>
              <a:gd name="connsiteX6376" fmla="*/ 9341743 w 11989919"/>
              <a:gd name="connsiteY6376" fmla="*/ 1730057 h 6634795"/>
              <a:gd name="connsiteX6377" fmla="*/ 9305167 w 11989919"/>
              <a:gd name="connsiteY6377" fmla="*/ 1766626 h 6634795"/>
              <a:gd name="connsiteX6378" fmla="*/ 9268591 w 11989919"/>
              <a:gd name="connsiteY6378" fmla="*/ 1730057 h 6634795"/>
              <a:gd name="connsiteX6379" fmla="*/ 9305167 w 11989919"/>
              <a:gd name="connsiteY6379" fmla="*/ 1693484 h 6634795"/>
              <a:gd name="connsiteX6380" fmla="*/ 9084486 w 11989919"/>
              <a:gd name="connsiteY6380" fmla="*/ 1693480 h 6634795"/>
              <a:gd name="connsiteX6381" fmla="*/ 9121062 w 11989919"/>
              <a:gd name="connsiteY6381" fmla="*/ 1730054 h 6634795"/>
              <a:gd name="connsiteX6382" fmla="*/ 9084486 w 11989919"/>
              <a:gd name="connsiteY6382" fmla="*/ 1766623 h 6634795"/>
              <a:gd name="connsiteX6383" fmla="*/ 9047910 w 11989919"/>
              <a:gd name="connsiteY6383" fmla="*/ 1730054 h 6634795"/>
              <a:gd name="connsiteX6384" fmla="*/ 9084486 w 11989919"/>
              <a:gd name="connsiteY6384" fmla="*/ 1693480 h 6634795"/>
              <a:gd name="connsiteX6385" fmla="*/ 8863805 w 11989919"/>
              <a:gd name="connsiteY6385" fmla="*/ 1693477 h 6634795"/>
              <a:gd name="connsiteX6386" fmla="*/ 8900381 w 11989919"/>
              <a:gd name="connsiteY6386" fmla="*/ 1730050 h 6634795"/>
              <a:gd name="connsiteX6387" fmla="*/ 8863805 w 11989919"/>
              <a:gd name="connsiteY6387" fmla="*/ 1766620 h 6634795"/>
              <a:gd name="connsiteX6388" fmla="*/ 8827229 w 11989919"/>
              <a:gd name="connsiteY6388" fmla="*/ 1730050 h 6634795"/>
              <a:gd name="connsiteX6389" fmla="*/ 8863805 w 11989919"/>
              <a:gd name="connsiteY6389" fmla="*/ 1693477 h 6634795"/>
              <a:gd name="connsiteX6390" fmla="*/ 8643124 w 11989919"/>
              <a:gd name="connsiteY6390" fmla="*/ 1693473 h 6634795"/>
              <a:gd name="connsiteX6391" fmla="*/ 8679700 w 11989919"/>
              <a:gd name="connsiteY6391" fmla="*/ 1730047 h 6634795"/>
              <a:gd name="connsiteX6392" fmla="*/ 8643124 w 11989919"/>
              <a:gd name="connsiteY6392" fmla="*/ 1766617 h 6634795"/>
              <a:gd name="connsiteX6393" fmla="*/ 8606548 w 11989919"/>
              <a:gd name="connsiteY6393" fmla="*/ 1730047 h 6634795"/>
              <a:gd name="connsiteX6394" fmla="*/ 8643124 w 11989919"/>
              <a:gd name="connsiteY6394" fmla="*/ 1693473 h 6634795"/>
              <a:gd name="connsiteX6395" fmla="*/ 8422443 w 11989919"/>
              <a:gd name="connsiteY6395" fmla="*/ 1693469 h 6634795"/>
              <a:gd name="connsiteX6396" fmla="*/ 8459019 w 11989919"/>
              <a:gd name="connsiteY6396" fmla="*/ 1730043 h 6634795"/>
              <a:gd name="connsiteX6397" fmla="*/ 8422443 w 11989919"/>
              <a:gd name="connsiteY6397" fmla="*/ 1766613 h 6634795"/>
              <a:gd name="connsiteX6398" fmla="*/ 8385867 w 11989919"/>
              <a:gd name="connsiteY6398" fmla="*/ 1730043 h 6634795"/>
              <a:gd name="connsiteX6399" fmla="*/ 8422443 w 11989919"/>
              <a:gd name="connsiteY6399" fmla="*/ 1693469 h 6634795"/>
              <a:gd name="connsiteX6400" fmla="*/ 8201762 w 11989919"/>
              <a:gd name="connsiteY6400" fmla="*/ 1693466 h 6634795"/>
              <a:gd name="connsiteX6401" fmla="*/ 8238338 w 11989919"/>
              <a:gd name="connsiteY6401" fmla="*/ 1730040 h 6634795"/>
              <a:gd name="connsiteX6402" fmla="*/ 8201762 w 11989919"/>
              <a:gd name="connsiteY6402" fmla="*/ 1766610 h 6634795"/>
              <a:gd name="connsiteX6403" fmla="*/ 8165186 w 11989919"/>
              <a:gd name="connsiteY6403" fmla="*/ 1730040 h 6634795"/>
              <a:gd name="connsiteX6404" fmla="*/ 8201762 w 11989919"/>
              <a:gd name="connsiteY6404" fmla="*/ 1693466 h 6634795"/>
              <a:gd name="connsiteX6405" fmla="*/ 7981081 w 11989919"/>
              <a:gd name="connsiteY6405" fmla="*/ 1693462 h 6634795"/>
              <a:gd name="connsiteX6406" fmla="*/ 8017657 w 11989919"/>
              <a:gd name="connsiteY6406" fmla="*/ 1730036 h 6634795"/>
              <a:gd name="connsiteX6407" fmla="*/ 7981081 w 11989919"/>
              <a:gd name="connsiteY6407" fmla="*/ 1766607 h 6634795"/>
              <a:gd name="connsiteX6408" fmla="*/ 7944505 w 11989919"/>
              <a:gd name="connsiteY6408" fmla="*/ 1730036 h 6634795"/>
              <a:gd name="connsiteX6409" fmla="*/ 7981081 w 11989919"/>
              <a:gd name="connsiteY6409" fmla="*/ 1693462 h 6634795"/>
              <a:gd name="connsiteX6410" fmla="*/ 7760400 w 11989919"/>
              <a:gd name="connsiteY6410" fmla="*/ 1693459 h 6634795"/>
              <a:gd name="connsiteX6411" fmla="*/ 7796976 w 11989919"/>
              <a:gd name="connsiteY6411" fmla="*/ 1730033 h 6634795"/>
              <a:gd name="connsiteX6412" fmla="*/ 7760400 w 11989919"/>
              <a:gd name="connsiteY6412" fmla="*/ 1766603 h 6634795"/>
              <a:gd name="connsiteX6413" fmla="*/ 7723824 w 11989919"/>
              <a:gd name="connsiteY6413" fmla="*/ 1730033 h 6634795"/>
              <a:gd name="connsiteX6414" fmla="*/ 7760400 w 11989919"/>
              <a:gd name="connsiteY6414" fmla="*/ 1693459 h 6634795"/>
              <a:gd name="connsiteX6415" fmla="*/ 7539719 w 11989919"/>
              <a:gd name="connsiteY6415" fmla="*/ 1693455 h 6634795"/>
              <a:gd name="connsiteX6416" fmla="*/ 7576295 w 11989919"/>
              <a:gd name="connsiteY6416" fmla="*/ 1730029 h 6634795"/>
              <a:gd name="connsiteX6417" fmla="*/ 7539719 w 11989919"/>
              <a:gd name="connsiteY6417" fmla="*/ 1766600 h 6634795"/>
              <a:gd name="connsiteX6418" fmla="*/ 7503143 w 11989919"/>
              <a:gd name="connsiteY6418" fmla="*/ 1730029 h 6634795"/>
              <a:gd name="connsiteX6419" fmla="*/ 7539719 w 11989919"/>
              <a:gd name="connsiteY6419" fmla="*/ 1693455 h 6634795"/>
              <a:gd name="connsiteX6420" fmla="*/ 7319038 w 11989919"/>
              <a:gd name="connsiteY6420" fmla="*/ 1693452 h 6634795"/>
              <a:gd name="connsiteX6421" fmla="*/ 7355614 w 11989919"/>
              <a:gd name="connsiteY6421" fmla="*/ 1730026 h 6634795"/>
              <a:gd name="connsiteX6422" fmla="*/ 7319038 w 11989919"/>
              <a:gd name="connsiteY6422" fmla="*/ 1766597 h 6634795"/>
              <a:gd name="connsiteX6423" fmla="*/ 7282462 w 11989919"/>
              <a:gd name="connsiteY6423" fmla="*/ 1730026 h 6634795"/>
              <a:gd name="connsiteX6424" fmla="*/ 7319038 w 11989919"/>
              <a:gd name="connsiteY6424" fmla="*/ 1693452 h 6634795"/>
              <a:gd name="connsiteX6425" fmla="*/ 7098357 w 11989919"/>
              <a:gd name="connsiteY6425" fmla="*/ 1693448 h 6634795"/>
              <a:gd name="connsiteX6426" fmla="*/ 7134933 w 11989919"/>
              <a:gd name="connsiteY6426" fmla="*/ 1730022 h 6634795"/>
              <a:gd name="connsiteX6427" fmla="*/ 7098357 w 11989919"/>
              <a:gd name="connsiteY6427" fmla="*/ 1766593 h 6634795"/>
              <a:gd name="connsiteX6428" fmla="*/ 7061781 w 11989919"/>
              <a:gd name="connsiteY6428" fmla="*/ 1730022 h 6634795"/>
              <a:gd name="connsiteX6429" fmla="*/ 7098357 w 11989919"/>
              <a:gd name="connsiteY6429" fmla="*/ 1693448 h 6634795"/>
              <a:gd name="connsiteX6430" fmla="*/ 6877676 w 11989919"/>
              <a:gd name="connsiteY6430" fmla="*/ 1693445 h 6634795"/>
              <a:gd name="connsiteX6431" fmla="*/ 6914252 w 11989919"/>
              <a:gd name="connsiteY6431" fmla="*/ 1730019 h 6634795"/>
              <a:gd name="connsiteX6432" fmla="*/ 6877676 w 11989919"/>
              <a:gd name="connsiteY6432" fmla="*/ 1766590 h 6634795"/>
              <a:gd name="connsiteX6433" fmla="*/ 6841100 w 11989919"/>
              <a:gd name="connsiteY6433" fmla="*/ 1730019 h 6634795"/>
              <a:gd name="connsiteX6434" fmla="*/ 6877676 w 11989919"/>
              <a:gd name="connsiteY6434" fmla="*/ 1693445 h 6634795"/>
              <a:gd name="connsiteX6435" fmla="*/ 6656995 w 11989919"/>
              <a:gd name="connsiteY6435" fmla="*/ 1693441 h 6634795"/>
              <a:gd name="connsiteX6436" fmla="*/ 6693571 w 11989919"/>
              <a:gd name="connsiteY6436" fmla="*/ 1730015 h 6634795"/>
              <a:gd name="connsiteX6437" fmla="*/ 6656995 w 11989919"/>
              <a:gd name="connsiteY6437" fmla="*/ 1766586 h 6634795"/>
              <a:gd name="connsiteX6438" fmla="*/ 6620419 w 11989919"/>
              <a:gd name="connsiteY6438" fmla="*/ 1730015 h 6634795"/>
              <a:gd name="connsiteX6439" fmla="*/ 6656995 w 11989919"/>
              <a:gd name="connsiteY6439" fmla="*/ 1693441 h 6634795"/>
              <a:gd name="connsiteX6440" fmla="*/ 6436314 w 11989919"/>
              <a:gd name="connsiteY6440" fmla="*/ 1693438 h 6634795"/>
              <a:gd name="connsiteX6441" fmla="*/ 6472890 w 11989919"/>
              <a:gd name="connsiteY6441" fmla="*/ 1730012 h 6634795"/>
              <a:gd name="connsiteX6442" fmla="*/ 6436314 w 11989919"/>
              <a:gd name="connsiteY6442" fmla="*/ 1766583 h 6634795"/>
              <a:gd name="connsiteX6443" fmla="*/ 6399738 w 11989919"/>
              <a:gd name="connsiteY6443" fmla="*/ 1730012 h 6634795"/>
              <a:gd name="connsiteX6444" fmla="*/ 6436314 w 11989919"/>
              <a:gd name="connsiteY6444" fmla="*/ 1693438 h 6634795"/>
              <a:gd name="connsiteX6445" fmla="*/ 6215633 w 11989919"/>
              <a:gd name="connsiteY6445" fmla="*/ 1693434 h 6634795"/>
              <a:gd name="connsiteX6446" fmla="*/ 6252209 w 11989919"/>
              <a:gd name="connsiteY6446" fmla="*/ 1730008 h 6634795"/>
              <a:gd name="connsiteX6447" fmla="*/ 6215633 w 11989919"/>
              <a:gd name="connsiteY6447" fmla="*/ 1766580 h 6634795"/>
              <a:gd name="connsiteX6448" fmla="*/ 6179057 w 11989919"/>
              <a:gd name="connsiteY6448" fmla="*/ 1730008 h 6634795"/>
              <a:gd name="connsiteX6449" fmla="*/ 6215633 w 11989919"/>
              <a:gd name="connsiteY6449" fmla="*/ 1693434 h 6634795"/>
              <a:gd name="connsiteX6450" fmla="*/ 5994952 w 11989919"/>
              <a:gd name="connsiteY6450" fmla="*/ 1693430 h 6634795"/>
              <a:gd name="connsiteX6451" fmla="*/ 6031528 w 11989919"/>
              <a:gd name="connsiteY6451" fmla="*/ 1730005 h 6634795"/>
              <a:gd name="connsiteX6452" fmla="*/ 5994952 w 11989919"/>
              <a:gd name="connsiteY6452" fmla="*/ 1766576 h 6634795"/>
              <a:gd name="connsiteX6453" fmla="*/ 5958376 w 11989919"/>
              <a:gd name="connsiteY6453" fmla="*/ 1730005 h 6634795"/>
              <a:gd name="connsiteX6454" fmla="*/ 5994952 w 11989919"/>
              <a:gd name="connsiteY6454" fmla="*/ 1693430 h 6634795"/>
              <a:gd name="connsiteX6455" fmla="*/ 5774272 w 11989919"/>
              <a:gd name="connsiteY6455" fmla="*/ 1693427 h 6634795"/>
              <a:gd name="connsiteX6456" fmla="*/ 5810848 w 11989919"/>
              <a:gd name="connsiteY6456" fmla="*/ 1730001 h 6634795"/>
              <a:gd name="connsiteX6457" fmla="*/ 5774272 w 11989919"/>
              <a:gd name="connsiteY6457" fmla="*/ 1766573 h 6634795"/>
              <a:gd name="connsiteX6458" fmla="*/ 5737697 w 11989919"/>
              <a:gd name="connsiteY6458" fmla="*/ 1730001 h 6634795"/>
              <a:gd name="connsiteX6459" fmla="*/ 5774272 w 11989919"/>
              <a:gd name="connsiteY6459" fmla="*/ 1693427 h 6634795"/>
              <a:gd name="connsiteX6460" fmla="*/ 5553593 w 11989919"/>
              <a:gd name="connsiteY6460" fmla="*/ 1693423 h 6634795"/>
              <a:gd name="connsiteX6461" fmla="*/ 5590169 w 11989919"/>
              <a:gd name="connsiteY6461" fmla="*/ 1729998 h 6634795"/>
              <a:gd name="connsiteX6462" fmla="*/ 5553593 w 11989919"/>
              <a:gd name="connsiteY6462" fmla="*/ 1766570 h 6634795"/>
              <a:gd name="connsiteX6463" fmla="*/ 5517018 w 11989919"/>
              <a:gd name="connsiteY6463" fmla="*/ 1729998 h 6634795"/>
              <a:gd name="connsiteX6464" fmla="*/ 5553593 w 11989919"/>
              <a:gd name="connsiteY6464" fmla="*/ 1693423 h 6634795"/>
              <a:gd name="connsiteX6465" fmla="*/ 5332913 w 11989919"/>
              <a:gd name="connsiteY6465" fmla="*/ 1693420 h 6634795"/>
              <a:gd name="connsiteX6466" fmla="*/ 5369490 w 11989919"/>
              <a:gd name="connsiteY6466" fmla="*/ 1729994 h 6634795"/>
              <a:gd name="connsiteX6467" fmla="*/ 5332913 w 11989919"/>
              <a:gd name="connsiteY6467" fmla="*/ 1766566 h 6634795"/>
              <a:gd name="connsiteX6468" fmla="*/ 5296337 w 11989919"/>
              <a:gd name="connsiteY6468" fmla="*/ 1729994 h 6634795"/>
              <a:gd name="connsiteX6469" fmla="*/ 5332913 w 11989919"/>
              <a:gd name="connsiteY6469" fmla="*/ 1693420 h 6634795"/>
              <a:gd name="connsiteX6470" fmla="*/ 5112230 w 11989919"/>
              <a:gd name="connsiteY6470" fmla="*/ 1693416 h 6634795"/>
              <a:gd name="connsiteX6471" fmla="*/ 5148807 w 11989919"/>
              <a:gd name="connsiteY6471" fmla="*/ 1729991 h 6634795"/>
              <a:gd name="connsiteX6472" fmla="*/ 5112230 w 11989919"/>
              <a:gd name="connsiteY6472" fmla="*/ 1766563 h 6634795"/>
              <a:gd name="connsiteX6473" fmla="*/ 5075655 w 11989919"/>
              <a:gd name="connsiteY6473" fmla="*/ 1729991 h 6634795"/>
              <a:gd name="connsiteX6474" fmla="*/ 5112230 w 11989919"/>
              <a:gd name="connsiteY6474" fmla="*/ 1693416 h 6634795"/>
              <a:gd name="connsiteX6475" fmla="*/ 4891552 w 11989919"/>
              <a:gd name="connsiteY6475" fmla="*/ 1693413 h 6634795"/>
              <a:gd name="connsiteX6476" fmla="*/ 4928127 w 11989919"/>
              <a:gd name="connsiteY6476" fmla="*/ 1729987 h 6634795"/>
              <a:gd name="connsiteX6477" fmla="*/ 4891552 w 11989919"/>
              <a:gd name="connsiteY6477" fmla="*/ 1766560 h 6634795"/>
              <a:gd name="connsiteX6478" fmla="*/ 4854975 w 11989919"/>
              <a:gd name="connsiteY6478" fmla="*/ 1729987 h 6634795"/>
              <a:gd name="connsiteX6479" fmla="*/ 4891552 w 11989919"/>
              <a:gd name="connsiteY6479" fmla="*/ 1693413 h 6634795"/>
              <a:gd name="connsiteX6480" fmla="*/ 4670871 w 11989919"/>
              <a:gd name="connsiteY6480" fmla="*/ 1693409 h 6634795"/>
              <a:gd name="connsiteX6481" fmla="*/ 4707447 w 11989919"/>
              <a:gd name="connsiteY6481" fmla="*/ 1729984 h 6634795"/>
              <a:gd name="connsiteX6482" fmla="*/ 4670871 w 11989919"/>
              <a:gd name="connsiteY6482" fmla="*/ 1766556 h 6634795"/>
              <a:gd name="connsiteX6483" fmla="*/ 4634295 w 11989919"/>
              <a:gd name="connsiteY6483" fmla="*/ 1729984 h 6634795"/>
              <a:gd name="connsiteX6484" fmla="*/ 4670871 w 11989919"/>
              <a:gd name="connsiteY6484" fmla="*/ 1693409 h 6634795"/>
              <a:gd name="connsiteX6485" fmla="*/ 4450188 w 11989919"/>
              <a:gd name="connsiteY6485" fmla="*/ 1693406 h 6634795"/>
              <a:gd name="connsiteX6486" fmla="*/ 4486764 w 11989919"/>
              <a:gd name="connsiteY6486" fmla="*/ 1729980 h 6634795"/>
              <a:gd name="connsiteX6487" fmla="*/ 4450188 w 11989919"/>
              <a:gd name="connsiteY6487" fmla="*/ 1766553 h 6634795"/>
              <a:gd name="connsiteX6488" fmla="*/ 4413613 w 11989919"/>
              <a:gd name="connsiteY6488" fmla="*/ 1729980 h 6634795"/>
              <a:gd name="connsiteX6489" fmla="*/ 4450188 w 11989919"/>
              <a:gd name="connsiteY6489" fmla="*/ 1693406 h 6634795"/>
              <a:gd name="connsiteX6490" fmla="*/ 4229507 w 11989919"/>
              <a:gd name="connsiteY6490" fmla="*/ 1693402 h 6634795"/>
              <a:gd name="connsiteX6491" fmla="*/ 4266084 w 11989919"/>
              <a:gd name="connsiteY6491" fmla="*/ 1729977 h 6634795"/>
              <a:gd name="connsiteX6492" fmla="*/ 4229507 w 11989919"/>
              <a:gd name="connsiteY6492" fmla="*/ 1766550 h 6634795"/>
              <a:gd name="connsiteX6493" fmla="*/ 4192931 w 11989919"/>
              <a:gd name="connsiteY6493" fmla="*/ 1729977 h 6634795"/>
              <a:gd name="connsiteX6494" fmla="*/ 4229507 w 11989919"/>
              <a:gd name="connsiteY6494" fmla="*/ 1693402 h 6634795"/>
              <a:gd name="connsiteX6495" fmla="*/ 4008847 w 11989919"/>
              <a:gd name="connsiteY6495" fmla="*/ 1693399 h 6634795"/>
              <a:gd name="connsiteX6496" fmla="*/ 4045426 w 11989919"/>
              <a:gd name="connsiteY6496" fmla="*/ 1729973 h 6634795"/>
              <a:gd name="connsiteX6497" fmla="*/ 4008847 w 11989919"/>
              <a:gd name="connsiteY6497" fmla="*/ 1766547 h 6634795"/>
              <a:gd name="connsiteX6498" fmla="*/ 3972267 w 11989919"/>
              <a:gd name="connsiteY6498" fmla="*/ 1729973 h 6634795"/>
              <a:gd name="connsiteX6499" fmla="*/ 4008847 w 11989919"/>
              <a:gd name="connsiteY6499" fmla="*/ 1693399 h 6634795"/>
              <a:gd name="connsiteX6500" fmla="*/ 3788165 w 11989919"/>
              <a:gd name="connsiteY6500" fmla="*/ 1693395 h 6634795"/>
              <a:gd name="connsiteX6501" fmla="*/ 3824738 w 11989919"/>
              <a:gd name="connsiteY6501" fmla="*/ 1729970 h 6634795"/>
              <a:gd name="connsiteX6502" fmla="*/ 3788165 w 11989919"/>
              <a:gd name="connsiteY6502" fmla="*/ 1766543 h 6634795"/>
              <a:gd name="connsiteX6503" fmla="*/ 3751588 w 11989919"/>
              <a:gd name="connsiteY6503" fmla="*/ 1729970 h 6634795"/>
              <a:gd name="connsiteX6504" fmla="*/ 3788165 w 11989919"/>
              <a:gd name="connsiteY6504" fmla="*/ 1693395 h 6634795"/>
              <a:gd name="connsiteX6505" fmla="*/ 3567479 w 11989919"/>
              <a:gd name="connsiteY6505" fmla="*/ 1693391 h 6634795"/>
              <a:gd name="connsiteX6506" fmla="*/ 3604051 w 11989919"/>
              <a:gd name="connsiteY6506" fmla="*/ 1729966 h 6634795"/>
              <a:gd name="connsiteX6507" fmla="*/ 3567479 w 11989919"/>
              <a:gd name="connsiteY6507" fmla="*/ 1766540 h 6634795"/>
              <a:gd name="connsiteX6508" fmla="*/ 3530908 w 11989919"/>
              <a:gd name="connsiteY6508" fmla="*/ 1729966 h 6634795"/>
              <a:gd name="connsiteX6509" fmla="*/ 3567479 w 11989919"/>
              <a:gd name="connsiteY6509" fmla="*/ 1693391 h 6634795"/>
              <a:gd name="connsiteX6510" fmla="*/ 3346801 w 11989919"/>
              <a:gd name="connsiteY6510" fmla="*/ 1693388 h 6634795"/>
              <a:gd name="connsiteX6511" fmla="*/ 3383375 w 11989919"/>
              <a:gd name="connsiteY6511" fmla="*/ 1729963 h 6634795"/>
              <a:gd name="connsiteX6512" fmla="*/ 3346801 w 11989919"/>
              <a:gd name="connsiteY6512" fmla="*/ 1766537 h 6634795"/>
              <a:gd name="connsiteX6513" fmla="*/ 3310228 w 11989919"/>
              <a:gd name="connsiteY6513" fmla="*/ 1729963 h 6634795"/>
              <a:gd name="connsiteX6514" fmla="*/ 3346801 w 11989919"/>
              <a:gd name="connsiteY6514" fmla="*/ 1693388 h 6634795"/>
              <a:gd name="connsiteX6515" fmla="*/ 3126126 w 11989919"/>
              <a:gd name="connsiteY6515" fmla="*/ 1693384 h 6634795"/>
              <a:gd name="connsiteX6516" fmla="*/ 3162696 w 11989919"/>
              <a:gd name="connsiteY6516" fmla="*/ 1729960 h 6634795"/>
              <a:gd name="connsiteX6517" fmla="*/ 3126126 w 11989919"/>
              <a:gd name="connsiteY6517" fmla="*/ 1766533 h 6634795"/>
              <a:gd name="connsiteX6518" fmla="*/ 3089541 w 11989919"/>
              <a:gd name="connsiteY6518" fmla="*/ 1729960 h 6634795"/>
              <a:gd name="connsiteX6519" fmla="*/ 3126126 w 11989919"/>
              <a:gd name="connsiteY6519" fmla="*/ 1693384 h 6634795"/>
              <a:gd name="connsiteX6520" fmla="*/ 2905436 w 11989919"/>
              <a:gd name="connsiteY6520" fmla="*/ 1693381 h 6634795"/>
              <a:gd name="connsiteX6521" fmla="*/ 2942013 w 11989919"/>
              <a:gd name="connsiteY6521" fmla="*/ 1729956 h 6634795"/>
              <a:gd name="connsiteX6522" fmla="*/ 2905436 w 11989919"/>
              <a:gd name="connsiteY6522" fmla="*/ 1766530 h 6634795"/>
              <a:gd name="connsiteX6523" fmla="*/ 2868866 w 11989919"/>
              <a:gd name="connsiteY6523" fmla="*/ 1729956 h 6634795"/>
              <a:gd name="connsiteX6524" fmla="*/ 2905436 w 11989919"/>
              <a:gd name="connsiteY6524" fmla="*/ 1693381 h 6634795"/>
              <a:gd name="connsiteX6525" fmla="*/ 2684758 w 11989919"/>
              <a:gd name="connsiteY6525" fmla="*/ 1693377 h 6634795"/>
              <a:gd name="connsiteX6526" fmla="*/ 2721329 w 11989919"/>
              <a:gd name="connsiteY6526" fmla="*/ 1729952 h 6634795"/>
              <a:gd name="connsiteX6527" fmla="*/ 2684758 w 11989919"/>
              <a:gd name="connsiteY6527" fmla="*/ 1766526 h 6634795"/>
              <a:gd name="connsiteX6528" fmla="*/ 2648177 w 11989919"/>
              <a:gd name="connsiteY6528" fmla="*/ 1729952 h 6634795"/>
              <a:gd name="connsiteX6529" fmla="*/ 2684758 w 11989919"/>
              <a:gd name="connsiteY6529" fmla="*/ 1693377 h 6634795"/>
              <a:gd name="connsiteX6530" fmla="*/ 2464071 w 11989919"/>
              <a:gd name="connsiteY6530" fmla="*/ 1693374 h 6634795"/>
              <a:gd name="connsiteX6531" fmla="*/ 2500650 w 11989919"/>
              <a:gd name="connsiteY6531" fmla="*/ 1729949 h 6634795"/>
              <a:gd name="connsiteX6532" fmla="*/ 2464071 w 11989919"/>
              <a:gd name="connsiteY6532" fmla="*/ 1766523 h 6634795"/>
              <a:gd name="connsiteX6533" fmla="*/ 2427500 w 11989919"/>
              <a:gd name="connsiteY6533" fmla="*/ 1729949 h 6634795"/>
              <a:gd name="connsiteX6534" fmla="*/ 2464071 w 11989919"/>
              <a:gd name="connsiteY6534" fmla="*/ 1693374 h 6634795"/>
              <a:gd name="connsiteX6535" fmla="*/ 2243393 w 11989919"/>
              <a:gd name="connsiteY6535" fmla="*/ 1693370 h 6634795"/>
              <a:gd name="connsiteX6536" fmla="*/ 2279972 w 11989919"/>
              <a:gd name="connsiteY6536" fmla="*/ 1729945 h 6634795"/>
              <a:gd name="connsiteX6537" fmla="*/ 2243393 w 11989919"/>
              <a:gd name="connsiteY6537" fmla="*/ 1766520 h 6634795"/>
              <a:gd name="connsiteX6538" fmla="*/ 2206817 w 11989919"/>
              <a:gd name="connsiteY6538" fmla="*/ 1729945 h 6634795"/>
              <a:gd name="connsiteX6539" fmla="*/ 2243393 w 11989919"/>
              <a:gd name="connsiteY6539" fmla="*/ 1693370 h 6634795"/>
              <a:gd name="connsiteX6540" fmla="*/ 2022713 w 11989919"/>
              <a:gd name="connsiteY6540" fmla="*/ 1693367 h 6634795"/>
              <a:gd name="connsiteX6541" fmla="*/ 2059288 w 11989919"/>
              <a:gd name="connsiteY6541" fmla="*/ 1729942 h 6634795"/>
              <a:gd name="connsiteX6542" fmla="*/ 2022713 w 11989919"/>
              <a:gd name="connsiteY6542" fmla="*/ 1766516 h 6634795"/>
              <a:gd name="connsiteX6543" fmla="*/ 1986179 w 11989919"/>
              <a:gd name="connsiteY6543" fmla="*/ 1729942 h 6634795"/>
              <a:gd name="connsiteX6544" fmla="*/ 2022713 w 11989919"/>
              <a:gd name="connsiteY6544" fmla="*/ 1693367 h 6634795"/>
              <a:gd name="connsiteX6545" fmla="*/ 1802069 w 11989919"/>
              <a:gd name="connsiteY6545" fmla="*/ 1693363 h 6634795"/>
              <a:gd name="connsiteX6546" fmla="*/ 1838645 w 11989919"/>
              <a:gd name="connsiteY6546" fmla="*/ 1729938 h 6634795"/>
              <a:gd name="connsiteX6547" fmla="*/ 1802069 w 11989919"/>
              <a:gd name="connsiteY6547" fmla="*/ 1766513 h 6634795"/>
              <a:gd name="connsiteX6548" fmla="*/ 1765493 w 11989919"/>
              <a:gd name="connsiteY6548" fmla="*/ 1729938 h 6634795"/>
              <a:gd name="connsiteX6549" fmla="*/ 1802069 w 11989919"/>
              <a:gd name="connsiteY6549" fmla="*/ 1693363 h 6634795"/>
              <a:gd name="connsiteX6550" fmla="*/ 1581383 w 11989919"/>
              <a:gd name="connsiteY6550" fmla="*/ 1693359 h 6634795"/>
              <a:gd name="connsiteX6551" fmla="*/ 1617959 w 11989919"/>
              <a:gd name="connsiteY6551" fmla="*/ 1729935 h 6634795"/>
              <a:gd name="connsiteX6552" fmla="*/ 1581383 w 11989919"/>
              <a:gd name="connsiteY6552" fmla="*/ 1766510 h 6634795"/>
              <a:gd name="connsiteX6553" fmla="*/ 1544807 w 11989919"/>
              <a:gd name="connsiteY6553" fmla="*/ 1729935 h 6634795"/>
              <a:gd name="connsiteX6554" fmla="*/ 1581383 w 11989919"/>
              <a:gd name="connsiteY6554" fmla="*/ 1693359 h 6634795"/>
              <a:gd name="connsiteX6555" fmla="*/ 1360698 w 11989919"/>
              <a:gd name="connsiteY6555" fmla="*/ 1693356 h 6634795"/>
              <a:gd name="connsiteX6556" fmla="*/ 1397274 w 11989919"/>
              <a:gd name="connsiteY6556" fmla="*/ 1729931 h 6634795"/>
              <a:gd name="connsiteX6557" fmla="*/ 1360698 w 11989919"/>
              <a:gd name="connsiteY6557" fmla="*/ 1766506 h 6634795"/>
              <a:gd name="connsiteX6558" fmla="*/ 1324122 w 11989919"/>
              <a:gd name="connsiteY6558" fmla="*/ 1729931 h 6634795"/>
              <a:gd name="connsiteX6559" fmla="*/ 1360698 w 11989919"/>
              <a:gd name="connsiteY6559" fmla="*/ 1693356 h 6634795"/>
              <a:gd name="connsiteX6560" fmla="*/ 1140012 w 11989919"/>
              <a:gd name="connsiteY6560" fmla="*/ 1693352 h 6634795"/>
              <a:gd name="connsiteX6561" fmla="*/ 1176587 w 11989919"/>
              <a:gd name="connsiteY6561" fmla="*/ 1729928 h 6634795"/>
              <a:gd name="connsiteX6562" fmla="*/ 1140012 w 11989919"/>
              <a:gd name="connsiteY6562" fmla="*/ 1766503 h 6634795"/>
              <a:gd name="connsiteX6563" fmla="*/ 1103436 w 11989919"/>
              <a:gd name="connsiteY6563" fmla="*/ 1729928 h 6634795"/>
              <a:gd name="connsiteX6564" fmla="*/ 1140012 w 11989919"/>
              <a:gd name="connsiteY6564" fmla="*/ 1693352 h 6634795"/>
              <a:gd name="connsiteX6565" fmla="*/ 919325 w 11989919"/>
              <a:gd name="connsiteY6565" fmla="*/ 1693349 h 6634795"/>
              <a:gd name="connsiteX6566" fmla="*/ 955901 w 11989919"/>
              <a:gd name="connsiteY6566" fmla="*/ 1729925 h 6634795"/>
              <a:gd name="connsiteX6567" fmla="*/ 919325 w 11989919"/>
              <a:gd name="connsiteY6567" fmla="*/ 1766500 h 6634795"/>
              <a:gd name="connsiteX6568" fmla="*/ 882749 w 11989919"/>
              <a:gd name="connsiteY6568" fmla="*/ 1729925 h 6634795"/>
              <a:gd name="connsiteX6569" fmla="*/ 919325 w 11989919"/>
              <a:gd name="connsiteY6569" fmla="*/ 1693349 h 6634795"/>
              <a:gd name="connsiteX6570" fmla="*/ 698639 w 11989919"/>
              <a:gd name="connsiteY6570" fmla="*/ 1693345 h 6634795"/>
              <a:gd name="connsiteX6571" fmla="*/ 735215 w 11989919"/>
              <a:gd name="connsiteY6571" fmla="*/ 1729921 h 6634795"/>
              <a:gd name="connsiteX6572" fmla="*/ 698639 w 11989919"/>
              <a:gd name="connsiteY6572" fmla="*/ 1766496 h 6634795"/>
              <a:gd name="connsiteX6573" fmla="*/ 662063 w 11989919"/>
              <a:gd name="connsiteY6573" fmla="*/ 1729921 h 6634795"/>
              <a:gd name="connsiteX6574" fmla="*/ 698639 w 11989919"/>
              <a:gd name="connsiteY6574" fmla="*/ 1693345 h 6634795"/>
              <a:gd name="connsiteX6575" fmla="*/ 477953 w 11989919"/>
              <a:gd name="connsiteY6575" fmla="*/ 1693342 h 6634795"/>
              <a:gd name="connsiteX6576" fmla="*/ 514529 w 11989919"/>
              <a:gd name="connsiteY6576" fmla="*/ 1729917 h 6634795"/>
              <a:gd name="connsiteX6577" fmla="*/ 477953 w 11989919"/>
              <a:gd name="connsiteY6577" fmla="*/ 1766493 h 6634795"/>
              <a:gd name="connsiteX6578" fmla="*/ 441377 w 11989919"/>
              <a:gd name="connsiteY6578" fmla="*/ 1729917 h 6634795"/>
              <a:gd name="connsiteX6579" fmla="*/ 477953 w 11989919"/>
              <a:gd name="connsiteY6579" fmla="*/ 1693342 h 6634795"/>
              <a:gd name="connsiteX6580" fmla="*/ 257267 w 11989919"/>
              <a:gd name="connsiteY6580" fmla="*/ 1693338 h 6634795"/>
              <a:gd name="connsiteX6581" fmla="*/ 293843 w 11989919"/>
              <a:gd name="connsiteY6581" fmla="*/ 1729914 h 6634795"/>
              <a:gd name="connsiteX6582" fmla="*/ 257267 w 11989919"/>
              <a:gd name="connsiteY6582" fmla="*/ 1766490 h 6634795"/>
              <a:gd name="connsiteX6583" fmla="*/ 220691 w 11989919"/>
              <a:gd name="connsiteY6583" fmla="*/ 1729914 h 6634795"/>
              <a:gd name="connsiteX6584" fmla="*/ 257267 w 11989919"/>
              <a:gd name="connsiteY6584" fmla="*/ 1693338 h 6634795"/>
              <a:gd name="connsiteX6585" fmla="*/ 36580 w 11989919"/>
              <a:gd name="connsiteY6585" fmla="*/ 1693335 h 6634795"/>
              <a:gd name="connsiteX6586" fmla="*/ 73156 w 11989919"/>
              <a:gd name="connsiteY6586" fmla="*/ 1729910 h 6634795"/>
              <a:gd name="connsiteX6587" fmla="*/ 36580 w 11989919"/>
              <a:gd name="connsiteY6587" fmla="*/ 1766486 h 6634795"/>
              <a:gd name="connsiteX6588" fmla="*/ 4 w 11989919"/>
              <a:gd name="connsiteY6588" fmla="*/ 1729910 h 6634795"/>
              <a:gd name="connsiteX6589" fmla="*/ 36580 w 11989919"/>
              <a:gd name="connsiteY6589" fmla="*/ 1693335 h 6634795"/>
              <a:gd name="connsiteX6590" fmla="*/ 11732658 w 11989919"/>
              <a:gd name="connsiteY6590" fmla="*/ 1693331 h 6634795"/>
              <a:gd name="connsiteX6591" fmla="*/ 11769234 w 11989919"/>
              <a:gd name="connsiteY6591" fmla="*/ 1729907 h 6634795"/>
              <a:gd name="connsiteX6592" fmla="*/ 11732658 w 11989919"/>
              <a:gd name="connsiteY6592" fmla="*/ 1766483 h 6634795"/>
              <a:gd name="connsiteX6593" fmla="*/ 11696082 w 11989919"/>
              <a:gd name="connsiteY6593" fmla="*/ 1729907 h 6634795"/>
              <a:gd name="connsiteX6594" fmla="*/ 11732658 w 11989919"/>
              <a:gd name="connsiteY6594" fmla="*/ 1693331 h 6634795"/>
              <a:gd name="connsiteX6595" fmla="*/ 11953343 w 11989919"/>
              <a:gd name="connsiteY6595" fmla="*/ 1693328 h 6634795"/>
              <a:gd name="connsiteX6596" fmla="*/ 11989919 w 11989919"/>
              <a:gd name="connsiteY6596" fmla="*/ 1729903 h 6634795"/>
              <a:gd name="connsiteX6597" fmla="*/ 11953343 w 11989919"/>
              <a:gd name="connsiteY6597" fmla="*/ 1766479 h 6634795"/>
              <a:gd name="connsiteX6598" fmla="*/ 11916767 w 11989919"/>
              <a:gd name="connsiteY6598" fmla="*/ 1729903 h 6634795"/>
              <a:gd name="connsiteX6599" fmla="*/ 11953343 w 11989919"/>
              <a:gd name="connsiteY6599" fmla="*/ 1693328 h 6634795"/>
              <a:gd name="connsiteX6600" fmla="*/ 11511977 w 11989919"/>
              <a:gd name="connsiteY6600" fmla="*/ 1481877 h 6634795"/>
              <a:gd name="connsiteX6601" fmla="*/ 11548553 w 11989919"/>
              <a:gd name="connsiteY6601" fmla="*/ 1518450 h 6634795"/>
              <a:gd name="connsiteX6602" fmla="*/ 11511977 w 11989919"/>
              <a:gd name="connsiteY6602" fmla="*/ 1555018 h 6634795"/>
              <a:gd name="connsiteX6603" fmla="*/ 11475401 w 11989919"/>
              <a:gd name="connsiteY6603" fmla="*/ 1518450 h 6634795"/>
              <a:gd name="connsiteX6604" fmla="*/ 11511977 w 11989919"/>
              <a:gd name="connsiteY6604" fmla="*/ 1481877 h 6634795"/>
              <a:gd name="connsiteX6605" fmla="*/ 11291296 w 11989919"/>
              <a:gd name="connsiteY6605" fmla="*/ 1481873 h 6634795"/>
              <a:gd name="connsiteX6606" fmla="*/ 11327872 w 11989919"/>
              <a:gd name="connsiteY6606" fmla="*/ 1518446 h 6634795"/>
              <a:gd name="connsiteX6607" fmla="*/ 11291296 w 11989919"/>
              <a:gd name="connsiteY6607" fmla="*/ 1555014 h 6634795"/>
              <a:gd name="connsiteX6608" fmla="*/ 11254720 w 11989919"/>
              <a:gd name="connsiteY6608" fmla="*/ 1518446 h 6634795"/>
              <a:gd name="connsiteX6609" fmla="*/ 11291296 w 11989919"/>
              <a:gd name="connsiteY6609" fmla="*/ 1481873 h 6634795"/>
              <a:gd name="connsiteX6610" fmla="*/ 11070615 w 11989919"/>
              <a:gd name="connsiteY6610" fmla="*/ 1481869 h 6634795"/>
              <a:gd name="connsiteX6611" fmla="*/ 11107191 w 11989919"/>
              <a:gd name="connsiteY6611" fmla="*/ 1518442 h 6634795"/>
              <a:gd name="connsiteX6612" fmla="*/ 11070615 w 11989919"/>
              <a:gd name="connsiteY6612" fmla="*/ 1555011 h 6634795"/>
              <a:gd name="connsiteX6613" fmla="*/ 11034039 w 11989919"/>
              <a:gd name="connsiteY6613" fmla="*/ 1518442 h 6634795"/>
              <a:gd name="connsiteX6614" fmla="*/ 11070615 w 11989919"/>
              <a:gd name="connsiteY6614" fmla="*/ 1481869 h 6634795"/>
              <a:gd name="connsiteX6615" fmla="*/ 10849934 w 11989919"/>
              <a:gd name="connsiteY6615" fmla="*/ 1481865 h 6634795"/>
              <a:gd name="connsiteX6616" fmla="*/ 10886510 w 11989919"/>
              <a:gd name="connsiteY6616" fmla="*/ 1518438 h 6634795"/>
              <a:gd name="connsiteX6617" fmla="*/ 10849934 w 11989919"/>
              <a:gd name="connsiteY6617" fmla="*/ 1555007 h 6634795"/>
              <a:gd name="connsiteX6618" fmla="*/ 10813358 w 11989919"/>
              <a:gd name="connsiteY6618" fmla="*/ 1518438 h 6634795"/>
              <a:gd name="connsiteX6619" fmla="*/ 10849934 w 11989919"/>
              <a:gd name="connsiteY6619" fmla="*/ 1481865 h 6634795"/>
              <a:gd name="connsiteX6620" fmla="*/ 10629253 w 11989919"/>
              <a:gd name="connsiteY6620" fmla="*/ 1481861 h 6634795"/>
              <a:gd name="connsiteX6621" fmla="*/ 10665829 w 11989919"/>
              <a:gd name="connsiteY6621" fmla="*/ 1518434 h 6634795"/>
              <a:gd name="connsiteX6622" fmla="*/ 10629253 w 11989919"/>
              <a:gd name="connsiteY6622" fmla="*/ 1555003 h 6634795"/>
              <a:gd name="connsiteX6623" fmla="*/ 10592677 w 11989919"/>
              <a:gd name="connsiteY6623" fmla="*/ 1518434 h 6634795"/>
              <a:gd name="connsiteX6624" fmla="*/ 10629253 w 11989919"/>
              <a:gd name="connsiteY6624" fmla="*/ 1481861 h 6634795"/>
              <a:gd name="connsiteX6625" fmla="*/ 10408572 w 11989919"/>
              <a:gd name="connsiteY6625" fmla="*/ 1481857 h 6634795"/>
              <a:gd name="connsiteX6626" fmla="*/ 10445148 w 11989919"/>
              <a:gd name="connsiteY6626" fmla="*/ 1518430 h 6634795"/>
              <a:gd name="connsiteX6627" fmla="*/ 10408572 w 11989919"/>
              <a:gd name="connsiteY6627" fmla="*/ 1554999 h 6634795"/>
              <a:gd name="connsiteX6628" fmla="*/ 10371996 w 11989919"/>
              <a:gd name="connsiteY6628" fmla="*/ 1518430 h 6634795"/>
              <a:gd name="connsiteX6629" fmla="*/ 10408572 w 11989919"/>
              <a:gd name="connsiteY6629" fmla="*/ 1481857 h 6634795"/>
              <a:gd name="connsiteX6630" fmla="*/ 10187891 w 11989919"/>
              <a:gd name="connsiteY6630" fmla="*/ 1481853 h 6634795"/>
              <a:gd name="connsiteX6631" fmla="*/ 10224467 w 11989919"/>
              <a:gd name="connsiteY6631" fmla="*/ 1518427 h 6634795"/>
              <a:gd name="connsiteX6632" fmla="*/ 10187891 w 11989919"/>
              <a:gd name="connsiteY6632" fmla="*/ 1554995 h 6634795"/>
              <a:gd name="connsiteX6633" fmla="*/ 10151315 w 11989919"/>
              <a:gd name="connsiteY6633" fmla="*/ 1518427 h 6634795"/>
              <a:gd name="connsiteX6634" fmla="*/ 10187891 w 11989919"/>
              <a:gd name="connsiteY6634" fmla="*/ 1481853 h 6634795"/>
              <a:gd name="connsiteX6635" fmla="*/ 9967210 w 11989919"/>
              <a:gd name="connsiteY6635" fmla="*/ 1481849 h 6634795"/>
              <a:gd name="connsiteX6636" fmla="*/ 10003786 w 11989919"/>
              <a:gd name="connsiteY6636" fmla="*/ 1518423 h 6634795"/>
              <a:gd name="connsiteX6637" fmla="*/ 9967210 w 11989919"/>
              <a:gd name="connsiteY6637" fmla="*/ 1554992 h 6634795"/>
              <a:gd name="connsiteX6638" fmla="*/ 9930634 w 11989919"/>
              <a:gd name="connsiteY6638" fmla="*/ 1518423 h 6634795"/>
              <a:gd name="connsiteX6639" fmla="*/ 9967210 w 11989919"/>
              <a:gd name="connsiteY6639" fmla="*/ 1481849 h 6634795"/>
              <a:gd name="connsiteX6640" fmla="*/ 9746529 w 11989919"/>
              <a:gd name="connsiteY6640" fmla="*/ 1481845 h 6634795"/>
              <a:gd name="connsiteX6641" fmla="*/ 9783105 w 11989919"/>
              <a:gd name="connsiteY6641" fmla="*/ 1518419 h 6634795"/>
              <a:gd name="connsiteX6642" fmla="*/ 9746529 w 11989919"/>
              <a:gd name="connsiteY6642" fmla="*/ 1554988 h 6634795"/>
              <a:gd name="connsiteX6643" fmla="*/ 9709953 w 11989919"/>
              <a:gd name="connsiteY6643" fmla="*/ 1518419 h 6634795"/>
              <a:gd name="connsiteX6644" fmla="*/ 9746529 w 11989919"/>
              <a:gd name="connsiteY6644" fmla="*/ 1481845 h 6634795"/>
              <a:gd name="connsiteX6645" fmla="*/ 9525848 w 11989919"/>
              <a:gd name="connsiteY6645" fmla="*/ 1481841 h 6634795"/>
              <a:gd name="connsiteX6646" fmla="*/ 9562424 w 11989919"/>
              <a:gd name="connsiteY6646" fmla="*/ 1518415 h 6634795"/>
              <a:gd name="connsiteX6647" fmla="*/ 9525848 w 11989919"/>
              <a:gd name="connsiteY6647" fmla="*/ 1554984 h 6634795"/>
              <a:gd name="connsiteX6648" fmla="*/ 9489272 w 11989919"/>
              <a:gd name="connsiteY6648" fmla="*/ 1518415 h 6634795"/>
              <a:gd name="connsiteX6649" fmla="*/ 9525848 w 11989919"/>
              <a:gd name="connsiteY6649" fmla="*/ 1481841 h 6634795"/>
              <a:gd name="connsiteX6650" fmla="*/ 9305167 w 11989919"/>
              <a:gd name="connsiteY6650" fmla="*/ 1481837 h 6634795"/>
              <a:gd name="connsiteX6651" fmla="*/ 9341743 w 11989919"/>
              <a:gd name="connsiteY6651" fmla="*/ 1518411 h 6634795"/>
              <a:gd name="connsiteX6652" fmla="*/ 9305167 w 11989919"/>
              <a:gd name="connsiteY6652" fmla="*/ 1554980 h 6634795"/>
              <a:gd name="connsiteX6653" fmla="*/ 9268591 w 11989919"/>
              <a:gd name="connsiteY6653" fmla="*/ 1518411 h 6634795"/>
              <a:gd name="connsiteX6654" fmla="*/ 9305167 w 11989919"/>
              <a:gd name="connsiteY6654" fmla="*/ 1481837 h 6634795"/>
              <a:gd name="connsiteX6655" fmla="*/ 9084486 w 11989919"/>
              <a:gd name="connsiteY6655" fmla="*/ 1481833 h 6634795"/>
              <a:gd name="connsiteX6656" fmla="*/ 9121062 w 11989919"/>
              <a:gd name="connsiteY6656" fmla="*/ 1518407 h 6634795"/>
              <a:gd name="connsiteX6657" fmla="*/ 9084486 w 11989919"/>
              <a:gd name="connsiteY6657" fmla="*/ 1554976 h 6634795"/>
              <a:gd name="connsiteX6658" fmla="*/ 9047910 w 11989919"/>
              <a:gd name="connsiteY6658" fmla="*/ 1518407 h 6634795"/>
              <a:gd name="connsiteX6659" fmla="*/ 9084486 w 11989919"/>
              <a:gd name="connsiteY6659" fmla="*/ 1481833 h 6634795"/>
              <a:gd name="connsiteX6660" fmla="*/ 8863805 w 11989919"/>
              <a:gd name="connsiteY6660" fmla="*/ 1481829 h 6634795"/>
              <a:gd name="connsiteX6661" fmla="*/ 8900381 w 11989919"/>
              <a:gd name="connsiteY6661" fmla="*/ 1518403 h 6634795"/>
              <a:gd name="connsiteX6662" fmla="*/ 8863805 w 11989919"/>
              <a:gd name="connsiteY6662" fmla="*/ 1554973 h 6634795"/>
              <a:gd name="connsiteX6663" fmla="*/ 8827229 w 11989919"/>
              <a:gd name="connsiteY6663" fmla="*/ 1518403 h 6634795"/>
              <a:gd name="connsiteX6664" fmla="*/ 8863805 w 11989919"/>
              <a:gd name="connsiteY6664" fmla="*/ 1481829 h 6634795"/>
              <a:gd name="connsiteX6665" fmla="*/ 8643124 w 11989919"/>
              <a:gd name="connsiteY6665" fmla="*/ 1481825 h 6634795"/>
              <a:gd name="connsiteX6666" fmla="*/ 8679700 w 11989919"/>
              <a:gd name="connsiteY6666" fmla="*/ 1518399 h 6634795"/>
              <a:gd name="connsiteX6667" fmla="*/ 8643124 w 11989919"/>
              <a:gd name="connsiteY6667" fmla="*/ 1554969 h 6634795"/>
              <a:gd name="connsiteX6668" fmla="*/ 8606548 w 11989919"/>
              <a:gd name="connsiteY6668" fmla="*/ 1518399 h 6634795"/>
              <a:gd name="connsiteX6669" fmla="*/ 8643124 w 11989919"/>
              <a:gd name="connsiteY6669" fmla="*/ 1481825 h 6634795"/>
              <a:gd name="connsiteX6670" fmla="*/ 8422443 w 11989919"/>
              <a:gd name="connsiteY6670" fmla="*/ 1481821 h 6634795"/>
              <a:gd name="connsiteX6671" fmla="*/ 8459019 w 11989919"/>
              <a:gd name="connsiteY6671" fmla="*/ 1518395 h 6634795"/>
              <a:gd name="connsiteX6672" fmla="*/ 8422443 w 11989919"/>
              <a:gd name="connsiteY6672" fmla="*/ 1554965 h 6634795"/>
              <a:gd name="connsiteX6673" fmla="*/ 8385867 w 11989919"/>
              <a:gd name="connsiteY6673" fmla="*/ 1518395 h 6634795"/>
              <a:gd name="connsiteX6674" fmla="*/ 8422443 w 11989919"/>
              <a:gd name="connsiteY6674" fmla="*/ 1481821 h 6634795"/>
              <a:gd name="connsiteX6675" fmla="*/ 8201762 w 11989919"/>
              <a:gd name="connsiteY6675" fmla="*/ 1481817 h 6634795"/>
              <a:gd name="connsiteX6676" fmla="*/ 8238338 w 11989919"/>
              <a:gd name="connsiteY6676" fmla="*/ 1518391 h 6634795"/>
              <a:gd name="connsiteX6677" fmla="*/ 8201762 w 11989919"/>
              <a:gd name="connsiteY6677" fmla="*/ 1554961 h 6634795"/>
              <a:gd name="connsiteX6678" fmla="*/ 8165186 w 11989919"/>
              <a:gd name="connsiteY6678" fmla="*/ 1518391 h 6634795"/>
              <a:gd name="connsiteX6679" fmla="*/ 8201762 w 11989919"/>
              <a:gd name="connsiteY6679" fmla="*/ 1481817 h 6634795"/>
              <a:gd name="connsiteX6680" fmla="*/ 7981081 w 11989919"/>
              <a:gd name="connsiteY6680" fmla="*/ 1481813 h 6634795"/>
              <a:gd name="connsiteX6681" fmla="*/ 8017657 w 11989919"/>
              <a:gd name="connsiteY6681" fmla="*/ 1518387 h 6634795"/>
              <a:gd name="connsiteX6682" fmla="*/ 7981081 w 11989919"/>
              <a:gd name="connsiteY6682" fmla="*/ 1554958 h 6634795"/>
              <a:gd name="connsiteX6683" fmla="*/ 7944505 w 11989919"/>
              <a:gd name="connsiteY6683" fmla="*/ 1518387 h 6634795"/>
              <a:gd name="connsiteX6684" fmla="*/ 7981081 w 11989919"/>
              <a:gd name="connsiteY6684" fmla="*/ 1481813 h 6634795"/>
              <a:gd name="connsiteX6685" fmla="*/ 7760400 w 11989919"/>
              <a:gd name="connsiteY6685" fmla="*/ 1481809 h 6634795"/>
              <a:gd name="connsiteX6686" fmla="*/ 7796976 w 11989919"/>
              <a:gd name="connsiteY6686" fmla="*/ 1518383 h 6634795"/>
              <a:gd name="connsiteX6687" fmla="*/ 7760400 w 11989919"/>
              <a:gd name="connsiteY6687" fmla="*/ 1554954 h 6634795"/>
              <a:gd name="connsiteX6688" fmla="*/ 7723824 w 11989919"/>
              <a:gd name="connsiteY6688" fmla="*/ 1518383 h 6634795"/>
              <a:gd name="connsiteX6689" fmla="*/ 7760400 w 11989919"/>
              <a:gd name="connsiteY6689" fmla="*/ 1481809 h 6634795"/>
              <a:gd name="connsiteX6690" fmla="*/ 7539719 w 11989919"/>
              <a:gd name="connsiteY6690" fmla="*/ 1481805 h 6634795"/>
              <a:gd name="connsiteX6691" fmla="*/ 7576295 w 11989919"/>
              <a:gd name="connsiteY6691" fmla="*/ 1518379 h 6634795"/>
              <a:gd name="connsiteX6692" fmla="*/ 7539719 w 11989919"/>
              <a:gd name="connsiteY6692" fmla="*/ 1554950 h 6634795"/>
              <a:gd name="connsiteX6693" fmla="*/ 7503143 w 11989919"/>
              <a:gd name="connsiteY6693" fmla="*/ 1518379 h 6634795"/>
              <a:gd name="connsiteX6694" fmla="*/ 7539719 w 11989919"/>
              <a:gd name="connsiteY6694" fmla="*/ 1481805 h 6634795"/>
              <a:gd name="connsiteX6695" fmla="*/ 7319038 w 11989919"/>
              <a:gd name="connsiteY6695" fmla="*/ 1481801 h 6634795"/>
              <a:gd name="connsiteX6696" fmla="*/ 7355614 w 11989919"/>
              <a:gd name="connsiteY6696" fmla="*/ 1518375 h 6634795"/>
              <a:gd name="connsiteX6697" fmla="*/ 7319038 w 11989919"/>
              <a:gd name="connsiteY6697" fmla="*/ 1554946 h 6634795"/>
              <a:gd name="connsiteX6698" fmla="*/ 7282462 w 11989919"/>
              <a:gd name="connsiteY6698" fmla="*/ 1518375 h 6634795"/>
              <a:gd name="connsiteX6699" fmla="*/ 7319038 w 11989919"/>
              <a:gd name="connsiteY6699" fmla="*/ 1481801 h 6634795"/>
              <a:gd name="connsiteX6700" fmla="*/ 7098357 w 11989919"/>
              <a:gd name="connsiteY6700" fmla="*/ 1481797 h 6634795"/>
              <a:gd name="connsiteX6701" fmla="*/ 7134933 w 11989919"/>
              <a:gd name="connsiteY6701" fmla="*/ 1518371 h 6634795"/>
              <a:gd name="connsiteX6702" fmla="*/ 7098357 w 11989919"/>
              <a:gd name="connsiteY6702" fmla="*/ 1554942 h 6634795"/>
              <a:gd name="connsiteX6703" fmla="*/ 7061781 w 11989919"/>
              <a:gd name="connsiteY6703" fmla="*/ 1518371 h 6634795"/>
              <a:gd name="connsiteX6704" fmla="*/ 7098357 w 11989919"/>
              <a:gd name="connsiteY6704" fmla="*/ 1481797 h 6634795"/>
              <a:gd name="connsiteX6705" fmla="*/ 6877676 w 11989919"/>
              <a:gd name="connsiteY6705" fmla="*/ 1481793 h 6634795"/>
              <a:gd name="connsiteX6706" fmla="*/ 6914252 w 11989919"/>
              <a:gd name="connsiteY6706" fmla="*/ 1518368 h 6634795"/>
              <a:gd name="connsiteX6707" fmla="*/ 6877676 w 11989919"/>
              <a:gd name="connsiteY6707" fmla="*/ 1554939 h 6634795"/>
              <a:gd name="connsiteX6708" fmla="*/ 6841100 w 11989919"/>
              <a:gd name="connsiteY6708" fmla="*/ 1518368 h 6634795"/>
              <a:gd name="connsiteX6709" fmla="*/ 6877676 w 11989919"/>
              <a:gd name="connsiteY6709" fmla="*/ 1481793 h 6634795"/>
              <a:gd name="connsiteX6710" fmla="*/ 6656995 w 11989919"/>
              <a:gd name="connsiteY6710" fmla="*/ 1481789 h 6634795"/>
              <a:gd name="connsiteX6711" fmla="*/ 6693571 w 11989919"/>
              <a:gd name="connsiteY6711" fmla="*/ 1518364 h 6634795"/>
              <a:gd name="connsiteX6712" fmla="*/ 6656995 w 11989919"/>
              <a:gd name="connsiteY6712" fmla="*/ 1554935 h 6634795"/>
              <a:gd name="connsiteX6713" fmla="*/ 6620419 w 11989919"/>
              <a:gd name="connsiteY6713" fmla="*/ 1518364 h 6634795"/>
              <a:gd name="connsiteX6714" fmla="*/ 6656995 w 11989919"/>
              <a:gd name="connsiteY6714" fmla="*/ 1481789 h 6634795"/>
              <a:gd name="connsiteX6715" fmla="*/ 6436314 w 11989919"/>
              <a:gd name="connsiteY6715" fmla="*/ 1481785 h 6634795"/>
              <a:gd name="connsiteX6716" fmla="*/ 6472890 w 11989919"/>
              <a:gd name="connsiteY6716" fmla="*/ 1518360 h 6634795"/>
              <a:gd name="connsiteX6717" fmla="*/ 6436314 w 11989919"/>
              <a:gd name="connsiteY6717" fmla="*/ 1554931 h 6634795"/>
              <a:gd name="connsiteX6718" fmla="*/ 6399738 w 11989919"/>
              <a:gd name="connsiteY6718" fmla="*/ 1518360 h 6634795"/>
              <a:gd name="connsiteX6719" fmla="*/ 6436314 w 11989919"/>
              <a:gd name="connsiteY6719" fmla="*/ 1481785 h 6634795"/>
              <a:gd name="connsiteX6720" fmla="*/ 6215633 w 11989919"/>
              <a:gd name="connsiteY6720" fmla="*/ 1481781 h 6634795"/>
              <a:gd name="connsiteX6721" fmla="*/ 6252209 w 11989919"/>
              <a:gd name="connsiteY6721" fmla="*/ 1518356 h 6634795"/>
              <a:gd name="connsiteX6722" fmla="*/ 6215633 w 11989919"/>
              <a:gd name="connsiteY6722" fmla="*/ 1554927 h 6634795"/>
              <a:gd name="connsiteX6723" fmla="*/ 6179057 w 11989919"/>
              <a:gd name="connsiteY6723" fmla="*/ 1518356 h 6634795"/>
              <a:gd name="connsiteX6724" fmla="*/ 6215633 w 11989919"/>
              <a:gd name="connsiteY6724" fmla="*/ 1481781 h 6634795"/>
              <a:gd name="connsiteX6725" fmla="*/ 5994952 w 11989919"/>
              <a:gd name="connsiteY6725" fmla="*/ 1481777 h 6634795"/>
              <a:gd name="connsiteX6726" fmla="*/ 6031528 w 11989919"/>
              <a:gd name="connsiteY6726" fmla="*/ 1518352 h 6634795"/>
              <a:gd name="connsiteX6727" fmla="*/ 5994952 w 11989919"/>
              <a:gd name="connsiteY6727" fmla="*/ 1554924 h 6634795"/>
              <a:gd name="connsiteX6728" fmla="*/ 5958376 w 11989919"/>
              <a:gd name="connsiteY6728" fmla="*/ 1518352 h 6634795"/>
              <a:gd name="connsiteX6729" fmla="*/ 5994952 w 11989919"/>
              <a:gd name="connsiteY6729" fmla="*/ 1481777 h 6634795"/>
              <a:gd name="connsiteX6730" fmla="*/ 5774272 w 11989919"/>
              <a:gd name="connsiteY6730" fmla="*/ 1481773 h 6634795"/>
              <a:gd name="connsiteX6731" fmla="*/ 5810848 w 11989919"/>
              <a:gd name="connsiteY6731" fmla="*/ 1518348 h 6634795"/>
              <a:gd name="connsiteX6732" fmla="*/ 5774272 w 11989919"/>
              <a:gd name="connsiteY6732" fmla="*/ 1554920 h 6634795"/>
              <a:gd name="connsiteX6733" fmla="*/ 5737697 w 11989919"/>
              <a:gd name="connsiteY6733" fmla="*/ 1518348 h 6634795"/>
              <a:gd name="connsiteX6734" fmla="*/ 5774272 w 11989919"/>
              <a:gd name="connsiteY6734" fmla="*/ 1481773 h 6634795"/>
              <a:gd name="connsiteX6735" fmla="*/ 5553593 w 11989919"/>
              <a:gd name="connsiteY6735" fmla="*/ 1481769 h 6634795"/>
              <a:gd name="connsiteX6736" fmla="*/ 5590169 w 11989919"/>
              <a:gd name="connsiteY6736" fmla="*/ 1518344 h 6634795"/>
              <a:gd name="connsiteX6737" fmla="*/ 5553593 w 11989919"/>
              <a:gd name="connsiteY6737" fmla="*/ 1554916 h 6634795"/>
              <a:gd name="connsiteX6738" fmla="*/ 5517018 w 11989919"/>
              <a:gd name="connsiteY6738" fmla="*/ 1518344 h 6634795"/>
              <a:gd name="connsiteX6739" fmla="*/ 5553593 w 11989919"/>
              <a:gd name="connsiteY6739" fmla="*/ 1481769 h 6634795"/>
              <a:gd name="connsiteX6740" fmla="*/ 5332913 w 11989919"/>
              <a:gd name="connsiteY6740" fmla="*/ 1481765 h 6634795"/>
              <a:gd name="connsiteX6741" fmla="*/ 5369490 w 11989919"/>
              <a:gd name="connsiteY6741" fmla="*/ 1518340 h 6634795"/>
              <a:gd name="connsiteX6742" fmla="*/ 5332913 w 11989919"/>
              <a:gd name="connsiteY6742" fmla="*/ 1554912 h 6634795"/>
              <a:gd name="connsiteX6743" fmla="*/ 5296337 w 11989919"/>
              <a:gd name="connsiteY6743" fmla="*/ 1518340 h 6634795"/>
              <a:gd name="connsiteX6744" fmla="*/ 5332913 w 11989919"/>
              <a:gd name="connsiteY6744" fmla="*/ 1481765 h 6634795"/>
              <a:gd name="connsiteX6745" fmla="*/ 5112230 w 11989919"/>
              <a:gd name="connsiteY6745" fmla="*/ 1481761 h 6634795"/>
              <a:gd name="connsiteX6746" fmla="*/ 5148807 w 11989919"/>
              <a:gd name="connsiteY6746" fmla="*/ 1518336 h 6634795"/>
              <a:gd name="connsiteX6747" fmla="*/ 5112230 w 11989919"/>
              <a:gd name="connsiteY6747" fmla="*/ 1554908 h 6634795"/>
              <a:gd name="connsiteX6748" fmla="*/ 5075655 w 11989919"/>
              <a:gd name="connsiteY6748" fmla="*/ 1518336 h 6634795"/>
              <a:gd name="connsiteX6749" fmla="*/ 5112230 w 11989919"/>
              <a:gd name="connsiteY6749" fmla="*/ 1481761 h 6634795"/>
              <a:gd name="connsiteX6750" fmla="*/ 4891552 w 11989919"/>
              <a:gd name="connsiteY6750" fmla="*/ 1481757 h 6634795"/>
              <a:gd name="connsiteX6751" fmla="*/ 4928127 w 11989919"/>
              <a:gd name="connsiteY6751" fmla="*/ 1518332 h 6634795"/>
              <a:gd name="connsiteX6752" fmla="*/ 4891552 w 11989919"/>
              <a:gd name="connsiteY6752" fmla="*/ 1554905 h 6634795"/>
              <a:gd name="connsiteX6753" fmla="*/ 4854975 w 11989919"/>
              <a:gd name="connsiteY6753" fmla="*/ 1518332 h 6634795"/>
              <a:gd name="connsiteX6754" fmla="*/ 4891552 w 11989919"/>
              <a:gd name="connsiteY6754" fmla="*/ 1481757 h 6634795"/>
              <a:gd name="connsiteX6755" fmla="*/ 4670871 w 11989919"/>
              <a:gd name="connsiteY6755" fmla="*/ 1481753 h 6634795"/>
              <a:gd name="connsiteX6756" fmla="*/ 4707447 w 11989919"/>
              <a:gd name="connsiteY6756" fmla="*/ 1518328 h 6634795"/>
              <a:gd name="connsiteX6757" fmla="*/ 4670871 w 11989919"/>
              <a:gd name="connsiteY6757" fmla="*/ 1554901 h 6634795"/>
              <a:gd name="connsiteX6758" fmla="*/ 4634295 w 11989919"/>
              <a:gd name="connsiteY6758" fmla="*/ 1518328 h 6634795"/>
              <a:gd name="connsiteX6759" fmla="*/ 4670871 w 11989919"/>
              <a:gd name="connsiteY6759" fmla="*/ 1481753 h 6634795"/>
              <a:gd name="connsiteX6760" fmla="*/ 4450188 w 11989919"/>
              <a:gd name="connsiteY6760" fmla="*/ 1481749 h 6634795"/>
              <a:gd name="connsiteX6761" fmla="*/ 4486764 w 11989919"/>
              <a:gd name="connsiteY6761" fmla="*/ 1518324 h 6634795"/>
              <a:gd name="connsiteX6762" fmla="*/ 4450188 w 11989919"/>
              <a:gd name="connsiteY6762" fmla="*/ 1554897 h 6634795"/>
              <a:gd name="connsiteX6763" fmla="*/ 4413613 w 11989919"/>
              <a:gd name="connsiteY6763" fmla="*/ 1518324 h 6634795"/>
              <a:gd name="connsiteX6764" fmla="*/ 4450188 w 11989919"/>
              <a:gd name="connsiteY6764" fmla="*/ 1481749 h 6634795"/>
              <a:gd name="connsiteX6765" fmla="*/ 4229507 w 11989919"/>
              <a:gd name="connsiteY6765" fmla="*/ 1481745 h 6634795"/>
              <a:gd name="connsiteX6766" fmla="*/ 4266084 w 11989919"/>
              <a:gd name="connsiteY6766" fmla="*/ 1518320 h 6634795"/>
              <a:gd name="connsiteX6767" fmla="*/ 4229507 w 11989919"/>
              <a:gd name="connsiteY6767" fmla="*/ 1554893 h 6634795"/>
              <a:gd name="connsiteX6768" fmla="*/ 4192931 w 11989919"/>
              <a:gd name="connsiteY6768" fmla="*/ 1518320 h 6634795"/>
              <a:gd name="connsiteX6769" fmla="*/ 4229507 w 11989919"/>
              <a:gd name="connsiteY6769" fmla="*/ 1481745 h 6634795"/>
              <a:gd name="connsiteX6770" fmla="*/ 4008847 w 11989919"/>
              <a:gd name="connsiteY6770" fmla="*/ 1481741 h 6634795"/>
              <a:gd name="connsiteX6771" fmla="*/ 4045426 w 11989919"/>
              <a:gd name="connsiteY6771" fmla="*/ 1518316 h 6634795"/>
              <a:gd name="connsiteX6772" fmla="*/ 4008847 w 11989919"/>
              <a:gd name="connsiteY6772" fmla="*/ 1554889 h 6634795"/>
              <a:gd name="connsiteX6773" fmla="*/ 3972267 w 11989919"/>
              <a:gd name="connsiteY6773" fmla="*/ 1518316 h 6634795"/>
              <a:gd name="connsiteX6774" fmla="*/ 4008847 w 11989919"/>
              <a:gd name="connsiteY6774" fmla="*/ 1481741 h 6634795"/>
              <a:gd name="connsiteX6775" fmla="*/ 3788165 w 11989919"/>
              <a:gd name="connsiteY6775" fmla="*/ 1481737 h 6634795"/>
              <a:gd name="connsiteX6776" fmla="*/ 3824738 w 11989919"/>
              <a:gd name="connsiteY6776" fmla="*/ 1518312 h 6634795"/>
              <a:gd name="connsiteX6777" fmla="*/ 3788165 w 11989919"/>
              <a:gd name="connsiteY6777" fmla="*/ 1554886 h 6634795"/>
              <a:gd name="connsiteX6778" fmla="*/ 3751588 w 11989919"/>
              <a:gd name="connsiteY6778" fmla="*/ 1518312 h 6634795"/>
              <a:gd name="connsiteX6779" fmla="*/ 3788165 w 11989919"/>
              <a:gd name="connsiteY6779" fmla="*/ 1481737 h 6634795"/>
              <a:gd name="connsiteX6780" fmla="*/ 3567479 w 11989919"/>
              <a:gd name="connsiteY6780" fmla="*/ 1481734 h 6634795"/>
              <a:gd name="connsiteX6781" fmla="*/ 3604051 w 11989919"/>
              <a:gd name="connsiteY6781" fmla="*/ 1518309 h 6634795"/>
              <a:gd name="connsiteX6782" fmla="*/ 3567479 w 11989919"/>
              <a:gd name="connsiteY6782" fmla="*/ 1554882 h 6634795"/>
              <a:gd name="connsiteX6783" fmla="*/ 3530908 w 11989919"/>
              <a:gd name="connsiteY6783" fmla="*/ 1518309 h 6634795"/>
              <a:gd name="connsiteX6784" fmla="*/ 3567479 w 11989919"/>
              <a:gd name="connsiteY6784" fmla="*/ 1481734 h 6634795"/>
              <a:gd name="connsiteX6785" fmla="*/ 3346801 w 11989919"/>
              <a:gd name="connsiteY6785" fmla="*/ 1481730 h 6634795"/>
              <a:gd name="connsiteX6786" fmla="*/ 3383375 w 11989919"/>
              <a:gd name="connsiteY6786" fmla="*/ 1518305 h 6634795"/>
              <a:gd name="connsiteX6787" fmla="*/ 3346801 w 11989919"/>
              <a:gd name="connsiteY6787" fmla="*/ 1554878 h 6634795"/>
              <a:gd name="connsiteX6788" fmla="*/ 3310228 w 11989919"/>
              <a:gd name="connsiteY6788" fmla="*/ 1518305 h 6634795"/>
              <a:gd name="connsiteX6789" fmla="*/ 3346801 w 11989919"/>
              <a:gd name="connsiteY6789" fmla="*/ 1481730 h 6634795"/>
              <a:gd name="connsiteX6790" fmla="*/ 3126126 w 11989919"/>
              <a:gd name="connsiteY6790" fmla="*/ 1481726 h 6634795"/>
              <a:gd name="connsiteX6791" fmla="*/ 3162696 w 11989919"/>
              <a:gd name="connsiteY6791" fmla="*/ 1518301 h 6634795"/>
              <a:gd name="connsiteX6792" fmla="*/ 3126126 w 11989919"/>
              <a:gd name="connsiteY6792" fmla="*/ 1554874 h 6634795"/>
              <a:gd name="connsiteX6793" fmla="*/ 3089541 w 11989919"/>
              <a:gd name="connsiteY6793" fmla="*/ 1518301 h 6634795"/>
              <a:gd name="connsiteX6794" fmla="*/ 3126126 w 11989919"/>
              <a:gd name="connsiteY6794" fmla="*/ 1481726 h 6634795"/>
              <a:gd name="connsiteX6795" fmla="*/ 2905436 w 11989919"/>
              <a:gd name="connsiteY6795" fmla="*/ 1481722 h 6634795"/>
              <a:gd name="connsiteX6796" fmla="*/ 2942013 w 11989919"/>
              <a:gd name="connsiteY6796" fmla="*/ 1518297 h 6634795"/>
              <a:gd name="connsiteX6797" fmla="*/ 2905436 w 11989919"/>
              <a:gd name="connsiteY6797" fmla="*/ 1554871 h 6634795"/>
              <a:gd name="connsiteX6798" fmla="*/ 2868866 w 11989919"/>
              <a:gd name="connsiteY6798" fmla="*/ 1518297 h 6634795"/>
              <a:gd name="connsiteX6799" fmla="*/ 2905436 w 11989919"/>
              <a:gd name="connsiteY6799" fmla="*/ 1481722 h 6634795"/>
              <a:gd name="connsiteX6800" fmla="*/ 2684758 w 11989919"/>
              <a:gd name="connsiteY6800" fmla="*/ 1481718 h 6634795"/>
              <a:gd name="connsiteX6801" fmla="*/ 2721329 w 11989919"/>
              <a:gd name="connsiteY6801" fmla="*/ 1518293 h 6634795"/>
              <a:gd name="connsiteX6802" fmla="*/ 2684758 w 11989919"/>
              <a:gd name="connsiteY6802" fmla="*/ 1554867 h 6634795"/>
              <a:gd name="connsiteX6803" fmla="*/ 2648177 w 11989919"/>
              <a:gd name="connsiteY6803" fmla="*/ 1518293 h 6634795"/>
              <a:gd name="connsiteX6804" fmla="*/ 2684758 w 11989919"/>
              <a:gd name="connsiteY6804" fmla="*/ 1481718 h 6634795"/>
              <a:gd name="connsiteX6805" fmla="*/ 2464071 w 11989919"/>
              <a:gd name="connsiteY6805" fmla="*/ 1481714 h 6634795"/>
              <a:gd name="connsiteX6806" fmla="*/ 2500650 w 11989919"/>
              <a:gd name="connsiteY6806" fmla="*/ 1518289 h 6634795"/>
              <a:gd name="connsiteX6807" fmla="*/ 2464071 w 11989919"/>
              <a:gd name="connsiteY6807" fmla="*/ 1554863 h 6634795"/>
              <a:gd name="connsiteX6808" fmla="*/ 2427500 w 11989919"/>
              <a:gd name="connsiteY6808" fmla="*/ 1518289 h 6634795"/>
              <a:gd name="connsiteX6809" fmla="*/ 2464071 w 11989919"/>
              <a:gd name="connsiteY6809" fmla="*/ 1481714 h 6634795"/>
              <a:gd name="connsiteX6810" fmla="*/ 2243393 w 11989919"/>
              <a:gd name="connsiteY6810" fmla="*/ 1481710 h 6634795"/>
              <a:gd name="connsiteX6811" fmla="*/ 2279972 w 11989919"/>
              <a:gd name="connsiteY6811" fmla="*/ 1518285 h 6634795"/>
              <a:gd name="connsiteX6812" fmla="*/ 2243393 w 11989919"/>
              <a:gd name="connsiteY6812" fmla="*/ 1554859 h 6634795"/>
              <a:gd name="connsiteX6813" fmla="*/ 2206817 w 11989919"/>
              <a:gd name="connsiteY6813" fmla="*/ 1518285 h 6634795"/>
              <a:gd name="connsiteX6814" fmla="*/ 2243393 w 11989919"/>
              <a:gd name="connsiteY6814" fmla="*/ 1481710 h 6634795"/>
              <a:gd name="connsiteX6815" fmla="*/ 2022713 w 11989919"/>
              <a:gd name="connsiteY6815" fmla="*/ 1481706 h 6634795"/>
              <a:gd name="connsiteX6816" fmla="*/ 2059288 w 11989919"/>
              <a:gd name="connsiteY6816" fmla="*/ 1518281 h 6634795"/>
              <a:gd name="connsiteX6817" fmla="*/ 2022713 w 11989919"/>
              <a:gd name="connsiteY6817" fmla="*/ 1554855 h 6634795"/>
              <a:gd name="connsiteX6818" fmla="*/ 1986179 w 11989919"/>
              <a:gd name="connsiteY6818" fmla="*/ 1518281 h 6634795"/>
              <a:gd name="connsiteX6819" fmla="*/ 2022713 w 11989919"/>
              <a:gd name="connsiteY6819" fmla="*/ 1481706 h 6634795"/>
              <a:gd name="connsiteX6820" fmla="*/ 1802069 w 11989919"/>
              <a:gd name="connsiteY6820" fmla="*/ 1481702 h 6634795"/>
              <a:gd name="connsiteX6821" fmla="*/ 1838645 w 11989919"/>
              <a:gd name="connsiteY6821" fmla="*/ 1518277 h 6634795"/>
              <a:gd name="connsiteX6822" fmla="*/ 1802069 w 11989919"/>
              <a:gd name="connsiteY6822" fmla="*/ 1554852 h 6634795"/>
              <a:gd name="connsiteX6823" fmla="*/ 1765493 w 11989919"/>
              <a:gd name="connsiteY6823" fmla="*/ 1518277 h 6634795"/>
              <a:gd name="connsiteX6824" fmla="*/ 1802069 w 11989919"/>
              <a:gd name="connsiteY6824" fmla="*/ 1481702 h 6634795"/>
              <a:gd name="connsiteX6825" fmla="*/ 1581383 w 11989919"/>
              <a:gd name="connsiteY6825" fmla="*/ 1481698 h 6634795"/>
              <a:gd name="connsiteX6826" fmla="*/ 1617959 w 11989919"/>
              <a:gd name="connsiteY6826" fmla="*/ 1518273 h 6634795"/>
              <a:gd name="connsiteX6827" fmla="*/ 1581383 w 11989919"/>
              <a:gd name="connsiteY6827" fmla="*/ 1554848 h 6634795"/>
              <a:gd name="connsiteX6828" fmla="*/ 1544807 w 11989919"/>
              <a:gd name="connsiteY6828" fmla="*/ 1518273 h 6634795"/>
              <a:gd name="connsiteX6829" fmla="*/ 1581383 w 11989919"/>
              <a:gd name="connsiteY6829" fmla="*/ 1481698 h 6634795"/>
              <a:gd name="connsiteX6830" fmla="*/ 1360698 w 11989919"/>
              <a:gd name="connsiteY6830" fmla="*/ 1481694 h 6634795"/>
              <a:gd name="connsiteX6831" fmla="*/ 1397274 w 11989919"/>
              <a:gd name="connsiteY6831" fmla="*/ 1518269 h 6634795"/>
              <a:gd name="connsiteX6832" fmla="*/ 1360698 w 11989919"/>
              <a:gd name="connsiteY6832" fmla="*/ 1554844 h 6634795"/>
              <a:gd name="connsiteX6833" fmla="*/ 1324122 w 11989919"/>
              <a:gd name="connsiteY6833" fmla="*/ 1518269 h 6634795"/>
              <a:gd name="connsiteX6834" fmla="*/ 1360698 w 11989919"/>
              <a:gd name="connsiteY6834" fmla="*/ 1481694 h 6634795"/>
              <a:gd name="connsiteX6835" fmla="*/ 1140012 w 11989919"/>
              <a:gd name="connsiteY6835" fmla="*/ 1481690 h 6634795"/>
              <a:gd name="connsiteX6836" fmla="*/ 1176588 w 11989919"/>
              <a:gd name="connsiteY6836" fmla="*/ 1518266 h 6634795"/>
              <a:gd name="connsiteX6837" fmla="*/ 1140012 w 11989919"/>
              <a:gd name="connsiteY6837" fmla="*/ 1554840 h 6634795"/>
              <a:gd name="connsiteX6838" fmla="*/ 1103436 w 11989919"/>
              <a:gd name="connsiteY6838" fmla="*/ 1518266 h 6634795"/>
              <a:gd name="connsiteX6839" fmla="*/ 1140012 w 11989919"/>
              <a:gd name="connsiteY6839" fmla="*/ 1481690 h 6634795"/>
              <a:gd name="connsiteX6840" fmla="*/ 919326 w 11989919"/>
              <a:gd name="connsiteY6840" fmla="*/ 1481686 h 6634795"/>
              <a:gd name="connsiteX6841" fmla="*/ 955901 w 11989919"/>
              <a:gd name="connsiteY6841" fmla="*/ 1518262 h 6634795"/>
              <a:gd name="connsiteX6842" fmla="*/ 919326 w 11989919"/>
              <a:gd name="connsiteY6842" fmla="*/ 1554837 h 6634795"/>
              <a:gd name="connsiteX6843" fmla="*/ 882750 w 11989919"/>
              <a:gd name="connsiteY6843" fmla="*/ 1518262 h 6634795"/>
              <a:gd name="connsiteX6844" fmla="*/ 919326 w 11989919"/>
              <a:gd name="connsiteY6844" fmla="*/ 1481686 h 6634795"/>
              <a:gd name="connsiteX6845" fmla="*/ 698640 w 11989919"/>
              <a:gd name="connsiteY6845" fmla="*/ 1481682 h 6634795"/>
              <a:gd name="connsiteX6846" fmla="*/ 735216 w 11989919"/>
              <a:gd name="connsiteY6846" fmla="*/ 1518258 h 6634795"/>
              <a:gd name="connsiteX6847" fmla="*/ 698640 w 11989919"/>
              <a:gd name="connsiteY6847" fmla="*/ 1554833 h 6634795"/>
              <a:gd name="connsiteX6848" fmla="*/ 662064 w 11989919"/>
              <a:gd name="connsiteY6848" fmla="*/ 1518258 h 6634795"/>
              <a:gd name="connsiteX6849" fmla="*/ 698640 w 11989919"/>
              <a:gd name="connsiteY6849" fmla="*/ 1481682 h 6634795"/>
              <a:gd name="connsiteX6850" fmla="*/ 477953 w 11989919"/>
              <a:gd name="connsiteY6850" fmla="*/ 1481678 h 6634795"/>
              <a:gd name="connsiteX6851" fmla="*/ 514529 w 11989919"/>
              <a:gd name="connsiteY6851" fmla="*/ 1518254 h 6634795"/>
              <a:gd name="connsiteX6852" fmla="*/ 477953 w 11989919"/>
              <a:gd name="connsiteY6852" fmla="*/ 1554829 h 6634795"/>
              <a:gd name="connsiteX6853" fmla="*/ 441377 w 11989919"/>
              <a:gd name="connsiteY6853" fmla="*/ 1518254 h 6634795"/>
              <a:gd name="connsiteX6854" fmla="*/ 477953 w 11989919"/>
              <a:gd name="connsiteY6854" fmla="*/ 1481678 h 6634795"/>
              <a:gd name="connsiteX6855" fmla="*/ 257267 w 11989919"/>
              <a:gd name="connsiteY6855" fmla="*/ 1481674 h 6634795"/>
              <a:gd name="connsiteX6856" fmla="*/ 293843 w 11989919"/>
              <a:gd name="connsiteY6856" fmla="*/ 1518250 h 6634795"/>
              <a:gd name="connsiteX6857" fmla="*/ 257267 w 11989919"/>
              <a:gd name="connsiteY6857" fmla="*/ 1554825 h 6634795"/>
              <a:gd name="connsiteX6858" fmla="*/ 220691 w 11989919"/>
              <a:gd name="connsiteY6858" fmla="*/ 1518250 h 6634795"/>
              <a:gd name="connsiteX6859" fmla="*/ 257267 w 11989919"/>
              <a:gd name="connsiteY6859" fmla="*/ 1481674 h 6634795"/>
              <a:gd name="connsiteX6860" fmla="*/ 36581 w 11989919"/>
              <a:gd name="connsiteY6860" fmla="*/ 1481670 h 6634795"/>
              <a:gd name="connsiteX6861" fmla="*/ 73156 w 11989919"/>
              <a:gd name="connsiteY6861" fmla="*/ 1518246 h 6634795"/>
              <a:gd name="connsiteX6862" fmla="*/ 36581 w 11989919"/>
              <a:gd name="connsiteY6862" fmla="*/ 1554821 h 6634795"/>
              <a:gd name="connsiteX6863" fmla="*/ 5 w 11989919"/>
              <a:gd name="connsiteY6863" fmla="*/ 1518246 h 6634795"/>
              <a:gd name="connsiteX6864" fmla="*/ 36581 w 11989919"/>
              <a:gd name="connsiteY6864" fmla="*/ 1481670 h 6634795"/>
              <a:gd name="connsiteX6865" fmla="*/ 11732658 w 11989919"/>
              <a:gd name="connsiteY6865" fmla="*/ 1481666 h 6634795"/>
              <a:gd name="connsiteX6866" fmla="*/ 11769234 w 11989919"/>
              <a:gd name="connsiteY6866" fmla="*/ 1518242 h 6634795"/>
              <a:gd name="connsiteX6867" fmla="*/ 11732658 w 11989919"/>
              <a:gd name="connsiteY6867" fmla="*/ 1554818 h 6634795"/>
              <a:gd name="connsiteX6868" fmla="*/ 11696082 w 11989919"/>
              <a:gd name="connsiteY6868" fmla="*/ 1518242 h 6634795"/>
              <a:gd name="connsiteX6869" fmla="*/ 11732658 w 11989919"/>
              <a:gd name="connsiteY6869" fmla="*/ 1481666 h 6634795"/>
              <a:gd name="connsiteX6870" fmla="*/ 11953343 w 11989919"/>
              <a:gd name="connsiteY6870" fmla="*/ 1481662 h 6634795"/>
              <a:gd name="connsiteX6871" fmla="*/ 11989919 w 11989919"/>
              <a:gd name="connsiteY6871" fmla="*/ 1518238 h 6634795"/>
              <a:gd name="connsiteX6872" fmla="*/ 11953343 w 11989919"/>
              <a:gd name="connsiteY6872" fmla="*/ 1554814 h 6634795"/>
              <a:gd name="connsiteX6873" fmla="*/ 11916767 w 11989919"/>
              <a:gd name="connsiteY6873" fmla="*/ 1518238 h 6634795"/>
              <a:gd name="connsiteX6874" fmla="*/ 11953343 w 11989919"/>
              <a:gd name="connsiteY6874" fmla="*/ 1481662 h 6634795"/>
              <a:gd name="connsiteX6875" fmla="*/ 11511977 w 11989919"/>
              <a:gd name="connsiteY6875" fmla="*/ 1270183 h 6634795"/>
              <a:gd name="connsiteX6876" fmla="*/ 11548553 w 11989919"/>
              <a:gd name="connsiteY6876" fmla="*/ 1306767 h 6634795"/>
              <a:gd name="connsiteX6877" fmla="*/ 11511977 w 11989919"/>
              <a:gd name="connsiteY6877" fmla="*/ 1343348 h 6634795"/>
              <a:gd name="connsiteX6878" fmla="*/ 11475401 w 11989919"/>
              <a:gd name="connsiteY6878" fmla="*/ 1306767 h 6634795"/>
              <a:gd name="connsiteX6879" fmla="*/ 11511977 w 11989919"/>
              <a:gd name="connsiteY6879" fmla="*/ 1270183 h 6634795"/>
              <a:gd name="connsiteX6880" fmla="*/ 11291296 w 11989919"/>
              <a:gd name="connsiteY6880" fmla="*/ 1270179 h 6634795"/>
              <a:gd name="connsiteX6881" fmla="*/ 11327872 w 11989919"/>
              <a:gd name="connsiteY6881" fmla="*/ 1306764 h 6634795"/>
              <a:gd name="connsiteX6882" fmla="*/ 11291296 w 11989919"/>
              <a:gd name="connsiteY6882" fmla="*/ 1343345 h 6634795"/>
              <a:gd name="connsiteX6883" fmla="*/ 11254720 w 11989919"/>
              <a:gd name="connsiteY6883" fmla="*/ 1306764 h 6634795"/>
              <a:gd name="connsiteX6884" fmla="*/ 11291296 w 11989919"/>
              <a:gd name="connsiteY6884" fmla="*/ 1270179 h 6634795"/>
              <a:gd name="connsiteX6885" fmla="*/ 11070615 w 11989919"/>
              <a:gd name="connsiteY6885" fmla="*/ 1270176 h 6634795"/>
              <a:gd name="connsiteX6886" fmla="*/ 11107191 w 11989919"/>
              <a:gd name="connsiteY6886" fmla="*/ 1306760 h 6634795"/>
              <a:gd name="connsiteX6887" fmla="*/ 11070615 w 11989919"/>
              <a:gd name="connsiteY6887" fmla="*/ 1343341 h 6634795"/>
              <a:gd name="connsiteX6888" fmla="*/ 11034039 w 11989919"/>
              <a:gd name="connsiteY6888" fmla="*/ 1306760 h 6634795"/>
              <a:gd name="connsiteX6889" fmla="*/ 11070615 w 11989919"/>
              <a:gd name="connsiteY6889" fmla="*/ 1270176 h 6634795"/>
              <a:gd name="connsiteX6890" fmla="*/ 10849934 w 11989919"/>
              <a:gd name="connsiteY6890" fmla="*/ 1270172 h 6634795"/>
              <a:gd name="connsiteX6891" fmla="*/ 10886510 w 11989919"/>
              <a:gd name="connsiteY6891" fmla="*/ 1306756 h 6634795"/>
              <a:gd name="connsiteX6892" fmla="*/ 10849934 w 11989919"/>
              <a:gd name="connsiteY6892" fmla="*/ 1343337 h 6634795"/>
              <a:gd name="connsiteX6893" fmla="*/ 10813358 w 11989919"/>
              <a:gd name="connsiteY6893" fmla="*/ 1306756 h 6634795"/>
              <a:gd name="connsiteX6894" fmla="*/ 10849934 w 11989919"/>
              <a:gd name="connsiteY6894" fmla="*/ 1270172 h 6634795"/>
              <a:gd name="connsiteX6895" fmla="*/ 10629253 w 11989919"/>
              <a:gd name="connsiteY6895" fmla="*/ 1270169 h 6634795"/>
              <a:gd name="connsiteX6896" fmla="*/ 10665829 w 11989919"/>
              <a:gd name="connsiteY6896" fmla="*/ 1306753 h 6634795"/>
              <a:gd name="connsiteX6897" fmla="*/ 10629253 w 11989919"/>
              <a:gd name="connsiteY6897" fmla="*/ 1343334 h 6634795"/>
              <a:gd name="connsiteX6898" fmla="*/ 10592677 w 11989919"/>
              <a:gd name="connsiteY6898" fmla="*/ 1306753 h 6634795"/>
              <a:gd name="connsiteX6899" fmla="*/ 10629253 w 11989919"/>
              <a:gd name="connsiteY6899" fmla="*/ 1270169 h 6634795"/>
              <a:gd name="connsiteX6900" fmla="*/ 10408572 w 11989919"/>
              <a:gd name="connsiteY6900" fmla="*/ 1270165 h 6634795"/>
              <a:gd name="connsiteX6901" fmla="*/ 10445148 w 11989919"/>
              <a:gd name="connsiteY6901" fmla="*/ 1306749 h 6634795"/>
              <a:gd name="connsiteX6902" fmla="*/ 10408572 w 11989919"/>
              <a:gd name="connsiteY6902" fmla="*/ 1343330 h 6634795"/>
              <a:gd name="connsiteX6903" fmla="*/ 10371996 w 11989919"/>
              <a:gd name="connsiteY6903" fmla="*/ 1306749 h 6634795"/>
              <a:gd name="connsiteX6904" fmla="*/ 10408572 w 11989919"/>
              <a:gd name="connsiteY6904" fmla="*/ 1270165 h 6634795"/>
              <a:gd name="connsiteX6905" fmla="*/ 10187891 w 11989919"/>
              <a:gd name="connsiteY6905" fmla="*/ 1270162 h 6634795"/>
              <a:gd name="connsiteX6906" fmla="*/ 10224467 w 11989919"/>
              <a:gd name="connsiteY6906" fmla="*/ 1306745 h 6634795"/>
              <a:gd name="connsiteX6907" fmla="*/ 10187891 w 11989919"/>
              <a:gd name="connsiteY6907" fmla="*/ 1343326 h 6634795"/>
              <a:gd name="connsiteX6908" fmla="*/ 10151315 w 11989919"/>
              <a:gd name="connsiteY6908" fmla="*/ 1306745 h 6634795"/>
              <a:gd name="connsiteX6909" fmla="*/ 10187891 w 11989919"/>
              <a:gd name="connsiteY6909" fmla="*/ 1270162 h 6634795"/>
              <a:gd name="connsiteX6910" fmla="*/ 9967210 w 11989919"/>
              <a:gd name="connsiteY6910" fmla="*/ 1270158 h 6634795"/>
              <a:gd name="connsiteX6911" fmla="*/ 10003786 w 11989919"/>
              <a:gd name="connsiteY6911" fmla="*/ 1306742 h 6634795"/>
              <a:gd name="connsiteX6912" fmla="*/ 9967210 w 11989919"/>
              <a:gd name="connsiteY6912" fmla="*/ 1343322 h 6634795"/>
              <a:gd name="connsiteX6913" fmla="*/ 9930634 w 11989919"/>
              <a:gd name="connsiteY6913" fmla="*/ 1306742 h 6634795"/>
              <a:gd name="connsiteX6914" fmla="*/ 9967210 w 11989919"/>
              <a:gd name="connsiteY6914" fmla="*/ 1270158 h 6634795"/>
              <a:gd name="connsiteX6915" fmla="*/ 9746529 w 11989919"/>
              <a:gd name="connsiteY6915" fmla="*/ 1270155 h 6634795"/>
              <a:gd name="connsiteX6916" fmla="*/ 9783105 w 11989919"/>
              <a:gd name="connsiteY6916" fmla="*/ 1306738 h 6634795"/>
              <a:gd name="connsiteX6917" fmla="*/ 9746529 w 11989919"/>
              <a:gd name="connsiteY6917" fmla="*/ 1343319 h 6634795"/>
              <a:gd name="connsiteX6918" fmla="*/ 9709953 w 11989919"/>
              <a:gd name="connsiteY6918" fmla="*/ 1306738 h 6634795"/>
              <a:gd name="connsiteX6919" fmla="*/ 9746529 w 11989919"/>
              <a:gd name="connsiteY6919" fmla="*/ 1270155 h 6634795"/>
              <a:gd name="connsiteX6920" fmla="*/ 9525848 w 11989919"/>
              <a:gd name="connsiteY6920" fmla="*/ 1270151 h 6634795"/>
              <a:gd name="connsiteX6921" fmla="*/ 9562424 w 11989919"/>
              <a:gd name="connsiteY6921" fmla="*/ 1306735 h 6634795"/>
              <a:gd name="connsiteX6922" fmla="*/ 9525848 w 11989919"/>
              <a:gd name="connsiteY6922" fmla="*/ 1343315 h 6634795"/>
              <a:gd name="connsiteX6923" fmla="*/ 9489272 w 11989919"/>
              <a:gd name="connsiteY6923" fmla="*/ 1306735 h 6634795"/>
              <a:gd name="connsiteX6924" fmla="*/ 9525848 w 11989919"/>
              <a:gd name="connsiteY6924" fmla="*/ 1270151 h 6634795"/>
              <a:gd name="connsiteX6925" fmla="*/ 9305167 w 11989919"/>
              <a:gd name="connsiteY6925" fmla="*/ 1270148 h 6634795"/>
              <a:gd name="connsiteX6926" fmla="*/ 9341743 w 11989919"/>
              <a:gd name="connsiteY6926" fmla="*/ 1306731 h 6634795"/>
              <a:gd name="connsiteX6927" fmla="*/ 9305167 w 11989919"/>
              <a:gd name="connsiteY6927" fmla="*/ 1343311 h 6634795"/>
              <a:gd name="connsiteX6928" fmla="*/ 9268591 w 11989919"/>
              <a:gd name="connsiteY6928" fmla="*/ 1306731 h 6634795"/>
              <a:gd name="connsiteX6929" fmla="*/ 9305167 w 11989919"/>
              <a:gd name="connsiteY6929" fmla="*/ 1270148 h 6634795"/>
              <a:gd name="connsiteX6930" fmla="*/ 9084486 w 11989919"/>
              <a:gd name="connsiteY6930" fmla="*/ 1270144 h 6634795"/>
              <a:gd name="connsiteX6931" fmla="*/ 9121062 w 11989919"/>
              <a:gd name="connsiteY6931" fmla="*/ 1306727 h 6634795"/>
              <a:gd name="connsiteX6932" fmla="*/ 9084486 w 11989919"/>
              <a:gd name="connsiteY6932" fmla="*/ 1343308 h 6634795"/>
              <a:gd name="connsiteX6933" fmla="*/ 9047910 w 11989919"/>
              <a:gd name="connsiteY6933" fmla="*/ 1306727 h 6634795"/>
              <a:gd name="connsiteX6934" fmla="*/ 9084486 w 11989919"/>
              <a:gd name="connsiteY6934" fmla="*/ 1270144 h 6634795"/>
              <a:gd name="connsiteX6935" fmla="*/ 8863805 w 11989919"/>
              <a:gd name="connsiteY6935" fmla="*/ 1270141 h 6634795"/>
              <a:gd name="connsiteX6936" fmla="*/ 8900381 w 11989919"/>
              <a:gd name="connsiteY6936" fmla="*/ 1306724 h 6634795"/>
              <a:gd name="connsiteX6937" fmla="*/ 8863805 w 11989919"/>
              <a:gd name="connsiteY6937" fmla="*/ 1343304 h 6634795"/>
              <a:gd name="connsiteX6938" fmla="*/ 8827229 w 11989919"/>
              <a:gd name="connsiteY6938" fmla="*/ 1306724 h 6634795"/>
              <a:gd name="connsiteX6939" fmla="*/ 8863805 w 11989919"/>
              <a:gd name="connsiteY6939" fmla="*/ 1270141 h 6634795"/>
              <a:gd name="connsiteX6940" fmla="*/ 8643124 w 11989919"/>
              <a:gd name="connsiteY6940" fmla="*/ 1270137 h 6634795"/>
              <a:gd name="connsiteX6941" fmla="*/ 8679700 w 11989919"/>
              <a:gd name="connsiteY6941" fmla="*/ 1306720 h 6634795"/>
              <a:gd name="connsiteX6942" fmla="*/ 8643124 w 11989919"/>
              <a:gd name="connsiteY6942" fmla="*/ 1343300 h 6634795"/>
              <a:gd name="connsiteX6943" fmla="*/ 8606548 w 11989919"/>
              <a:gd name="connsiteY6943" fmla="*/ 1306720 h 6634795"/>
              <a:gd name="connsiteX6944" fmla="*/ 8643124 w 11989919"/>
              <a:gd name="connsiteY6944" fmla="*/ 1270137 h 6634795"/>
              <a:gd name="connsiteX6945" fmla="*/ 8422443 w 11989919"/>
              <a:gd name="connsiteY6945" fmla="*/ 1270134 h 6634795"/>
              <a:gd name="connsiteX6946" fmla="*/ 8459019 w 11989919"/>
              <a:gd name="connsiteY6946" fmla="*/ 1306717 h 6634795"/>
              <a:gd name="connsiteX6947" fmla="*/ 8422443 w 11989919"/>
              <a:gd name="connsiteY6947" fmla="*/ 1343296 h 6634795"/>
              <a:gd name="connsiteX6948" fmla="*/ 8385867 w 11989919"/>
              <a:gd name="connsiteY6948" fmla="*/ 1306717 h 6634795"/>
              <a:gd name="connsiteX6949" fmla="*/ 8422443 w 11989919"/>
              <a:gd name="connsiteY6949" fmla="*/ 1270134 h 6634795"/>
              <a:gd name="connsiteX6950" fmla="*/ 8201762 w 11989919"/>
              <a:gd name="connsiteY6950" fmla="*/ 1270130 h 6634795"/>
              <a:gd name="connsiteX6951" fmla="*/ 8238338 w 11989919"/>
              <a:gd name="connsiteY6951" fmla="*/ 1306713 h 6634795"/>
              <a:gd name="connsiteX6952" fmla="*/ 8201762 w 11989919"/>
              <a:gd name="connsiteY6952" fmla="*/ 1343293 h 6634795"/>
              <a:gd name="connsiteX6953" fmla="*/ 8165186 w 11989919"/>
              <a:gd name="connsiteY6953" fmla="*/ 1306713 h 6634795"/>
              <a:gd name="connsiteX6954" fmla="*/ 8201762 w 11989919"/>
              <a:gd name="connsiteY6954" fmla="*/ 1270130 h 6634795"/>
              <a:gd name="connsiteX6955" fmla="*/ 7981081 w 11989919"/>
              <a:gd name="connsiteY6955" fmla="*/ 1270127 h 6634795"/>
              <a:gd name="connsiteX6956" fmla="*/ 8017657 w 11989919"/>
              <a:gd name="connsiteY6956" fmla="*/ 1306709 h 6634795"/>
              <a:gd name="connsiteX6957" fmla="*/ 7981081 w 11989919"/>
              <a:gd name="connsiteY6957" fmla="*/ 1343289 h 6634795"/>
              <a:gd name="connsiteX6958" fmla="*/ 7944505 w 11989919"/>
              <a:gd name="connsiteY6958" fmla="*/ 1306709 h 6634795"/>
              <a:gd name="connsiteX6959" fmla="*/ 7981081 w 11989919"/>
              <a:gd name="connsiteY6959" fmla="*/ 1270127 h 6634795"/>
              <a:gd name="connsiteX6960" fmla="*/ 7760400 w 11989919"/>
              <a:gd name="connsiteY6960" fmla="*/ 1270123 h 6634795"/>
              <a:gd name="connsiteX6961" fmla="*/ 7796976 w 11989919"/>
              <a:gd name="connsiteY6961" fmla="*/ 1306706 h 6634795"/>
              <a:gd name="connsiteX6962" fmla="*/ 7760400 w 11989919"/>
              <a:gd name="connsiteY6962" fmla="*/ 1343285 h 6634795"/>
              <a:gd name="connsiteX6963" fmla="*/ 7723824 w 11989919"/>
              <a:gd name="connsiteY6963" fmla="*/ 1306706 h 6634795"/>
              <a:gd name="connsiteX6964" fmla="*/ 7760400 w 11989919"/>
              <a:gd name="connsiteY6964" fmla="*/ 1270123 h 6634795"/>
              <a:gd name="connsiteX6965" fmla="*/ 7539719 w 11989919"/>
              <a:gd name="connsiteY6965" fmla="*/ 1270120 h 6634795"/>
              <a:gd name="connsiteX6966" fmla="*/ 7576295 w 11989919"/>
              <a:gd name="connsiteY6966" fmla="*/ 1306702 h 6634795"/>
              <a:gd name="connsiteX6967" fmla="*/ 7539719 w 11989919"/>
              <a:gd name="connsiteY6967" fmla="*/ 1343282 h 6634795"/>
              <a:gd name="connsiteX6968" fmla="*/ 7503143 w 11989919"/>
              <a:gd name="connsiteY6968" fmla="*/ 1306702 h 6634795"/>
              <a:gd name="connsiteX6969" fmla="*/ 7539719 w 11989919"/>
              <a:gd name="connsiteY6969" fmla="*/ 1270120 h 6634795"/>
              <a:gd name="connsiteX6970" fmla="*/ 7319038 w 11989919"/>
              <a:gd name="connsiteY6970" fmla="*/ 1270117 h 6634795"/>
              <a:gd name="connsiteX6971" fmla="*/ 7355614 w 11989919"/>
              <a:gd name="connsiteY6971" fmla="*/ 1306698 h 6634795"/>
              <a:gd name="connsiteX6972" fmla="*/ 7319038 w 11989919"/>
              <a:gd name="connsiteY6972" fmla="*/ 1343278 h 6634795"/>
              <a:gd name="connsiteX6973" fmla="*/ 7282462 w 11989919"/>
              <a:gd name="connsiteY6973" fmla="*/ 1306698 h 6634795"/>
              <a:gd name="connsiteX6974" fmla="*/ 7319038 w 11989919"/>
              <a:gd name="connsiteY6974" fmla="*/ 1270117 h 6634795"/>
              <a:gd name="connsiteX6975" fmla="*/ 7098357 w 11989919"/>
              <a:gd name="connsiteY6975" fmla="*/ 1270113 h 6634795"/>
              <a:gd name="connsiteX6976" fmla="*/ 7134933 w 11989919"/>
              <a:gd name="connsiteY6976" fmla="*/ 1306695 h 6634795"/>
              <a:gd name="connsiteX6977" fmla="*/ 7098357 w 11989919"/>
              <a:gd name="connsiteY6977" fmla="*/ 1343274 h 6634795"/>
              <a:gd name="connsiteX6978" fmla="*/ 7061781 w 11989919"/>
              <a:gd name="connsiteY6978" fmla="*/ 1306695 h 6634795"/>
              <a:gd name="connsiteX6979" fmla="*/ 7098357 w 11989919"/>
              <a:gd name="connsiteY6979" fmla="*/ 1270113 h 6634795"/>
              <a:gd name="connsiteX6980" fmla="*/ 6877676 w 11989919"/>
              <a:gd name="connsiteY6980" fmla="*/ 1270110 h 6634795"/>
              <a:gd name="connsiteX6981" fmla="*/ 6914252 w 11989919"/>
              <a:gd name="connsiteY6981" fmla="*/ 1306691 h 6634795"/>
              <a:gd name="connsiteX6982" fmla="*/ 6877676 w 11989919"/>
              <a:gd name="connsiteY6982" fmla="*/ 1343270 h 6634795"/>
              <a:gd name="connsiteX6983" fmla="*/ 6841100 w 11989919"/>
              <a:gd name="connsiteY6983" fmla="*/ 1306691 h 6634795"/>
              <a:gd name="connsiteX6984" fmla="*/ 6877676 w 11989919"/>
              <a:gd name="connsiteY6984" fmla="*/ 1270110 h 6634795"/>
              <a:gd name="connsiteX6985" fmla="*/ 6656995 w 11989919"/>
              <a:gd name="connsiteY6985" fmla="*/ 1270106 h 6634795"/>
              <a:gd name="connsiteX6986" fmla="*/ 6693571 w 11989919"/>
              <a:gd name="connsiteY6986" fmla="*/ 1306687 h 6634795"/>
              <a:gd name="connsiteX6987" fmla="*/ 6656995 w 11989919"/>
              <a:gd name="connsiteY6987" fmla="*/ 1343267 h 6634795"/>
              <a:gd name="connsiteX6988" fmla="*/ 6620419 w 11989919"/>
              <a:gd name="connsiteY6988" fmla="*/ 1306687 h 6634795"/>
              <a:gd name="connsiteX6989" fmla="*/ 6656995 w 11989919"/>
              <a:gd name="connsiteY6989" fmla="*/ 1270106 h 6634795"/>
              <a:gd name="connsiteX6990" fmla="*/ 6436314 w 11989919"/>
              <a:gd name="connsiteY6990" fmla="*/ 1270103 h 6634795"/>
              <a:gd name="connsiteX6991" fmla="*/ 6472890 w 11989919"/>
              <a:gd name="connsiteY6991" fmla="*/ 1306684 h 6634795"/>
              <a:gd name="connsiteX6992" fmla="*/ 6436314 w 11989919"/>
              <a:gd name="connsiteY6992" fmla="*/ 1343263 h 6634795"/>
              <a:gd name="connsiteX6993" fmla="*/ 6399738 w 11989919"/>
              <a:gd name="connsiteY6993" fmla="*/ 1306684 h 6634795"/>
              <a:gd name="connsiteX6994" fmla="*/ 6436314 w 11989919"/>
              <a:gd name="connsiteY6994" fmla="*/ 1270103 h 6634795"/>
              <a:gd name="connsiteX6995" fmla="*/ 6215633 w 11989919"/>
              <a:gd name="connsiteY6995" fmla="*/ 1270099 h 6634795"/>
              <a:gd name="connsiteX6996" fmla="*/ 6252209 w 11989919"/>
              <a:gd name="connsiteY6996" fmla="*/ 1306680 h 6634795"/>
              <a:gd name="connsiteX6997" fmla="*/ 6215633 w 11989919"/>
              <a:gd name="connsiteY6997" fmla="*/ 1343259 h 6634795"/>
              <a:gd name="connsiteX6998" fmla="*/ 6179057 w 11989919"/>
              <a:gd name="connsiteY6998" fmla="*/ 1306680 h 6634795"/>
              <a:gd name="connsiteX6999" fmla="*/ 6215633 w 11989919"/>
              <a:gd name="connsiteY6999" fmla="*/ 1270099 h 6634795"/>
              <a:gd name="connsiteX7000" fmla="*/ 5994952 w 11989919"/>
              <a:gd name="connsiteY7000" fmla="*/ 1270096 h 6634795"/>
              <a:gd name="connsiteX7001" fmla="*/ 6031528 w 11989919"/>
              <a:gd name="connsiteY7001" fmla="*/ 1306677 h 6634795"/>
              <a:gd name="connsiteX7002" fmla="*/ 5994952 w 11989919"/>
              <a:gd name="connsiteY7002" fmla="*/ 1343256 h 6634795"/>
              <a:gd name="connsiteX7003" fmla="*/ 5958376 w 11989919"/>
              <a:gd name="connsiteY7003" fmla="*/ 1306677 h 6634795"/>
              <a:gd name="connsiteX7004" fmla="*/ 5994952 w 11989919"/>
              <a:gd name="connsiteY7004" fmla="*/ 1270096 h 6634795"/>
              <a:gd name="connsiteX7005" fmla="*/ 5774272 w 11989919"/>
              <a:gd name="connsiteY7005" fmla="*/ 1270092 h 6634795"/>
              <a:gd name="connsiteX7006" fmla="*/ 5810848 w 11989919"/>
              <a:gd name="connsiteY7006" fmla="*/ 1306673 h 6634795"/>
              <a:gd name="connsiteX7007" fmla="*/ 5774272 w 11989919"/>
              <a:gd name="connsiteY7007" fmla="*/ 1343252 h 6634795"/>
              <a:gd name="connsiteX7008" fmla="*/ 5737697 w 11989919"/>
              <a:gd name="connsiteY7008" fmla="*/ 1306673 h 6634795"/>
              <a:gd name="connsiteX7009" fmla="*/ 5774272 w 11989919"/>
              <a:gd name="connsiteY7009" fmla="*/ 1270092 h 6634795"/>
              <a:gd name="connsiteX7010" fmla="*/ 5553593 w 11989919"/>
              <a:gd name="connsiteY7010" fmla="*/ 1270089 h 6634795"/>
              <a:gd name="connsiteX7011" fmla="*/ 5590169 w 11989919"/>
              <a:gd name="connsiteY7011" fmla="*/ 1306669 h 6634795"/>
              <a:gd name="connsiteX7012" fmla="*/ 5553593 w 11989919"/>
              <a:gd name="connsiteY7012" fmla="*/ 1343248 h 6634795"/>
              <a:gd name="connsiteX7013" fmla="*/ 5517018 w 11989919"/>
              <a:gd name="connsiteY7013" fmla="*/ 1306669 h 6634795"/>
              <a:gd name="connsiteX7014" fmla="*/ 5553593 w 11989919"/>
              <a:gd name="connsiteY7014" fmla="*/ 1270089 h 6634795"/>
              <a:gd name="connsiteX7015" fmla="*/ 5332913 w 11989919"/>
              <a:gd name="connsiteY7015" fmla="*/ 1270086 h 6634795"/>
              <a:gd name="connsiteX7016" fmla="*/ 5369490 w 11989919"/>
              <a:gd name="connsiteY7016" fmla="*/ 1306666 h 6634795"/>
              <a:gd name="connsiteX7017" fmla="*/ 5332913 w 11989919"/>
              <a:gd name="connsiteY7017" fmla="*/ 1343244 h 6634795"/>
              <a:gd name="connsiteX7018" fmla="*/ 5296337 w 11989919"/>
              <a:gd name="connsiteY7018" fmla="*/ 1306666 h 6634795"/>
              <a:gd name="connsiteX7019" fmla="*/ 5332913 w 11989919"/>
              <a:gd name="connsiteY7019" fmla="*/ 1270086 h 6634795"/>
              <a:gd name="connsiteX7020" fmla="*/ 5112230 w 11989919"/>
              <a:gd name="connsiteY7020" fmla="*/ 1270082 h 6634795"/>
              <a:gd name="connsiteX7021" fmla="*/ 5148807 w 11989919"/>
              <a:gd name="connsiteY7021" fmla="*/ 1306662 h 6634795"/>
              <a:gd name="connsiteX7022" fmla="*/ 5112230 w 11989919"/>
              <a:gd name="connsiteY7022" fmla="*/ 1343241 h 6634795"/>
              <a:gd name="connsiteX7023" fmla="*/ 5075655 w 11989919"/>
              <a:gd name="connsiteY7023" fmla="*/ 1306662 h 6634795"/>
              <a:gd name="connsiteX7024" fmla="*/ 5112230 w 11989919"/>
              <a:gd name="connsiteY7024" fmla="*/ 1270082 h 6634795"/>
              <a:gd name="connsiteX7025" fmla="*/ 4891552 w 11989919"/>
              <a:gd name="connsiteY7025" fmla="*/ 1270079 h 6634795"/>
              <a:gd name="connsiteX7026" fmla="*/ 4928127 w 11989919"/>
              <a:gd name="connsiteY7026" fmla="*/ 1306659 h 6634795"/>
              <a:gd name="connsiteX7027" fmla="*/ 4891552 w 11989919"/>
              <a:gd name="connsiteY7027" fmla="*/ 1343237 h 6634795"/>
              <a:gd name="connsiteX7028" fmla="*/ 4854975 w 11989919"/>
              <a:gd name="connsiteY7028" fmla="*/ 1306659 h 6634795"/>
              <a:gd name="connsiteX7029" fmla="*/ 4891552 w 11989919"/>
              <a:gd name="connsiteY7029" fmla="*/ 1270079 h 6634795"/>
              <a:gd name="connsiteX7030" fmla="*/ 4670871 w 11989919"/>
              <a:gd name="connsiteY7030" fmla="*/ 1270075 h 6634795"/>
              <a:gd name="connsiteX7031" fmla="*/ 4707447 w 11989919"/>
              <a:gd name="connsiteY7031" fmla="*/ 1306655 h 6634795"/>
              <a:gd name="connsiteX7032" fmla="*/ 4670871 w 11989919"/>
              <a:gd name="connsiteY7032" fmla="*/ 1343233 h 6634795"/>
              <a:gd name="connsiteX7033" fmla="*/ 4634295 w 11989919"/>
              <a:gd name="connsiteY7033" fmla="*/ 1306655 h 6634795"/>
              <a:gd name="connsiteX7034" fmla="*/ 4670871 w 11989919"/>
              <a:gd name="connsiteY7034" fmla="*/ 1270075 h 6634795"/>
              <a:gd name="connsiteX7035" fmla="*/ 4450188 w 11989919"/>
              <a:gd name="connsiteY7035" fmla="*/ 1270072 h 6634795"/>
              <a:gd name="connsiteX7036" fmla="*/ 4486764 w 11989919"/>
              <a:gd name="connsiteY7036" fmla="*/ 1306651 h 6634795"/>
              <a:gd name="connsiteX7037" fmla="*/ 4450188 w 11989919"/>
              <a:gd name="connsiteY7037" fmla="*/ 1343230 h 6634795"/>
              <a:gd name="connsiteX7038" fmla="*/ 4413613 w 11989919"/>
              <a:gd name="connsiteY7038" fmla="*/ 1306651 h 6634795"/>
              <a:gd name="connsiteX7039" fmla="*/ 4450188 w 11989919"/>
              <a:gd name="connsiteY7039" fmla="*/ 1270072 h 6634795"/>
              <a:gd name="connsiteX7040" fmla="*/ 4229507 w 11989919"/>
              <a:gd name="connsiteY7040" fmla="*/ 1270068 h 6634795"/>
              <a:gd name="connsiteX7041" fmla="*/ 4266084 w 11989919"/>
              <a:gd name="connsiteY7041" fmla="*/ 1306648 h 6634795"/>
              <a:gd name="connsiteX7042" fmla="*/ 4229507 w 11989919"/>
              <a:gd name="connsiteY7042" fmla="*/ 1343226 h 6634795"/>
              <a:gd name="connsiteX7043" fmla="*/ 4192931 w 11989919"/>
              <a:gd name="connsiteY7043" fmla="*/ 1306648 h 6634795"/>
              <a:gd name="connsiteX7044" fmla="*/ 4229507 w 11989919"/>
              <a:gd name="connsiteY7044" fmla="*/ 1270068 h 6634795"/>
              <a:gd name="connsiteX7045" fmla="*/ 4008847 w 11989919"/>
              <a:gd name="connsiteY7045" fmla="*/ 1270065 h 6634795"/>
              <a:gd name="connsiteX7046" fmla="*/ 4045426 w 11989919"/>
              <a:gd name="connsiteY7046" fmla="*/ 1306644 h 6634795"/>
              <a:gd name="connsiteX7047" fmla="*/ 4008847 w 11989919"/>
              <a:gd name="connsiteY7047" fmla="*/ 1343222 h 6634795"/>
              <a:gd name="connsiteX7048" fmla="*/ 3972267 w 11989919"/>
              <a:gd name="connsiteY7048" fmla="*/ 1306644 h 6634795"/>
              <a:gd name="connsiteX7049" fmla="*/ 4008847 w 11989919"/>
              <a:gd name="connsiteY7049" fmla="*/ 1270065 h 6634795"/>
              <a:gd name="connsiteX7050" fmla="*/ 3788165 w 11989919"/>
              <a:gd name="connsiteY7050" fmla="*/ 1270061 h 6634795"/>
              <a:gd name="connsiteX7051" fmla="*/ 3824738 w 11989919"/>
              <a:gd name="connsiteY7051" fmla="*/ 1306640 h 6634795"/>
              <a:gd name="connsiteX7052" fmla="*/ 3788165 w 11989919"/>
              <a:gd name="connsiteY7052" fmla="*/ 1343218 h 6634795"/>
              <a:gd name="connsiteX7053" fmla="*/ 3751588 w 11989919"/>
              <a:gd name="connsiteY7053" fmla="*/ 1306640 h 6634795"/>
              <a:gd name="connsiteX7054" fmla="*/ 3788165 w 11989919"/>
              <a:gd name="connsiteY7054" fmla="*/ 1270061 h 6634795"/>
              <a:gd name="connsiteX7055" fmla="*/ 3567479 w 11989919"/>
              <a:gd name="connsiteY7055" fmla="*/ 1270058 h 6634795"/>
              <a:gd name="connsiteX7056" fmla="*/ 3604051 w 11989919"/>
              <a:gd name="connsiteY7056" fmla="*/ 1306637 h 6634795"/>
              <a:gd name="connsiteX7057" fmla="*/ 3567479 w 11989919"/>
              <a:gd name="connsiteY7057" fmla="*/ 1343215 h 6634795"/>
              <a:gd name="connsiteX7058" fmla="*/ 3530908 w 11989919"/>
              <a:gd name="connsiteY7058" fmla="*/ 1306637 h 6634795"/>
              <a:gd name="connsiteX7059" fmla="*/ 3567479 w 11989919"/>
              <a:gd name="connsiteY7059" fmla="*/ 1270058 h 6634795"/>
              <a:gd name="connsiteX7060" fmla="*/ 3346801 w 11989919"/>
              <a:gd name="connsiteY7060" fmla="*/ 1270055 h 6634795"/>
              <a:gd name="connsiteX7061" fmla="*/ 3383375 w 11989919"/>
              <a:gd name="connsiteY7061" fmla="*/ 1306633 h 6634795"/>
              <a:gd name="connsiteX7062" fmla="*/ 3346801 w 11989919"/>
              <a:gd name="connsiteY7062" fmla="*/ 1343211 h 6634795"/>
              <a:gd name="connsiteX7063" fmla="*/ 3310228 w 11989919"/>
              <a:gd name="connsiteY7063" fmla="*/ 1306633 h 6634795"/>
              <a:gd name="connsiteX7064" fmla="*/ 3346801 w 11989919"/>
              <a:gd name="connsiteY7064" fmla="*/ 1270055 h 6634795"/>
              <a:gd name="connsiteX7065" fmla="*/ 3126126 w 11989919"/>
              <a:gd name="connsiteY7065" fmla="*/ 1270051 h 6634795"/>
              <a:gd name="connsiteX7066" fmla="*/ 3162696 w 11989919"/>
              <a:gd name="connsiteY7066" fmla="*/ 1306630 h 6634795"/>
              <a:gd name="connsiteX7067" fmla="*/ 3126126 w 11989919"/>
              <a:gd name="connsiteY7067" fmla="*/ 1343207 h 6634795"/>
              <a:gd name="connsiteX7068" fmla="*/ 3089541 w 11989919"/>
              <a:gd name="connsiteY7068" fmla="*/ 1306630 h 6634795"/>
              <a:gd name="connsiteX7069" fmla="*/ 3126126 w 11989919"/>
              <a:gd name="connsiteY7069" fmla="*/ 1270051 h 6634795"/>
              <a:gd name="connsiteX7070" fmla="*/ 2905436 w 11989919"/>
              <a:gd name="connsiteY7070" fmla="*/ 1270047 h 6634795"/>
              <a:gd name="connsiteX7071" fmla="*/ 2942013 w 11989919"/>
              <a:gd name="connsiteY7071" fmla="*/ 1306626 h 6634795"/>
              <a:gd name="connsiteX7072" fmla="*/ 2905436 w 11989919"/>
              <a:gd name="connsiteY7072" fmla="*/ 1343204 h 6634795"/>
              <a:gd name="connsiteX7073" fmla="*/ 2868866 w 11989919"/>
              <a:gd name="connsiteY7073" fmla="*/ 1306626 h 6634795"/>
              <a:gd name="connsiteX7074" fmla="*/ 2905436 w 11989919"/>
              <a:gd name="connsiteY7074" fmla="*/ 1270047 h 6634795"/>
              <a:gd name="connsiteX7075" fmla="*/ 2684758 w 11989919"/>
              <a:gd name="connsiteY7075" fmla="*/ 1270044 h 6634795"/>
              <a:gd name="connsiteX7076" fmla="*/ 2721329 w 11989919"/>
              <a:gd name="connsiteY7076" fmla="*/ 1306622 h 6634795"/>
              <a:gd name="connsiteX7077" fmla="*/ 2684758 w 11989919"/>
              <a:gd name="connsiteY7077" fmla="*/ 1343200 h 6634795"/>
              <a:gd name="connsiteX7078" fmla="*/ 2648177 w 11989919"/>
              <a:gd name="connsiteY7078" fmla="*/ 1306622 h 6634795"/>
              <a:gd name="connsiteX7079" fmla="*/ 2684758 w 11989919"/>
              <a:gd name="connsiteY7079" fmla="*/ 1270044 h 6634795"/>
              <a:gd name="connsiteX7080" fmla="*/ 2464071 w 11989919"/>
              <a:gd name="connsiteY7080" fmla="*/ 1270041 h 6634795"/>
              <a:gd name="connsiteX7081" fmla="*/ 2500650 w 11989919"/>
              <a:gd name="connsiteY7081" fmla="*/ 1306619 h 6634795"/>
              <a:gd name="connsiteX7082" fmla="*/ 2464071 w 11989919"/>
              <a:gd name="connsiteY7082" fmla="*/ 1343196 h 6634795"/>
              <a:gd name="connsiteX7083" fmla="*/ 2427500 w 11989919"/>
              <a:gd name="connsiteY7083" fmla="*/ 1306619 h 6634795"/>
              <a:gd name="connsiteX7084" fmla="*/ 2464071 w 11989919"/>
              <a:gd name="connsiteY7084" fmla="*/ 1270041 h 6634795"/>
              <a:gd name="connsiteX7085" fmla="*/ 2243393 w 11989919"/>
              <a:gd name="connsiteY7085" fmla="*/ 1270037 h 6634795"/>
              <a:gd name="connsiteX7086" fmla="*/ 2279972 w 11989919"/>
              <a:gd name="connsiteY7086" fmla="*/ 1306615 h 6634795"/>
              <a:gd name="connsiteX7087" fmla="*/ 2243393 w 11989919"/>
              <a:gd name="connsiteY7087" fmla="*/ 1343192 h 6634795"/>
              <a:gd name="connsiteX7088" fmla="*/ 2206817 w 11989919"/>
              <a:gd name="connsiteY7088" fmla="*/ 1306615 h 6634795"/>
              <a:gd name="connsiteX7089" fmla="*/ 2243393 w 11989919"/>
              <a:gd name="connsiteY7089" fmla="*/ 1270037 h 6634795"/>
              <a:gd name="connsiteX7090" fmla="*/ 2022713 w 11989919"/>
              <a:gd name="connsiteY7090" fmla="*/ 1270034 h 6634795"/>
              <a:gd name="connsiteX7091" fmla="*/ 2059288 w 11989919"/>
              <a:gd name="connsiteY7091" fmla="*/ 1306611 h 6634795"/>
              <a:gd name="connsiteX7092" fmla="*/ 2022713 w 11989919"/>
              <a:gd name="connsiteY7092" fmla="*/ 1343189 h 6634795"/>
              <a:gd name="connsiteX7093" fmla="*/ 1986179 w 11989919"/>
              <a:gd name="connsiteY7093" fmla="*/ 1306611 h 6634795"/>
              <a:gd name="connsiteX7094" fmla="*/ 2022713 w 11989919"/>
              <a:gd name="connsiteY7094" fmla="*/ 1270034 h 6634795"/>
              <a:gd name="connsiteX7095" fmla="*/ 1802069 w 11989919"/>
              <a:gd name="connsiteY7095" fmla="*/ 1270030 h 6634795"/>
              <a:gd name="connsiteX7096" fmla="*/ 1838645 w 11989919"/>
              <a:gd name="connsiteY7096" fmla="*/ 1306608 h 6634795"/>
              <a:gd name="connsiteX7097" fmla="*/ 1802069 w 11989919"/>
              <a:gd name="connsiteY7097" fmla="*/ 1343185 h 6634795"/>
              <a:gd name="connsiteX7098" fmla="*/ 1765494 w 11989919"/>
              <a:gd name="connsiteY7098" fmla="*/ 1306608 h 6634795"/>
              <a:gd name="connsiteX7099" fmla="*/ 1802069 w 11989919"/>
              <a:gd name="connsiteY7099" fmla="*/ 1270030 h 6634795"/>
              <a:gd name="connsiteX7100" fmla="*/ 1581383 w 11989919"/>
              <a:gd name="connsiteY7100" fmla="*/ 1270027 h 6634795"/>
              <a:gd name="connsiteX7101" fmla="*/ 1617959 w 11989919"/>
              <a:gd name="connsiteY7101" fmla="*/ 1306604 h 6634795"/>
              <a:gd name="connsiteX7102" fmla="*/ 1581383 w 11989919"/>
              <a:gd name="connsiteY7102" fmla="*/ 1343181 h 6634795"/>
              <a:gd name="connsiteX7103" fmla="*/ 1544807 w 11989919"/>
              <a:gd name="connsiteY7103" fmla="*/ 1306604 h 6634795"/>
              <a:gd name="connsiteX7104" fmla="*/ 1581383 w 11989919"/>
              <a:gd name="connsiteY7104" fmla="*/ 1270027 h 6634795"/>
              <a:gd name="connsiteX7105" fmla="*/ 1360698 w 11989919"/>
              <a:gd name="connsiteY7105" fmla="*/ 1270023 h 6634795"/>
              <a:gd name="connsiteX7106" fmla="*/ 1397274 w 11989919"/>
              <a:gd name="connsiteY7106" fmla="*/ 1306600 h 6634795"/>
              <a:gd name="connsiteX7107" fmla="*/ 1360698 w 11989919"/>
              <a:gd name="connsiteY7107" fmla="*/ 1343178 h 6634795"/>
              <a:gd name="connsiteX7108" fmla="*/ 1324122 w 11989919"/>
              <a:gd name="connsiteY7108" fmla="*/ 1306600 h 6634795"/>
              <a:gd name="connsiteX7109" fmla="*/ 1360698 w 11989919"/>
              <a:gd name="connsiteY7109" fmla="*/ 1270023 h 6634795"/>
              <a:gd name="connsiteX7110" fmla="*/ 1140012 w 11989919"/>
              <a:gd name="connsiteY7110" fmla="*/ 1270020 h 6634795"/>
              <a:gd name="connsiteX7111" fmla="*/ 1176588 w 11989919"/>
              <a:gd name="connsiteY7111" fmla="*/ 1306597 h 6634795"/>
              <a:gd name="connsiteX7112" fmla="*/ 1140012 w 11989919"/>
              <a:gd name="connsiteY7112" fmla="*/ 1343174 h 6634795"/>
              <a:gd name="connsiteX7113" fmla="*/ 1103436 w 11989919"/>
              <a:gd name="connsiteY7113" fmla="*/ 1306597 h 6634795"/>
              <a:gd name="connsiteX7114" fmla="*/ 1140012 w 11989919"/>
              <a:gd name="connsiteY7114" fmla="*/ 1270020 h 6634795"/>
              <a:gd name="connsiteX7115" fmla="*/ 919326 w 11989919"/>
              <a:gd name="connsiteY7115" fmla="*/ 1270016 h 6634795"/>
              <a:gd name="connsiteX7116" fmla="*/ 955902 w 11989919"/>
              <a:gd name="connsiteY7116" fmla="*/ 1306593 h 6634795"/>
              <a:gd name="connsiteX7117" fmla="*/ 919326 w 11989919"/>
              <a:gd name="connsiteY7117" fmla="*/ 1343170 h 6634795"/>
              <a:gd name="connsiteX7118" fmla="*/ 882750 w 11989919"/>
              <a:gd name="connsiteY7118" fmla="*/ 1306593 h 6634795"/>
              <a:gd name="connsiteX7119" fmla="*/ 919326 w 11989919"/>
              <a:gd name="connsiteY7119" fmla="*/ 1270016 h 6634795"/>
              <a:gd name="connsiteX7120" fmla="*/ 698640 w 11989919"/>
              <a:gd name="connsiteY7120" fmla="*/ 1270013 h 6634795"/>
              <a:gd name="connsiteX7121" fmla="*/ 735216 w 11989919"/>
              <a:gd name="connsiteY7121" fmla="*/ 1306590 h 6634795"/>
              <a:gd name="connsiteX7122" fmla="*/ 698640 w 11989919"/>
              <a:gd name="connsiteY7122" fmla="*/ 1343166 h 6634795"/>
              <a:gd name="connsiteX7123" fmla="*/ 662064 w 11989919"/>
              <a:gd name="connsiteY7123" fmla="*/ 1306590 h 6634795"/>
              <a:gd name="connsiteX7124" fmla="*/ 698640 w 11989919"/>
              <a:gd name="connsiteY7124" fmla="*/ 1270013 h 6634795"/>
              <a:gd name="connsiteX7125" fmla="*/ 477954 w 11989919"/>
              <a:gd name="connsiteY7125" fmla="*/ 1270009 h 6634795"/>
              <a:gd name="connsiteX7126" fmla="*/ 514529 w 11989919"/>
              <a:gd name="connsiteY7126" fmla="*/ 1306586 h 6634795"/>
              <a:gd name="connsiteX7127" fmla="*/ 477954 w 11989919"/>
              <a:gd name="connsiteY7127" fmla="*/ 1343163 h 6634795"/>
              <a:gd name="connsiteX7128" fmla="*/ 441378 w 11989919"/>
              <a:gd name="connsiteY7128" fmla="*/ 1306586 h 6634795"/>
              <a:gd name="connsiteX7129" fmla="*/ 477954 w 11989919"/>
              <a:gd name="connsiteY7129" fmla="*/ 1270009 h 6634795"/>
              <a:gd name="connsiteX7130" fmla="*/ 257267 w 11989919"/>
              <a:gd name="connsiteY7130" fmla="*/ 1270006 h 6634795"/>
              <a:gd name="connsiteX7131" fmla="*/ 293843 w 11989919"/>
              <a:gd name="connsiteY7131" fmla="*/ 1306582 h 6634795"/>
              <a:gd name="connsiteX7132" fmla="*/ 257267 w 11989919"/>
              <a:gd name="connsiteY7132" fmla="*/ 1343159 h 6634795"/>
              <a:gd name="connsiteX7133" fmla="*/ 220691 w 11989919"/>
              <a:gd name="connsiteY7133" fmla="*/ 1306582 h 6634795"/>
              <a:gd name="connsiteX7134" fmla="*/ 257267 w 11989919"/>
              <a:gd name="connsiteY7134" fmla="*/ 1270006 h 6634795"/>
              <a:gd name="connsiteX7135" fmla="*/ 36581 w 11989919"/>
              <a:gd name="connsiteY7135" fmla="*/ 1270003 h 6634795"/>
              <a:gd name="connsiteX7136" fmla="*/ 73157 w 11989919"/>
              <a:gd name="connsiteY7136" fmla="*/ 1306579 h 6634795"/>
              <a:gd name="connsiteX7137" fmla="*/ 36581 w 11989919"/>
              <a:gd name="connsiteY7137" fmla="*/ 1343155 h 6634795"/>
              <a:gd name="connsiteX7138" fmla="*/ 5 w 11989919"/>
              <a:gd name="connsiteY7138" fmla="*/ 1306579 h 6634795"/>
              <a:gd name="connsiteX7139" fmla="*/ 36581 w 11989919"/>
              <a:gd name="connsiteY7139" fmla="*/ 1270003 h 6634795"/>
              <a:gd name="connsiteX7140" fmla="*/ 11732658 w 11989919"/>
              <a:gd name="connsiteY7140" fmla="*/ 1269999 h 6634795"/>
              <a:gd name="connsiteX7141" fmla="*/ 11769234 w 11989919"/>
              <a:gd name="connsiteY7141" fmla="*/ 1306576 h 6634795"/>
              <a:gd name="connsiteX7142" fmla="*/ 11732658 w 11989919"/>
              <a:gd name="connsiteY7142" fmla="*/ 1343152 h 6634795"/>
              <a:gd name="connsiteX7143" fmla="*/ 11696082 w 11989919"/>
              <a:gd name="connsiteY7143" fmla="*/ 1306576 h 6634795"/>
              <a:gd name="connsiteX7144" fmla="*/ 11732658 w 11989919"/>
              <a:gd name="connsiteY7144" fmla="*/ 1269999 h 6634795"/>
              <a:gd name="connsiteX7145" fmla="*/ 11953343 w 11989919"/>
              <a:gd name="connsiteY7145" fmla="*/ 1269996 h 6634795"/>
              <a:gd name="connsiteX7146" fmla="*/ 11989919 w 11989919"/>
              <a:gd name="connsiteY7146" fmla="*/ 1306572 h 6634795"/>
              <a:gd name="connsiteX7147" fmla="*/ 11953343 w 11989919"/>
              <a:gd name="connsiteY7147" fmla="*/ 1343148 h 6634795"/>
              <a:gd name="connsiteX7148" fmla="*/ 11916767 w 11989919"/>
              <a:gd name="connsiteY7148" fmla="*/ 1306572 h 6634795"/>
              <a:gd name="connsiteX7149" fmla="*/ 11953343 w 11989919"/>
              <a:gd name="connsiteY7149" fmla="*/ 1269996 h 6634795"/>
              <a:gd name="connsiteX7150" fmla="*/ 11511977 w 11989919"/>
              <a:gd name="connsiteY7150" fmla="*/ 1058493 h 6634795"/>
              <a:gd name="connsiteX7151" fmla="*/ 11548553 w 11989919"/>
              <a:gd name="connsiteY7151" fmla="*/ 1095074 h 6634795"/>
              <a:gd name="connsiteX7152" fmla="*/ 11511977 w 11989919"/>
              <a:gd name="connsiteY7152" fmla="*/ 1131653 h 6634795"/>
              <a:gd name="connsiteX7153" fmla="*/ 11475401 w 11989919"/>
              <a:gd name="connsiteY7153" fmla="*/ 1095074 h 6634795"/>
              <a:gd name="connsiteX7154" fmla="*/ 11511977 w 11989919"/>
              <a:gd name="connsiteY7154" fmla="*/ 1058493 h 6634795"/>
              <a:gd name="connsiteX7155" fmla="*/ 11291296 w 11989919"/>
              <a:gd name="connsiteY7155" fmla="*/ 1058490 h 6634795"/>
              <a:gd name="connsiteX7156" fmla="*/ 11327872 w 11989919"/>
              <a:gd name="connsiteY7156" fmla="*/ 1095071 h 6634795"/>
              <a:gd name="connsiteX7157" fmla="*/ 11291296 w 11989919"/>
              <a:gd name="connsiteY7157" fmla="*/ 1131650 h 6634795"/>
              <a:gd name="connsiteX7158" fmla="*/ 11254720 w 11989919"/>
              <a:gd name="connsiteY7158" fmla="*/ 1095071 h 6634795"/>
              <a:gd name="connsiteX7159" fmla="*/ 11291296 w 11989919"/>
              <a:gd name="connsiteY7159" fmla="*/ 1058490 h 6634795"/>
              <a:gd name="connsiteX7160" fmla="*/ 11070615 w 11989919"/>
              <a:gd name="connsiteY7160" fmla="*/ 1058487 h 6634795"/>
              <a:gd name="connsiteX7161" fmla="*/ 11107191 w 11989919"/>
              <a:gd name="connsiteY7161" fmla="*/ 1095068 h 6634795"/>
              <a:gd name="connsiteX7162" fmla="*/ 11070615 w 11989919"/>
              <a:gd name="connsiteY7162" fmla="*/ 1131647 h 6634795"/>
              <a:gd name="connsiteX7163" fmla="*/ 11034039 w 11989919"/>
              <a:gd name="connsiteY7163" fmla="*/ 1095068 h 6634795"/>
              <a:gd name="connsiteX7164" fmla="*/ 11070615 w 11989919"/>
              <a:gd name="connsiteY7164" fmla="*/ 1058487 h 6634795"/>
              <a:gd name="connsiteX7165" fmla="*/ 10849934 w 11989919"/>
              <a:gd name="connsiteY7165" fmla="*/ 1058484 h 6634795"/>
              <a:gd name="connsiteX7166" fmla="*/ 10886510 w 11989919"/>
              <a:gd name="connsiteY7166" fmla="*/ 1095064 h 6634795"/>
              <a:gd name="connsiteX7167" fmla="*/ 10849934 w 11989919"/>
              <a:gd name="connsiteY7167" fmla="*/ 1131644 h 6634795"/>
              <a:gd name="connsiteX7168" fmla="*/ 10813358 w 11989919"/>
              <a:gd name="connsiteY7168" fmla="*/ 1095064 h 6634795"/>
              <a:gd name="connsiteX7169" fmla="*/ 10849934 w 11989919"/>
              <a:gd name="connsiteY7169" fmla="*/ 1058484 h 6634795"/>
              <a:gd name="connsiteX7170" fmla="*/ 10629253 w 11989919"/>
              <a:gd name="connsiteY7170" fmla="*/ 1058481 h 6634795"/>
              <a:gd name="connsiteX7171" fmla="*/ 10665829 w 11989919"/>
              <a:gd name="connsiteY7171" fmla="*/ 1095061 h 6634795"/>
              <a:gd name="connsiteX7172" fmla="*/ 10629253 w 11989919"/>
              <a:gd name="connsiteY7172" fmla="*/ 1131641 h 6634795"/>
              <a:gd name="connsiteX7173" fmla="*/ 10592677 w 11989919"/>
              <a:gd name="connsiteY7173" fmla="*/ 1095061 h 6634795"/>
              <a:gd name="connsiteX7174" fmla="*/ 10629253 w 11989919"/>
              <a:gd name="connsiteY7174" fmla="*/ 1058481 h 6634795"/>
              <a:gd name="connsiteX7175" fmla="*/ 10408572 w 11989919"/>
              <a:gd name="connsiteY7175" fmla="*/ 1058478 h 6634795"/>
              <a:gd name="connsiteX7176" fmla="*/ 10445148 w 11989919"/>
              <a:gd name="connsiteY7176" fmla="*/ 1095058 h 6634795"/>
              <a:gd name="connsiteX7177" fmla="*/ 10408572 w 11989919"/>
              <a:gd name="connsiteY7177" fmla="*/ 1131637 h 6634795"/>
              <a:gd name="connsiteX7178" fmla="*/ 10371996 w 11989919"/>
              <a:gd name="connsiteY7178" fmla="*/ 1095058 h 6634795"/>
              <a:gd name="connsiteX7179" fmla="*/ 10408572 w 11989919"/>
              <a:gd name="connsiteY7179" fmla="*/ 1058478 h 6634795"/>
              <a:gd name="connsiteX7180" fmla="*/ 10187891 w 11989919"/>
              <a:gd name="connsiteY7180" fmla="*/ 1058475 h 6634795"/>
              <a:gd name="connsiteX7181" fmla="*/ 10224467 w 11989919"/>
              <a:gd name="connsiteY7181" fmla="*/ 1095055 h 6634795"/>
              <a:gd name="connsiteX7182" fmla="*/ 10187891 w 11989919"/>
              <a:gd name="connsiteY7182" fmla="*/ 1131634 h 6634795"/>
              <a:gd name="connsiteX7183" fmla="*/ 10151315 w 11989919"/>
              <a:gd name="connsiteY7183" fmla="*/ 1095055 h 6634795"/>
              <a:gd name="connsiteX7184" fmla="*/ 10187891 w 11989919"/>
              <a:gd name="connsiteY7184" fmla="*/ 1058475 h 6634795"/>
              <a:gd name="connsiteX7185" fmla="*/ 9967210 w 11989919"/>
              <a:gd name="connsiteY7185" fmla="*/ 1058472 h 6634795"/>
              <a:gd name="connsiteX7186" fmla="*/ 10003786 w 11989919"/>
              <a:gd name="connsiteY7186" fmla="*/ 1095052 h 6634795"/>
              <a:gd name="connsiteX7187" fmla="*/ 9967210 w 11989919"/>
              <a:gd name="connsiteY7187" fmla="*/ 1131631 h 6634795"/>
              <a:gd name="connsiteX7188" fmla="*/ 9930634 w 11989919"/>
              <a:gd name="connsiteY7188" fmla="*/ 1095052 h 6634795"/>
              <a:gd name="connsiteX7189" fmla="*/ 9967210 w 11989919"/>
              <a:gd name="connsiteY7189" fmla="*/ 1058472 h 6634795"/>
              <a:gd name="connsiteX7190" fmla="*/ 9746529 w 11989919"/>
              <a:gd name="connsiteY7190" fmla="*/ 1058468 h 6634795"/>
              <a:gd name="connsiteX7191" fmla="*/ 9783105 w 11989919"/>
              <a:gd name="connsiteY7191" fmla="*/ 1095049 h 6634795"/>
              <a:gd name="connsiteX7192" fmla="*/ 9746529 w 11989919"/>
              <a:gd name="connsiteY7192" fmla="*/ 1131628 h 6634795"/>
              <a:gd name="connsiteX7193" fmla="*/ 9709953 w 11989919"/>
              <a:gd name="connsiteY7193" fmla="*/ 1095049 h 6634795"/>
              <a:gd name="connsiteX7194" fmla="*/ 9746529 w 11989919"/>
              <a:gd name="connsiteY7194" fmla="*/ 1058468 h 6634795"/>
              <a:gd name="connsiteX7195" fmla="*/ 9525848 w 11989919"/>
              <a:gd name="connsiteY7195" fmla="*/ 1058465 h 6634795"/>
              <a:gd name="connsiteX7196" fmla="*/ 9562424 w 11989919"/>
              <a:gd name="connsiteY7196" fmla="*/ 1095046 h 6634795"/>
              <a:gd name="connsiteX7197" fmla="*/ 9525848 w 11989919"/>
              <a:gd name="connsiteY7197" fmla="*/ 1131625 h 6634795"/>
              <a:gd name="connsiteX7198" fmla="*/ 9489272 w 11989919"/>
              <a:gd name="connsiteY7198" fmla="*/ 1095046 h 6634795"/>
              <a:gd name="connsiteX7199" fmla="*/ 9525848 w 11989919"/>
              <a:gd name="connsiteY7199" fmla="*/ 1058465 h 6634795"/>
              <a:gd name="connsiteX7200" fmla="*/ 9305167 w 11989919"/>
              <a:gd name="connsiteY7200" fmla="*/ 1058463 h 6634795"/>
              <a:gd name="connsiteX7201" fmla="*/ 9341743 w 11989919"/>
              <a:gd name="connsiteY7201" fmla="*/ 1095042 h 6634795"/>
              <a:gd name="connsiteX7202" fmla="*/ 9305167 w 11989919"/>
              <a:gd name="connsiteY7202" fmla="*/ 1131621 h 6634795"/>
              <a:gd name="connsiteX7203" fmla="*/ 9268591 w 11989919"/>
              <a:gd name="connsiteY7203" fmla="*/ 1095042 h 6634795"/>
              <a:gd name="connsiteX7204" fmla="*/ 9305167 w 11989919"/>
              <a:gd name="connsiteY7204" fmla="*/ 1058463 h 6634795"/>
              <a:gd name="connsiteX7205" fmla="*/ 9084486 w 11989919"/>
              <a:gd name="connsiteY7205" fmla="*/ 1058460 h 6634795"/>
              <a:gd name="connsiteX7206" fmla="*/ 9121062 w 11989919"/>
              <a:gd name="connsiteY7206" fmla="*/ 1095039 h 6634795"/>
              <a:gd name="connsiteX7207" fmla="*/ 9084486 w 11989919"/>
              <a:gd name="connsiteY7207" fmla="*/ 1131618 h 6634795"/>
              <a:gd name="connsiteX7208" fmla="*/ 9047910 w 11989919"/>
              <a:gd name="connsiteY7208" fmla="*/ 1095039 h 6634795"/>
              <a:gd name="connsiteX7209" fmla="*/ 9084486 w 11989919"/>
              <a:gd name="connsiteY7209" fmla="*/ 1058460 h 6634795"/>
              <a:gd name="connsiteX7210" fmla="*/ 8863805 w 11989919"/>
              <a:gd name="connsiteY7210" fmla="*/ 1058457 h 6634795"/>
              <a:gd name="connsiteX7211" fmla="*/ 8900381 w 11989919"/>
              <a:gd name="connsiteY7211" fmla="*/ 1095036 h 6634795"/>
              <a:gd name="connsiteX7212" fmla="*/ 8863805 w 11989919"/>
              <a:gd name="connsiteY7212" fmla="*/ 1131615 h 6634795"/>
              <a:gd name="connsiteX7213" fmla="*/ 8827229 w 11989919"/>
              <a:gd name="connsiteY7213" fmla="*/ 1095036 h 6634795"/>
              <a:gd name="connsiteX7214" fmla="*/ 8863805 w 11989919"/>
              <a:gd name="connsiteY7214" fmla="*/ 1058457 h 6634795"/>
              <a:gd name="connsiteX7215" fmla="*/ 8643124 w 11989919"/>
              <a:gd name="connsiteY7215" fmla="*/ 1058453 h 6634795"/>
              <a:gd name="connsiteX7216" fmla="*/ 8679700 w 11989919"/>
              <a:gd name="connsiteY7216" fmla="*/ 1095033 h 6634795"/>
              <a:gd name="connsiteX7217" fmla="*/ 8643124 w 11989919"/>
              <a:gd name="connsiteY7217" fmla="*/ 1131612 h 6634795"/>
              <a:gd name="connsiteX7218" fmla="*/ 8606548 w 11989919"/>
              <a:gd name="connsiteY7218" fmla="*/ 1095033 h 6634795"/>
              <a:gd name="connsiteX7219" fmla="*/ 8643124 w 11989919"/>
              <a:gd name="connsiteY7219" fmla="*/ 1058453 h 6634795"/>
              <a:gd name="connsiteX7220" fmla="*/ 8422443 w 11989919"/>
              <a:gd name="connsiteY7220" fmla="*/ 1058450 h 6634795"/>
              <a:gd name="connsiteX7221" fmla="*/ 8459019 w 11989919"/>
              <a:gd name="connsiteY7221" fmla="*/ 1095030 h 6634795"/>
              <a:gd name="connsiteX7222" fmla="*/ 8422443 w 11989919"/>
              <a:gd name="connsiteY7222" fmla="*/ 1131609 h 6634795"/>
              <a:gd name="connsiteX7223" fmla="*/ 8385867 w 11989919"/>
              <a:gd name="connsiteY7223" fmla="*/ 1095030 h 6634795"/>
              <a:gd name="connsiteX7224" fmla="*/ 8422443 w 11989919"/>
              <a:gd name="connsiteY7224" fmla="*/ 1058450 h 6634795"/>
              <a:gd name="connsiteX7225" fmla="*/ 8201762 w 11989919"/>
              <a:gd name="connsiteY7225" fmla="*/ 1058447 h 6634795"/>
              <a:gd name="connsiteX7226" fmla="*/ 8238338 w 11989919"/>
              <a:gd name="connsiteY7226" fmla="*/ 1095027 h 6634795"/>
              <a:gd name="connsiteX7227" fmla="*/ 8201762 w 11989919"/>
              <a:gd name="connsiteY7227" fmla="*/ 1131606 h 6634795"/>
              <a:gd name="connsiteX7228" fmla="*/ 8165186 w 11989919"/>
              <a:gd name="connsiteY7228" fmla="*/ 1095027 h 6634795"/>
              <a:gd name="connsiteX7229" fmla="*/ 8201762 w 11989919"/>
              <a:gd name="connsiteY7229" fmla="*/ 1058447 h 6634795"/>
              <a:gd name="connsiteX7230" fmla="*/ 7981081 w 11989919"/>
              <a:gd name="connsiteY7230" fmla="*/ 1058444 h 6634795"/>
              <a:gd name="connsiteX7231" fmla="*/ 8017657 w 11989919"/>
              <a:gd name="connsiteY7231" fmla="*/ 1095024 h 6634795"/>
              <a:gd name="connsiteX7232" fmla="*/ 7981081 w 11989919"/>
              <a:gd name="connsiteY7232" fmla="*/ 1131602 h 6634795"/>
              <a:gd name="connsiteX7233" fmla="*/ 7944505 w 11989919"/>
              <a:gd name="connsiteY7233" fmla="*/ 1095024 h 6634795"/>
              <a:gd name="connsiteX7234" fmla="*/ 7981081 w 11989919"/>
              <a:gd name="connsiteY7234" fmla="*/ 1058444 h 6634795"/>
              <a:gd name="connsiteX7235" fmla="*/ 7760400 w 11989919"/>
              <a:gd name="connsiteY7235" fmla="*/ 1058441 h 6634795"/>
              <a:gd name="connsiteX7236" fmla="*/ 7796976 w 11989919"/>
              <a:gd name="connsiteY7236" fmla="*/ 1095020 h 6634795"/>
              <a:gd name="connsiteX7237" fmla="*/ 7760400 w 11989919"/>
              <a:gd name="connsiteY7237" fmla="*/ 1131599 h 6634795"/>
              <a:gd name="connsiteX7238" fmla="*/ 7723824 w 11989919"/>
              <a:gd name="connsiteY7238" fmla="*/ 1095020 h 6634795"/>
              <a:gd name="connsiteX7239" fmla="*/ 7760400 w 11989919"/>
              <a:gd name="connsiteY7239" fmla="*/ 1058441 h 6634795"/>
              <a:gd name="connsiteX7240" fmla="*/ 7539719 w 11989919"/>
              <a:gd name="connsiteY7240" fmla="*/ 1058438 h 6634795"/>
              <a:gd name="connsiteX7241" fmla="*/ 7576295 w 11989919"/>
              <a:gd name="connsiteY7241" fmla="*/ 1095017 h 6634795"/>
              <a:gd name="connsiteX7242" fmla="*/ 7539719 w 11989919"/>
              <a:gd name="connsiteY7242" fmla="*/ 1131596 h 6634795"/>
              <a:gd name="connsiteX7243" fmla="*/ 7503143 w 11989919"/>
              <a:gd name="connsiteY7243" fmla="*/ 1095017 h 6634795"/>
              <a:gd name="connsiteX7244" fmla="*/ 7539719 w 11989919"/>
              <a:gd name="connsiteY7244" fmla="*/ 1058438 h 6634795"/>
              <a:gd name="connsiteX7245" fmla="*/ 7319038 w 11989919"/>
              <a:gd name="connsiteY7245" fmla="*/ 1058436 h 6634795"/>
              <a:gd name="connsiteX7246" fmla="*/ 7355614 w 11989919"/>
              <a:gd name="connsiteY7246" fmla="*/ 1095014 h 6634795"/>
              <a:gd name="connsiteX7247" fmla="*/ 7319038 w 11989919"/>
              <a:gd name="connsiteY7247" fmla="*/ 1131593 h 6634795"/>
              <a:gd name="connsiteX7248" fmla="*/ 7282462 w 11989919"/>
              <a:gd name="connsiteY7248" fmla="*/ 1095014 h 6634795"/>
              <a:gd name="connsiteX7249" fmla="*/ 7319038 w 11989919"/>
              <a:gd name="connsiteY7249" fmla="*/ 1058436 h 6634795"/>
              <a:gd name="connsiteX7250" fmla="*/ 7098357 w 11989919"/>
              <a:gd name="connsiteY7250" fmla="*/ 1058432 h 6634795"/>
              <a:gd name="connsiteX7251" fmla="*/ 7134933 w 11989919"/>
              <a:gd name="connsiteY7251" fmla="*/ 1095011 h 6634795"/>
              <a:gd name="connsiteX7252" fmla="*/ 7098357 w 11989919"/>
              <a:gd name="connsiteY7252" fmla="*/ 1131590 h 6634795"/>
              <a:gd name="connsiteX7253" fmla="*/ 7061781 w 11989919"/>
              <a:gd name="connsiteY7253" fmla="*/ 1095011 h 6634795"/>
              <a:gd name="connsiteX7254" fmla="*/ 7098357 w 11989919"/>
              <a:gd name="connsiteY7254" fmla="*/ 1058432 h 6634795"/>
              <a:gd name="connsiteX7255" fmla="*/ 6877676 w 11989919"/>
              <a:gd name="connsiteY7255" fmla="*/ 1058429 h 6634795"/>
              <a:gd name="connsiteX7256" fmla="*/ 6914252 w 11989919"/>
              <a:gd name="connsiteY7256" fmla="*/ 1095008 h 6634795"/>
              <a:gd name="connsiteX7257" fmla="*/ 6877676 w 11989919"/>
              <a:gd name="connsiteY7257" fmla="*/ 1131586 h 6634795"/>
              <a:gd name="connsiteX7258" fmla="*/ 6841100 w 11989919"/>
              <a:gd name="connsiteY7258" fmla="*/ 1095008 h 6634795"/>
              <a:gd name="connsiteX7259" fmla="*/ 6877676 w 11989919"/>
              <a:gd name="connsiteY7259" fmla="*/ 1058429 h 6634795"/>
              <a:gd name="connsiteX7260" fmla="*/ 6656995 w 11989919"/>
              <a:gd name="connsiteY7260" fmla="*/ 1058426 h 6634795"/>
              <a:gd name="connsiteX7261" fmla="*/ 6693571 w 11989919"/>
              <a:gd name="connsiteY7261" fmla="*/ 1095005 h 6634795"/>
              <a:gd name="connsiteX7262" fmla="*/ 6656995 w 11989919"/>
              <a:gd name="connsiteY7262" fmla="*/ 1131583 h 6634795"/>
              <a:gd name="connsiteX7263" fmla="*/ 6620419 w 11989919"/>
              <a:gd name="connsiteY7263" fmla="*/ 1095005 h 6634795"/>
              <a:gd name="connsiteX7264" fmla="*/ 6656995 w 11989919"/>
              <a:gd name="connsiteY7264" fmla="*/ 1058426 h 6634795"/>
              <a:gd name="connsiteX7265" fmla="*/ 6436314 w 11989919"/>
              <a:gd name="connsiteY7265" fmla="*/ 1058423 h 6634795"/>
              <a:gd name="connsiteX7266" fmla="*/ 6472890 w 11989919"/>
              <a:gd name="connsiteY7266" fmla="*/ 1095002 h 6634795"/>
              <a:gd name="connsiteX7267" fmla="*/ 6436314 w 11989919"/>
              <a:gd name="connsiteY7267" fmla="*/ 1131580 h 6634795"/>
              <a:gd name="connsiteX7268" fmla="*/ 6399738 w 11989919"/>
              <a:gd name="connsiteY7268" fmla="*/ 1095002 h 6634795"/>
              <a:gd name="connsiteX7269" fmla="*/ 6436314 w 11989919"/>
              <a:gd name="connsiteY7269" fmla="*/ 1058423 h 6634795"/>
              <a:gd name="connsiteX7270" fmla="*/ 6215633 w 11989919"/>
              <a:gd name="connsiteY7270" fmla="*/ 1058420 h 6634795"/>
              <a:gd name="connsiteX7271" fmla="*/ 6252209 w 11989919"/>
              <a:gd name="connsiteY7271" fmla="*/ 1094999 h 6634795"/>
              <a:gd name="connsiteX7272" fmla="*/ 6215633 w 11989919"/>
              <a:gd name="connsiteY7272" fmla="*/ 1131577 h 6634795"/>
              <a:gd name="connsiteX7273" fmla="*/ 6179057 w 11989919"/>
              <a:gd name="connsiteY7273" fmla="*/ 1094999 h 6634795"/>
              <a:gd name="connsiteX7274" fmla="*/ 6215633 w 11989919"/>
              <a:gd name="connsiteY7274" fmla="*/ 1058420 h 6634795"/>
              <a:gd name="connsiteX7275" fmla="*/ 5994952 w 11989919"/>
              <a:gd name="connsiteY7275" fmla="*/ 1058418 h 6634795"/>
              <a:gd name="connsiteX7276" fmla="*/ 6031528 w 11989919"/>
              <a:gd name="connsiteY7276" fmla="*/ 1094996 h 6634795"/>
              <a:gd name="connsiteX7277" fmla="*/ 5994952 w 11989919"/>
              <a:gd name="connsiteY7277" fmla="*/ 1131574 h 6634795"/>
              <a:gd name="connsiteX7278" fmla="*/ 5958376 w 11989919"/>
              <a:gd name="connsiteY7278" fmla="*/ 1094996 h 6634795"/>
              <a:gd name="connsiteX7279" fmla="*/ 5994952 w 11989919"/>
              <a:gd name="connsiteY7279" fmla="*/ 1058418 h 6634795"/>
              <a:gd name="connsiteX7280" fmla="*/ 5774272 w 11989919"/>
              <a:gd name="connsiteY7280" fmla="*/ 1058414 h 6634795"/>
              <a:gd name="connsiteX7281" fmla="*/ 5810848 w 11989919"/>
              <a:gd name="connsiteY7281" fmla="*/ 1094993 h 6634795"/>
              <a:gd name="connsiteX7282" fmla="*/ 5774272 w 11989919"/>
              <a:gd name="connsiteY7282" fmla="*/ 1131571 h 6634795"/>
              <a:gd name="connsiteX7283" fmla="*/ 5737697 w 11989919"/>
              <a:gd name="connsiteY7283" fmla="*/ 1094993 h 6634795"/>
              <a:gd name="connsiteX7284" fmla="*/ 5774272 w 11989919"/>
              <a:gd name="connsiteY7284" fmla="*/ 1058414 h 6634795"/>
              <a:gd name="connsiteX7285" fmla="*/ 5553593 w 11989919"/>
              <a:gd name="connsiteY7285" fmla="*/ 1058411 h 6634795"/>
              <a:gd name="connsiteX7286" fmla="*/ 5590169 w 11989919"/>
              <a:gd name="connsiteY7286" fmla="*/ 1094990 h 6634795"/>
              <a:gd name="connsiteX7287" fmla="*/ 5553593 w 11989919"/>
              <a:gd name="connsiteY7287" fmla="*/ 1131567 h 6634795"/>
              <a:gd name="connsiteX7288" fmla="*/ 5517018 w 11989919"/>
              <a:gd name="connsiteY7288" fmla="*/ 1094990 h 6634795"/>
              <a:gd name="connsiteX7289" fmla="*/ 5553593 w 11989919"/>
              <a:gd name="connsiteY7289" fmla="*/ 1058411 h 6634795"/>
              <a:gd name="connsiteX7290" fmla="*/ 5332913 w 11989919"/>
              <a:gd name="connsiteY7290" fmla="*/ 1058408 h 6634795"/>
              <a:gd name="connsiteX7291" fmla="*/ 5369490 w 11989919"/>
              <a:gd name="connsiteY7291" fmla="*/ 1094986 h 6634795"/>
              <a:gd name="connsiteX7292" fmla="*/ 5332913 w 11989919"/>
              <a:gd name="connsiteY7292" fmla="*/ 1131564 h 6634795"/>
              <a:gd name="connsiteX7293" fmla="*/ 5296337 w 11989919"/>
              <a:gd name="connsiteY7293" fmla="*/ 1094986 h 6634795"/>
              <a:gd name="connsiteX7294" fmla="*/ 5332913 w 11989919"/>
              <a:gd name="connsiteY7294" fmla="*/ 1058408 h 6634795"/>
              <a:gd name="connsiteX7295" fmla="*/ 5112230 w 11989919"/>
              <a:gd name="connsiteY7295" fmla="*/ 1058405 h 6634795"/>
              <a:gd name="connsiteX7296" fmla="*/ 5148807 w 11989919"/>
              <a:gd name="connsiteY7296" fmla="*/ 1094983 h 6634795"/>
              <a:gd name="connsiteX7297" fmla="*/ 5112230 w 11989919"/>
              <a:gd name="connsiteY7297" fmla="*/ 1131561 h 6634795"/>
              <a:gd name="connsiteX7298" fmla="*/ 5075655 w 11989919"/>
              <a:gd name="connsiteY7298" fmla="*/ 1094983 h 6634795"/>
              <a:gd name="connsiteX7299" fmla="*/ 5112230 w 11989919"/>
              <a:gd name="connsiteY7299" fmla="*/ 1058405 h 6634795"/>
              <a:gd name="connsiteX7300" fmla="*/ 4891552 w 11989919"/>
              <a:gd name="connsiteY7300" fmla="*/ 1058402 h 6634795"/>
              <a:gd name="connsiteX7301" fmla="*/ 4928127 w 11989919"/>
              <a:gd name="connsiteY7301" fmla="*/ 1094980 h 6634795"/>
              <a:gd name="connsiteX7302" fmla="*/ 4891552 w 11989919"/>
              <a:gd name="connsiteY7302" fmla="*/ 1131558 h 6634795"/>
              <a:gd name="connsiteX7303" fmla="*/ 4854975 w 11989919"/>
              <a:gd name="connsiteY7303" fmla="*/ 1094980 h 6634795"/>
              <a:gd name="connsiteX7304" fmla="*/ 4891552 w 11989919"/>
              <a:gd name="connsiteY7304" fmla="*/ 1058402 h 6634795"/>
              <a:gd name="connsiteX7305" fmla="*/ 4670871 w 11989919"/>
              <a:gd name="connsiteY7305" fmla="*/ 1058399 h 6634795"/>
              <a:gd name="connsiteX7306" fmla="*/ 4707447 w 11989919"/>
              <a:gd name="connsiteY7306" fmla="*/ 1094977 h 6634795"/>
              <a:gd name="connsiteX7307" fmla="*/ 4670871 w 11989919"/>
              <a:gd name="connsiteY7307" fmla="*/ 1131555 h 6634795"/>
              <a:gd name="connsiteX7308" fmla="*/ 4634295 w 11989919"/>
              <a:gd name="connsiteY7308" fmla="*/ 1094977 h 6634795"/>
              <a:gd name="connsiteX7309" fmla="*/ 4670871 w 11989919"/>
              <a:gd name="connsiteY7309" fmla="*/ 1058399 h 6634795"/>
              <a:gd name="connsiteX7310" fmla="*/ 4450188 w 11989919"/>
              <a:gd name="connsiteY7310" fmla="*/ 1058396 h 6634795"/>
              <a:gd name="connsiteX7311" fmla="*/ 4486764 w 11989919"/>
              <a:gd name="connsiteY7311" fmla="*/ 1094974 h 6634795"/>
              <a:gd name="connsiteX7312" fmla="*/ 4450188 w 11989919"/>
              <a:gd name="connsiteY7312" fmla="*/ 1131551 h 6634795"/>
              <a:gd name="connsiteX7313" fmla="*/ 4413613 w 11989919"/>
              <a:gd name="connsiteY7313" fmla="*/ 1094974 h 6634795"/>
              <a:gd name="connsiteX7314" fmla="*/ 4450188 w 11989919"/>
              <a:gd name="connsiteY7314" fmla="*/ 1058396 h 6634795"/>
              <a:gd name="connsiteX7315" fmla="*/ 4229507 w 11989919"/>
              <a:gd name="connsiteY7315" fmla="*/ 1058393 h 6634795"/>
              <a:gd name="connsiteX7316" fmla="*/ 4266084 w 11989919"/>
              <a:gd name="connsiteY7316" fmla="*/ 1094971 h 6634795"/>
              <a:gd name="connsiteX7317" fmla="*/ 4229507 w 11989919"/>
              <a:gd name="connsiteY7317" fmla="*/ 1131548 h 6634795"/>
              <a:gd name="connsiteX7318" fmla="*/ 4192931 w 11989919"/>
              <a:gd name="connsiteY7318" fmla="*/ 1094971 h 6634795"/>
              <a:gd name="connsiteX7319" fmla="*/ 4229507 w 11989919"/>
              <a:gd name="connsiteY7319" fmla="*/ 1058393 h 6634795"/>
              <a:gd name="connsiteX7320" fmla="*/ 4008847 w 11989919"/>
              <a:gd name="connsiteY7320" fmla="*/ 1058390 h 6634795"/>
              <a:gd name="connsiteX7321" fmla="*/ 4045426 w 11989919"/>
              <a:gd name="connsiteY7321" fmla="*/ 1094968 h 6634795"/>
              <a:gd name="connsiteX7322" fmla="*/ 4008847 w 11989919"/>
              <a:gd name="connsiteY7322" fmla="*/ 1131545 h 6634795"/>
              <a:gd name="connsiteX7323" fmla="*/ 3972267 w 11989919"/>
              <a:gd name="connsiteY7323" fmla="*/ 1094968 h 6634795"/>
              <a:gd name="connsiteX7324" fmla="*/ 4008847 w 11989919"/>
              <a:gd name="connsiteY7324" fmla="*/ 1058390 h 6634795"/>
              <a:gd name="connsiteX7325" fmla="*/ 3788165 w 11989919"/>
              <a:gd name="connsiteY7325" fmla="*/ 1058387 h 6634795"/>
              <a:gd name="connsiteX7326" fmla="*/ 3824738 w 11989919"/>
              <a:gd name="connsiteY7326" fmla="*/ 1094965 h 6634795"/>
              <a:gd name="connsiteX7327" fmla="*/ 3788165 w 11989919"/>
              <a:gd name="connsiteY7327" fmla="*/ 1131542 h 6634795"/>
              <a:gd name="connsiteX7328" fmla="*/ 3751588 w 11989919"/>
              <a:gd name="connsiteY7328" fmla="*/ 1094965 h 6634795"/>
              <a:gd name="connsiteX7329" fmla="*/ 3788165 w 11989919"/>
              <a:gd name="connsiteY7329" fmla="*/ 1058387 h 6634795"/>
              <a:gd name="connsiteX7330" fmla="*/ 3567479 w 11989919"/>
              <a:gd name="connsiteY7330" fmla="*/ 1058384 h 6634795"/>
              <a:gd name="connsiteX7331" fmla="*/ 3604051 w 11989919"/>
              <a:gd name="connsiteY7331" fmla="*/ 1094962 h 6634795"/>
              <a:gd name="connsiteX7332" fmla="*/ 3567479 w 11989919"/>
              <a:gd name="connsiteY7332" fmla="*/ 1131539 h 6634795"/>
              <a:gd name="connsiteX7333" fmla="*/ 3530908 w 11989919"/>
              <a:gd name="connsiteY7333" fmla="*/ 1094962 h 6634795"/>
              <a:gd name="connsiteX7334" fmla="*/ 3567479 w 11989919"/>
              <a:gd name="connsiteY7334" fmla="*/ 1058384 h 6634795"/>
              <a:gd name="connsiteX7335" fmla="*/ 3346801 w 11989919"/>
              <a:gd name="connsiteY7335" fmla="*/ 1058381 h 6634795"/>
              <a:gd name="connsiteX7336" fmla="*/ 3383375 w 11989919"/>
              <a:gd name="connsiteY7336" fmla="*/ 1094958 h 6634795"/>
              <a:gd name="connsiteX7337" fmla="*/ 3346801 w 11989919"/>
              <a:gd name="connsiteY7337" fmla="*/ 1131535 h 6634795"/>
              <a:gd name="connsiteX7338" fmla="*/ 3310228 w 11989919"/>
              <a:gd name="connsiteY7338" fmla="*/ 1094958 h 6634795"/>
              <a:gd name="connsiteX7339" fmla="*/ 3346801 w 11989919"/>
              <a:gd name="connsiteY7339" fmla="*/ 1058381 h 6634795"/>
              <a:gd name="connsiteX7340" fmla="*/ 3126126 w 11989919"/>
              <a:gd name="connsiteY7340" fmla="*/ 1058378 h 6634795"/>
              <a:gd name="connsiteX7341" fmla="*/ 3162696 w 11989919"/>
              <a:gd name="connsiteY7341" fmla="*/ 1094955 h 6634795"/>
              <a:gd name="connsiteX7342" fmla="*/ 3126126 w 11989919"/>
              <a:gd name="connsiteY7342" fmla="*/ 1131532 h 6634795"/>
              <a:gd name="connsiteX7343" fmla="*/ 3089541 w 11989919"/>
              <a:gd name="connsiteY7343" fmla="*/ 1094955 h 6634795"/>
              <a:gd name="connsiteX7344" fmla="*/ 3126126 w 11989919"/>
              <a:gd name="connsiteY7344" fmla="*/ 1058378 h 6634795"/>
              <a:gd name="connsiteX7345" fmla="*/ 2905436 w 11989919"/>
              <a:gd name="connsiteY7345" fmla="*/ 1058375 h 6634795"/>
              <a:gd name="connsiteX7346" fmla="*/ 2942013 w 11989919"/>
              <a:gd name="connsiteY7346" fmla="*/ 1094952 h 6634795"/>
              <a:gd name="connsiteX7347" fmla="*/ 2905436 w 11989919"/>
              <a:gd name="connsiteY7347" fmla="*/ 1131529 h 6634795"/>
              <a:gd name="connsiteX7348" fmla="*/ 2868866 w 11989919"/>
              <a:gd name="connsiteY7348" fmla="*/ 1094952 h 6634795"/>
              <a:gd name="connsiteX7349" fmla="*/ 2905436 w 11989919"/>
              <a:gd name="connsiteY7349" fmla="*/ 1058375 h 6634795"/>
              <a:gd name="connsiteX7350" fmla="*/ 2684758 w 11989919"/>
              <a:gd name="connsiteY7350" fmla="*/ 1058372 h 6634795"/>
              <a:gd name="connsiteX7351" fmla="*/ 2721329 w 11989919"/>
              <a:gd name="connsiteY7351" fmla="*/ 1094949 h 6634795"/>
              <a:gd name="connsiteX7352" fmla="*/ 2684758 w 11989919"/>
              <a:gd name="connsiteY7352" fmla="*/ 1131526 h 6634795"/>
              <a:gd name="connsiteX7353" fmla="*/ 2648177 w 11989919"/>
              <a:gd name="connsiteY7353" fmla="*/ 1094949 h 6634795"/>
              <a:gd name="connsiteX7354" fmla="*/ 2684758 w 11989919"/>
              <a:gd name="connsiteY7354" fmla="*/ 1058372 h 6634795"/>
              <a:gd name="connsiteX7355" fmla="*/ 2464071 w 11989919"/>
              <a:gd name="connsiteY7355" fmla="*/ 1058369 h 6634795"/>
              <a:gd name="connsiteX7356" fmla="*/ 2500650 w 11989919"/>
              <a:gd name="connsiteY7356" fmla="*/ 1094946 h 6634795"/>
              <a:gd name="connsiteX7357" fmla="*/ 2464071 w 11989919"/>
              <a:gd name="connsiteY7357" fmla="*/ 1131523 h 6634795"/>
              <a:gd name="connsiteX7358" fmla="*/ 2427500 w 11989919"/>
              <a:gd name="connsiteY7358" fmla="*/ 1094946 h 6634795"/>
              <a:gd name="connsiteX7359" fmla="*/ 2464071 w 11989919"/>
              <a:gd name="connsiteY7359" fmla="*/ 1058369 h 6634795"/>
              <a:gd name="connsiteX7360" fmla="*/ 2243393 w 11989919"/>
              <a:gd name="connsiteY7360" fmla="*/ 1058366 h 6634795"/>
              <a:gd name="connsiteX7361" fmla="*/ 2279972 w 11989919"/>
              <a:gd name="connsiteY7361" fmla="*/ 1094943 h 6634795"/>
              <a:gd name="connsiteX7362" fmla="*/ 2243393 w 11989919"/>
              <a:gd name="connsiteY7362" fmla="*/ 1131520 h 6634795"/>
              <a:gd name="connsiteX7363" fmla="*/ 2206817 w 11989919"/>
              <a:gd name="connsiteY7363" fmla="*/ 1094943 h 6634795"/>
              <a:gd name="connsiteX7364" fmla="*/ 2243393 w 11989919"/>
              <a:gd name="connsiteY7364" fmla="*/ 1058366 h 6634795"/>
              <a:gd name="connsiteX7365" fmla="*/ 2022713 w 11989919"/>
              <a:gd name="connsiteY7365" fmla="*/ 1058363 h 6634795"/>
              <a:gd name="connsiteX7366" fmla="*/ 2059288 w 11989919"/>
              <a:gd name="connsiteY7366" fmla="*/ 1094940 h 6634795"/>
              <a:gd name="connsiteX7367" fmla="*/ 2022713 w 11989919"/>
              <a:gd name="connsiteY7367" fmla="*/ 1131516 h 6634795"/>
              <a:gd name="connsiteX7368" fmla="*/ 1986179 w 11989919"/>
              <a:gd name="connsiteY7368" fmla="*/ 1094940 h 6634795"/>
              <a:gd name="connsiteX7369" fmla="*/ 2022713 w 11989919"/>
              <a:gd name="connsiteY7369" fmla="*/ 1058363 h 6634795"/>
              <a:gd name="connsiteX7370" fmla="*/ 1802069 w 11989919"/>
              <a:gd name="connsiteY7370" fmla="*/ 1058360 h 6634795"/>
              <a:gd name="connsiteX7371" fmla="*/ 1838645 w 11989919"/>
              <a:gd name="connsiteY7371" fmla="*/ 1094937 h 6634795"/>
              <a:gd name="connsiteX7372" fmla="*/ 1802069 w 11989919"/>
              <a:gd name="connsiteY7372" fmla="*/ 1131513 h 6634795"/>
              <a:gd name="connsiteX7373" fmla="*/ 1765494 w 11989919"/>
              <a:gd name="connsiteY7373" fmla="*/ 1094937 h 6634795"/>
              <a:gd name="connsiteX7374" fmla="*/ 1802069 w 11989919"/>
              <a:gd name="connsiteY7374" fmla="*/ 1058360 h 6634795"/>
              <a:gd name="connsiteX7375" fmla="*/ 1581384 w 11989919"/>
              <a:gd name="connsiteY7375" fmla="*/ 1058357 h 6634795"/>
              <a:gd name="connsiteX7376" fmla="*/ 1617960 w 11989919"/>
              <a:gd name="connsiteY7376" fmla="*/ 1094933 h 6634795"/>
              <a:gd name="connsiteX7377" fmla="*/ 1581384 w 11989919"/>
              <a:gd name="connsiteY7377" fmla="*/ 1131510 h 6634795"/>
              <a:gd name="connsiteX7378" fmla="*/ 1544807 w 11989919"/>
              <a:gd name="connsiteY7378" fmla="*/ 1094933 h 6634795"/>
              <a:gd name="connsiteX7379" fmla="*/ 1581384 w 11989919"/>
              <a:gd name="connsiteY7379" fmla="*/ 1058357 h 6634795"/>
              <a:gd name="connsiteX7380" fmla="*/ 1360698 w 11989919"/>
              <a:gd name="connsiteY7380" fmla="*/ 1058354 h 6634795"/>
              <a:gd name="connsiteX7381" fmla="*/ 1397274 w 11989919"/>
              <a:gd name="connsiteY7381" fmla="*/ 1094930 h 6634795"/>
              <a:gd name="connsiteX7382" fmla="*/ 1360698 w 11989919"/>
              <a:gd name="connsiteY7382" fmla="*/ 1131507 h 6634795"/>
              <a:gd name="connsiteX7383" fmla="*/ 1324122 w 11989919"/>
              <a:gd name="connsiteY7383" fmla="*/ 1094930 h 6634795"/>
              <a:gd name="connsiteX7384" fmla="*/ 1360698 w 11989919"/>
              <a:gd name="connsiteY7384" fmla="*/ 1058354 h 6634795"/>
              <a:gd name="connsiteX7385" fmla="*/ 1140012 w 11989919"/>
              <a:gd name="connsiteY7385" fmla="*/ 1058351 h 6634795"/>
              <a:gd name="connsiteX7386" fmla="*/ 1176588 w 11989919"/>
              <a:gd name="connsiteY7386" fmla="*/ 1094927 h 6634795"/>
              <a:gd name="connsiteX7387" fmla="*/ 1140012 w 11989919"/>
              <a:gd name="connsiteY7387" fmla="*/ 1131504 h 6634795"/>
              <a:gd name="connsiteX7388" fmla="*/ 1103436 w 11989919"/>
              <a:gd name="connsiteY7388" fmla="*/ 1094927 h 6634795"/>
              <a:gd name="connsiteX7389" fmla="*/ 1140012 w 11989919"/>
              <a:gd name="connsiteY7389" fmla="*/ 1058351 h 6634795"/>
              <a:gd name="connsiteX7390" fmla="*/ 919326 w 11989919"/>
              <a:gd name="connsiteY7390" fmla="*/ 1058348 h 6634795"/>
              <a:gd name="connsiteX7391" fmla="*/ 955902 w 11989919"/>
              <a:gd name="connsiteY7391" fmla="*/ 1094924 h 6634795"/>
              <a:gd name="connsiteX7392" fmla="*/ 919326 w 11989919"/>
              <a:gd name="connsiteY7392" fmla="*/ 1131500 h 6634795"/>
              <a:gd name="connsiteX7393" fmla="*/ 882750 w 11989919"/>
              <a:gd name="connsiteY7393" fmla="*/ 1094924 h 6634795"/>
              <a:gd name="connsiteX7394" fmla="*/ 919326 w 11989919"/>
              <a:gd name="connsiteY7394" fmla="*/ 1058348 h 6634795"/>
              <a:gd name="connsiteX7395" fmla="*/ 698640 w 11989919"/>
              <a:gd name="connsiteY7395" fmla="*/ 1058345 h 6634795"/>
              <a:gd name="connsiteX7396" fmla="*/ 735216 w 11989919"/>
              <a:gd name="connsiteY7396" fmla="*/ 1094921 h 6634795"/>
              <a:gd name="connsiteX7397" fmla="*/ 698640 w 11989919"/>
              <a:gd name="connsiteY7397" fmla="*/ 1131497 h 6634795"/>
              <a:gd name="connsiteX7398" fmla="*/ 662064 w 11989919"/>
              <a:gd name="connsiteY7398" fmla="*/ 1094921 h 6634795"/>
              <a:gd name="connsiteX7399" fmla="*/ 698640 w 11989919"/>
              <a:gd name="connsiteY7399" fmla="*/ 1058345 h 6634795"/>
              <a:gd name="connsiteX7400" fmla="*/ 477954 w 11989919"/>
              <a:gd name="connsiteY7400" fmla="*/ 1058342 h 6634795"/>
              <a:gd name="connsiteX7401" fmla="*/ 514529 w 11989919"/>
              <a:gd name="connsiteY7401" fmla="*/ 1094918 h 6634795"/>
              <a:gd name="connsiteX7402" fmla="*/ 477954 w 11989919"/>
              <a:gd name="connsiteY7402" fmla="*/ 1131494 h 6634795"/>
              <a:gd name="connsiteX7403" fmla="*/ 441378 w 11989919"/>
              <a:gd name="connsiteY7403" fmla="*/ 1094918 h 6634795"/>
              <a:gd name="connsiteX7404" fmla="*/ 477954 w 11989919"/>
              <a:gd name="connsiteY7404" fmla="*/ 1058342 h 6634795"/>
              <a:gd name="connsiteX7405" fmla="*/ 257267 w 11989919"/>
              <a:gd name="connsiteY7405" fmla="*/ 1058339 h 6634795"/>
              <a:gd name="connsiteX7406" fmla="*/ 293843 w 11989919"/>
              <a:gd name="connsiteY7406" fmla="*/ 1094915 h 6634795"/>
              <a:gd name="connsiteX7407" fmla="*/ 257267 w 11989919"/>
              <a:gd name="connsiteY7407" fmla="*/ 1131491 h 6634795"/>
              <a:gd name="connsiteX7408" fmla="*/ 220691 w 11989919"/>
              <a:gd name="connsiteY7408" fmla="*/ 1094915 h 6634795"/>
              <a:gd name="connsiteX7409" fmla="*/ 257267 w 11989919"/>
              <a:gd name="connsiteY7409" fmla="*/ 1058339 h 6634795"/>
              <a:gd name="connsiteX7410" fmla="*/ 36581 w 11989919"/>
              <a:gd name="connsiteY7410" fmla="*/ 1058336 h 6634795"/>
              <a:gd name="connsiteX7411" fmla="*/ 73157 w 11989919"/>
              <a:gd name="connsiteY7411" fmla="*/ 1094912 h 6634795"/>
              <a:gd name="connsiteX7412" fmla="*/ 36581 w 11989919"/>
              <a:gd name="connsiteY7412" fmla="*/ 1131488 h 6634795"/>
              <a:gd name="connsiteX7413" fmla="*/ 5 w 11989919"/>
              <a:gd name="connsiteY7413" fmla="*/ 1094912 h 6634795"/>
              <a:gd name="connsiteX7414" fmla="*/ 36581 w 11989919"/>
              <a:gd name="connsiteY7414" fmla="*/ 1058336 h 6634795"/>
              <a:gd name="connsiteX7415" fmla="*/ 11732658 w 11989919"/>
              <a:gd name="connsiteY7415" fmla="*/ 1058333 h 6634795"/>
              <a:gd name="connsiteX7416" fmla="*/ 11769234 w 11989919"/>
              <a:gd name="connsiteY7416" fmla="*/ 1094909 h 6634795"/>
              <a:gd name="connsiteX7417" fmla="*/ 11732658 w 11989919"/>
              <a:gd name="connsiteY7417" fmla="*/ 1131485 h 6634795"/>
              <a:gd name="connsiteX7418" fmla="*/ 11696082 w 11989919"/>
              <a:gd name="connsiteY7418" fmla="*/ 1094909 h 6634795"/>
              <a:gd name="connsiteX7419" fmla="*/ 11732658 w 11989919"/>
              <a:gd name="connsiteY7419" fmla="*/ 1058333 h 6634795"/>
              <a:gd name="connsiteX7420" fmla="*/ 11953343 w 11989919"/>
              <a:gd name="connsiteY7420" fmla="*/ 1058329 h 6634795"/>
              <a:gd name="connsiteX7421" fmla="*/ 11989919 w 11989919"/>
              <a:gd name="connsiteY7421" fmla="*/ 1094906 h 6634795"/>
              <a:gd name="connsiteX7422" fmla="*/ 11953343 w 11989919"/>
              <a:gd name="connsiteY7422" fmla="*/ 1131481 h 6634795"/>
              <a:gd name="connsiteX7423" fmla="*/ 11916767 w 11989919"/>
              <a:gd name="connsiteY7423" fmla="*/ 1094906 h 6634795"/>
              <a:gd name="connsiteX7424" fmla="*/ 11953343 w 11989919"/>
              <a:gd name="connsiteY7424" fmla="*/ 1058329 h 6634795"/>
              <a:gd name="connsiteX7425" fmla="*/ 11511977 w 11989919"/>
              <a:gd name="connsiteY7425" fmla="*/ 846810 h 6634795"/>
              <a:gd name="connsiteX7426" fmla="*/ 11548553 w 11989919"/>
              <a:gd name="connsiteY7426" fmla="*/ 883386 h 6634795"/>
              <a:gd name="connsiteX7427" fmla="*/ 11511977 w 11989919"/>
              <a:gd name="connsiteY7427" fmla="*/ 919962 h 6634795"/>
              <a:gd name="connsiteX7428" fmla="*/ 11475401 w 11989919"/>
              <a:gd name="connsiteY7428" fmla="*/ 883386 h 6634795"/>
              <a:gd name="connsiteX7429" fmla="*/ 11511977 w 11989919"/>
              <a:gd name="connsiteY7429" fmla="*/ 846810 h 6634795"/>
              <a:gd name="connsiteX7430" fmla="*/ 11291296 w 11989919"/>
              <a:gd name="connsiteY7430" fmla="*/ 846807 h 6634795"/>
              <a:gd name="connsiteX7431" fmla="*/ 11327872 w 11989919"/>
              <a:gd name="connsiteY7431" fmla="*/ 883383 h 6634795"/>
              <a:gd name="connsiteX7432" fmla="*/ 11291296 w 11989919"/>
              <a:gd name="connsiteY7432" fmla="*/ 919959 h 6634795"/>
              <a:gd name="connsiteX7433" fmla="*/ 11254720 w 11989919"/>
              <a:gd name="connsiteY7433" fmla="*/ 883383 h 6634795"/>
              <a:gd name="connsiteX7434" fmla="*/ 11291296 w 11989919"/>
              <a:gd name="connsiteY7434" fmla="*/ 846807 h 6634795"/>
              <a:gd name="connsiteX7435" fmla="*/ 11070615 w 11989919"/>
              <a:gd name="connsiteY7435" fmla="*/ 846805 h 6634795"/>
              <a:gd name="connsiteX7436" fmla="*/ 11107191 w 11989919"/>
              <a:gd name="connsiteY7436" fmla="*/ 883381 h 6634795"/>
              <a:gd name="connsiteX7437" fmla="*/ 11070615 w 11989919"/>
              <a:gd name="connsiteY7437" fmla="*/ 919956 h 6634795"/>
              <a:gd name="connsiteX7438" fmla="*/ 11034039 w 11989919"/>
              <a:gd name="connsiteY7438" fmla="*/ 883381 h 6634795"/>
              <a:gd name="connsiteX7439" fmla="*/ 11070615 w 11989919"/>
              <a:gd name="connsiteY7439" fmla="*/ 846805 h 6634795"/>
              <a:gd name="connsiteX7440" fmla="*/ 10849934 w 11989919"/>
              <a:gd name="connsiteY7440" fmla="*/ 846802 h 6634795"/>
              <a:gd name="connsiteX7441" fmla="*/ 10886510 w 11989919"/>
              <a:gd name="connsiteY7441" fmla="*/ 883378 h 6634795"/>
              <a:gd name="connsiteX7442" fmla="*/ 10849934 w 11989919"/>
              <a:gd name="connsiteY7442" fmla="*/ 919954 h 6634795"/>
              <a:gd name="connsiteX7443" fmla="*/ 10813358 w 11989919"/>
              <a:gd name="connsiteY7443" fmla="*/ 883378 h 6634795"/>
              <a:gd name="connsiteX7444" fmla="*/ 10849934 w 11989919"/>
              <a:gd name="connsiteY7444" fmla="*/ 846802 h 6634795"/>
              <a:gd name="connsiteX7445" fmla="*/ 10629253 w 11989919"/>
              <a:gd name="connsiteY7445" fmla="*/ 846799 h 6634795"/>
              <a:gd name="connsiteX7446" fmla="*/ 10665829 w 11989919"/>
              <a:gd name="connsiteY7446" fmla="*/ 883375 h 6634795"/>
              <a:gd name="connsiteX7447" fmla="*/ 10629253 w 11989919"/>
              <a:gd name="connsiteY7447" fmla="*/ 919951 h 6634795"/>
              <a:gd name="connsiteX7448" fmla="*/ 10592677 w 11989919"/>
              <a:gd name="connsiteY7448" fmla="*/ 883375 h 6634795"/>
              <a:gd name="connsiteX7449" fmla="*/ 10629253 w 11989919"/>
              <a:gd name="connsiteY7449" fmla="*/ 846799 h 6634795"/>
              <a:gd name="connsiteX7450" fmla="*/ 10408572 w 11989919"/>
              <a:gd name="connsiteY7450" fmla="*/ 846796 h 6634795"/>
              <a:gd name="connsiteX7451" fmla="*/ 10445148 w 11989919"/>
              <a:gd name="connsiteY7451" fmla="*/ 883373 h 6634795"/>
              <a:gd name="connsiteX7452" fmla="*/ 10408572 w 11989919"/>
              <a:gd name="connsiteY7452" fmla="*/ 919948 h 6634795"/>
              <a:gd name="connsiteX7453" fmla="*/ 10371996 w 11989919"/>
              <a:gd name="connsiteY7453" fmla="*/ 883373 h 6634795"/>
              <a:gd name="connsiteX7454" fmla="*/ 10408572 w 11989919"/>
              <a:gd name="connsiteY7454" fmla="*/ 846796 h 6634795"/>
              <a:gd name="connsiteX7455" fmla="*/ 10187891 w 11989919"/>
              <a:gd name="connsiteY7455" fmla="*/ 846794 h 6634795"/>
              <a:gd name="connsiteX7456" fmla="*/ 10224467 w 11989919"/>
              <a:gd name="connsiteY7456" fmla="*/ 883370 h 6634795"/>
              <a:gd name="connsiteX7457" fmla="*/ 10187891 w 11989919"/>
              <a:gd name="connsiteY7457" fmla="*/ 919946 h 6634795"/>
              <a:gd name="connsiteX7458" fmla="*/ 10151315 w 11989919"/>
              <a:gd name="connsiteY7458" fmla="*/ 883370 h 6634795"/>
              <a:gd name="connsiteX7459" fmla="*/ 10187891 w 11989919"/>
              <a:gd name="connsiteY7459" fmla="*/ 846794 h 6634795"/>
              <a:gd name="connsiteX7460" fmla="*/ 9967210 w 11989919"/>
              <a:gd name="connsiteY7460" fmla="*/ 846791 h 6634795"/>
              <a:gd name="connsiteX7461" fmla="*/ 10003786 w 11989919"/>
              <a:gd name="connsiteY7461" fmla="*/ 883367 h 6634795"/>
              <a:gd name="connsiteX7462" fmla="*/ 9967210 w 11989919"/>
              <a:gd name="connsiteY7462" fmla="*/ 919943 h 6634795"/>
              <a:gd name="connsiteX7463" fmla="*/ 9930634 w 11989919"/>
              <a:gd name="connsiteY7463" fmla="*/ 883367 h 6634795"/>
              <a:gd name="connsiteX7464" fmla="*/ 9967210 w 11989919"/>
              <a:gd name="connsiteY7464" fmla="*/ 846791 h 6634795"/>
              <a:gd name="connsiteX7465" fmla="*/ 9746529 w 11989919"/>
              <a:gd name="connsiteY7465" fmla="*/ 846788 h 6634795"/>
              <a:gd name="connsiteX7466" fmla="*/ 9783105 w 11989919"/>
              <a:gd name="connsiteY7466" fmla="*/ 883364 h 6634795"/>
              <a:gd name="connsiteX7467" fmla="*/ 9746529 w 11989919"/>
              <a:gd name="connsiteY7467" fmla="*/ 919940 h 6634795"/>
              <a:gd name="connsiteX7468" fmla="*/ 9709953 w 11989919"/>
              <a:gd name="connsiteY7468" fmla="*/ 883364 h 6634795"/>
              <a:gd name="connsiteX7469" fmla="*/ 9746529 w 11989919"/>
              <a:gd name="connsiteY7469" fmla="*/ 846788 h 6634795"/>
              <a:gd name="connsiteX7470" fmla="*/ 9525848 w 11989919"/>
              <a:gd name="connsiteY7470" fmla="*/ 846786 h 6634795"/>
              <a:gd name="connsiteX7471" fmla="*/ 9562424 w 11989919"/>
              <a:gd name="connsiteY7471" fmla="*/ 883362 h 6634795"/>
              <a:gd name="connsiteX7472" fmla="*/ 9525848 w 11989919"/>
              <a:gd name="connsiteY7472" fmla="*/ 919938 h 6634795"/>
              <a:gd name="connsiteX7473" fmla="*/ 9489272 w 11989919"/>
              <a:gd name="connsiteY7473" fmla="*/ 883362 h 6634795"/>
              <a:gd name="connsiteX7474" fmla="*/ 9525848 w 11989919"/>
              <a:gd name="connsiteY7474" fmla="*/ 846786 h 6634795"/>
              <a:gd name="connsiteX7475" fmla="*/ 9305167 w 11989919"/>
              <a:gd name="connsiteY7475" fmla="*/ 846783 h 6634795"/>
              <a:gd name="connsiteX7476" fmla="*/ 9341743 w 11989919"/>
              <a:gd name="connsiteY7476" fmla="*/ 883359 h 6634795"/>
              <a:gd name="connsiteX7477" fmla="*/ 9305167 w 11989919"/>
              <a:gd name="connsiteY7477" fmla="*/ 919935 h 6634795"/>
              <a:gd name="connsiteX7478" fmla="*/ 9268591 w 11989919"/>
              <a:gd name="connsiteY7478" fmla="*/ 883359 h 6634795"/>
              <a:gd name="connsiteX7479" fmla="*/ 9305167 w 11989919"/>
              <a:gd name="connsiteY7479" fmla="*/ 846783 h 6634795"/>
              <a:gd name="connsiteX7480" fmla="*/ 9084486 w 11989919"/>
              <a:gd name="connsiteY7480" fmla="*/ 846780 h 6634795"/>
              <a:gd name="connsiteX7481" fmla="*/ 9121062 w 11989919"/>
              <a:gd name="connsiteY7481" fmla="*/ 883356 h 6634795"/>
              <a:gd name="connsiteX7482" fmla="*/ 9084486 w 11989919"/>
              <a:gd name="connsiteY7482" fmla="*/ 919932 h 6634795"/>
              <a:gd name="connsiteX7483" fmla="*/ 9047910 w 11989919"/>
              <a:gd name="connsiteY7483" fmla="*/ 883356 h 6634795"/>
              <a:gd name="connsiteX7484" fmla="*/ 9084486 w 11989919"/>
              <a:gd name="connsiteY7484" fmla="*/ 846780 h 6634795"/>
              <a:gd name="connsiteX7485" fmla="*/ 8863805 w 11989919"/>
              <a:gd name="connsiteY7485" fmla="*/ 846777 h 6634795"/>
              <a:gd name="connsiteX7486" fmla="*/ 8900381 w 11989919"/>
              <a:gd name="connsiteY7486" fmla="*/ 883353 h 6634795"/>
              <a:gd name="connsiteX7487" fmla="*/ 8863805 w 11989919"/>
              <a:gd name="connsiteY7487" fmla="*/ 919929 h 6634795"/>
              <a:gd name="connsiteX7488" fmla="*/ 8827229 w 11989919"/>
              <a:gd name="connsiteY7488" fmla="*/ 883353 h 6634795"/>
              <a:gd name="connsiteX7489" fmla="*/ 8863805 w 11989919"/>
              <a:gd name="connsiteY7489" fmla="*/ 846777 h 6634795"/>
              <a:gd name="connsiteX7490" fmla="*/ 8643124 w 11989919"/>
              <a:gd name="connsiteY7490" fmla="*/ 846775 h 6634795"/>
              <a:gd name="connsiteX7491" fmla="*/ 8679700 w 11989919"/>
              <a:gd name="connsiteY7491" fmla="*/ 883351 h 6634795"/>
              <a:gd name="connsiteX7492" fmla="*/ 8643124 w 11989919"/>
              <a:gd name="connsiteY7492" fmla="*/ 919927 h 6634795"/>
              <a:gd name="connsiteX7493" fmla="*/ 8606548 w 11989919"/>
              <a:gd name="connsiteY7493" fmla="*/ 883351 h 6634795"/>
              <a:gd name="connsiteX7494" fmla="*/ 8643124 w 11989919"/>
              <a:gd name="connsiteY7494" fmla="*/ 846775 h 6634795"/>
              <a:gd name="connsiteX7495" fmla="*/ 8422443 w 11989919"/>
              <a:gd name="connsiteY7495" fmla="*/ 846772 h 6634795"/>
              <a:gd name="connsiteX7496" fmla="*/ 8459019 w 11989919"/>
              <a:gd name="connsiteY7496" fmla="*/ 883348 h 6634795"/>
              <a:gd name="connsiteX7497" fmla="*/ 8422443 w 11989919"/>
              <a:gd name="connsiteY7497" fmla="*/ 919924 h 6634795"/>
              <a:gd name="connsiteX7498" fmla="*/ 8385867 w 11989919"/>
              <a:gd name="connsiteY7498" fmla="*/ 883348 h 6634795"/>
              <a:gd name="connsiteX7499" fmla="*/ 8422443 w 11989919"/>
              <a:gd name="connsiteY7499" fmla="*/ 846772 h 6634795"/>
              <a:gd name="connsiteX7500" fmla="*/ 8201762 w 11989919"/>
              <a:gd name="connsiteY7500" fmla="*/ 846769 h 6634795"/>
              <a:gd name="connsiteX7501" fmla="*/ 8238338 w 11989919"/>
              <a:gd name="connsiteY7501" fmla="*/ 883345 h 6634795"/>
              <a:gd name="connsiteX7502" fmla="*/ 8201762 w 11989919"/>
              <a:gd name="connsiteY7502" fmla="*/ 919921 h 6634795"/>
              <a:gd name="connsiteX7503" fmla="*/ 8165186 w 11989919"/>
              <a:gd name="connsiteY7503" fmla="*/ 883345 h 6634795"/>
              <a:gd name="connsiteX7504" fmla="*/ 8201762 w 11989919"/>
              <a:gd name="connsiteY7504" fmla="*/ 846769 h 6634795"/>
              <a:gd name="connsiteX7505" fmla="*/ 7981081 w 11989919"/>
              <a:gd name="connsiteY7505" fmla="*/ 846767 h 6634795"/>
              <a:gd name="connsiteX7506" fmla="*/ 8017657 w 11989919"/>
              <a:gd name="connsiteY7506" fmla="*/ 883343 h 6634795"/>
              <a:gd name="connsiteX7507" fmla="*/ 7981081 w 11989919"/>
              <a:gd name="connsiteY7507" fmla="*/ 919919 h 6634795"/>
              <a:gd name="connsiteX7508" fmla="*/ 7944505 w 11989919"/>
              <a:gd name="connsiteY7508" fmla="*/ 883343 h 6634795"/>
              <a:gd name="connsiteX7509" fmla="*/ 7981081 w 11989919"/>
              <a:gd name="connsiteY7509" fmla="*/ 846767 h 6634795"/>
              <a:gd name="connsiteX7510" fmla="*/ 7760400 w 11989919"/>
              <a:gd name="connsiteY7510" fmla="*/ 846764 h 6634795"/>
              <a:gd name="connsiteX7511" fmla="*/ 7796976 w 11989919"/>
              <a:gd name="connsiteY7511" fmla="*/ 883340 h 6634795"/>
              <a:gd name="connsiteX7512" fmla="*/ 7760400 w 11989919"/>
              <a:gd name="connsiteY7512" fmla="*/ 919916 h 6634795"/>
              <a:gd name="connsiteX7513" fmla="*/ 7723824 w 11989919"/>
              <a:gd name="connsiteY7513" fmla="*/ 883340 h 6634795"/>
              <a:gd name="connsiteX7514" fmla="*/ 7760400 w 11989919"/>
              <a:gd name="connsiteY7514" fmla="*/ 846764 h 6634795"/>
              <a:gd name="connsiteX7515" fmla="*/ 7539719 w 11989919"/>
              <a:gd name="connsiteY7515" fmla="*/ 846761 h 6634795"/>
              <a:gd name="connsiteX7516" fmla="*/ 7576295 w 11989919"/>
              <a:gd name="connsiteY7516" fmla="*/ 883337 h 6634795"/>
              <a:gd name="connsiteX7517" fmla="*/ 7539719 w 11989919"/>
              <a:gd name="connsiteY7517" fmla="*/ 919913 h 6634795"/>
              <a:gd name="connsiteX7518" fmla="*/ 7503143 w 11989919"/>
              <a:gd name="connsiteY7518" fmla="*/ 883337 h 6634795"/>
              <a:gd name="connsiteX7519" fmla="*/ 7539719 w 11989919"/>
              <a:gd name="connsiteY7519" fmla="*/ 846761 h 6634795"/>
              <a:gd name="connsiteX7520" fmla="*/ 7319038 w 11989919"/>
              <a:gd name="connsiteY7520" fmla="*/ 846758 h 6634795"/>
              <a:gd name="connsiteX7521" fmla="*/ 7355614 w 11989919"/>
              <a:gd name="connsiteY7521" fmla="*/ 883335 h 6634795"/>
              <a:gd name="connsiteX7522" fmla="*/ 7319038 w 11989919"/>
              <a:gd name="connsiteY7522" fmla="*/ 919910 h 6634795"/>
              <a:gd name="connsiteX7523" fmla="*/ 7282462 w 11989919"/>
              <a:gd name="connsiteY7523" fmla="*/ 883335 h 6634795"/>
              <a:gd name="connsiteX7524" fmla="*/ 7319038 w 11989919"/>
              <a:gd name="connsiteY7524" fmla="*/ 846758 h 6634795"/>
              <a:gd name="connsiteX7525" fmla="*/ 7098357 w 11989919"/>
              <a:gd name="connsiteY7525" fmla="*/ 846756 h 6634795"/>
              <a:gd name="connsiteX7526" fmla="*/ 7134933 w 11989919"/>
              <a:gd name="connsiteY7526" fmla="*/ 883332 h 6634795"/>
              <a:gd name="connsiteX7527" fmla="*/ 7098357 w 11989919"/>
              <a:gd name="connsiteY7527" fmla="*/ 919908 h 6634795"/>
              <a:gd name="connsiteX7528" fmla="*/ 7061781 w 11989919"/>
              <a:gd name="connsiteY7528" fmla="*/ 883332 h 6634795"/>
              <a:gd name="connsiteX7529" fmla="*/ 7098357 w 11989919"/>
              <a:gd name="connsiteY7529" fmla="*/ 846756 h 6634795"/>
              <a:gd name="connsiteX7530" fmla="*/ 6877676 w 11989919"/>
              <a:gd name="connsiteY7530" fmla="*/ 846753 h 6634795"/>
              <a:gd name="connsiteX7531" fmla="*/ 6914252 w 11989919"/>
              <a:gd name="connsiteY7531" fmla="*/ 883329 h 6634795"/>
              <a:gd name="connsiteX7532" fmla="*/ 6877676 w 11989919"/>
              <a:gd name="connsiteY7532" fmla="*/ 919905 h 6634795"/>
              <a:gd name="connsiteX7533" fmla="*/ 6841100 w 11989919"/>
              <a:gd name="connsiteY7533" fmla="*/ 883329 h 6634795"/>
              <a:gd name="connsiteX7534" fmla="*/ 6877676 w 11989919"/>
              <a:gd name="connsiteY7534" fmla="*/ 846753 h 6634795"/>
              <a:gd name="connsiteX7535" fmla="*/ 6656995 w 11989919"/>
              <a:gd name="connsiteY7535" fmla="*/ 846750 h 6634795"/>
              <a:gd name="connsiteX7536" fmla="*/ 6693571 w 11989919"/>
              <a:gd name="connsiteY7536" fmla="*/ 883326 h 6634795"/>
              <a:gd name="connsiteX7537" fmla="*/ 6656995 w 11989919"/>
              <a:gd name="connsiteY7537" fmla="*/ 919902 h 6634795"/>
              <a:gd name="connsiteX7538" fmla="*/ 6620419 w 11989919"/>
              <a:gd name="connsiteY7538" fmla="*/ 883326 h 6634795"/>
              <a:gd name="connsiteX7539" fmla="*/ 6656995 w 11989919"/>
              <a:gd name="connsiteY7539" fmla="*/ 846750 h 6634795"/>
              <a:gd name="connsiteX7540" fmla="*/ 6436314 w 11989919"/>
              <a:gd name="connsiteY7540" fmla="*/ 846748 h 6634795"/>
              <a:gd name="connsiteX7541" fmla="*/ 6472890 w 11989919"/>
              <a:gd name="connsiteY7541" fmla="*/ 883324 h 6634795"/>
              <a:gd name="connsiteX7542" fmla="*/ 6436314 w 11989919"/>
              <a:gd name="connsiteY7542" fmla="*/ 919900 h 6634795"/>
              <a:gd name="connsiteX7543" fmla="*/ 6399738 w 11989919"/>
              <a:gd name="connsiteY7543" fmla="*/ 883324 h 6634795"/>
              <a:gd name="connsiteX7544" fmla="*/ 6436314 w 11989919"/>
              <a:gd name="connsiteY7544" fmla="*/ 846748 h 6634795"/>
              <a:gd name="connsiteX7545" fmla="*/ 6215633 w 11989919"/>
              <a:gd name="connsiteY7545" fmla="*/ 846745 h 6634795"/>
              <a:gd name="connsiteX7546" fmla="*/ 6252209 w 11989919"/>
              <a:gd name="connsiteY7546" fmla="*/ 883321 h 6634795"/>
              <a:gd name="connsiteX7547" fmla="*/ 6215633 w 11989919"/>
              <a:gd name="connsiteY7547" fmla="*/ 919897 h 6634795"/>
              <a:gd name="connsiteX7548" fmla="*/ 6179057 w 11989919"/>
              <a:gd name="connsiteY7548" fmla="*/ 883321 h 6634795"/>
              <a:gd name="connsiteX7549" fmla="*/ 6215633 w 11989919"/>
              <a:gd name="connsiteY7549" fmla="*/ 846745 h 6634795"/>
              <a:gd name="connsiteX7550" fmla="*/ 5994952 w 11989919"/>
              <a:gd name="connsiteY7550" fmla="*/ 846742 h 6634795"/>
              <a:gd name="connsiteX7551" fmla="*/ 6031528 w 11989919"/>
              <a:gd name="connsiteY7551" fmla="*/ 883318 h 6634795"/>
              <a:gd name="connsiteX7552" fmla="*/ 5994952 w 11989919"/>
              <a:gd name="connsiteY7552" fmla="*/ 919894 h 6634795"/>
              <a:gd name="connsiteX7553" fmla="*/ 5958376 w 11989919"/>
              <a:gd name="connsiteY7553" fmla="*/ 883318 h 6634795"/>
              <a:gd name="connsiteX7554" fmla="*/ 5994952 w 11989919"/>
              <a:gd name="connsiteY7554" fmla="*/ 846742 h 6634795"/>
              <a:gd name="connsiteX7555" fmla="*/ 5774272 w 11989919"/>
              <a:gd name="connsiteY7555" fmla="*/ 846739 h 6634795"/>
              <a:gd name="connsiteX7556" fmla="*/ 5810848 w 11989919"/>
              <a:gd name="connsiteY7556" fmla="*/ 883315 h 6634795"/>
              <a:gd name="connsiteX7557" fmla="*/ 5774272 w 11989919"/>
              <a:gd name="connsiteY7557" fmla="*/ 919891 h 6634795"/>
              <a:gd name="connsiteX7558" fmla="*/ 5737697 w 11989919"/>
              <a:gd name="connsiteY7558" fmla="*/ 883315 h 6634795"/>
              <a:gd name="connsiteX7559" fmla="*/ 5774272 w 11989919"/>
              <a:gd name="connsiteY7559" fmla="*/ 846739 h 6634795"/>
              <a:gd name="connsiteX7560" fmla="*/ 5553593 w 11989919"/>
              <a:gd name="connsiteY7560" fmla="*/ 846737 h 6634795"/>
              <a:gd name="connsiteX7561" fmla="*/ 5590169 w 11989919"/>
              <a:gd name="connsiteY7561" fmla="*/ 883313 h 6634795"/>
              <a:gd name="connsiteX7562" fmla="*/ 5553593 w 11989919"/>
              <a:gd name="connsiteY7562" fmla="*/ 919889 h 6634795"/>
              <a:gd name="connsiteX7563" fmla="*/ 5517018 w 11989919"/>
              <a:gd name="connsiteY7563" fmla="*/ 883313 h 6634795"/>
              <a:gd name="connsiteX7564" fmla="*/ 5553593 w 11989919"/>
              <a:gd name="connsiteY7564" fmla="*/ 846737 h 6634795"/>
              <a:gd name="connsiteX7565" fmla="*/ 5332913 w 11989919"/>
              <a:gd name="connsiteY7565" fmla="*/ 846734 h 6634795"/>
              <a:gd name="connsiteX7566" fmla="*/ 5369490 w 11989919"/>
              <a:gd name="connsiteY7566" fmla="*/ 883310 h 6634795"/>
              <a:gd name="connsiteX7567" fmla="*/ 5332913 w 11989919"/>
              <a:gd name="connsiteY7567" fmla="*/ 919886 h 6634795"/>
              <a:gd name="connsiteX7568" fmla="*/ 5296337 w 11989919"/>
              <a:gd name="connsiteY7568" fmla="*/ 883310 h 6634795"/>
              <a:gd name="connsiteX7569" fmla="*/ 5332913 w 11989919"/>
              <a:gd name="connsiteY7569" fmla="*/ 846734 h 6634795"/>
              <a:gd name="connsiteX7570" fmla="*/ 5112230 w 11989919"/>
              <a:gd name="connsiteY7570" fmla="*/ 846731 h 6634795"/>
              <a:gd name="connsiteX7571" fmla="*/ 5148807 w 11989919"/>
              <a:gd name="connsiteY7571" fmla="*/ 883307 h 6634795"/>
              <a:gd name="connsiteX7572" fmla="*/ 5112230 w 11989919"/>
              <a:gd name="connsiteY7572" fmla="*/ 919883 h 6634795"/>
              <a:gd name="connsiteX7573" fmla="*/ 5075655 w 11989919"/>
              <a:gd name="connsiteY7573" fmla="*/ 883307 h 6634795"/>
              <a:gd name="connsiteX7574" fmla="*/ 5112230 w 11989919"/>
              <a:gd name="connsiteY7574" fmla="*/ 846731 h 6634795"/>
              <a:gd name="connsiteX7575" fmla="*/ 4891552 w 11989919"/>
              <a:gd name="connsiteY7575" fmla="*/ 846729 h 6634795"/>
              <a:gd name="connsiteX7576" fmla="*/ 4928127 w 11989919"/>
              <a:gd name="connsiteY7576" fmla="*/ 883305 h 6634795"/>
              <a:gd name="connsiteX7577" fmla="*/ 4891552 w 11989919"/>
              <a:gd name="connsiteY7577" fmla="*/ 919880 h 6634795"/>
              <a:gd name="connsiteX7578" fmla="*/ 4854975 w 11989919"/>
              <a:gd name="connsiteY7578" fmla="*/ 883305 h 6634795"/>
              <a:gd name="connsiteX7579" fmla="*/ 4891552 w 11989919"/>
              <a:gd name="connsiteY7579" fmla="*/ 846729 h 6634795"/>
              <a:gd name="connsiteX7580" fmla="*/ 4670871 w 11989919"/>
              <a:gd name="connsiteY7580" fmla="*/ 846726 h 6634795"/>
              <a:gd name="connsiteX7581" fmla="*/ 4707447 w 11989919"/>
              <a:gd name="connsiteY7581" fmla="*/ 883302 h 6634795"/>
              <a:gd name="connsiteX7582" fmla="*/ 4670871 w 11989919"/>
              <a:gd name="connsiteY7582" fmla="*/ 919878 h 6634795"/>
              <a:gd name="connsiteX7583" fmla="*/ 4634295 w 11989919"/>
              <a:gd name="connsiteY7583" fmla="*/ 883302 h 6634795"/>
              <a:gd name="connsiteX7584" fmla="*/ 4670871 w 11989919"/>
              <a:gd name="connsiteY7584" fmla="*/ 846726 h 6634795"/>
              <a:gd name="connsiteX7585" fmla="*/ 4450188 w 11989919"/>
              <a:gd name="connsiteY7585" fmla="*/ 846723 h 6634795"/>
              <a:gd name="connsiteX7586" fmla="*/ 4486764 w 11989919"/>
              <a:gd name="connsiteY7586" fmla="*/ 883299 h 6634795"/>
              <a:gd name="connsiteX7587" fmla="*/ 4450188 w 11989919"/>
              <a:gd name="connsiteY7587" fmla="*/ 919875 h 6634795"/>
              <a:gd name="connsiteX7588" fmla="*/ 4413613 w 11989919"/>
              <a:gd name="connsiteY7588" fmla="*/ 883299 h 6634795"/>
              <a:gd name="connsiteX7589" fmla="*/ 4450188 w 11989919"/>
              <a:gd name="connsiteY7589" fmla="*/ 846723 h 6634795"/>
              <a:gd name="connsiteX7590" fmla="*/ 4229507 w 11989919"/>
              <a:gd name="connsiteY7590" fmla="*/ 846720 h 6634795"/>
              <a:gd name="connsiteX7591" fmla="*/ 4266084 w 11989919"/>
              <a:gd name="connsiteY7591" fmla="*/ 883296 h 6634795"/>
              <a:gd name="connsiteX7592" fmla="*/ 4229507 w 11989919"/>
              <a:gd name="connsiteY7592" fmla="*/ 919872 h 6634795"/>
              <a:gd name="connsiteX7593" fmla="*/ 4192931 w 11989919"/>
              <a:gd name="connsiteY7593" fmla="*/ 883296 h 6634795"/>
              <a:gd name="connsiteX7594" fmla="*/ 4229507 w 11989919"/>
              <a:gd name="connsiteY7594" fmla="*/ 846720 h 6634795"/>
              <a:gd name="connsiteX7595" fmla="*/ 4008847 w 11989919"/>
              <a:gd name="connsiteY7595" fmla="*/ 846718 h 6634795"/>
              <a:gd name="connsiteX7596" fmla="*/ 4045426 w 11989919"/>
              <a:gd name="connsiteY7596" fmla="*/ 883294 h 6634795"/>
              <a:gd name="connsiteX7597" fmla="*/ 4008847 w 11989919"/>
              <a:gd name="connsiteY7597" fmla="*/ 919870 h 6634795"/>
              <a:gd name="connsiteX7598" fmla="*/ 3972267 w 11989919"/>
              <a:gd name="connsiteY7598" fmla="*/ 883294 h 6634795"/>
              <a:gd name="connsiteX7599" fmla="*/ 4008847 w 11989919"/>
              <a:gd name="connsiteY7599" fmla="*/ 846718 h 6634795"/>
              <a:gd name="connsiteX7600" fmla="*/ 3788165 w 11989919"/>
              <a:gd name="connsiteY7600" fmla="*/ 846715 h 6634795"/>
              <a:gd name="connsiteX7601" fmla="*/ 3824738 w 11989919"/>
              <a:gd name="connsiteY7601" fmla="*/ 883291 h 6634795"/>
              <a:gd name="connsiteX7602" fmla="*/ 3788165 w 11989919"/>
              <a:gd name="connsiteY7602" fmla="*/ 919867 h 6634795"/>
              <a:gd name="connsiteX7603" fmla="*/ 3751588 w 11989919"/>
              <a:gd name="connsiteY7603" fmla="*/ 883291 h 6634795"/>
              <a:gd name="connsiteX7604" fmla="*/ 3788165 w 11989919"/>
              <a:gd name="connsiteY7604" fmla="*/ 846715 h 6634795"/>
              <a:gd name="connsiteX7605" fmla="*/ 3567479 w 11989919"/>
              <a:gd name="connsiteY7605" fmla="*/ 846712 h 6634795"/>
              <a:gd name="connsiteX7606" fmla="*/ 3604051 w 11989919"/>
              <a:gd name="connsiteY7606" fmla="*/ 883288 h 6634795"/>
              <a:gd name="connsiteX7607" fmla="*/ 3567479 w 11989919"/>
              <a:gd name="connsiteY7607" fmla="*/ 919864 h 6634795"/>
              <a:gd name="connsiteX7608" fmla="*/ 3530908 w 11989919"/>
              <a:gd name="connsiteY7608" fmla="*/ 883288 h 6634795"/>
              <a:gd name="connsiteX7609" fmla="*/ 3567479 w 11989919"/>
              <a:gd name="connsiteY7609" fmla="*/ 846712 h 6634795"/>
              <a:gd name="connsiteX7610" fmla="*/ 3346801 w 11989919"/>
              <a:gd name="connsiteY7610" fmla="*/ 846709 h 6634795"/>
              <a:gd name="connsiteX7611" fmla="*/ 3383375 w 11989919"/>
              <a:gd name="connsiteY7611" fmla="*/ 883286 h 6634795"/>
              <a:gd name="connsiteX7612" fmla="*/ 3346801 w 11989919"/>
              <a:gd name="connsiteY7612" fmla="*/ 919862 h 6634795"/>
              <a:gd name="connsiteX7613" fmla="*/ 3310228 w 11989919"/>
              <a:gd name="connsiteY7613" fmla="*/ 883286 h 6634795"/>
              <a:gd name="connsiteX7614" fmla="*/ 3346801 w 11989919"/>
              <a:gd name="connsiteY7614" fmla="*/ 846709 h 6634795"/>
              <a:gd name="connsiteX7615" fmla="*/ 3126126 w 11989919"/>
              <a:gd name="connsiteY7615" fmla="*/ 846707 h 6634795"/>
              <a:gd name="connsiteX7616" fmla="*/ 3162696 w 11989919"/>
              <a:gd name="connsiteY7616" fmla="*/ 883283 h 6634795"/>
              <a:gd name="connsiteX7617" fmla="*/ 3126126 w 11989919"/>
              <a:gd name="connsiteY7617" fmla="*/ 919859 h 6634795"/>
              <a:gd name="connsiteX7618" fmla="*/ 3089541 w 11989919"/>
              <a:gd name="connsiteY7618" fmla="*/ 883283 h 6634795"/>
              <a:gd name="connsiteX7619" fmla="*/ 3126126 w 11989919"/>
              <a:gd name="connsiteY7619" fmla="*/ 846707 h 6634795"/>
              <a:gd name="connsiteX7620" fmla="*/ 2905436 w 11989919"/>
              <a:gd name="connsiteY7620" fmla="*/ 846704 h 6634795"/>
              <a:gd name="connsiteX7621" fmla="*/ 2942013 w 11989919"/>
              <a:gd name="connsiteY7621" fmla="*/ 883280 h 6634795"/>
              <a:gd name="connsiteX7622" fmla="*/ 2905436 w 11989919"/>
              <a:gd name="connsiteY7622" fmla="*/ 919856 h 6634795"/>
              <a:gd name="connsiteX7623" fmla="*/ 2868866 w 11989919"/>
              <a:gd name="connsiteY7623" fmla="*/ 883280 h 6634795"/>
              <a:gd name="connsiteX7624" fmla="*/ 2905436 w 11989919"/>
              <a:gd name="connsiteY7624" fmla="*/ 846704 h 6634795"/>
              <a:gd name="connsiteX7625" fmla="*/ 2684758 w 11989919"/>
              <a:gd name="connsiteY7625" fmla="*/ 846701 h 6634795"/>
              <a:gd name="connsiteX7626" fmla="*/ 2721329 w 11989919"/>
              <a:gd name="connsiteY7626" fmla="*/ 883277 h 6634795"/>
              <a:gd name="connsiteX7627" fmla="*/ 2684758 w 11989919"/>
              <a:gd name="connsiteY7627" fmla="*/ 919853 h 6634795"/>
              <a:gd name="connsiteX7628" fmla="*/ 2648177 w 11989919"/>
              <a:gd name="connsiteY7628" fmla="*/ 883277 h 6634795"/>
              <a:gd name="connsiteX7629" fmla="*/ 2684758 w 11989919"/>
              <a:gd name="connsiteY7629" fmla="*/ 846701 h 6634795"/>
              <a:gd name="connsiteX7630" fmla="*/ 2464071 w 11989919"/>
              <a:gd name="connsiteY7630" fmla="*/ 846699 h 6634795"/>
              <a:gd name="connsiteX7631" fmla="*/ 2500650 w 11989919"/>
              <a:gd name="connsiteY7631" fmla="*/ 883275 h 6634795"/>
              <a:gd name="connsiteX7632" fmla="*/ 2464071 w 11989919"/>
              <a:gd name="connsiteY7632" fmla="*/ 919851 h 6634795"/>
              <a:gd name="connsiteX7633" fmla="*/ 2427500 w 11989919"/>
              <a:gd name="connsiteY7633" fmla="*/ 883275 h 6634795"/>
              <a:gd name="connsiteX7634" fmla="*/ 2464071 w 11989919"/>
              <a:gd name="connsiteY7634" fmla="*/ 846699 h 6634795"/>
              <a:gd name="connsiteX7635" fmla="*/ 2243393 w 11989919"/>
              <a:gd name="connsiteY7635" fmla="*/ 846696 h 6634795"/>
              <a:gd name="connsiteX7636" fmla="*/ 2279972 w 11989919"/>
              <a:gd name="connsiteY7636" fmla="*/ 883272 h 6634795"/>
              <a:gd name="connsiteX7637" fmla="*/ 2243393 w 11989919"/>
              <a:gd name="connsiteY7637" fmla="*/ 919848 h 6634795"/>
              <a:gd name="connsiteX7638" fmla="*/ 2206817 w 11989919"/>
              <a:gd name="connsiteY7638" fmla="*/ 883272 h 6634795"/>
              <a:gd name="connsiteX7639" fmla="*/ 2243393 w 11989919"/>
              <a:gd name="connsiteY7639" fmla="*/ 846696 h 6634795"/>
              <a:gd name="connsiteX7640" fmla="*/ 2022713 w 11989919"/>
              <a:gd name="connsiteY7640" fmla="*/ 846693 h 6634795"/>
              <a:gd name="connsiteX7641" fmla="*/ 2059288 w 11989919"/>
              <a:gd name="connsiteY7641" fmla="*/ 883269 h 6634795"/>
              <a:gd name="connsiteX7642" fmla="*/ 2022713 w 11989919"/>
              <a:gd name="connsiteY7642" fmla="*/ 919845 h 6634795"/>
              <a:gd name="connsiteX7643" fmla="*/ 1986179 w 11989919"/>
              <a:gd name="connsiteY7643" fmla="*/ 883269 h 6634795"/>
              <a:gd name="connsiteX7644" fmla="*/ 2022713 w 11989919"/>
              <a:gd name="connsiteY7644" fmla="*/ 846693 h 6634795"/>
              <a:gd name="connsiteX7645" fmla="*/ 1802070 w 11989919"/>
              <a:gd name="connsiteY7645" fmla="*/ 846690 h 6634795"/>
              <a:gd name="connsiteX7646" fmla="*/ 1838646 w 11989919"/>
              <a:gd name="connsiteY7646" fmla="*/ 883266 h 6634795"/>
              <a:gd name="connsiteX7647" fmla="*/ 1802070 w 11989919"/>
              <a:gd name="connsiteY7647" fmla="*/ 919842 h 6634795"/>
              <a:gd name="connsiteX7648" fmla="*/ 1765494 w 11989919"/>
              <a:gd name="connsiteY7648" fmla="*/ 883266 h 6634795"/>
              <a:gd name="connsiteX7649" fmla="*/ 1802070 w 11989919"/>
              <a:gd name="connsiteY7649" fmla="*/ 846690 h 6634795"/>
              <a:gd name="connsiteX7650" fmla="*/ 1581384 w 11989919"/>
              <a:gd name="connsiteY7650" fmla="*/ 846688 h 6634795"/>
              <a:gd name="connsiteX7651" fmla="*/ 1617960 w 11989919"/>
              <a:gd name="connsiteY7651" fmla="*/ 883264 h 6634795"/>
              <a:gd name="connsiteX7652" fmla="*/ 1581384 w 11989919"/>
              <a:gd name="connsiteY7652" fmla="*/ 919840 h 6634795"/>
              <a:gd name="connsiteX7653" fmla="*/ 1544808 w 11989919"/>
              <a:gd name="connsiteY7653" fmla="*/ 883264 h 6634795"/>
              <a:gd name="connsiteX7654" fmla="*/ 1581384 w 11989919"/>
              <a:gd name="connsiteY7654" fmla="*/ 846688 h 6634795"/>
              <a:gd name="connsiteX7655" fmla="*/ 1360698 w 11989919"/>
              <a:gd name="connsiteY7655" fmla="*/ 846685 h 6634795"/>
              <a:gd name="connsiteX7656" fmla="*/ 1397274 w 11989919"/>
              <a:gd name="connsiteY7656" fmla="*/ 883261 h 6634795"/>
              <a:gd name="connsiteX7657" fmla="*/ 1360698 w 11989919"/>
              <a:gd name="connsiteY7657" fmla="*/ 919837 h 6634795"/>
              <a:gd name="connsiteX7658" fmla="*/ 1324122 w 11989919"/>
              <a:gd name="connsiteY7658" fmla="*/ 883261 h 6634795"/>
              <a:gd name="connsiteX7659" fmla="*/ 1360698 w 11989919"/>
              <a:gd name="connsiteY7659" fmla="*/ 846685 h 6634795"/>
              <a:gd name="connsiteX7660" fmla="*/ 1140012 w 11989919"/>
              <a:gd name="connsiteY7660" fmla="*/ 846682 h 6634795"/>
              <a:gd name="connsiteX7661" fmla="*/ 1176588 w 11989919"/>
              <a:gd name="connsiteY7661" fmla="*/ 883258 h 6634795"/>
              <a:gd name="connsiteX7662" fmla="*/ 1140012 w 11989919"/>
              <a:gd name="connsiteY7662" fmla="*/ 919834 h 6634795"/>
              <a:gd name="connsiteX7663" fmla="*/ 1103436 w 11989919"/>
              <a:gd name="connsiteY7663" fmla="*/ 883258 h 6634795"/>
              <a:gd name="connsiteX7664" fmla="*/ 1140012 w 11989919"/>
              <a:gd name="connsiteY7664" fmla="*/ 846682 h 6634795"/>
              <a:gd name="connsiteX7665" fmla="*/ 919326 w 11989919"/>
              <a:gd name="connsiteY7665" fmla="*/ 846680 h 6634795"/>
              <a:gd name="connsiteX7666" fmla="*/ 955902 w 11989919"/>
              <a:gd name="connsiteY7666" fmla="*/ 883256 h 6634795"/>
              <a:gd name="connsiteX7667" fmla="*/ 919326 w 11989919"/>
              <a:gd name="connsiteY7667" fmla="*/ 919832 h 6634795"/>
              <a:gd name="connsiteX7668" fmla="*/ 882750 w 11989919"/>
              <a:gd name="connsiteY7668" fmla="*/ 883256 h 6634795"/>
              <a:gd name="connsiteX7669" fmla="*/ 919326 w 11989919"/>
              <a:gd name="connsiteY7669" fmla="*/ 846680 h 6634795"/>
              <a:gd name="connsiteX7670" fmla="*/ 698640 w 11989919"/>
              <a:gd name="connsiteY7670" fmla="*/ 846677 h 6634795"/>
              <a:gd name="connsiteX7671" fmla="*/ 735216 w 11989919"/>
              <a:gd name="connsiteY7671" fmla="*/ 883253 h 6634795"/>
              <a:gd name="connsiteX7672" fmla="*/ 698640 w 11989919"/>
              <a:gd name="connsiteY7672" fmla="*/ 919829 h 6634795"/>
              <a:gd name="connsiteX7673" fmla="*/ 662064 w 11989919"/>
              <a:gd name="connsiteY7673" fmla="*/ 883253 h 6634795"/>
              <a:gd name="connsiteX7674" fmla="*/ 698640 w 11989919"/>
              <a:gd name="connsiteY7674" fmla="*/ 846677 h 6634795"/>
              <a:gd name="connsiteX7675" fmla="*/ 477954 w 11989919"/>
              <a:gd name="connsiteY7675" fmla="*/ 846674 h 6634795"/>
              <a:gd name="connsiteX7676" fmla="*/ 514530 w 11989919"/>
              <a:gd name="connsiteY7676" fmla="*/ 883250 h 6634795"/>
              <a:gd name="connsiteX7677" fmla="*/ 477954 w 11989919"/>
              <a:gd name="connsiteY7677" fmla="*/ 919826 h 6634795"/>
              <a:gd name="connsiteX7678" fmla="*/ 441378 w 11989919"/>
              <a:gd name="connsiteY7678" fmla="*/ 883250 h 6634795"/>
              <a:gd name="connsiteX7679" fmla="*/ 477954 w 11989919"/>
              <a:gd name="connsiteY7679" fmla="*/ 846674 h 6634795"/>
              <a:gd name="connsiteX7680" fmla="*/ 257267 w 11989919"/>
              <a:gd name="connsiteY7680" fmla="*/ 846671 h 6634795"/>
              <a:gd name="connsiteX7681" fmla="*/ 293843 w 11989919"/>
              <a:gd name="connsiteY7681" fmla="*/ 883248 h 6634795"/>
              <a:gd name="connsiteX7682" fmla="*/ 257267 w 11989919"/>
              <a:gd name="connsiteY7682" fmla="*/ 919823 h 6634795"/>
              <a:gd name="connsiteX7683" fmla="*/ 220692 w 11989919"/>
              <a:gd name="connsiteY7683" fmla="*/ 883248 h 6634795"/>
              <a:gd name="connsiteX7684" fmla="*/ 257267 w 11989919"/>
              <a:gd name="connsiteY7684" fmla="*/ 846671 h 6634795"/>
              <a:gd name="connsiteX7685" fmla="*/ 36581 w 11989919"/>
              <a:gd name="connsiteY7685" fmla="*/ 846669 h 6634795"/>
              <a:gd name="connsiteX7686" fmla="*/ 73157 w 11989919"/>
              <a:gd name="connsiteY7686" fmla="*/ 883245 h 6634795"/>
              <a:gd name="connsiteX7687" fmla="*/ 36581 w 11989919"/>
              <a:gd name="connsiteY7687" fmla="*/ 919821 h 6634795"/>
              <a:gd name="connsiteX7688" fmla="*/ 5 w 11989919"/>
              <a:gd name="connsiteY7688" fmla="*/ 883245 h 6634795"/>
              <a:gd name="connsiteX7689" fmla="*/ 36581 w 11989919"/>
              <a:gd name="connsiteY7689" fmla="*/ 846669 h 6634795"/>
              <a:gd name="connsiteX7690" fmla="*/ 11732658 w 11989919"/>
              <a:gd name="connsiteY7690" fmla="*/ 846666 h 6634795"/>
              <a:gd name="connsiteX7691" fmla="*/ 11769234 w 11989919"/>
              <a:gd name="connsiteY7691" fmla="*/ 883242 h 6634795"/>
              <a:gd name="connsiteX7692" fmla="*/ 11732658 w 11989919"/>
              <a:gd name="connsiteY7692" fmla="*/ 919818 h 6634795"/>
              <a:gd name="connsiteX7693" fmla="*/ 11696082 w 11989919"/>
              <a:gd name="connsiteY7693" fmla="*/ 883242 h 6634795"/>
              <a:gd name="connsiteX7694" fmla="*/ 11732658 w 11989919"/>
              <a:gd name="connsiteY7694" fmla="*/ 846666 h 6634795"/>
              <a:gd name="connsiteX7695" fmla="*/ 11953343 w 11989919"/>
              <a:gd name="connsiteY7695" fmla="*/ 846663 h 6634795"/>
              <a:gd name="connsiteX7696" fmla="*/ 11989919 w 11989919"/>
              <a:gd name="connsiteY7696" fmla="*/ 883239 h 6634795"/>
              <a:gd name="connsiteX7697" fmla="*/ 11953343 w 11989919"/>
              <a:gd name="connsiteY7697" fmla="*/ 919815 h 6634795"/>
              <a:gd name="connsiteX7698" fmla="*/ 11916767 w 11989919"/>
              <a:gd name="connsiteY7698" fmla="*/ 883239 h 6634795"/>
              <a:gd name="connsiteX7699" fmla="*/ 11953343 w 11989919"/>
              <a:gd name="connsiteY7699" fmla="*/ 846663 h 6634795"/>
              <a:gd name="connsiteX7700" fmla="*/ 11511977 w 11989919"/>
              <a:gd name="connsiteY7700" fmla="*/ 635151 h 6634795"/>
              <a:gd name="connsiteX7701" fmla="*/ 11548553 w 11989919"/>
              <a:gd name="connsiteY7701" fmla="*/ 671727 h 6634795"/>
              <a:gd name="connsiteX7702" fmla="*/ 11511977 w 11989919"/>
              <a:gd name="connsiteY7702" fmla="*/ 708300 h 6634795"/>
              <a:gd name="connsiteX7703" fmla="*/ 11475401 w 11989919"/>
              <a:gd name="connsiteY7703" fmla="*/ 671727 h 6634795"/>
              <a:gd name="connsiteX7704" fmla="*/ 11511977 w 11989919"/>
              <a:gd name="connsiteY7704" fmla="*/ 635151 h 6634795"/>
              <a:gd name="connsiteX7705" fmla="*/ 11291296 w 11989919"/>
              <a:gd name="connsiteY7705" fmla="*/ 635148 h 6634795"/>
              <a:gd name="connsiteX7706" fmla="*/ 11327872 w 11989919"/>
              <a:gd name="connsiteY7706" fmla="*/ 671724 h 6634795"/>
              <a:gd name="connsiteX7707" fmla="*/ 11291296 w 11989919"/>
              <a:gd name="connsiteY7707" fmla="*/ 708297 h 6634795"/>
              <a:gd name="connsiteX7708" fmla="*/ 11254720 w 11989919"/>
              <a:gd name="connsiteY7708" fmla="*/ 671724 h 6634795"/>
              <a:gd name="connsiteX7709" fmla="*/ 11291296 w 11989919"/>
              <a:gd name="connsiteY7709" fmla="*/ 635148 h 6634795"/>
              <a:gd name="connsiteX7710" fmla="*/ 11070615 w 11989919"/>
              <a:gd name="connsiteY7710" fmla="*/ 635145 h 6634795"/>
              <a:gd name="connsiteX7711" fmla="*/ 11107191 w 11989919"/>
              <a:gd name="connsiteY7711" fmla="*/ 671721 h 6634795"/>
              <a:gd name="connsiteX7712" fmla="*/ 11070615 w 11989919"/>
              <a:gd name="connsiteY7712" fmla="*/ 708294 h 6634795"/>
              <a:gd name="connsiteX7713" fmla="*/ 11034039 w 11989919"/>
              <a:gd name="connsiteY7713" fmla="*/ 671721 h 6634795"/>
              <a:gd name="connsiteX7714" fmla="*/ 11070615 w 11989919"/>
              <a:gd name="connsiteY7714" fmla="*/ 635145 h 6634795"/>
              <a:gd name="connsiteX7715" fmla="*/ 10849934 w 11989919"/>
              <a:gd name="connsiteY7715" fmla="*/ 635142 h 6634795"/>
              <a:gd name="connsiteX7716" fmla="*/ 10886510 w 11989919"/>
              <a:gd name="connsiteY7716" fmla="*/ 671718 h 6634795"/>
              <a:gd name="connsiteX7717" fmla="*/ 10849934 w 11989919"/>
              <a:gd name="connsiteY7717" fmla="*/ 708291 h 6634795"/>
              <a:gd name="connsiteX7718" fmla="*/ 10813358 w 11989919"/>
              <a:gd name="connsiteY7718" fmla="*/ 671718 h 6634795"/>
              <a:gd name="connsiteX7719" fmla="*/ 10849934 w 11989919"/>
              <a:gd name="connsiteY7719" fmla="*/ 635142 h 6634795"/>
              <a:gd name="connsiteX7720" fmla="*/ 10629253 w 11989919"/>
              <a:gd name="connsiteY7720" fmla="*/ 635139 h 6634795"/>
              <a:gd name="connsiteX7721" fmla="*/ 10665829 w 11989919"/>
              <a:gd name="connsiteY7721" fmla="*/ 671715 h 6634795"/>
              <a:gd name="connsiteX7722" fmla="*/ 10629253 w 11989919"/>
              <a:gd name="connsiteY7722" fmla="*/ 708289 h 6634795"/>
              <a:gd name="connsiteX7723" fmla="*/ 10592677 w 11989919"/>
              <a:gd name="connsiteY7723" fmla="*/ 671715 h 6634795"/>
              <a:gd name="connsiteX7724" fmla="*/ 10629253 w 11989919"/>
              <a:gd name="connsiteY7724" fmla="*/ 635139 h 6634795"/>
              <a:gd name="connsiteX7725" fmla="*/ 10408572 w 11989919"/>
              <a:gd name="connsiteY7725" fmla="*/ 635136 h 6634795"/>
              <a:gd name="connsiteX7726" fmla="*/ 10445148 w 11989919"/>
              <a:gd name="connsiteY7726" fmla="*/ 671712 h 6634795"/>
              <a:gd name="connsiteX7727" fmla="*/ 10408572 w 11989919"/>
              <a:gd name="connsiteY7727" fmla="*/ 708286 h 6634795"/>
              <a:gd name="connsiteX7728" fmla="*/ 10371996 w 11989919"/>
              <a:gd name="connsiteY7728" fmla="*/ 671712 h 6634795"/>
              <a:gd name="connsiteX7729" fmla="*/ 10408572 w 11989919"/>
              <a:gd name="connsiteY7729" fmla="*/ 635136 h 6634795"/>
              <a:gd name="connsiteX7730" fmla="*/ 10187891 w 11989919"/>
              <a:gd name="connsiteY7730" fmla="*/ 635134 h 6634795"/>
              <a:gd name="connsiteX7731" fmla="*/ 10224467 w 11989919"/>
              <a:gd name="connsiteY7731" fmla="*/ 671710 h 6634795"/>
              <a:gd name="connsiteX7732" fmla="*/ 10187891 w 11989919"/>
              <a:gd name="connsiteY7732" fmla="*/ 708283 h 6634795"/>
              <a:gd name="connsiteX7733" fmla="*/ 10151315 w 11989919"/>
              <a:gd name="connsiteY7733" fmla="*/ 671710 h 6634795"/>
              <a:gd name="connsiteX7734" fmla="*/ 10187891 w 11989919"/>
              <a:gd name="connsiteY7734" fmla="*/ 635134 h 6634795"/>
              <a:gd name="connsiteX7735" fmla="*/ 9967210 w 11989919"/>
              <a:gd name="connsiteY7735" fmla="*/ 635131 h 6634795"/>
              <a:gd name="connsiteX7736" fmla="*/ 10003786 w 11989919"/>
              <a:gd name="connsiteY7736" fmla="*/ 671707 h 6634795"/>
              <a:gd name="connsiteX7737" fmla="*/ 9967210 w 11989919"/>
              <a:gd name="connsiteY7737" fmla="*/ 708280 h 6634795"/>
              <a:gd name="connsiteX7738" fmla="*/ 9930634 w 11989919"/>
              <a:gd name="connsiteY7738" fmla="*/ 671707 h 6634795"/>
              <a:gd name="connsiteX7739" fmla="*/ 9967210 w 11989919"/>
              <a:gd name="connsiteY7739" fmla="*/ 635131 h 6634795"/>
              <a:gd name="connsiteX7740" fmla="*/ 9746529 w 11989919"/>
              <a:gd name="connsiteY7740" fmla="*/ 635128 h 6634795"/>
              <a:gd name="connsiteX7741" fmla="*/ 9783105 w 11989919"/>
              <a:gd name="connsiteY7741" fmla="*/ 671704 h 6634795"/>
              <a:gd name="connsiteX7742" fmla="*/ 9746529 w 11989919"/>
              <a:gd name="connsiteY7742" fmla="*/ 708277 h 6634795"/>
              <a:gd name="connsiteX7743" fmla="*/ 9709953 w 11989919"/>
              <a:gd name="connsiteY7743" fmla="*/ 671704 h 6634795"/>
              <a:gd name="connsiteX7744" fmla="*/ 9746529 w 11989919"/>
              <a:gd name="connsiteY7744" fmla="*/ 635128 h 6634795"/>
              <a:gd name="connsiteX7745" fmla="*/ 9525848 w 11989919"/>
              <a:gd name="connsiteY7745" fmla="*/ 635125 h 6634795"/>
              <a:gd name="connsiteX7746" fmla="*/ 9562424 w 11989919"/>
              <a:gd name="connsiteY7746" fmla="*/ 671701 h 6634795"/>
              <a:gd name="connsiteX7747" fmla="*/ 9525848 w 11989919"/>
              <a:gd name="connsiteY7747" fmla="*/ 708275 h 6634795"/>
              <a:gd name="connsiteX7748" fmla="*/ 9489272 w 11989919"/>
              <a:gd name="connsiteY7748" fmla="*/ 671701 h 6634795"/>
              <a:gd name="connsiteX7749" fmla="*/ 9525848 w 11989919"/>
              <a:gd name="connsiteY7749" fmla="*/ 635125 h 6634795"/>
              <a:gd name="connsiteX7750" fmla="*/ 9305167 w 11989919"/>
              <a:gd name="connsiteY7750" fmla="*/ 635122 h 6634795"/>
              <a:gd name="connsiteX7751" fmla="*/ 9341743 w 11989919"/>
              <a:gd name="connsiteY7751" fmla="*/ 671698 h 6634795"/>
              <a:gd name="connsiteX7752" fmla="*/ 9305167 w 11989919"/>
              <a:gd name="connsiteY7752" fmla="*/ 708272 h 6634795"/>
              <a:gd name="connsiteX7753" fmla="*/ 9268591 w 11989919"/>
              <a:gd name="connsiteY7753" fmla="*/ 671698 h 6634795"/>
              <a:gd name="connsiteX7754" fmla="*/ 9305167 w 11989919"/>
              <a:gd name="connsiteY7754" fmla="*/ 635122 h 6634795"/>
              <a:gd name="connsiteX7755" fmla="*/ 9084486 w 11989919"/>
              <a:gd name="connsiteY7755" fmla="*/ 635119 h 6634795"/>
              <a:gd name="connsiteX7756" fmla="*/ 9121062 w 11989919"/>
              <a:gd name="connsiteY7756" fmla="*/ 671695 h 6634795"/>
              <a:gd name="connsiteX7757" fmla="*/ 9084486 w 11989919"/>
              <a:gd name="connsiteY7757" fmla="*/ 708269 h 6634795"/>
              <a:gd name="connsiteX7758" fmla="*/ 9047910 w 11989919"/>
              <a:gd name="connsiteY7758" fmla="*/ 671695 h 6634795"/>
              <a:gd name="connsiteX7759" fmla="*/ 9084486 w 11989919"/>
              <a:gd name="connsiteY7759" fmla="*/ 635119 h 6634795"/>
              <a:gd name="connsiteX7760" fmla="*/ 8863805 w 11989919"/>
              <a:gd name="connsiteY7760" fmla="*/ 635117 h 6634795"/>
              <a:gd name="connsiteX7761" fmla="*/ 8900381 w 11989919"/>
              <a:gd name="connsiteY7761" fmla="*/ 671693 h 6634795"/>
              <a:gd name="connsiteX7762" fmla="*/ 8863805 w 11989919"/>
              <a:gd name="connsiteY7762" fmla="*/ 708266 h 6634795"/>
              <a:gd name="connsiteX7763" fmla="*/ 8827229 w 11989919"/>
              <a:gd name="connsiteY7763" fmla="*/ 671693 h 6634795"/>
              <a:gd name="connsiteX7764" fmla="*/ 8863805 w 11989919"/>
              <a:gd name="connsiteY7764" fmla="*/ 635117 h 6634795"/>
              <a:gd name="connsiteX7765" fmla="*/ 8643124 w 11989919"/>
              <a:gd name="connsiteY7765" fmla="*/ 635114 h 6634795"/>
              <a:gd name="connsiteX7766" fmla="*/ 8679700 w 11989919"/>
              <a:gd name="connsiteY7766" fmla="*/ 671690 h 6634795"/>
              <a:gd name="connsiteX7767" fmla="*/ 8643124 w 11989919"/>
              <a:gd name="connsiteY7767" fmla="*/ 708264 h 6634795"/>
              <a:gd name="connsiteX7768" fmla="*/ 8606548 w 11989919"/>
              <a:gd name="connsiteY7768" fmla="*/ 671690 h 6634795"/>
              <a:gd name="connsiteX7769" fmla="*/ 8643124 w 11989919"/>
              <a:gd name="connsiteY7769" fmla="*/ 635114 h 6634795"/>
              <a:gd name="connsiteX7770" fmla="*/ 8422443 w 11989919"/>
              <a:gd name="connsiteY7770" fmla="*/ 635111 h 6634795"/>
              <a:gd name="connsiteX7771" fmla="*/ 8459019 w 11989919"/>
              <a:gd name="connsiteY7771" fmla="*/ 671687 h 6634795"/>
              <a:gd name="connsiteX7772" fmla="*/ 8422443 w 11989919"/>
              <a:gd name="connsiteY7772" fmla="*/ 708261 h 6634795"/>
              <a:gd name="connsiteX7773" fmla="*/ 8385867 w 11989919"/>
              <a:gd name="connsiteY7773" fmla="*/ 671687 h 6634795"/>
              <a:gd name="connsiteX7774" fmla="*/ 8422443 w 11989919"/>
              <a:gd name="connsiteY7774" fmla="*/ 635111 h 6634795"/>
              <a:gd name="connsiteX7775" fmla="*/ 8201762 w 11989919"/>
              <a:gd name="connsiteY7775" fmla="*/ 635108 h 6634795"/>
              <a:gd name="connsiteX7776" fmla="*/ 8238338 w 11989919"/>
              <a:gd name="connsiteY7776" fmla="*/ 671684 h 6634795"/>
              <a:gd name="connsiteX7777" fmla="*/ 8201762 w 11989919"/>
              <a:gd name="connsiteY7777" fmla="*/ 708258 h 6634795"/>
              <a:gd name="connsiteX7778" fmla="*/ 8165186 w 11989919"/>
              <a:gd name="connsiteY7778" fmla="*/ 671684 h 6634795"/>
              <a:gd name="connsiteX7779" fmla="*/ 8201762 w 11989919"/>
              <a:gd name="connsiteY7779" fmla="*/ 635108 h 6634795"/>
              <a:gd name="connsiteX7780" fmla="*/ 7981081 w 11989919"/>
              <a:gd name="connsiteY7780" fmla="*/ 635105 h 6634795"/>
              <a:gd name="connsiteX7781" fmla="*/ 8017657 w 11989919"/>
              <a:gd name="connsiteY7781" fmla="*/ 671681 h 6634795"/>
              <a:gd name="connsiteX7782" fmla="*/ 7981081 w 11989919"/>
              <a:gd name="connsiteY7782" fmla="*/ 708255 h 6634795"/>
              <a:gd name="connsiteX7783" fmla="*/ 7944505 w 11989919"/>
              <a:gd name="connsiteY7783" fmla="*/ 671681 h 6634795"/>
              <a:gd name="connsiteX7784" fmla="*/ 7981081 w 11989919"/>
              <a:gd name="connsiteY7784" fmla="*/ 635105 h 6634795"/>
              <a:gd name="connsiteX7785" fmla="*/ 7760400 w 11989919"/>
              <a:gd name="connsiteY7785" fmla="*/ 635102 h 6634795"/>
              <a:gd name="connsiteX7786" fmla="*/ 7796976 w 11989919"/>
              <a:gd name="connsiteY7786" fmla="*/ 671678 h 6634795"/>
              <a:gd name="connsiteX7787" fmla="*/ 7760400 w 11989919"/>
              <a:gd name="connsiteY7787" fmla="*/ 708252 h 6634795"/>
              <a:gd name="connsiteX7788" fmla="*/ 7723824 w 11989919"/>
              <a:gd name="connsiteY7788" fmla="*/ 671678 h 6634795"/>
              <a:gd name="connsiteX7789" fmla="*/ 7760400 w 11989919"/>
              <a:gd name="connsiteY7789" fmla="*/ 635102 h 6634795"/>
              <a:gd name="connsiteX7790" fmla="*/ 7539719 w 11989919"/>
              <a:gd name="connsiteY7790" fmla="*/ 635100 h 6634795"/>
              <a:gd name="connsiteX7791" fmla="*/ 7576295 w 11989919"/>
              <a:gd name="connsiteY7791" fmla="*/ 671676 h 6634795"/>
              <a:gd name="connsiteX7792" fmla="*/ 7539719 w 11989919"/>
              <a:gd name="connsiteY7792" fmla="*/ 708250 h 6634795"/>
              <a:gd name="connsiteX7793" fmla="*/ 7503143 w 11989919"/>
              <a:gd name="connsiteY7793" fmla="*/ 671676 h 6634795"/>
              <a:gd name="connsiteX7794" fmla="*/ 7539719 w 11989919"/>
              <a:gd name="connsiteY7794" fmla="*/ 635100 h 6634795"/>
              <a:gd name="connsiteX7795" fmla="*/ 7319038 w 11989919"/>
              <a:gd name="connsiteY7795" fmla="*/ 635097 h 6634795"/>
              <a:gd name="connsiteX7796" fmla="*/ 7355614 w 11989919"/>
              <a:gd name="connsiteY7796" fmla="*/ 671673 h 6634795"/>
              <a:gd name="connsiteX7797" fmla="*/ 7319038 w 11989919"/>
              <a:gd name="connsiteY7797" fmla="*/ 708247 h 6634795"/>
              <a:gd name="connsiteX7798" fmla="*/ 7282462 w 11989919"/>
              <a:gd name="connsiteY7798" fmla="*/ 671673 h 6634795"/>
              <a:gd name="connsiteX7799" fmla="*/ 7319038 w 11989919"/>
              <a:gd name="connsiteY7799" fmla="*/ 635097 h 6634795"/>
              <a:gd name="connsiteX7800" fmla="*/ 7098357 w 11989919"/>
              <a:gd name="connsiteY7800" fmla="*/ 635094 h 6634795"/>
              <a:gd name="connsiteX7801" fmla="*/ 7134933 w 11989919"/>
              <a:gd name="connsiteY7801" fmla="*/ 671670 h 6634795"/>
              <a:gd name="connsiteX7802" fmla="*/ 7098357 w 11989919"/>
              <a:gd name="connsiteY7802" fmla="*/ 708244 h 6634795"/>
              <a:gd name="connsiteX7803" fmla="*/ 7061781 w 11989919"/>
              <a:gd name="connsiteY7803" fmla="*/ 671670 h 6634795"/>
              <a:gd name="connsiteX7804" fmla="*/ 7098357 w 11989919"/>
              <a:gd name="connsiteY7804" fmla="*/ 635094 h 6634795"/>
              <a:gd name="connsiteX7805" fmla="*/ 6877676 w 11989919"/>
              <a:gd name="connsiteY7805" fmla="*/ 635091 h 6634795"/>
              <a:gd name="connsiteX7806" fmla="*/ 6914252 w 11989919"/>
              <a:gd name="connsiteY7806" fmla="*/ 671667 h 6634795"/>
              <a:gd name="connsiteX7807" fmla="*/ 6877676 w 11989919"/>
              <a:gd name="connsiteY7807" fmla="*/ 708241 h 6634795"/>
              <a:gd name="connsiteX7808" fmla="*/ 6841100 w 11989919"/>
              <a:gd name="connsiteY7808" fmla="*/ 671667 h 6634795"/>
              <a:gd name="connsiteX7809" fmla="*/ 6877676 w 11989919"/>
              <a:gd name="connsiteY7809" fmla="*/ 635091 h 6634795"/>
              <a:gd name="connsiteX7810" fmla="*/ 6656995 w 11989919"/>
              <a:gd name="connsiteY7810" fmla="*/ 635088 h 6634795"/>
              <a:gd name="connsiteX7811" fmla="*/ 6693571 w 11989919"/>
              <a:gd name="connsiteY7811" fmla="*/ 671664 h 6634795"/>
              <a:gd name="connsiteX7812" fmla="*/ 6656995 w 11989919"/>
              <a:gd name="connsiteY7812" fmla="*/ 708239 h 6634795"/>
              <a:gd name="connsiteX7813" fmla="*/ 6620419 w 11989919"/>
              <a:gd name="connsiteY7813" fmla="*/ 671664 h 6634795"/>
              <a:gd name="connsiteX7814" fmla="*/ 6656995 w 11989919"/>
              <a:gd name="connsiteY7814" fmla="*/ 635088 h 6634795"/>
              <a:gd name="connsiteX7815" fmla="*/ 6436314 w 11989919"/>
              <a:gd name="connsiteY7815" fmla="*/ 635085 h 6634795"/>
              <a:gd name="connsiteX7816" fmla="*/ 6472890 w 11989919"/>
              <a:gd name="connsiteY7816" fmla="*/ 671661 h 6634795"/>
              <a:gd name="connsiteX7817" fmla="*/ 6436314 w 11989919"/>
              <a:gd name="connsiteY7817" fmla="*/ 708236 h 6634795"/>
              <a:gd name="connsiteX7818" fmla="*/ 6399738 w 11989919"/>
              <a:gd name="connsiteY7818" fmla="*/ 671661 h 6634795"/>
              <a:gd name="connsiteX7819" fmla="*/ 6436314 w 11989919"/>
              <a:gd name="connsiteY7819" fmla="*/ 635085 h 6634795"/>
              <a:gd name="connsiteX7820" fmla="*/ 6215633 w 11989919"/>
              <a:gd name="connsiteY7820" fmla="*/ 635083 h 6634795"/>
              <a:gd name="connsiteX7821" fmla="*/ 6252209 w 11989919"/>
              <a:gd name="connsiteY7821" fmla="*/ 671658 h 6634795"/>
              <a:gd name="connsiteX7822" fmla="*/ 6215633 w 11989919"/>
              <a:gd name="connsiteY7822" fmla="*/ 708233 h 6634795"/>
              <a:gd name="connsiteX7823" fmla="*/ 6179057 w 11989919"/>
              <a:gd name="connsiteY7823" fmla="*/ 671658 h 6634795"/>
              <a:gd name="connsiteX7824" fmla="*/ 6215633 w 11989919"/>
              <a:gd name="connsiteY7824" fmla="*/ 635083 h 6634795"/>
              <a:gd name="connsiteX7825" fmla="*/ 5994952 w 11989919"/>
              <a:gd name="connsiteY7825" fmla="*/ 635080 h 6634795"/>
              <a:gd name="connsiteX7826" fmla="*/ 6031528 w 11989919"/>
              <a:gd name="connsiteY7826" fmla="*/ 671656 h 6634795"/>
              <a:gd name="connsiteX7827" fmla="*/ 5994952 w 11989919"/>
              <a:gd name="connsiteY7827" fmla="*/ 708230 h 6634795"/>
              <a:gd name="connsiteX7828" fmla="*/ 5958376 w 11989919"/>
              <a:gd name="connsiteY7828" fmla="*/ 671656 h 6634795"/>
              <a:gd name="connsiteX7829" fmla="*/ 5994952 w 11989919"/>
              <a:gd name="connsiteY7829" fmla="*/ 635080 h 6634795"/>
              <a:gd name="connsiteX7830" fmla="*/ 5774272 w 11989919"/>
              <a:gd name="connsiteY7830" fmla="*/ 635077 h 6634795"/>
              <a:gd name="connsiteX7831" fmla="*/ 5810848 w 11989919"/>
              <a:gd name="connsiteY7831" fmla="*/ 671653 h 6634795"/>
              <a:gd name="connsiteX7832" fmla="*/ 5774272 w 11989919"/>
              <a:gd name="connsiteY7832" fmla="*/ 708227 h 6634795"/>
              <a:gd name="connsiteX7833" fmla="*/ 5737697 w 11989919"/>
              <a:gd name="connsiteY7833" fmla="*/ 671653 h 6634795"/>
              <a:gd name="connsiteX7834" fmla="*/ 5774272 w 11989919"/>
              <a:gd name="connsiteY7834" fmla="*/ 635077 h 6634795"/>
              <a:gd name="connsiteX7835" fmla="*/ 5553593 w 11989919"/>
              <a:gd name="connsiteY7835" fmla="*/ 635074 h 6634795"/>
              <a:gd name="connsiteX7836" fmla="*/ 5590169 w 11989919"/>
              <a:gd name="connsiteY7836" fmla="*/ 671650 h 6634795"/>
              <a:gd name="connsiteX7837" fmla="*/ 5553593 w 11989919"/>
              <a:gd name="connsiteY7837" fmla="*/ 708225 h 6634795"/>
              <a:gd name="connsiteX7838" fmla="*/ 5517018 w 11989919"/>
              <a:gd name="connsiteY7838" fmla="*/ 671650 h 6634795"/>
              <a:gd name="connsiteX7839" fmla="*/ 5553593 w 11989919"/>
              <a:gd name="connsiteY7839" fmla="*/ 635074 h 6634795"/>
              <a:gd name="connsiteX7840" fmla="*/ 5332913 w 11989919"/>
              <a:gd name="connsiteY7840" fmla="*/ 635071 h 6634795"/>
              <a:gd name="connsiteX7841" fmla="*/ 5369490 w 11989919"/>
              <a:gd name="connsiteY7841" fmla="*/ 671647 h 6634795"/>
              <a:gd name="connsiteX7842" fmla="*/ 5332913 w 11989919"/>
              <a:gd name="connsiteY7842" fmla="*/ 708222 h 6634795"/>
              <a:gd name="connsiteX7843" fmla="*/ 5296337 w 11989919"/>
              <a:gd name="connsiteY7843" fmla="*/ 671647 h 6634795"/>
              <a:gd name="connsiteX7844" fmla="*/ 5332913 w 11989919"/>
              <a:gd name="connsiteY7844" fmla="*/ 635071 h 6634795"/>
              <a:gd name="connsiteX7845" fmla="*/ 5112230 w 11989919"/>
              <a:gd name="connsiteY7845" fmla="*/ 635068 h 6634795"/>
              <a:gd name="connsiteX7846" fmla="*/ 5148807 w 11989919"/>
              <a:gd name="connsiteY7846" fmla="*/ 671644 h 6634795"/>
              <a:gd name="connsiteX7847" fmla="*/ 5112230 w 11989919"/>
              <a:gd name="connsiteY7847" fmla="*/ 708219 h 6634795"/>
              <a:gd name="connsiteX7848" fmla="*/ 5075655 w 11989919"/>
              <a:gd name="connsiteY7848" fmla="*/ 671644 h 6634795"/>
              <a:gd name="connsiteX7849" fmla="*/ 5112230 w 11989919"/>
              <a:gd name="connsiteY7849" fmla="*/ 635068 h 6634795"/>
              <a:gd name="connsiteX7850" fmla="*/ 4891552 w 11989919"/>
              <a:gd name="connsiteY7850" fmla="*/ 635066 h 6634795"/>
              <a:gd name="connsiteX7851" fmla="*/ 4928127 w 11989919"/>
              <a:gd name="connsiteY7851" fmla="*/ 671641 h 6634795"/>
              <a:gd name="connsiteX7852" fmla="*/ 4891552 w 11989919"/>
              <a:gd name="connsiteY7852" fmla="*/ 708216 h 6634795"/>
              <a:gd name="connsiteX7853" fmla="*/ 4854975 w 11989919"/>
              <a:gd name="connsiteY7853" fmla="*/ 671641 h 6634795"/>
              <a:gd name="connsiteX7854" fmla="*/ 4891552 w 11989919"/>
              <a:gd name="connsiteY7854" fmla="*/ 635066 h 6634795"/>
              <a:gd name="connsiteX7855" fmla="*/ 4670871 w 11989919"/>
              <a:gd name="connsiteY7855" fmla="*/ 635063 h 6634795"/>
              <a:gd name="connsiteX7856" fmla="*/ 4707447 w 11989919"/>
              <a:gd name="connsiteY7856" fmla="*/ 671639 h 6634795"/>
              <a:gd name="connsiteX7857" fmla="*/ 4670871 w 11989919"/>
              <a:gd name="connsiteY7857" fmla="*/ 708213 h 6634795"/>
              <a:gd name="connsiteX7858" fmla="*/ 4634295 w 11989919"/>
              <a:gd name="connsiteY7858" fmla="*/ 671639 h 6634795"/>
              <a:gd name="connsiteX7859" fmla="*/ 4670871 w 11989919"/>
              <a:gd name="connsiteY7859" fmla="*/ 635063 h 6634795"/>
              <a:gd name="connsiteX7860" fmla="*/ 4450188 w 11989919"/>
              <a:gd name="connsiteY7860" fmla="*/ 635060 h 6634795"/>
              <a:gd name="connsiteX7861" fmla="*/ 4486764 w 11989919"/>
              <a:gd name="connsiteY7861" fmla="*/ 671636 h 6634795"/>
              <a:gd name="connsiteX7862" fmla="*/ 4450188 w 11989919"/>
              <a:gd name="connsiteY7862" fmla="*/ 708211 h 6634795"/>
              <a:gd name="connsiteX7863" fmla="*/ 4413613 w 11989919"/>
              <a:gd name="connsiteY7863" fmla="*/ 671636 h 6634795"/>
              <a:gd name="connsiteX7864" fmla="*/ 4450188 w 11989919"/>
              <a:gd name="connsiteY7864" fmla="*/ 635060 h 6634795"/>
              <a:gd name="connsiteX7865" fmla="*/ 4229507 w 11989919"/>
              <a:gd name="connsiteY7865" fmla="*/ 635057 h 6634795"/>
              <a:gd name="connsiteX7866" fmla="*/ 4266084 w 11989919"/>
              <a:gd name="connsiteY7866" fmla="*/ 671633 h 6634795"/>
              <a:gd name="connsiteX7867" fmla="*/ 4229507 w 11989919"/>
              <a:gd name="connsiteY7867" fmla="*/ 708208 h 6634795"/>
              <a:gd name="connsiteX7868" fmla="*/ 4192931 w 11989919"/>
              <a:gd name="connsiteY7868" fmla="*/ 671633 h 6634795"/>
              <a:gd name="connsiteX7869" fmla="*/ 4229507 w 11989919"/>
              <a:gd name="connsiteY7869" fmla="*/ 635057 h 6634795"/>
              <a:gd name="connsiteX7870" fmla="*/ 4008847 w 11989919"/>
              <a:gd name="connsiteY7870" fmla="*/ 635054 h 6634795"/>
              <a:gd name="connsiteX7871" fmla="*/ 4045426 w 11989919"/>
              <a:gd name="connsiteY7871" fmla="*/ 671630 h 6634795"/>
              <a:gd name="connsiteX7872" fmla="*/ 4008847 w 11989919"/>
              <a:gd name="connsiteY7872" fmla="*/ 708205 h 6634795"/>
              <a:gd name="connsiteX7873" fmla="*/ 3972267 w 11989919"/>
              <a:gd name="connsiteY7873" fmla="*/ 671630 h 6634795"/>
              <a:gd name="connsiteX7874" fmla="*/ 4008847 w 11989919"/>
              <a:gd name="connsiteY7874" fmla="*/ 635054 h 6634795"/>
              <a:gd name="connsiteX7875" fmla="*/ 3788165 w 11989919"/>
              <a:gd name="connsiteY7875" fmla="*/ 635051 h 6634795"/>
              <a:gd name="connsiteX7876" fmla="*/ 3824738 w 11989919"/>
              <a:gd name="connsiteY7876" fmla="*/ 671627 h 6634795"/>
              <a:gd name="connsiteX7877" fmla="*/ 3788165 w 11989919"/>
              <a:gd name="connsiteY7877" fmla="*/ 708202 h 6634795"/>
              <a:gd name="connsiteX7878" fmla="*/ 3751588 w 11989919"/>
              <a:gd name="connsiteY7878" fmla="*/ 671627 h 6634795"/>
              <a:gd name="connsiteX7879" fmla="*/ 3788165 w 11989919"/>
              <a:gd name="connsiteY7879" fmla="*/ 635051 h 6634795"/>
              <a:gd name="connsiteX7880" fmla="*/ 3567479 w 11989919"/>
              <a:gd name="connsiteY7880" fmla="*/ 635048 h 6634795"/>
              <a:gd name="connsiteX7881" fmla="*/ 3604051 w 11989919"/>
              <a:gd name="connsiteY7881" fmla="*/ 671624 h 6634795"/>
              <a:gd name="connsiteX7882" fmla="*/ 3567479 w 11989919"/>
              <a:gd name="connsiteY7882" fmla="*/ 708200 h 6634795"/>
              <a:gd name="connsiteX7883" fmla="*/ 3530908 w 11989919"/>
              <a:gd name="connsiteY7883" fmla="*/ 671624 h 6634795"/>
              <a:gd name="connsiteX7884" fmla="*/ 3567479 w 11989919"/>
              <a:gd name="connsiteY7884" fmla="*/ 635048 h 6634795"/>
              <a:gd name="connsiteX7885" fmla="*/ 3346801 w 11989919"/>
              <a:gd name="connsiteY7885" fmla="*/ 635046 h 6634795"/>
              <a:gd name="connsiteX7886" fmla="*/ 3383375 w 11989919"/>
              <a:gd name="connsiteY7886" fmla="*/ 671622 h 6634795"/>
              <a:gd name="connsiteX7887" fmla="*/ 3346801 w 11989919"/>
              <a:gd name="connsiteY7887" fmla="*/ 708197 h 6634795"/>
              <a:gd name="connsiteX7888" fmla="*/ 3310228 w 11989919"/>
              <a:gd name="connsiteY7888" fmla="*/ 671622 h 6634795"/>
              <a:gd name="connsiteX7889" fmla="*/ 3346801 w 11989919"/>
              <a:gd name="connsiteY7889" fmla="*/ 635046 h 6634795"/>
              <a:gd name="connsiteX7890" fmla="*/ 3126126 w 11989919"/>
              <a:gd name="connsiteY7890" fmla="*/ 635043 h 6634795"/>
              <a:gd name="connsiteX7891" fmla="*/ 3162696 w 11989919"/>
              <a:gd name="connsiteY7891" fmla="*/ 671619 h 6634795"/>
              <a:gd name="connsiteX7892" fmla="*/ 3126126 w 11989919"/>
              <a:gd name="connsiteY7892" fmla="*/ 708194 h 6634795"/>
              <a:gd name="connsiteX7893" fmla="*/ 3089541 w 11989919"/>
              <a:gd name="connsiteY7893" fmla="*/ 671619 h 6634795"/>
              <a:gd name="connsiteX7894" fmla="*/ 3126126 w 11989919"/>
              <a:gd name="connsiteY7894" fmla="*/ 635043 h 6634795"/>
              <a:gd name="connsiteX7895" fmla="*/ 2905436 w 11989919"/>
              <a:gd name="connsiteY7895" fmla="*/ 635040 h 6634795"/>
              <a:gd name="connsiteX7896" fmla="*/ 2942013 w 11989919"/>
              <a:gd name="connsiteY7896" fmla="*/ 671616 h 6634795"/>
              <a:gd name="connsiteX7897" fmla="*/ 2905436 w 11989919"/>
              <a:gd name="connsiteY7897" fmla="*/ 708191 h 6634795"/>
              <a:gd name="connsiteX7898" fmla="*/ 2868866 w 11989919"/>
              <a:gd name="connsiteY7898" fmla="*/ 671616 h 6634795"/>
              <a:gd name="connsiteX7899" fmla="*/ 2905436 w 11989919"/>
              <a:gd name="connsiteY7899" fmla="*/ 635040 h 6634795"/>
              <a:gd name="connsiteX7900" fmla="*/ 2684758 w 11989919"/>
              <a:gd name="connsiteY7900" fmla="*/ 635037 h 6634795"/>
              <a:gd name="connsiteX7901" fmla="*/ 2721329 w 11989919"/>
              <a:gd name="connsiteY7901" fmla="*/ 671613 h 6634795"/>
              <a:gd name="connsiteX7902" fmla="*/ 2684758 w 11989919"/>
              <a:gd name="connsiteY7902" fmla="*/ 708188 h 6634795"/>
              <a:gd name="connsiteX7903" fmla="*/ 2648177 w 11989919"/>
              <a:gd name="connsiteY7903" fmla="*/ 671613 h 6634795"/>
              <a:gd name="connsiteX7904" fmla="*/ 2684758 w 11989919"/>
              <a:gd name="connsiteY7904" fmla="*/ 635037 h 6634795"/>
              <a:gd name="connsiteX7905" fmla="*/ 2464071 w 11989919"/>
              <a:gd name="connsiteY7905" fmla="*/ 635034 h 6634795"/>
              <a:gd name="connsiteX7906" fmla="*/ 2500650 w 11989919"/>
              <a:gd name="connsiteY7906" fmla="*/ 671610 h 6634795"/>
              <a:gd name="connsiteX7907" fmla="*/ 2464071 w 11989919"/>
              <a:gd name="connsiteY7907" fmla="*/ 708186 h 6634795"/>
              <a:gd name="connsiteX7908" fmla="*/ 2427500 w 11989919"/>
              <a:gd name="connsiteY7908" fmla="*/ 671610 h 6634795"/>
              <a:gd name="connsiteX7909" fmla="*/ 2464071 w 11989919"/>
              <a:gd name="connsiteY7909" fmla="*/ 635034 h 6634795"/>
              <a:gd name="connsiteX7910" fmla="*/ 2243393 w 11989919"/>
              <a:gd name="connsiteY7910" fmla="*/ 635031 h 6634795"/>
              <a:gd name="connsiteX7911" fmla="*/ 2279972 w 11989919"/>
              <a:gd name="connsiteY7911" fmla="*/ 671607 h 6634795"/>
              <a:gd name="connsiteX7912" fmla="*/ 2243393 w 11989919"/>
              <a:gd name="connsiteY7912" fmla="*/ 708183 h 6634795"/>
              <a:gd name="connsiteX7913" fmla="*/ 2206817 w 11989919"/>
              <a:gd name="connsiteY7913" fmla="*/ 671607 h 6634795"/>
              <a:gd name="connsiteX7914" fmla="*/ 2243393 w 11989919"/>
              <a:gd name="connsiteY7914" fmla="*/ 635031 h 6634795"/>
              <a:gd name="connsiteX7915" fmla="*/ 2022713 w 11989919"/>
              <a:gd name="connsiteY7915" fmla="*/ 635029 h 6634795"/>
              <a:gd name="connsiteX7916" fmla="*/ 2059288 w 11989919"/>
              <a:gd name="connsiteY7916" fmla="*/ 671605 h 6634795"/>
              <a:gd name="connsiteX7917" fmla="*/ 2022713 w 11989919"/>
              <a:gd name="connsiteY7917" fmla="*/ 708180 h 6634795"/>
              <a:gd name="connsiteX7918" fmla="*/ 1986179 w 11989919"/>
              <a:gd name="connsiteY7918" fmla="*/ 671605 h 6634795"/>
              <a:gd name="connsiteX7919" fmla="*/ 2022713 w 11989919"/>
              <a:gd name="connsiteY7919" fmla="*/ 635029 h 6634795"/>
              <a:gd name="connsiteX7920" fmla="*/ 1802070 w 11989919"/>
              <a:gd name="connsiteY7920" fmla="*/ 635026 h 6634795"/>
              <a:gd name="connsiteX7921" fmla="*/ 1838646 w 11989919"/>
              <a:gd name="connsiteY7921" fmla="*/ 671602 h 6634795"/>
              <a:gd name="connsiteX7922" fmla="*/ 1802070 w 11989919"/>
              <a:gd name="connsiteY7922" fmla="*/ 708177 h 6634795"/>
              <a:gd name="connsiteX7923" fmla="*/ 1765494 w 11989919"/>
              <a:gd name="connsiteY7923" fmla="*/ 671602 h 6634795"/>
              <a:gd name="connsiteX7924" fmla="*/ 1802070 w 11989919"/>
              <a:gd name="connsiteY7924" fmla="*/ 635026 h 6634795"/>
              <a:gd name="connsiteX7925" fmla="*/ 1581384 w 11989919"/>
              <a:gd name="connsiteY7925" fmla="*/ 635023 h 6634795"/>
              <a:gd name="connsiteX7926" fmla="*/ 1617960 w 11989919"/>
              <a:gd name="connsiteY7926" fmla="*/ 671599 h 6634795"/>
              <a:gd name="connsiteX7927" fmla="*/ 1581384 w 11989919"/>
              <a:gd name="connsiteY7927" fmla="*/ 708174 h 6634795"/>
              <a:gd name="connsiteX7928" fmla="*/ 1544808 w 11989919"/>
              <a:gd name="connsiteY7928" fmla="*/ 671599 h 6634795"/>
              <a:gd name="connsiteX7929" fmla="*/ 1581384 w 11989919"/>
              <a:gd name="connsiteY7929" fmla="*/ 635023 h 6634795"/>
              <a:gd name="connsiteX7930" fmla="*/ 1360698 w 11989919"/>
              <a:gd name="connsiteY7930" fmla="*/ 635020 h 6634795"/>
              <a:gd name="connsiteX7931" fmla="*/ 1397274 w 11989919"/>
              <a:gd name="connsiteY7931" fmla="*/ 671596 h 6634795"/>
              <a:gd name="connsiteX7932" fmla="*/ 1360698 w 11989919"/>
              <a:gd name="connsiteY7932" fmla="*/ 708172 h 6634795"/>
              <a:gd name="connsiteX7933" fmla="*/ 1324122 w 11989919"/>
              <a:gd name="connsiteY7933" fmla="*/ 671596 h 6634795"/>
              <a:gd name="connsiteX7934" fmla="*/ 1360698 w 11989919"/>
              <a:gd name="connsiteY7934" fmla="*/ 635020 h 6634795"/>
              <a:gd name="connsiteX7935" fmla="*/ 1140012 w 11989919"/>
              <a:gd name="connsiteY7935" fmla="*/ 635017 h 6634795"/>
              <a:gd name="connsiteX7936" fmla="*/ 1176588 w 11989919"/>
              <a:gd name="connsiteY7936" fmla="*/ 671593 h 6634795"/>
              <a:gd name="connsiteX7937" fmla="*/ 1140012 w 11989919"/>
              <a:gd name="connsiteY7937" fmla="*/ 708169 h 6634795"/>
              <a:gd name="connsiteX7938" fmla="*/ 1103436 w 11989919"/>
              <a:gd name="connsiteY7938" fmla="*/ 671593 h 6634795"/>
              <a:gd name="connsiteX7939" fmla="*/ 1140012 w 11989919"/>
              <a:gd name="connsiteY7939" fmla="*/ 635017 h 6634795"/>
              <a:gd name="connsiteX7940" fmla="*/ 919326 w 11989919"/>
              <a:gd name="connsiteY7940" fmla="*/ 635014 h 6634795"/>
              <a:gd name="connsiteX7941" fmla="*/ 955902 w 11989919"/>
              <a:gd name="connsiteY7941" fmla="*/ 671590 h 6634795"/>
              <a:gd name="connsiteX7942" fmla="*/ 919326 w 11989919"/>
              <a:gd name="connsiteY7942" fmla="*/ 708166 h 6634795"/>
              <a:gd name="connsiteX7943" fmla="*/ 882750 w 11989919"/>
              <a:gd name="connsiteY7943" fmla="*/ 671590 h 6634795"/>
              <a:gd name="connsiteX7944" fmla="*/ 919326 w 11989919"/>
              <a:gd name="connsiteY7944" fmla="*/ 635014 h 6634795"/>
              <a:gd name="connsiteX7945" fmla="*/ 698640 w 11989919"/>
              <a:gd name="connsiteY7945" fmla="*/ 635012 h 6634795"/>
              <a:gd name="connsiteX7946" fmla="*/ 735216 w 11989919"/>
              <a:gd name="connsiteY7946" fmla="*/ 671588 h 6634795"/>
              <a:gd name="connsiteX7947" fmla="*/ 698640 w 11989919"/>
              <a:gd name="connsiteY7947" fmla="*/ 708163 h 6634795"/>
              <a:gd name="connsiteX7948" fmla="*/ 662064 w 11989919"/>
              <a:gd name="connsiteY7948" fmla="*/ 671588 h 6634795"/>
              <a:gd name="connsiteX7949" fmla="*/ 698640 w 11989919"/>
              <a:gd name="connsiteY7949" fmla="*/ 635012 h 6634795"/>
              <a:gd name="connsiteX7950" fmla="*/ 477954 w 11989919"/>
              <a:gd name="connsiteY7950" fmla="*/ 635009 h 6634795"/>
              <a:gd name="connsiteX7951" fmla="*/ 514530 w 11989919"/>
              <a:gd name="connsiteY7951" fmla="*/ 671585 h 6634795"/>
              <a:gd name="connsiteX7952" fmla="*/ 477954 w 11989919"/>
              <a:gd name="connsiteY7952" fmla="*/ 708161 h 6634795"/>
              <a:gd name="connsiteX7953" fmla="*/ 441378 w 11989919"/>
              <a:gd name="connsiteY7953" fmla="*/ 671585 h 6634795"/>
              <a:gd name="connsiteX7954" fmla="*/ 477954 w 11989919"/>
              <a:gd name="connsiteY7954" fmla="*/ 635009 h 6634795"/>
              <a:gd name="connsiteX7955" fmla="*/ 257268 w 11989919"/>
              <a:gd name="connsiteY7955" fmla="*/ 635006 h 6634795"/>
              <a:gd name="connsiteX7956" fmla="*/ 293844 w 11989919"/>
              <a:gd name="connsiteY7956" fmla="*/ 671582 h 6634795"/>
              <a:gd name="connsiteX7957" fmla="*/ 257268 w 11989919"/>
              <a:gd name="connsiteY7957" fmla="*/ 708158 h 6634795"/>
              <a:gd name="connsiteX7958" fmla="*/ 220692 w 11989919"/>
              <a:gd name="connsiteY7958" fmla="*/ 671582 h 6634795"/>
              <a:gd name="connsiteX7959" fmla="*/ 257268 w 11989919"/>
              <a:gd name="connsiteY7959" fmla="*/ 635006 h 6634795"/>
              <a:gd name="connsiteX7960" fmla="*/ 36581 w 11989919"/>
              <a:gd name="connsiteY7960" fmla="*/ 635003 h 6634795"/>
              <a:gd name="connsiteX7961" fmla="*/ 73157 w 11989919"/>
              <a:gd name="connsiteY7961" fmla="*/ 671579 h 6634795"/>
              <a:gd name="connsiteX7962" fmla="*/ 36581 w 11989919"/>
              <a:gd name="connsiteY7962" fmla="*/ 708155 h 6634795"/>
              <a:gd name="connsiteX7963" fmla="*/ 5 w 11989919"/>
              <a:gd name="connsiteY7963" fmla="*/ 671579 h 6634795"/>
              <a:gd name="connsiteX7964" fmla="*/ 36581 w 11989919"/>
              <a:gd name="connsiteY7964" fmla="*/ 635003 h 6634795"/>
              <a:gd name="connsiteX7965" fmla="*/ 11732658 w 11989919"/>
              <a:gd name="connsiteY7965" fmla="*/ 635000 h 6634795"/>
              <a:gd name="connsiteX7966" fmla="*/ 11769234 w 11989919"/>
              <a:gd name="connsiteY7966" fmla="*/ 671576 h 6634795"/>
              <a:gd name="connsiteX7967" fmla="*/ 11732658 w 11989919"/>
              <a:gd name="connsiteY7967" fmla="*/ 708152 h 6634795"/>
              <a:gd name="connsiteX7968" fmla="*/ 11696082 w 11989919"/>
              <a:gd name="connsiteY7968" fmla="*/ 671576 h 6634795"/>
              <a:gd name="connsiteX7969" fmla="*/ 11732658 w 11989919"/>
              <a:gd name="connsiteY7969" fmla="*/ 635000 h 6634795"/>
              <a:gd name="connsiteX7970" fmla="*/ 11953343 w 11989919"/>
              <a:gd name="connsiteY7970" fmla="*/ 634997 h 6634795"/>
              <a:gd name="connsiteX7971" fmla="*/ 11989919 w 11989919"/>
              <a:gd name="connsiteY7971" fmla="*/ 671573 h 6634795"/>
              <a:gd name="connsiteX7972" fmla="*/ 11953343 w 11989919"/>
              <a:gd name="connsiteY7972" fmla="*/ 708149 h 6634795"/>
              <a:gd name="connsiteX7973" fmla="*/ 11916767 w 11989919"/>
              <a:gd name="connsiteY7973" fmla="*/ 671573 h 6634795"/>
              <a:gd name="connsiteX7974" fmla="*/ 11953343 w 11989919"/>
              <a:gd name="connsiteY7974" fmla="*/ 634997 h 6634795"/>
              <a:gd name="connsiteX7975" fmla="*/ 11511977 w 11989919"/>
              <a:gd name="connsiteY7975" fmla="*/ 423489 h 6634795"/>
              <a:gd name="connsiteX7976" fmla="*/ 11548553 w 11989919"/>
              <a:gd name="connsiteY7976" fmla="*/ 460064 h 6634795"/>
              <a:gd name="connsiteX7977" fmla="*/ 11511977 w 11989919"/>
              <a:gd name="connsiteY7977" fmla="*/ 496639 h 6634795"/>
              <a:gd name="connsiteX7978" fmla="*/ 11475401 w 11989919"/>
              <a:gd name="connsiteY7978" fmla="*/ 460064 h 6634795"/>
              <a:gd name="connsiteX7979" fmla="*/ 11511977 w 11989919"/>
              <a:gd name="connsiteY7979" fmla="*/ 423489 h 6634795"/>
              <a:gd name="connsiteX7980" fmla="*/ 11291296 w 11989919"/>
              <a:gd name="connsiteY7980" fmla="*/ 423486 h 6634795"/>
              <a:gd name="connsiteX7981" fmla="*/ 11327872 w 11989919"/>
              <a:gd name="connsiteY7981" fmla="*/ 460061 h 6634795"/>
              <a:gd name="connsiteX7982" fmla="*/ 11291296 w 11989919"/>
              <a:gd name="connsiteY7982" fmla="*/ 496636 h 6634795"/>
              <a:gd name="connsiteX7983" fmla="*/ 11254720 w 11989919"/>
              <a:gd name="connsiteY7983" fmla="*/ 460061 h 6634795"/>
              <a:gd name="connsiteX7984" fmla="*/ 11291296 w 11989919"/>
              <a:gd name="connsiteY7984" fmla="*/ 423486 h 6634795"/>
              <a:gd name="connsiteX7985" fmla="*/ 11070615 w 11989919"/>
              <a:gd name="connsiteY7985" fmla="*/ 423483 h 6634795"/>
              <a:gd name="connsiteX7986" fmla="*/ 11107191 w 11989919"/>
              <a:gd name="connsiteY7986" fmla="*/ 460058 h 6634795"/>
              <a:gd name="connsiteX7987" fmla="*/ 11070615 w 11989919"/>
              <a:gd name="connsiteY7987" fmla="*/ 496633 h 6634795"/>
              <a:gd name="connsiteX7988" fmla="*/ 11034039 w 11989919"/>
              <a:gd name="connsiteY7988" fmla="*/ 460058 h 6634795"/>
              <a:gd name="connsiteX7989" fmla="*/ 11070615 w 11989919"/>
              <a:gd name="connsiteY7989" fmla="*/ 423483 h 6634795"/>
              <a:gd name="connsiteX7990" fmla="*/ 10849934 w 11989919"/>
              <a:gd name="connsiteY7990" fmla="*/ 423480 h 6634795"/>
              <a:gd name="connsiteX7991" fmla="*/ 10886510 w 11989919"/>
              <a:gd name="connsiteY7991" fmla="*/ 460055 h 6634795"/>
              <a:gd name="connsiteX7992" fmla="*/ 10849934 w 11989919"/>
              <a:gd name="connsiteY7992" fmla="*/ 496630 h 6634795"/>
              <a:gd name="connsiteX7993" fmla="*/ 10813358 w 11989919"/>
              <a:gd name="connsiteY7993" fmla="*/ 460055 h 6634795"/>
              <a:gd name="connsiteX7994" fmla="*/ 10849934 w 11989919"/>
              <a:gd name="connsiteY7994" fmla="*/ 423480 h 6634795"/>
              <a:gd name="connsiteX7995" fmla="*/ 10629253 w 11989919"/>
              <a:gd name="connsiteY7995" fmla="*/ 423477 h 6634795"/>
              <a:gd name="connsiteX7996" fmla="*/ 10665829 w 11989919"/>
              <a:gd name="connsiteY7996" fmla="*/ 460052 h 6634795"/>
              <a:gd name="connsiteX7997" fmla="*/ 10629253 w 11989919"/>
              <a:gd name="connsiteY7997" fmla="*/ 496627 h 6634795"/>
              <a:gd name="connsiteX7998" fmla="*/ 10592677 w 11989919"/>
              <a:gd name="connsiteY7998" fmla="*/ 460052 h 6634795"/>
              <a:gd name="connsiteX7999" fmla="*/ 10629253 w 11989919"/>
              <a:gd name="connsiteY7999" fmla="*/ 423477 h 6634795"/>
              <a:gd name="connsiteX8000" fmla="*/ 10408572 w 11989919"/>
              <a:gd name="connsiteY8000" fmla="*/ 423474 h 6634795"/>
              <a:gd name="connsiteX8001" fmla="*/ 10445148 w 11989919"/>
              <a:gd name="connsiteY8001" fmla="*/ 460049 h 6634795"/>
              <a:gd name="connsiteX8002" fmla="*/ 10408572 w 11989919"/>
              <a:gd name="connsiteY8002" fmla="*/ 496625 h 6634795"/>
              <a:gd name="connsiteX8003" fmla="*/ 10371996 w 11989919"/>
              <a:gd name="connsiteY8003" fmla="*/ 460049 h 6634795"/>
              <a:gd name="connsiteX8004" fmla="*/ 10408572 w 11989919"/>
              <a:gd name="connsiteY8004" fmla="*/ 423474 h 6634795"/>
              <a:gd name="connsiteX8005" fmla="*/ 10187891 w 11989919"/>
              <a:gd name="connsiteY8005" fmla="*/ 423471 h 6634795"/>
              <a:gd name="connsiteX8006" fmla="*/ 10224467 w 11989919"/>
              <a:gd name="connsiteY8006" fmla="*/ 460046 h 6634795"/>
              <a:gd name="connsiteX8007" fmla="*/ 10187891 w 11989919"/>
              <a:gd name="connsiteY8007" fmla="*/ 496622 h 6634795"/>
              <a:gd name="connsiteX8008" fmla="*/ 10151315 w 11989919"/>
              <a:gd name="connsiteY8008" fmla="*/ 460046 h 6634795"/>
              <a:gd name="connsiteX8009" fmla="*/ 10187891 w 11989919"/>
              <a:gd name="connsiteY8009" fmla="*/ 423471 h 6634795"/>
              <a:gd name="connsiteX8010" fmla="*/ 9967210 w 11989919"/>
              <a:gd name="connsiteY8010" fmla="*/ 423469 h 6634795"/>
              <a:gd name="connsiteX8011" fmla="*/ 10003786 w 11989919"/>
              <a:gd name="connsiteY8011" fmla="*/ 460043 h 6634795"/>
              <a:gd name="connsiteX8012" fmla="*/ 9967210 w 11989919"/>
              <a:gd name="connsiteY8012" fmla="*/ 496619 h 6634795"/>
              <a:gd name="connsiteX8013" fmla="*/ 9930634 w 11989919"/>
              <a:gd name="connsiteY8013" fmla="*/ 460043 h 6634795"/>
              <a:gd name="connsiteX8014" fmla="*/ 9967210 w 11989919"/>
              <a:gd name="connsiteY8014" fmla="*/ 423469 h 6634795"/>
              <a:gd name="connsiteX8015" fmla="*/ 9746529 w 11989919"/>
              <a:gd name="connsiteY8015" fmla="*/ 423466 h 6634795"/>
              <a:gd name="connsiteX8016" fmla="*/ 9783105 w 11989919"/>
              <a:gd name="connsiteY8016" fmla="*/ 460041 h 6634795"/>
              <a:gd name="connsiteX8017" fmla="*/ 9746529 w 11989919"/>
              <a:gd name="connsiteY8017" fmla="*/ 496616 h 6634795"/>
              <a:gd name="connsiteX8018" fmla="*/ 9709953 w 11989919"/>
              <a:gd name="connsiteY8018" fmla="*/ 460041 h 6634795"/>
              <a:gd name="connsiteX8019" fmla="*/ 9746529 w 11989919"/>
              <a:gd name="connsiteY8019" fmla="*/ 423466 h 6634795"/>
              <a:gd name="connsiteX8020" fmla="*/ 9525848 w 11989919"/>
              <a:gd name="connsiteY8020" fmla="*/ 423463 h 6634795"/>
              <a:gd name="connsiteX8021" fmla="*/ 9562424 w 11989919"/>
              <a:gd name="connsiteY8021" fmla="*/ 460038 h 6634795"/>
              <a:gd name="connsiteX8022" fmla="*/ 9525848 w 11989919"/>
              <a:gd name="connsiteY8022" fmla="*/ 496613 h 6634795"/>
              <a:gd name="connsiteX8023" fmla="*/ 9489272 w 11989919"/>
              <a:gd name="connsiteY8023" fmla="*/ 460038 h 6634795"/>
              <a:gd name="connsiteX8024" fmla="*/ 9525848 w 11989919"/>
              <a:gd name="connsiteY8024" fmla="*/ 423463 h 6634795"/>
              <a:gd name="connsiteX8025" fmla="*/ 9305167 w 11989919"/>
              <a:gd name="connsiteY8025" fmla="*/ 423460 h 6634795"/>
              <a:gd name="connsiteX8026" fmla="*/ 9341743 w 11989919"/>
              <a:gd name="connsiteY8026" fmla="*/ 460035 h 6634795"/>
              <a:gd name="connsiteX8027" fmla="*/ 9305167 w 11989919"/>
              <a:gd name="connsiteY8027" fmla="*/ 496610 h 6634795"/>
              <a:gd name="connsiteX8028" fmla="*/ 9268591 w 11989919"/>
              <a:gd name="connsiteY8028" fmla="*/ 460035 h 6634795"/>
              <a:gd name="connsiteX8029" fmla="*/ 9305167 w 11989919"/>
              <a:gd name="connsiteY8029" fmla="*/ 423460 h 6634795"/>
              <a:gd name="connsiteX8030" fmla="*/ 9084486 w 11989919"/>
              <a:gd name="connsiteY8030" fmla="*/ 423457 h 6634795"/>
              <a:gd name="connsiteX8031" fmla="*/ 9121062 w 11989919"/>
              <a:gd name="connsiteY8031" fmla="*/ 460032 h 6634795"/>
              <a:gd name="connsiteX8032" fmla="*/ 9084486 w 11989919"/>
              <a:gd name="connsiteY8032" fmla="*/ 496607 h 6634795"/>
              <a:gd name="connsiteX8033" fmla="*/ 9047910 w 11989919"/>
              <a:gd name="connsiteY8033" fmla="*/ 460032 h 6634795"/>
              <a:gd name="connsiteX8034" fmla="*/ 9084486 w 11989919"/>
              <a:gd name="connsiteY8034" fmla="*/ 423457 h 6634795"/>
              <a:gd name="connsiteX8035" fmla="*/ 8863805 w 11989919"/>
              <a:gd name="connsiteY8035" fmla="*/ 423454 h 6634795"/>
              <a:gd name="connsiteX8036" fmla="*/ 8900381 w 11989919"/>
              <a:gd name="connsiteY8036" fmla="*/ 460029 h 6634795"/>
              <a:gd name="connsiteX8037" fmla="*/ 8863805 w 11989919"/>
              <a:gd name="connsiteY8037" fmla="*/ 496604 h 6634795"/>
              <a:gd name="connsiteX8038" fmla="*/ 8827229 w 11989919"/>
              <a:gd name="connsiteY8038" fmla="*/ 460029 h 6634795"/>
              <a:gd name="connsiteX8039" fmla="*/ 8863805 w 11989919"/>
              <a:gd name="connsiteY8039" fmla="*/ 423454 h 6634795"/>
              <a:gd name="connsiteX8040" fmla="*/ 8643124 w 11989919"/>
              <a:gd name="connsiteY8040" fmla="*/ 423451 h 6634795"/>
              <a:gd name="connsiteX8041" fmla="*/ 8679700 w 11989919"/>
              <a:gd name="connsiteY8041" fmla="*/ 460026 h 6634795"/>
              <a:gd name="connsiteX8042" fmla="*/ 8643124 w 11989919"/>
              <a:gd name="connsiteY8042" fmla="*/ 496602 h 6634795"/>
              <a:gd name="connsiteX8043" fmla="*/ 8606548 w 11989919"/>
              <a:gd name="connsiteY8043" fmla="*/ 460026 h 6634795"/>
              <a:gd name="connsiteX8044" fmla="*/ 8643124 w 11989919"/>
              <a:gd name="connsiteY8044" fmla="*/ 423451 h 6634795"/>
              <a:gd name="connsiteX8045" fmla="*/ 8422443 w 11989919"/>
              <a:gd name="connsiteY8045" fmla="*/ 423448 h 6634795"/>
              <a:gd name="connsiteX8046" fmla="*/ 8459019 w 11989919"/>
              <a:gd name="connsiteY8046" fmla="*/ 460023 h 6634795"/>
              <a:gd name="connsiteX8047" fmla="*/ 8422443 w 11989919"/>
              <a:gd name="connsiteY8047" fmla="*/ 496599 h 6634795"/>
              <a:gd name="connsiteX8048" fmla="*/ 8385867 w 11989919"/>
              <a:gd name="connsiteY8048" fmla="*/ 460023 h 6634795"/>
              <a:gd name="connsiteX8049" fmla="*/ 8422443 w 11989919"/>
              <a:gd name="connsiteY8049" fmla="*/ 423448 h 6634795"/>
              <a:gd name="connsiteX8050" fmla="*/ 8201762 w 11989919"/>
              <a:gd name="connsiteY8050" fmla="*/ 423445 h 6634795"/>
              <a:gd name="connsiteX8051" fmla="*/ 8238338 w 11989919"/>
              <a:gd name="connsiteY8051" fmla="*/ 460020 h 6634795"/>
              <a:gd name="connsiteX8052" fmla="*/ 8201762 w 11989919"/>
              <a:gd name="connsiteY8052" fmla="*/ 496596 h 6634795"/>
              <a:gd name="connsiteX8053" fmla="*/ 8165186 w 11989919"/>
              <a:gd name="connsiteY8053" fmla="*/ 460020 h 6634795"/>
              <a:gd name="connsiteX8054" fmla="*/ 8201762 w 11989919"/>
              <a:gd name="connsiteY8054" fmla="*/ 423445 h 6634795"/>
              <a:gd name="connsiteX8055" fmla="*/ 7981081 w 11989919"/>
              <a:gd name="connsiteY8055" fmla="*/ 423442 h 6634795"/>
              <a:gd name="connsiteX8056" fmla="*/ 8017657 w 11989919"/>
              <a:gd name="connsiteY8056" fmla="*/ 460017 h 6634795"/>
              <a:gd name="connsiteX8057" fmla="*/ 7981081 w 11989919"/>
              <a:gd name="connsiteY8057" fmla="*/ 496593 h 6634795"/>
              <a:gd name="connsiteX8058" fmla="*/ 7944505 w 11989919"/>
              <a:gd name="connsiteY8058" fmla="*/ 460017 h 6634795"/>
              <a:gd name="connsiteX8059" fmla="*/ 7981081 w 11989919"/>
              <a:gd name="connsiteY8059" fmla="*/ 423442 h 6634795"/>
              <a:gd name="connsiteX8060" fmla="*/ 7760400 w 11989919"/>
              <a:gd name="connsiteY8060" fmla="*/ 423439 h 6634795"/>
              <a:gd name="connsiteX8061" fmla="*/ 7796976 w 11989919"/>
              <a:gd name="connsiteY8061" fmla="*/ 460015 h 6634795"/>
              <a:gd name="connsiteX8062" fmla="*/ 7760400 w 11989919"/>
              <a:gd name="connsiteY8062" fmla="*/ 496590 h 6634795"/>
              <a:gd name="connsiteX8063" fmla="*/ 7723824 w 11989919"/>
              <a:gd name="connsiteY8063" fmla="*/ 460015 h 6634795"/>
              <a:gd name="connsiteX8064" fmla="*/ 7760400 w 11989919"/>
              <a:gd name="connsiteY8064" fmla="*/ 423439 h 6634795"/>
              <a:gd name="connsiteX8065" fmla="*/ 7539719 w 11989919"/>
              <a:gd name="connsiteY8065" fmla="*/ 423436 h 6634795"/>
              <a:gd name="connsiteX8066" fmla="*/ 7576295 w 11989919"/>
              <a:gd name="connsiteY8066" fmla="*/ 460012 h 6634795"/>
              <a:gd name="connsiteX8067" fmla="*/ 7539719 w 11989919"/>
              <a:gd name="connsiteY8067" fmla="*/ 496587 h 6634795"/>
              <a:gd name="connsiteX8068" fmla="*/ 7503143 w 11989919"/>
              <a:gd name="connsiteY8068" fmla="*/ 460012 h 6634795"/>
              <a:gd name="connsiteX8069" fmla="*/ 7539719 w 11989919"/>
              <a:gd name="connsiteY8069" fmla="*/ 423436 h 6634795"/>
              <a:gd name="connsiteX8070" fmla="*/ 7319038 w 11989919"/>
              <a:gd name="connsiteY8070" fmla="*/ 423434 h 6634795"/>
              <a:gd name="connsiteX8071" fmla="*/ 7355614 w 11989919"/>
              <a:gd name="connsiteY8071" fmla="*/ 460009 h 6634795"/>
              <a:gd name="connsiteX8072" fmla="*/ 7319038 w 11989919"/>
              <a:gd name="connsiteY8072" fmla="*/ 496584 h 6634795"/>
              <a:gd name="connsiteX8073" fmla="*/ 7282462 w 11989919"/>
              <a:gd name="connsiteY8073" fmla="*/ 460009 h 6634795"/>
              <a:gd name="connsiteX8074" fmla="*/ 7319038 w 11989919"/>
              <a:gd name="connsiteY8074" fmla="*/ 423434 h 6634795"/>
              <a:gd name="connsiteX8075" fmla="*/ 7098357 w 11989919"/>
              <a:gd name="connsiteY8075" fmla="*/ 423431 h 6634795"/>
              <a:gd name="connsiteX8076" fmla="*/ 7134933 w 11989919"/>
              <a:gd name="connsiteY8076" fmla="*/ 460006 h 6634795"/>
              <a:gd name="connsiteX8077" fmla="*/ 7098357 w 11989919"/>
              <a:gd name="connsiteY8077" fmla="*/ 496582 h 6634795"/>
              <a:gd name="connsiteX8078" fmla="*/ 7061781 w 11989919"/>
              <a:gd name="connsiteY8078" fmla="*/ 460006 h 6634795"/>
              <a:gd name="connsiteX8079" fmla="*/ 7098357 w 11989919"/>
              <a:gd name="connsiteY8079" fmla="*/ 423431 h 6634795"/>
              <a:gd name="connsiteX8080" fmla="*/ 6877676 w 11989919"/>
              <a:gd name="connsiteY8080" fmla="*/ 423428 h 6634795"/>
              <a:gd name="connsiteX8081" fmla="*/ 6914252 w 11989919"/>
              <a:gd name="connsiteY8081" fmla="*/ 460003 h 6634795"/>
              <a:gd name="connsiteX8082" fmla="*/ 6877676 w 11989919"/>
              <a:gd name="connsiteY8082" fmla="*/ 496579 h 6634795"/>
              <a:gd name="connsiteX8083" fmla="*/ 6841100 w 11989919"/>
              <a:gd name="connsiteY8083" fmla="*/ 460003 h 6634795"/>
              <a:gd name="connsiteX8084" fmla="*/ 6877676 w 11989919"/>
              <a:gd name="connsiteY8084" fmla="*/ 423428 h 6634795"/>
              <a:gd name="connsiteX8085" fmla="*/ 6656995 w 11989919"/>
              <a:gd name="connsiteY8085" fmla="*/ 423425 h 6634795"/>
              <a:gd name="connsiteX8086" fmla="*/ 6693571 w 11989919"/>
              <a:gd name="connsiteY8086" fmla="*/ 460000 h 6634795"/>
              <a:gd name="connsiteX8087" fmla="*/ 6656995 w 11989919"/>
              <a:gd name="connsiteY8087" fmla="*/ 496576 h 6634795"/>
              <a:gd name="connsiteX8088" fmla="*/ 6620419 w 11989919"/>
              <a:gd name="connsiteY8088" fmla="*/ 460000 h 6634795"/>
              <a:gd name="connsiteX8089" fmla="*/ 6656995 w 11989919"/>
              <a:gd name="connsiteY8089" fmla="*/ 423425 h 6634795"/>
              <a:gd name="connsiteX8090" fmla="*/ 6436314 w 11989919"/>
              <a:gd name="connsiteY8090" fmla="*/ 423422 h 6634795"/>
              <a:gd name="connsiteX8091" fmla="*/ 6472890 w 11989919"/>
              <a:gd name="connsiteY8091" fmla="*/ 459997 h 6634795"/>
              <a:gd name="connsiteX8092" fmla="*/ 6436314 w 11989919"/>
              <a:gd name="connsiteY8092" fmla="*/ 496573 h 6634795"/>
              <a:gd name="connsiteX8093" fmla="*/ 6399738 w 11989919"/>
              <a:gd name="connsiteY8093" fmla="*/ 459997 h 6634795"/>
              <a:gd name="connsiteX8094" fmla="*/ 6436314 w 11989919"/>
              <a:gd name="connsiteY8094" fmla="*/ 423422 h 6634795"/>
              <a:gd name="connsiteX8095" fmla="*/ 6215633 w 11989919"/>
              <a:gd name="connsiteY8095" fmla="*/ 423419 h 6634795"/>
              <a:gd name="connsiteX8096" fmla="*/ 6252209 w 11989919"/>
              <a:gd name="connsiteY8096" fmla="*/ 459994 h 6634795"/>
              <a:gd name="connsiteX8097" fmla="*/ 6215633 w 11989919"/>
              <a:gd name="connsiteY8097" fmla="*/ 496570 h 6634795"/>
              <a:gd name="connsiteX8098" fmla="*/ 6179057 w 11989919"/>
              <a:gd name="connsiteY8098" fmla="*/ 459994 h 6634795"/>
              <a:gd name="connsiteX8099" fmla="*/ 6215633 w 11989919"/>
              <a:gd name="connsiteY8099" fmla="*/ 423419 h 6634795"/>
              <a:gd name="connsiteX8100" fmla="*/ 5994952 w 11989919"/>
              <a:gd name="connsiteY8100" fmla="*/ 423416 h 6634795"/>
              <a:gd name="connsiteX8101" fmla="*/ 6031528 w 11989919"/>
              <a:gd name="connsiteY8101" fmla="*/ 459991 h 6634795"/>
              <a:gd name="connsiteX8102" fmla="*/ 5994952 w 11989919"/>
              <a:gd name="connsiteY8102" fmla="*/ 496567 h 6634795"/>
              <a:gd name="connsiteX8103" fmla="*/ 5958376 w 11989919"/>
              <a:gd name="connsiteY8103" fmla="*/ 459991 h 6634795"/>
              <a:gd name="connsiteX8104" fmla="*/ 5994952 w 11989919"/>
              <a:gd name="connsiteY8104" fmla="*/ 423416 h 6634795"/>
              <a:gd name="connsiteX8105" fmla="*/ 5774272 w 11989919"/>
              <a:gd name="connsiteY8105" fmla="*/ 423413 h 6634795"/>
              <a:gd name="connsiteX8106" fmla="*/ 5810848 w 11989919"/>
              <a:gd name="connsiteY8106" fmla="*/ 459989 h 6634795"/>
              <a:gd name="connsiteX8107" fmla="*/ 5774272 w 11989919"/>
              <a:gd name="connsiteY8107" fmla="*/ 496564 h 6634795"/>
              <a:gd name="connsiteX8108" fmla="*/ 5737697 w 11989919"/>
              <a:gd name="connsiteY8108" fmla="*/ 459989 h 6634795"/>
              <a:gd name="connsiteX8109" fmla="*/ 5774272 w 11989919"/>
              <a:gd name="connsiteY8109" fmla="*/ 423413 h 6634795"/>
              <a:gd name="connsiteX8110" fmla="*/ 5553593 w 11989919"/>
              <a:gd name="connsiteY8110" fmla="*/ 423410 h 6634795"/>
              <a:gd name="connsiteX8111" fmla="*/ 5590169 w 11989919"/>
              <a:gd name="connsiteY8111" fmla="*/ 459986 h 6634795"/>
              <a:gd name="connsiteX8112" fmla="*/ 5553593 w 11989919"/>
              <a:gd name="connsiteY8112" fmla="*/ 496561 h 6634795"/>
              <a:gd name="connsiteX8113" fmla="*/ 5517018 w 11989919"/>
              <a:gd name="connsiteY8113" fmla="*/ 459986 h 6634795"/>
              <a:gd name="connsiteX8114" fmla="*/ 5553593 w 11989919"/>
              <a:gd name="connsiteY8114" fmla="*/ 423410 h 6634795"/>
              <a:gd name="connsiteX8115" fmla="*/ 5332913 w 11989919"/>
              <a:gd name="connsiteY8115" fmla="*/ 423407 h 6634795"/>
              <a:gd name="connsiteX8116" fmla="*/ 5369490 w 11989919"/>
              <a:gd name="connsiteY8116" fmla="*/ 459983 h 6634795"/>
              <a:gd name="connsiteX8117" fmla="*/ 5332913 w 11989919"/>
              <a:gd name="connsiteY8117" fmla="*/ 496558 h 6634795"/>
              <a:gd name="connsiteX8118" fmla="*/ 5296337 w 11989919"/>
              <a:gd name="connsiteY8118" fmla="*/ 459983 h 6634795"/>
              <a:gd name="connsiteX8119" fmla="*/ 5332913 w 11989919"/>
              <a:gd name="connsiteY8119" fmla="*/ 423407 h 6634795"/>
              <a:gd name="connsiteX8120" fmla="*/ 5112230 w 11989919"/>
              <a:gd name="connsiteY8120" fmla="*/ 423405 h 6634795"/>
              <a:gd name="connsiteX8121" fmla="*/ 5148807 w 11989919"/>
              <a:gd name="connsiteY8121" fmla="*/ 459980 h 6634795"/>
              <a:gd name="connsiteX8122" fmla="*/ 5112230 w 11989919"/>
              <a:gd name="connsiteY8122" fmla="*/ 496556 h 6634795"/>
              <a:gd name="connsiteX8123" fmla="*/ 5075655 w 11989919"/>
              <a:gd name="connsiteY8123" fmla="*/ 459980 h 6634795"/>
              <a:gd name="connsiteX8124" fmla="*/ 5112230 w 11989919"/>
              <a:gd name="connsiteY8124" fmla="*/ 423405 h 6634795"/>
              <a:gd name="connsiteX8125" fmla="*/ 4891552 w 11989919"/>
              <a:gd name="connsiteY8125" fmla="*/ 423402 h 6634795"/>
              <a:gd name="connsiteX8126" fmla="*/ 4928127 w 11989919"/>
              <a:gd name="connsiteY8126" fmla="*/ 459977 h 6634795"/>
              <a:gd name="connsiteX8127" fmla="*/ 4891552 w 11989919"/>
              <a:gd name="connsiteY8127" fmla="*/ 496553 h 6634795"/>
              <a:gd name="connsiteX8128" fmla="*/ 4854975 w 11989919"/>
              <a:gd name="connsiteY8128" fmla="*/ 459977 h 6634795"/>
              <a:gd name="connsiteX8129" fmla="*/ 4891552 w 11989919"/>
              <a:gd name="connsiteY8129" fmla="*/ 423402 h 6634795"/>
              <a:gd name="connsiteX8130" fmla="*/ 4670871 w 11989919"/>
              <a:gd name="connsiteY8130" fmla="*/ 423399 h 6634795"/>
              <a:gd name="connsiteX8131" fmla="*/ 4707447 w 11989919"/>
              <a:gd name="connsiteY8131" fmla="*/ 459974 h 6634795"/>
              <a:gd name="connsiteX8132" fmla="*/ 4670871 w 11989919"/>
              <a:gd name="connsiteY8132" fmla="*/ 496550 h 6634795"/>
              <a:gd name="connsiteX8133" fmla="*/ 4634295 w 11989919"/>
              <a:gd name="connsiteY8133" fmla="*/ 459974 h 6634795"/>
              <a:gd name="connsiteX8134" fmla="*/ 4670871 w 11989919"/>
              <a:gd name="connsiteY8134" fmla="*/ 423399 h 6634795"/>
              <a:gd name="connsiteX8135" fmla="*/ 4450188 w 11989919"/>
              <a:gd name="connsiteY8135" fmla="*/ 423396 h 6634795"/>
              <a:gd name="connsiteX8136" fmla="*/ 4486764 w 11989919"/>
              <a:gd name="connsiteY8136" fmla="*/ 459971 h 6634795"/>
              <a:gd name="connsiteX8137" fmla="*/ 4450188 w 11989919"/>
              <a:gd name="connsiteY8137" fmla="*/ 496547 h 6634795"/>
              <a:gd name="connsiteX8138" fmla="*/ 4413613 w 11989919"/>
              <a:gd name="connsiteY8138" fmla="*/ 459971 h 6634795"/>
              <a:gd name="connsiteX8139" fmla="*/ 4450188 w 11989919"/>
              <a:gd name="connsiteY8139" fmla="*/ 423396 h 6634795"/>
              <a:gd name="connsiteX8140" fmla="*/ 4229507 w 11989919"/>
              <a:gd name="connsiteY8140" fmla="*/ 423393 h 6634795"/>
              <a:gd name="connsiteX8141" fmla="*/ 4266084 w 11989919"/>
              <a:gd name="connsiteY8141" fmla="*/ 459968 h 6634795"/>
              <a:gd name="connsiteX8142" fmla="*/ 4229507 w 11989919"/>
              <a:gd name="connsiteY8142" fmla="*/ 496544 h 6634795"/>
              <a:gd name="connsiteX8143" fmla="*/ 4192931 w 11989919"/>
              <a:gd name="connsiteY8143" fmla="*/ 459968 h 6634795"/>
              <a:gd name="connsiteX8144" fmla="*/ 4229507 w 11989919"/>
              <a:gd name="connsiteY8144" fmla="*/ 423393 h 6634795"/>
              <a:gd name="connsiteX8145" fmla="*/ 4008847 w 11989919"/>
              <a:gd name="connsiteY8145" fmla="*/ 423390 h 6634795"/>
              <a:gd name="connsiteX8146" fmla="*/ 4045426 w 11989919"/>
              <a:gd name="connsiteY8146" fmla="*/ 459965 h 6634795"/>
              <a:gd name="connsiteX8147" fmla="*/ 4008847 w 11989919"/>
              <a:gd name="connsiteY8147" fmla="*/ 496541 h 6634795"/>
              <a:gd name="connsiteX8148" fmla="*/ 3972267 w 11989919"/>
              <a:gd name="connsiteY8148" fmla="*/ 459965 h 6634795"/>
              <a:gd name="connsiteX8149" fmla="*/ 4008847 w 11989919"/>
              <a:gd name="connsiteY8149" fmla="*/ 423390 h 6634795"/>
              <a:gd name="connsiteX8150" fmla="*/ 3788165 w 11989919"/>
              <a:gd name="connsiteY8150" fmla="*/ 423387 h 6634795"/>
              <a:gd name="connsiteX8151" fmla="*/ 3824738 w 11989919"/>
              <a:gd name="connsiteY8151" fmla="*/ 459963 h 6634795"/>
              <a:gd name="connsiteX8152" fmla="*/ 3788165 w 11989919"/>
              <a:gd name="connsiteY8152" fmla="*/ 496538 h 6634795"/>
              <a:gd name="connsiteX8153" fmla="*/ 3751588 w 11989919"/>
              <a:gd name="connsiteY8153" fmla="*/ 459963 h 6634795"/>
              <a:gd name="connsiteX8154" fmla="*/ 3788165 w 11989919"/>
              <a:gd name="connsiteY8154" fmla="*/ 423387 h 6634795"/>
              <a:gd name="connsiteX8155" fmla="*/ 3567479 w 11989919"/>
              <a:gd name="connsiteY8155" fmla="*/ 423384 h 6634795"/>
              <a:gd name="connsiteX8156" fmla="*/ 3604051 w 11989919"/>
              <a:gd name="connsiteY8156" fmla="*/ 459960 h 6634795"/>
              <a:gd name="connsiteX8157" fmla="*/ 3567479 w 11989919"/>
              <a:gd name="connsiteY8157" fmla="*/ 496535 h 6634795"/>
              <a:gd name="connsiteX8158" fmla="*/ 3530908 w 11989919"/>
              <a:gd name="connsiteY8158" fmla="*/ 459960 h 6634795"/>
              <a:gd name="connsiteX8159" fmla="*/ 3567479 w 11989919"/>
              <a:gd name="connsiteY8159" fmla="*/ 423384 h 6634795"/>
              <a:gd name="connsiteX8160" fmla="*/ 3346801 w 11989919"/>
              <a:gd name="connsiteY8160" fmla="*/ 423381 h 6634795"/>
              <a:gd name="connsiteX8161" fmla="*/ 3383375 w 11989919"/>
              <a:gd name="connsiteY8161" fmla="*/ 459957 h 6634795"/>
              <a:gd name="connsiteX8162" fmla="*/ 3346801 w 11989919"/>
              <a:gd name="connsiteY8162" fmla="*/ 496533 h 6634795"/>
              <a:gd name="connsiteX8163" fmla="*/ 3310228 w 11989919"/>
              <a:gd name="connsiteY8163" fmla="*/ 459957 h 6634795"/>
              <a:gd name="connsiteX8164" fmla="*/ 3346801 w 11989919"/>
              <a:gd name="connsiteY8164" fmla="*/ 423381 h 6634795"/>
              <a:gd name="connsiteX8165" fmla="*/ 3126126 w 11989919"/>
              <a:gd name="connsiteY8165" fmla="*/ 423378 h 6634795"/>
              <a:gd name="connsiteX8166" fmla="*/ 3162696 w 11989919"/>
              <a:gd name="connsiteY8166" fmla="*/ 459954 h 6634795"/>
              <a:gd name="connsiteX8167" fmla="*/ 3126126 w 11989919"/>
              <a:gd name="connsiteY8167" fmla="*/ 496530 h 6634795"/>
              <a:gd name="connsiteX8168" fmla="*/ 3089541 w 11989919"/>
              <a:gd name="connsiteY8168" fmla="*/ 459954 h 6634795"/>
              <a:gd name="connsiteX8169" fmla="*/ 3126126 w 11989919"/>
              <a:gd name="connsiteY8169" fmla="*/ 423378 h 6634795"/>
              <a:gd name="connsiteX8170" fmla="*/ 2905436 w 11989919"/>
              <a:gd name="connsiteY8170" fmla="*/ 423375 h 6634795"/>
              <a:gd name="connsiteX8171" fmla="*/ 2942013 w 11989919"/>
              <a:gd name="connsiteY8171" fmla="*/ 459951 h 6634795"/>
              <a:gd name="connsiteX8172" fmla="*/ 2905436 w 11989919"/>
              <a:gd name="connsiteY8172" fmla="*/ 496527 h 6634795"/>
              <a:gd name="connsiteX8173" fmla="*/ 2868866 w 11989919"/>
              <a:gd name="connsiteY8173" fmla="*/ 459951 h 6634795"/>
              <a:gd name="connsiteX8174" fmla="*/ 2905436 w 11989919"/>
              <a:gd name="connsiteY8174" fmla="*/ 423375 h 6634795"/>
              <a:gd name="connsiteX8175" fmla="*/ 2684758 w 11989919"/>
              <a:gd name="connsiteY8175" fmla="*/ 423373 h 6634795"/>
              <a:gd name="connsiteX8176" fmla="*/ 2721329 w 11989919"/>
              <a:gd name="connsiteY8176" fmla="*/ 459948 h 6634795"/>
              <a:gd name="connsiteX8177" fmla="*/ 2684758 w 11989919"/>
              <a:gd name="connsiteY8177" fmla="*/ 496524 h 6634795"/>
              <a:gd name="connsiteX8178" fmla="*/ 2648177 w 11989919"/>
              <a:gd name="connsiteY8178" fmla="*/ 459948 h 6634795"/>
              <a:gd name="connsiteX8179" fmla="*/ 2684758 w 11989919"/>
              <a:gd name="connsiteY8179" fmla="*/ 423373 h 6634795"/>
              <a:gd name="connsiteX8180" fmla="*/ 2464071 w 11989919"/>
              <a:gd name="connsiteY8180" fmla="*/ 423370 h 6634795"/>
              <a:gd name="connsiteX8181" fmla="*/ 2500650 w 11989919"/>
              <a:gd name="connsiteY8181" fmla="*/ 459945 h 6634795"/>
              <a:gd name="connsiteX8182" fmla="*/ 2464071 w 11989919"/>
              <a:gd name="connsiteY8182" fmla="*/ 496521 h 6634795"/>
              <a:gd name="connsiteX8183" fmla="*/ 2427500 w 11989919"/>
              <a:gd name="connsiteY8183" fmla="*/ 459945 h 6634795"/>
              <a:gd name="connsiteX8184" fmla="*/ 2464071 w 11989919"/>
              <a:gd name="connsiteY8184" fmla="*/ 423370 h 6634795"/>
              <a:gd name="connsiteX8185" fmla="*/ 2243393 w 11989919"/>
              <a:gd name="connsiteY8185" fmla="*/ 423367 h 6634795"/>
              <a:gd name="connsiteX8186" fmla="*/ 2279972 w 11989919"/>
              <a:gd name="connsiteY8186" fmla="*/ 459942 h 6634795"/>
              <a:gd name="connsiteX8187" fmla="*/ 2243393 w 11989919"/>
              <a:gd name="connsiteY8187" fmla="*/ 496518 h 6634795"/>
              <a:gd name="connsiteX8188" fmla="*/ 2206817 w 11989919"/>
              <a:gd name="connsiteY8188" fmla="*/ 459942 h 6634795"/>
              <a:gd name="connsiteX8189" fmla="*/ 2243393 w 11989919"/>
              <a:gd name="connsiteY8189" fmla="*/ 423367 h 6634795"/>
              <a:gd name="connsiteX8190" fmla="*/ 2022713 w 11989919"/>
              <a:gd name="connsiteY8190" fmla="*/ 423364 h 6634795"/>
              <a:gd name="connsiteX8191" fmla="*/ 2059288 w 11989919"/>
              <a:gd name="connsiteY8191" fmla="*/ 459939 h 6634795"/>
              <a:gd name="connsiteX8192" fmla="*/ 2022713 w 11989919"/>
              <a:gd name="connsiteY8192" fmla="*/ 496515 h 6634795"/>
              <a:gd name="connsiteX8193" fmla="*/ 1986179 w 11989919"/>
              <a:gd name="connsiteY8193" fmla="*/ 459939 h 6634795"/>
              <a:gd name="connsiteX8194" fmla="*/ 2022713 w 11989919"/>
              <a:gd name="connsiteY8194" fmla="*/ 423364 h 6634795"/>
              <a:gd name="connsiteX8195" fmla="*/ 1802070 w 11989919"/>
              <a:gd name="connsiteY8195" fmla="*/ 423361 h 6634795"/>
              <a:gd name="connsiteX8196" fmla="*/ 1838646 w 11989919"/>
              <a:gd name="connsiteY8196" fmla="*/ 459937 h 6634795"/>
              <a:gd name="connsiteX8197" fmla="*/ 1802070 w 11989919"/>
              <a:gd name="connsiteY8197" fmla="*/ 496512 h 6634795"/>
              <a:gd name="connsiteX8198" fmla="*/ 1765494 w 11989919"/>
              <a:gd name="connsiteY8198" fmla="*/ 459937 h 6634795"/>
              <a:gd name="connsiteX8199" fmla="*/ 1802070 w 11989919"/>
              <a:gd name="connsiteY8199" fmla="*/ 423361 h 6634795"/>
              <a:gd name="connsiteX8200" fmla="*/ 1581384 w 11989919"/>
              <a:gd name="connsiteY8200" fmla="*/ 423358 h 6634795"/>
              <a:gd name="connsiteX8201" fmla="*/ 1617960 w 11989919"/>
              <a:gd name="connsiteY8201" fmla="*/ 459934 h 6634795"/>
              <a:gd name="connsiteX8202" fmla="*/ 1581384 w 11989919"/>
              <a:gd name="connsiteY8202" fmla="*/ 496510 h 6634795"/>
              <a:gd name="connsiteX8203" fmla="*/ 1544808 w 11989919"/>
              <a:gd name="connsiteY8203" fmla="*/ 459934 h 6634795"/>
              <a:gd name="connsiteX8204" fmla="*/ 1581384 w 11989919"/>
              <a:gd name="connsiteY8204" fmla="*/ 423358 h 6634795"/>
              <a:gd name="connsiteX8205" fmla="*/ 1360699 w 11989919"/>
              <a:gd name="connsiteY8205" fmla="*/ 423355 h 6634795"/>
              <a:gd name="connsiteX8206" fmla="*/ 1397275 w 11989919"/>
              <a:gd name="connsiteY8206" fmla="*/ 459931 h 6634795"/>
              <a:gd name="connsiteX8207" fmla="*/ 1360699 w 11989919"/>
              <a:gd name="connsiteY8207" fmla="*/ 496507 h 6634795"/>
              <a:gd name="connsiteX8208" fmla="*/ 1324123 w 11989919"/>
              <a:gd name="connsiteY8208" fmla="*/ 459931 h 6634795"/>
              <a:gd name="connsiteX8209" fmla="*/ 1360699 w 11989919"/>
              <a:gd name="connsiteY8209" fmla="*/ 423355 h 6634795"/>
              <a:gd name="connsiteX8210" fmla="*/ 1140012 w 11989919"/>
              <a:gd name="connsiteY8210" fmla="*/ 423352 h 6634795"/>
              <a:gd name="connsiteX8211" fmla="*/ 1176589 w 11989919"/>
              <a:gd name="connsiteY8211" fmla="*/ 459928 h 6634795"/>
              <a:gd name="connsiteX8212" fmla="*/ 1140012 w 11989919"/>
              <a:gd name="connsiteY8212" fmla="*/ 496504 h 6634795"/>
              <a:gd name="connsiteX8213" fmla="*/ 1103437 w 11989919"/>
              <a:gd name="connsiteY8213" fmla="*/ 459928 h 6634795"/>
              <a:gd name="connsiteX8214" fmla="*/ 1140012 w 11989919"/>
              <a:gd name="connsiteY8214" fmla="*/ 423352 h 6634795"/>
              <a:gd name="connsiteX8215" fmla="*/ 919326 w 11989919"/>
              <a:gd name="connsiteY8215" fmla="*/ 423349 h 6634795"/>
              <a:gd name="connsiteX8216" fmla="*/ 955902 w 11989919"/>
              <a:gd name="connsiteY8216" fmla="*/ 459925 h 6634795"/>
              <a:gd name="connsiteX8217" fmla="*/ 919326 w 11989919"/>
              <a:gd name="connsiteY8217" fmla="*/ 496501 h 6634795"/>
              <a:gd name="connsiteX8218" fmla="*/ 882751 w 11989919"/>
              <a:gd name="connsiteY8218" fmla="*/ 459925 h 6634795"/>
              <a:gd name="connsiteX8219" fmla="*/ 919326 w 11989919"/>
              <a:gd name="connsiteY8219" fmla="*/ 423349 h 6634795"/>
              <a:gd name="connsiteX8220" fmla="*/ 698640 w 11989919"/>
              <a:gd name="connsiteY8220" fmla="*/ 423346 h 6634795"/>
              <a:gd name="connsiteX8221" fmla="*/ 735216 w 11989919"/>
              <a:gd name="connsiteY8221" fmla="*/ 459922 h 6634795"/>
              <a:gd name="connsiteX8222" fmla="*/ 698640 w 11989919"/>
              <a:gd name="connsiteY8222" fmla="*/ 496498 h 6634795"/>
              <a:gd name="connsiteX8223" fmla="*/ 662065 w 11989919"/>
              <a:gd name="connsiteY8223" fmla="*/ 459922 h 6634795"/>
              <a:gd name="connsiteX8224" fmla="*/ 698640 w 11989919"/>
              <a:gd name="connsiteY8224" fmla="*/ 423346 h 6634795"/>
              <a:gd name="connsiteX8225" fmla="*/ 477954 w 11989919"/>
              <a:gd name="connsiteY8225" fmla="*/ 423343 h 6634795"/>
              <a:gd name="connsiteX8226" fmla="*/ 514530 w 11989919"/>
              <a:gd name="connsiteY8226" fmla="*/ 459919 h 6634795"/>
              <a:gd name="connsiteX8227" fmla="*/ 477954 w 11989919"/>
              <a:gd name="connsiteY8227" fmla="*/ 496495 h 6634795"/>
              <a:gd name="connsiteX8228" fmla="*/ 441378 w 11989919"/>
              <a:gd name="connsiteY8228" fmla="*/ 459919 h 6634795"/>
              <a:gd name="connsiteX8229" fmla="*/ 477954 w 11989919"/>
              <a:gd name="connsiteY8229" fmla="*/ 423343 h 6634795"/>
              <a:gd name="connsiteX8230" fmla="*/ 257268 w 11989919"/>
              <a:gd name="connsiteY8230" fmla="*/ 423340 h 6634795"/>
              <a:gd name="connsiteX8231" fmla="*/ 293844 w 11989919"/>
              <a:gd name="connsiteY8231" fmla="*/ 459916 h 6634795"/>
              <a:gd name="connsiteX8232" fmla="*/ 257268 w 11989919"/>
              <a:gd name="connsiteY8232" fmla="*/ 496492 h 6634795"/>
              <a:gd name="connsiteX8233" fmla="*/ 220692 w 11989919"/>
              <a:gd name="connsiteY8233" fmla="*/ 459916 h 6634795"/>
              <a:gd name="connsiteX8234" fmla="*/ 257268 w 11989919"/>
              <a:gd name="connsiteY8234" fmla="*/ 423340 h 6634795"/>
              <a:gd name="connsiteX8235" fmla="*/ 36582 w 11989919"/>
              <a:gd name="connsiteY8235" fmla="*/ 423338 h 6634795"/>
              <a:gd name="connsiteX8236" fmla="*/ 73157 w 11989919"/>
              <a:gd name="connsiteY8236" fmla="*/ 459913 h 6634795"/>
              <a:gd name="connsiteX8237" fmla="*/ 36582 w 11989919"/>
              <a:gd name="connsiteY8237" fmla="*/ 496489 h 6634795"/>
              <a:gd name="connsiteX8238" fmla="*/ 5 w 11989919"/>
              <a:gd name="connsiteY8238" fmla="*/ 459913 h 6634795"/>
              <a:gd name="connsiteX8239" fmla="*/ 36582 w 11989919"/>
              <a:gd name="connsiteY8239" fmla="*/ 423338 h 6634795"/>
              <a:gd name="connsiteX8240" fmla="*/ 11732658 w 11989919"/>
              <a:gd name="connsiteY8240" fmla="*/ 423335 h 6634795"/>
              <a:gd name="connsiteX8241" fmla="*/ 11769234 w 11989919"/>
              <a:gd name="connsiteY8241" fmla="*/ 459911 h 6634795"/>
              <a:gd name="connsiteX8242" fmla="*/ 11732658 w 11989919"/>
              <a:gd name="connsiteY8242" fmla="*/ 496486 h 6634795"/>
              <a:gd name="connsiteX8243" fmla="*/ 11696082 w 11989919"/>
              <a:gd name="connsiteY8243" fmla="*/ 459911 h 6634795"/>
              <a:gd name="connsiteX8244" fmla="*/ 11732658 w 11989919"/>
              <a:gd name="connsiteY8244" fmla="*/ 423335 h 6634795"/>
              <a:gd name="connsiteX8245" fmla="*/ 11953343 w 11989919"/>
              <a:gd name="connsiteY8245" fmla="*/ 423332 h 6634795"/>
              <a:gd name="connsiteX8246" fmla="*/ 11989919 w 11989919"/>
              <a:gd name="connsiteY8246" fmla="*/ 459908 h 6634795"/>
              <a:gd name="connsiteX8247" fmla="*/ 11953343 w 11989919"/>
              <a:gd name="connsiteY8247" fmla="*/ 496484 h 6634795"/>
              <a:gd name="connsiteX8248" fmla="*/ 11916767 w 11989919"/>
              <a:gd name="connsiteY8248" fmla="*/ 459908 h 6634795"/>
              <a:gd name="connsiteX8249" fmla="*/ 11953343 w 11989919"/>
              <a:gd name="connsiteY8249" fmla="*/ 423332 h 6634795"/>
              <a:gd name="connsiteX8250" fmla="*/ 11511977 w 11989919"/>
              <a:gd name="connsiteY8250" fmla="*/ 211829 h 6634795"/>
              <a:gd name="connsiteX8251" fmla="*/ 11548553 w 11989919"/>
              <a:gd name="connsiteY8251" fmla="*/ 248403 h 6634795"/>
              <a:gd name="connsiteX8252" fmla="*/ 11511977 w 11989919"/>
              <a:gd name="connsiteY8252" fmla="*/ 284978 h 6634795"/>
              <a:gd name="connsiteX8253" fmla="*/ 11475401 w 11989919"/>
              <a:gd name="connsiteY8253" fmla="*/ 248403 h 6634795"/>
              <a:gd name="connsiteX8254" fmla="*/ 11511977 w 11989919"/>
              <a:gd name="connsiteY8254" fmla="*/ 211829 h 6634795"/>
              <a:gd name="connsiteX8255" fmla="*/ 11291296 w 11989919"/>
              <a:gd name="connsiteY8255" fmla="*/ 211826 h 6634795"/>
              <a:gd name="connsiteX8256" fmla="*/ 11327872 w 11989919"/>
              <a:gd name="connsiteY8256" fmla="*/ 248400 h 6634795"/>
              <a:gd name="connsiteX8257" fmla="*/ 11291296 w 11989919"/>
              <a:gd name="connsiteY8257" fmla="*/ 284975 h 6634795"/>
              <a:gd name="connsiteX8258" fmla="*/ 11254720 w 11989919"/>
              <a:gd name="connsiteY8258" fmla="*/ 248400 h 6634795"/>
              <a:gd name="connsiteX8259" fmla="*/ 11291296 w 11989919"/>
              <a:gd name="connsiteY8259" fmla="*/ 211826 h 6634795"/>
              <a:gd name="connsiteX8260" fmla="*/ 11070615 w 11989919"/>
              <a:gd name="connsiteY8260" fmla="*/ 211823 h 6634795"/>
              <a:gd name="connsiteX8261" fmla="*/ 11107191 w 11989919"/>
              <a:gd name="connsiteY8261" fmla="*/ 248397 h 6634795"/>
              <a:gd name="connsiteX8262" fmla="*/ 11070615 w 11989919"/>
              <a:gd name="connsiteY8262" fmla="*/ 284972 h 6634795"/>
              <a:gd name="connsiteX8263" fmla="*/ 11034039 w 11989919"/>
              <a:gd name="connsiteY8263" fmla="*/ 248397 h 6634795"/>
              <a:gd name="connsiteX8264" fmla="*/ 11070615 w 11989919"/>
              <a:gd name="connsiteY8264" fmla="*/ 211823 h 6634795"/>
              <a:gd name="connsiteX8265" fmla="*/ 10849934 w 11989919"/>
              <a:gd name="connsiteY8265" fmla="*/ 211820 h 6634795"/>
              <a:gd name="connsiteX8266" fmla="*/ 10886510 w 11989919"/>
              <a:gd name="connsiteY8266" fmla="*/ 248394 h 6634795"/>
              <a:gd name="connsiteX8267" fmla="*/ 10849934 w 11989919"/>
              <a:gd name="connsiteY8267" fmla="*/ 284969 h 6634795"/>
              <a:gd name="connsiteX8268" fmla="*/ 10813358 w 11989919"/>
              <a:gd name="connsiteY8268" fmla="*/ 248394 h 6634795"/>
              <a:gd name="connsiteX8269" fmla="*/ 10849934 w 11989919"/>
              <a:gd name="connsiteY8269" fmla="*/ 211820 h 6634795"/>
              <a:gd name="connsiteX8270" fmla="*/ 10629253 w 11989919"/>
              <a:gd name="connsiteY8270" fmla="*/ 211817 h 6634795"/>
              <a:gd name="connsiteX8271" fmla="*/ 10665829 w 11989919"/>
              <a:gd name="connsiteY8271" fmla="*/ 248391 h 6634795"/>
              <a:gd name="connsiteX8272" fmla="*/ 10629253 w 11989919"/>
              <a:gd name="connsiteY8272" fmla="*/ 284966 h 6634795"/>
              <a:gd name="connsiteX8273" fmla="*/ 10592677 w 11989919"/>
              <a:gd name="connsiteY8273" fmla="*/ 248391 h 6634795"/>
              <a:gd name="connsiteX8274" fmla="*/ 10629253 w 11989919"/>
              <a:gd name="connsiteY8274" fmla="*/ 211817 h 6634795"/>
              <a:gd name="connsiteX8275" fmla="*/ 10408572 w 11989919"/>
              <a:gd name="connsiteY8275" fmla="*/ 211813 h 6634795"/>
              <a:gd name="connsiteX8276" fmla="*/ 10445148 w 11989919"/>
              <a:gd name="connsiteY8276" fmla="*/ 248388 h 6634795"/>
              <a:gd name="connsiteX8277" fmla="*/ 10408572 w 11989919"/>
              <a:gd name="connsiteY8277" fmla="*/ 284963 h 6634795"/>
              <a:gd name="connsiteX8278" fmla="*/ 10371996 w 11989919"/>
              <a:gd name="connsiteY8278" fmla="*/ 248388 h 6634795"/>
              <a:gd name="connsiteX8279" fmla="*/ 10408572 w 11989919"/>
              <a:gd name="connsiteY8279" fmla="*/ 211813 h 6634795"/>
              <a:gd name="connsiteX8280" fmla="*/ 10187891 w 11989919"/>
              <a:gd name="connsiteY8280" fmla="*/ 211810 h 6634795"/>
              <a:gd name="connsiteX8281" fmla="*/ 10224467 w 11989919"/>
              <a:gd name="connsiteY8281" fmla="*/ 248385 h 6634795"/>
              <a:gd name="connsiteX8282" fmla="*/ 10187891 w 11989919"/>
              <a:gd name="connsiteY8282" fmla="*/ 284960 h 6634795"/>
              <a:gd name="connsiteX8283" fmla="*/ 10151315 w 11989919"/>
              <a:gd name="connsiteY8283" fmla="*/ 248385 h 6634795"/>
              <a:gd name="connsiteX8284" fmla="*/ 10187891 w 11989919"/>
              <a:gd name="connsiteY8284" fmla="*/ 211810 h 6634795"/>
              <a:gd name="connsiteX8285" fmla="*/ 9967210 w 11989919"/>
              <a:gd name="connsiteY8285" fmla="*/ 211807 h 6634795"/>
              <a:gd name="connsiteX8286" fmla="*/ 10003786 w 11989919"/>
              <a:gd name="connsiteY8286" fmla="*/ 248382 h 6634795"/>
              <a:gd name="connsiteX8287" fmla="*/ 9967210 w 11989919"/>
              <a:gd name="connsiteY8287" fmla="*/ 284957 h 6634795"/>
              <a:gd name="connsiteX8288" fmla="*/ 9930634 w 11989919"/>
              <a:gd name="connsiteY8288" fmla="*/ 248382 h 6634795"/>
              <a:gd name="connsiteX8289" fmla="*/ 9967210 w 11989919"/>
              <a:gd name="connsiteY8289" fmla="*/ 211807 h 6634795"/>
              <a:gd name="connsiteX8290" fmla="*/ 9746529 w 11989919"/>
              <a:gd name="connsiteY8290" fmla="*/ 211804 h 6634795"/>
              <a:gd name="connsiteX8291" fmla="*/ 9783105 w 11989919"/>
              <a:gd name="connsiteY8291" fmla="*/ 248379 h 6634795"/>
              <a:gd name="connsiteX8292" fmla="*/ 9746529 w 11989919"/>
              <a:gd name="connsiteY8292" fmla="*/ 284954 h 6634795"/>
              <a:gd name="connsiteX8293" fmla="*/ 9709953 w 11989919"/>
              <a:gd name="connsiteY8293" fmla="*/ 248379 h 6634795"/>
              <a:gd name="connsiteX8294" fmla="*/ 9746529 w 11989919"/>
              <a:gd name="connsiteY8294" fmla="*/ 211804 h 6634795"/>
              <a:gd name="connsiteX8295" fmla="*/ 9525848 w 11989919"/>
              <a:gd name="connsiteY8295" fmla="*/ 211801 h 6634795"/>
              <a:gd name="connsiteX8296" fmla="*/ 9562424 w 11989919"/>
              <a:gd name="connsiteY8296" fmla="*/ 248376 h 6634795"/>
              <a:gd name="connsiteX8297" fmla="*/ 9525848 w 11989919"/>
              <a:gd name="connsiteY8297" fmla="*/ 284951 h 6634795"/>
              <a:gd name="connsiteX8298" fmla="*/ 9489272 w 11989919"/>
              <a:gd name="connsiteY8298" fmla="*/ 248376 h 6634795"/>
              <a:gd name="connsiteX8299" fmla="*/ 9525848 w 11989919"/>
              <a:gd name="connsiteY8299" fmla="*/ 211801 h 6634795"/>
              <a:gd name="connsiteX8300" fmla="*/ 9305167 w 11989919"/>
              <a:gd name="connsiteY8300" fmla="*/ 211798 h 6634795"/>
              <a:gd name="connsiteX8301" fmla="*/ 9341743 w 11989919"/>
              <a:gd name="connsiteY8301" fmla="*/ 248373 h 6634795"/>
              <a:gd name="connsiteX8302" fmla="*/ 9305167 w 11989919"/>
              <a:gd name="connsiteY8302" fmla="*/ 284948 h 6634795"/>
              <a:gd name="connsiteX8303" fmla="*/ 9268591 w 11989919"/>
              <a:gd name="connsiteY8303" fmla="*/ 248373 h 6634795"/>
              <a:gd name="connsiteX8304" fmla="*/ 9305167 w 11989919"/>
              <a:gd name="connsiteY8304" fmla="*/ 211798 h 6634795"/>
              <a:gd name="connsiteX8305" fmla="*/ 9084486 w 11989919"/>
              <a:gd name="connsiteY8305" fmla="*/ 211795 h 6634795"/>
              <a:gd name="connsiteX8306" fmla="*/ 9121062 w 11989919"/>
              <a:gd name="connsiteY8306" fmla="*/ 248370 h 6634795"/>
              <a:gd name="connsiteX8307" fmla="*/ 9084486 w 11989919"/>
              <a:gd name="connsiteY8307" fmla="*/ 284945 h 6634795"/>
              <a:gd name="connsiteX8308" fmla="*/ 9047910 w 11989919"/>
              <a:gd name="connsiteY8308" fmla="*/ 248370 h 6634795"/>
              <a:gd name="connsiteX8309" fmla="*/ 9084486 w 11989919"/>
              <a:gd name="connsiteY8309" fmla="*/ 211795 h 6634795"/>
              <a:gd name="connsiteX8310" fmla="*/ 8863805 w 11989919"/>
              <a:gd name="connsiteY8310" fmla="*/ 211792 h 6634795"/>
              <a:gd name="connsiteX8311" fmla="*/ 8900381 w 11989919"/>
              <a:gd name="connsiteY8311" fmla="*/ 248367 h 6634795"/>
              <a:gd name="connsiteX8312" fmla="*/ 8863805 w 11989919"/>
              <a:gd name="connsiteY8312" fmla="*/ 284942 h 6634795"/>
              <a:gd name="connsiteX8313" fmla="*/ 8827229 w 11989919"/>
              <a:gd name="connsiteY8313" fmla="*/ 248367 h 6634795"/>
              <a:gd name="connsiteX8314" fmla="*/ 8863805 w 11989919"/>
              <a:gd name="connsiteY8314" fmla="*/ 211792 h 6634795"/>
              <a:gd name="connsiteX8315" fmla="*/ 8643124 w 11989919"/>
              <a:gd name="connsiteY8315" fmla="*/ 211789 h 6634795"/>
              <a:gd name="connsiteX8316" fmla="*/ 8679700 w 11989919"/>
              <a:gd name="connsiteY8316" fmla="*/ 248364 h 6634795"/>
              <a:gd name="connsiteX8317" fmla="*/ 8643124 w 11989919"/>
              <a:gd name="connsiteY8317" fmla="*/ 284939 h 6634795"/>
              <a:gd name="connsiteX8318" fmla="*/ 8606548 w 11989919"/>
              <a:gd name="connsiteY8318" fmla="*/ 248364 h 6634795"/>
              <a:gd name="connsiteX8319" fmla="*/ 8643124 w 11989919"/>
              <a:gd name="connsiteY8319" fmla="*/ 211789 h 6634795"/>
              <a:gd name="connsiteX8320" fmla="*/ 8422443 w 11989919"/>
              <a:gd name="connsiteY8320" fmla="*/ 211786 h 6634795"/>
              <a:gd name="connsiteX8321" fmla="*/ 8459019 w 11989919"/>
              <a:gd name="connsiteY8321" fmla="*/ 248361 h 6634795"/>
              <a:gd name="connsiteX8322" fmla="*/ 8422443 w 11989919"/>
              <a:gd name="connsiteY8322" fmla="*/ 284936 h 6634795"/>
              <a:gd name="connsiteX8323" fmla="*/ 8385867 w 11989919"/>
              <a:gd name="connsiteY8323" fmla="*/ 248361 h 6634795"/>
              <a:gd name="connsiteX8324" fmla="*/ 8422443 w 11989919"/>
              <a:gd name="connsiteY8324" fmla="*/ 211786 h 6634795"/>
              <a:gd name="connsiteX8325" fmla="*/ 8201762 w 11989919"/>
              <a:gd name="connsiteY8325" fmla="*/ 211783 h 6634795"/>
              <a:gd name="connsiteX8326" fmla="*/ 8238338 w 11989919"/>
              <a:gd name="connsiteY8326" fmla="*/ 248358 h 6634795"/>
              <a:gd name="connsiteX8327" fmla="*/ 8201762 w 11989919"/>
              <a:gd name="connsiteY8327" fmla="*/ 284933 h 6634795"/>
              <a:gd name="connsiteX8328" fmla="*/ 8165186 w 11989919"/>
              <a:gd name="connsiteY8328" fmla="*/ 248358 h 6634795"/>
              <a:gd name="connsiteX8329" fmla="*/ 8201762 w 11989919"/>
              <a:gd name="connsiteY8329" fmla="*/ 211783 h 6634795"/>
              <a:gd name="connsiteX8330" fmla="*/ 7981081 w 11989919"/>
              <a:gd name="connsiteY8330" fmla="*/ 211780 h 6634795"/>
              <a:gd name="connsiteX8331" fmla="*/ 8017657 w 11989919"/>
              <a:gd name="connsiteY8331" fmla="*/ 248355 h 6634795"/>
              <a:gd name="connsiteX8332" fmla="*/ 7981081 w 11989919"/>
              <a:gd name="connsiteY8332" fmla="*/ 284930 h 6634795"/>
              <a:gd name="connsiteX8333" fmla="*/ 7944505 w 11989919"/>
              <a:gd name="connsiteY8333" fmla="*/ 248355 h 6634795"/>
              <a:gd name="connsiteX8334" fmla="*/ 7981081 w 11989919"/>
              <a:gd name="connsiteY8334" fmla="*/ 211780 h 6634795"/>
              <a:gd name="connsiteX8335" fmla="*/ 7760400 w 11989919"/>
              <a:gd name="connsiteY8335" fmla="*/ 211777 h 6634795"/>
              <a:gd name="connsiteX8336" fmla="*/ 7796976 w 11989919"/>
              <a:gd name="connsiteY8336" fmla="*/ 248352 h 6634795"/>
              <a:gd name="connsiteX8337" fmla="*/ 7760400 w 11989919"/>
              <a:gd name="connsiteY8337" fmla="*/ 284927 h 6634795"/>
              <a:gd name="connsiteX8338" fmla="*/ 7723824 w 11989919"/>
              <a:gd name="connsiteY8338" fmla="*/ 248352 h 6634795"/>
              <a:gd name="connsiteX8339" fmla="*/ 7760400 w 11989919"/>
              <a:gd name="connsiteY8339" fmla="*/ 211777 h 6634795"/>
              <a:gd name="connsiteX8340" fmla="*/ 7539719 w 11989919"/>
              <a:gd name="connsiteY8340" fmla="*/ 211774 h 6634795"/>
              <a:gd name="connsiteX8341" fmla="*/ 7576295 w 11989919"/>
              <a:gd name="connsiteY8341" fmla="*/ 248349 h 6634795"/>
              <a:gd name="connsiteX8342" fmla="*/ 7539719 w 11989919"/>
              <a:gd name="connsiteY8342" fmla="*/ 284925 h 6634795"/>
              <a:gd name="connsiteX8343" fmla="*/ 7503143 w 11989919"/>
              <a:gd name="connsiteY8343" fmla="*/ 248349 h 6634795"/>
              <a:gd name="connsiteX8344" fmla="*/ 7539719 w 11989919"/>
              <a:gd name="connsiteY8344" fmla="*/ 211774 h 6634795"/>
              <a:gd name="connsiteX8345" fmla="*/ 7319038 w 11989919"/>
              <a:gd name="connsiteY8345" fmla="*/ 211771 h 6634795"/>
              <a:gd name="connsiteX8346" fmla="*/ 7355614 w 11989919"/>
              <a:gd name="connsiteY8346" fmla="*/ 248346 h 6634795"/>
              <a:gd name="connsiteX8347" fmla="*/ 7319038 w 11989919"/>
              <a:gd name="connsiteY8347" fmla="*/ 284922 h 6634795"/>
              <a:gd name="connsiteX8348" fmla="*/ 7282462 w 11989919"/>
              <a:gd name="connsiteY8348" fmla="*/ 248346 h 6634795"/>
              <a:gd name="connsiteX8349" fmla="*/ 7319038 w 11989919"/>
              <a:gd name="connsiteY8349" fmla="*/ 211771 h 6634795"/>
              <a:gd name="connsiteX8350" fmla="*/ 7098357 w 11989919"/>
              <a:gd name="connsiteY8350" fmla="*/ 211768 h 6634795"/>
              <a:gd name="connsiteX8351" fmla="*/ 7134933 w 11989919"/>
              <a:gd name="connsiteY8351" fmla="*/ 248343 h 6634795"/>
              <a:gd name="connsiteX8352" fmla="*/ 7098357 w 11989919"/>
              <a:gd name="connsiteY8352" fmla="*/ 284919 h 6634795"/>
              <a:gd name="connsiteX8353" fmla="*/ 7061781 w 11989919"/>
              <a:gd name="connsiteY8353" fmla="*/ 248343 h 6634795"/>
              <a:gd name="connsiteX8354" fmla="*/ 7098357 w 11989919"/>
              <a:gd name="connsiteY8354" fmla="*/ 211768 h 6634795"/>
              <a:gd name="connsiteX8355" fmla="*/ 6877676 w 11989919"/>
              <a:gd name="connsiteY8355" fmla="*/ 211765 h 6634795"/>
              <a:gd name="connsiteX8356" fmla="*/ 6914252 w 11989919"/>
              <a:gd name="connsiteY8356" fmla="*/ 248340 h 6634795"/>
              <a:gd name="connsiteX8357" fmla="*/ 6877676 w 11989919"/>
              <a:gd name="connsiteY8357" fmla="*/ 284916 h 6634795"/>
              <a:gd name="connsiteX8358" fmla="*/ 6841100 w 11989919"/>
              <a:gd name="connsiteY8358" fmla="*/ 248340 h 6634795"/>
              <a:gd name="connsiteX8359" fmla="*/ 6877676 w 11989919"/>
              <a:gd name="connsiteY8359" fmla="*/ 211765 h 6634795"/>
              <a:gd name="connsiteX8360" fmla="*/ 6656995 w 11989919"/>
              <a:gd name="connsiteY8360" fmla="*/ 211762 h 6634795"/>
              <a:gd name="connsiteX8361" fmla="*/ 6693571 w 11989919"/>
              <a:gd name="connsiteY8361" fmla="*/ 248337 h 6634795"/>
              <a:gd name="connsiteX8362" fmla="*/ 6656995 w 11989919"/>
              <a:gd name="connsiteY8362" fmla="*/ 284913 h 6634795"/>
              <a:gd name="connsiteX8363" fmla="*/ 6620419 w 11989919"/>
              <a:gd name="connsiteY8363" fmla="*/ 248337 h 6634795"/>
              <a:gd name="connsiteX8364" fmla="*/ 6656995 w 11989919"/>
              <a:gd name="connsiteY8364" fmla="*/ 211762 h 6634795"/>
              <a:gd name="connsiteX8365" fmla="*/ 6436314 w 11989919"/>
              <a:gd name="connsiteY8365" fmla="*/ 211759 h 6634795"/>
              <a:gd name="connsiteX8366" fmla="*/ 6472890 w 11989919"/>
              <a:gd name="connsiteY8366" fmla="*/ 248334 h 6634795"/>
              <a:gd name="connsiteX8367" fmla="*/ 6436314 w 11989919"/>
              <a:gd name="connsiteY8367" fmla="*/ 284910 h 6634795"/>
              <a:gd name="connsiteX8368" fmla="*/ 6399738 w 11989919"/>
              <a:gd name="connsiteY8368" fmla="*/ 248334 h 6634795"/>
              <a:gd name="connsiteX8369" fmla="*/ 6436314 w 11989919"/>
              <a:gd name="connsiteY8369" fmla="*/ 211759 h 6634795"/>
              <a:gd name="connsiteX8370" fmla="*/ 6215633 w 11989919"/>
              <a:gd name="connsiteY8370" fmla="*/ 211756 h 6634795"/>
              <a:gd name="connsiteX8371" fmla="*/ 6252209 w 11989919"/>
              <a:gd name="connsiteY8371" fmla="*/ 248331 h 6634795"/>
              <a:gd name="connsiteX8372" fmla="*/ 6215633 w 11989919"/>
              <a:gd name="connsiteY8372" fmla="*/ 284907 h 6634795"/>
              <a:gd name="connsiteX8373" fmla="*/ 6179057 w 11989919"/>
              <a:gd name="connsiteY8373" fmla="*/ 248331 h 6634795"/>
              <a:gd name="connsiteX8374" fmla="*/ 6215633 w 11989919"/>
              <a:gd name="connsiteY8374" fmla="*/ 211756 h 6634795"/>
              <a:gd name="connsiteX8375" fmla="*/ 5994952 w 11989919"/>
              <a:gd name="connsiteY8375" fmla="*/ 211753 h 6634795"/>
              <a:gd name="connsiteX8376" fmla="*/ 6031528 w 11989919"/>
              <a:gd name="connsiteY8376" fmla="*/ 248328 h 6634795"/>
              <a:gd name="connsiteX8377" fmla="*/ 5994952 w 11989919"/>
              <a:gd name="connsiteY8377" fmla="*/ 284904 h 6634795"/>
              <a:gd name="connsiteX8378" fmla="*/ 5958376 w 11989919"/>
              <a:gd name="connsiteY8378" fmla="*/ 248328 h 6634795"/>
              <a:gd name="connsiteX8379" fmla="*/ 5994952 w 11989919"/>
              <a:gd name="connsiteY8379" fmla="*/ 211753 h 6634795"/>
              <a:gd name="connsiteX8380" fmla="*/ 5774272 w 11989919"/>
              <a:gd name="connsiteY8380" fmla="*/ 211750 h 6634795"/>
              <a:gd name="connsiteX8381" fmla="*/ 5810848 w 11989919"/>
              <a:gd name="connsiteY8381" fmla="*/ 248325 h 6634795"/>
              <a:gd name="connsiteX8382" fmla="*/ 5774272 w 11989919"/>
              <a:gd name="connsiteY8382" fmla="*/ 284901 h 6634795"/>
              <a:gd name="connsiteX8383" fmla="*/ 5737697 w 11989919"/>
              <a:gd name="connsiteY8383" fmla="*/ 248325 h 6634795"/>
              <a:gd name="connsiteX8384" fmla="*/ 5774272 w 11989919"/>
              <a:gd name="connsiteY8384" fmla="*/ 211750 h 6634795"/>
              <a:gd name="connsiteX8385" fmla="*/ 5553593 w 11989919"/>
              <a:gd name="connsiteY8385" fmla="*/ 211747 h 6634795"/>
              <a:gd name="connsiteX8386" fmla="*/ 5590169 w 11989919"/>
              <a:gd name="connsiteY8386" fmla="*/ 248322 h 6634795"/>
              <a:gd name="connsiteX8387" fmla="*/ 5553593 w 11989919"/>
              <a:gd name="connsiteY8387" fmla="*/ 284898 h 6634795"/>
              <a:gd name="connsiteX8388" fmla="*/ 5517018 w 11989919"/>
              <a:gd name="connsiteY8388" fmla="*/ 248322 h 6634795"/>
              <a:gd name="connsiteX8389" fmla="*/ 5553593 w 11989919"/>
              <a:gd name="connsiteY8389" fmla="*/ 211747 h 6634795"/>
              <a:gd name="connsiteX8390" fmla="*/ 5332913 w 11989919"/>
              <a:gd name="connsiteY8390" fmla="*/ 211744 h 6634795"/>
              <a:gd name="connsiteX8391" fmla="*/ 5369490 w 11989919"/>
              <a:gd name="connsiteY8391" fmla="*/ 248319 h 6634795"/>
              <a:gd name="connsiteX8392" fmla="*/ 5332913 w 11989919"/>
              <a:gd name="connsiteY8392" fmla="*/ 284895 h 6634795"/>
              <a:gd name="connsiteX8393" fmla="*/ 5296337 w 11989919"/>
              <a:gd name="connsiteY8393" fmla="*/ 248319 h 6634795"/>
              <a:gd name="connsiteX8394" fmla="*/ 5332913 w 11989919"/>
              <a:gd name="connsiteY8394" fmla="*/ 211744 h 6634795"/>
              <a:gd name="connsiteX8395" fmla="*/ 5112230 w 11989919"/>
              <a:gd name="connsiteY8395" fmla="*/ 211741 h 6634795"/>
              <a:gd name="connsiteX8396" fmla="*/ 5148807 w 11989919"/>
              <a:gd name="connsiteY8396" fmla="*/ 248316 h 6634795"/>
              <a:gd name="connsiteX8397" fmla="*/ 5112230 w 11989919"/>
              <a:gd name="connsiteY8397" fmla="*/ 284892 h 6634795"/>
              <a:gd name="connsiteX8398" fmla="*/ 5075655 w 11989919"/>
              <a:gd name="connsiteY8398" fmla="*/ 248316 h 6634795"/>
              <a:gd name="connsiteX8399" fmla="*/ 5112230 w 11989919"/>
              <a:gd name="connsiteY8399" fmla="*/ 211741 h 6634795"/>
              <a:gd name="connsiteX8400" fmla="*/ 4891552 w 11989919"/>
              <a:gd name="connsiteY8400" fmla="*/ 211738 h 6634795"/>
              <a:gd name="connsiteX8401" fmla="*/ 4928127 w 11989919"/>
              <a:gd name="connsiteY8401" fmla="*/ 248313 h 6634795"/>
              <a:gd name="connsiteX8402" fmla="*/ 4891552 w 11989919"/>
              <a:gd name="connsiteY8402" fmla="*/ 284889 h 6634795"/>
              <a:gd name="connsiteX8403" fmla="*/ 4854975 w 11989919"/>
              <a:gd name="connsiteY8403" fmla="*/ 248313 h 6634795"/>
              <a:gd name="connsiteX8404" fmla="*/ 4891552 w 11989919"/>
              <a:gd name="connsiteY8404" fmla="*/ 211738 h 6634795"/>
              <a:gd name="connsiteX8405" fmla="*/ 4670871 w 11989919"/>
              <a:gd name="connsiteY8405" fmla="*/ 211735 h 6634795"/>
              <a:gd name="connsiteX8406" fmla="*/ 4707447 w 11989919"/>
              <a:gd name="connsiteY8406" fmla="*/ 248310 h 6634795"/>
              <a:gd name="connsiteX8407" fmla="*/ 4670871 w 11989919"/>
              <a:gd name="connsiteY8407" fmla="*/ 284886 h 6634795"/>
              <a:gd name="connsiteX8408" fmla="*/ 4634295 w 11989919"/>
              <a:gd name="connsiteY8408" fmla="*/ 248310 h 6634795"/>
              <a:gd name="connsiteX8409" fmla="*/ 4670871 w 11989919"/>
              <a:gd name="connsiteY8409" fmla="*/ 211735 h 6634795"/>
              <a:gd name="connsiteX8410" fmla="*/ 4450188 w 11989919"/>
              <a:gd name="connsiteY8410" fmla="*/ 211732 h 6634795"/>
              <a:gd name="connsiteX8411" fmla="*/ 4486764 w 11989919"/>
              <a:gd name="connsiteY8411" fmla="*/ 248307 h 6634795"/>
              <a:gd name="connsiteX8412" fmla="*/ 4450188 w 11989919"/>
              <a:gd name="connsiteY8412" fmla="*/ 284883 h 6634795"/>
              <a:gd name="connsiteX8413" fmla="*/ 4413613 w 11989919"/>
              <a:gd name="connsiteY8413" fmla="*/ 248307 h 6634795"/>
              <a:gd name="connsiteX8414" fmla="*/ 4450188 w 11989919"/>
              <a:gd name="connsiteY8414" fmla="*/ 211732 h 6634795"/>
              <a:gd name="connsiteX8415" fmla="*/ 4229507 w 11989919"/>
              <a:gd name="connsiteY8415" fmla="*/ 211729 h 6634795"/>
              <a:gd name="connsiteX8416" fmla="*/ 4266084 w 11989919"/>
              <a:gd name="connsiteY8416" fmla="*/ 248304 h 6634795"/>
              <a:gd name="connsiteX8417" fmla="*/ 4229507 w 11989919"/>
              <a:gd name="connsiteY8417" fmla="*/ 284880 h 6634795"/>
              <a:gd name="connsiteX8418" fmla="*/ 4192931 w 11989919"/>
              <a:gd name="connsiteY8418" fmla="*/ 248304 h 6634795"/>
              <a:gd name="connsiteX8419" fmla="*/ 4229507 w 11989919"/>
              <a:gd name="connsiteY8419" fmla="*/ 211729 h 6634795"/>
              <a:gd name="connsiteX8420" fmla="*/ 4008847 w 11989919"/>
              <a:gd name="connsiteY8420" fmla="*/ 211726 h 6634795"/>
              <a:gd name="connsiteX8421" fmla="*/ 4045426 w 11989919"/>
              <a:gd name="connsiteY8421" fmla="*/ 248301 h 6634795"/>
              <a:gd name="connsiteX8422" fmla="*/ 4008847 w 11989919"/>
              <a:gd name="connsiteY8422" fmla="*/ 284877 h 6634795"/>
              <a:gd name="connsiteX8423" fmla="*/ 3972267 w 11989919"/>
              <a:gd name="connsiteY8423" fmla="*/ 248301 h 6634795"/>
              <a:gd name="connsiteX8424" fmla="*/ 4008847 w 11989919"/>
              <a:gd name="connsiteY8424" fmla="*/ 211726 h 6634795"/>
              <a:gd name="connsiteX8425" fmla="*/ 3788165 w 11989919"/>
              <a:gd name="connsiteY8425" fmla="*/ 211723 h 6634795"/>
              <a:gd name="connsiteX8426" fmla="*/ 3824738 w 11989919"/>
              <a:gd name="connsiteY8426" fmla="*/ 248298 h 6634795"/>
              <a:gd name="connsiteX8427" fmla="*/ 3788165 w 11989919"/>
              <a:gd name="connsiteY8427" fmla="*/ 284874 h 6634795"/>
              <a:gd name="connsiteX8428" fmla="*/ 3751588 w 11989919"/>
              <a:gd name="connsiteY8428" fmla="*/ 248298 h 6634795"/>
              <a:gd name="connsiteX8429" fmla="*/ 3788165 w 11989919"/>
              <a:gd name="connsiteY8429" fmla="*/ 211723 h 6634795"/>
              <a:gd name="connsiteX8430" fmla="*/ 3567479 w 11989919"/>
              <a:gd name="connsiteY8430" fmla="*/ 211720 h 6634795"/>
              <a:gd name="connsiteX8431" fmla="*/ 3604051 w 11989919"/>
              <a:gd name="connsiteY8431" fmla="*/ 248295 h 6634795"/>
              <a:gd name="connsiteX8432" fmla="*/ 3567479 w 11989919"/>
              <a:gd name="connsiteY8432" fmla="*/ 284871 h 6634795"/>
              <a:gd name="connsiteX8433" fmla="*/ 3530908 w 11989919"/>
              <a:gd name="connsiteY8433" fmla="*/ 248295 h 6634795"/>
              <a:gd name="connsiteX8434" fmla="*/ 3567479 w 11989919"/>
              <a:gd name="connsiteY8434" fmla="*/ 211720 h 6634795"/>
              <a:gd name="connsiteX8435" fmla="*/ 3346801 w 11989919"/>
              <a:gd name="connsiteY8435" fmla="*/ 211717 h 6634795"/>
              <a:gd name="connsiteX8436" fmla="*/ 3383375 w 11989919"/>
              <a:gd name="connsiteY8436" fmla="*/ 248292 h 6634795"/>
              <a:gd name="connsiteX8437" fmla="*/ 3346801 w 11989919"/>
              <a:gd name="connsiteY8437" fmla="*/ 284868 h 6634795"/>
              <a:gd name="connsiteX8438" fmla="*/ 3310228 w 11989919"/>
              <a:gd name="connsiteY8438" fmla="*/ 248292 h 6634795"/>
              <a:gd name="connsiteX8439" fmla="*/ 3346801 w 11989919"/>
              <a:gd name="connsiteY8439" fmla="*/ 211717 h 6634795"/>
              <a:gd name="connsiteX8440" fmla="*/ 3126126 w 11989919"/>
              <a:gd name="connsiteY8440" fmla="*/ 211714 h 6634795"/>
              <a:gd name="connsiteX8441" fmla="*/ 3162696 w 11989919"/>
              <a:gd name="connsiteY8441" fmla="*/ 248289 h 6634795"/>
              <a:gd name="connsiteX8442" fmla="*/ 3126126 w 11989919"/>
              <a:gd name="connsiteY8442" fmla="*/ 284865 h 6634795"/>
              <a:gd name="connsiteX8443" fmla="*/ 3089541 w 11989919"/>
              <a:gd name="connsiteY8443" fmla="*/ 248289 h 6634795"/>
              <a:gd name="connsiteX8444" fmla="*/ 3126126 w 11989919"/>
              <a:gd name="connsiteY8444" fmla="*/ 211714 h 6634795"/>
              <a:gd name="connsiteX8445" fmla="*/ 2905436 w 11989919"/>
              <a:gd name="connsiteY8445" fmla="*/ 211711 h 6634795"/>
              <a:gd name="connsiteX8446" fmla="*/ 2942013 w 11989919"/>
              <a:gd name="connsiteY8446" fmla="*/ 248286 h 6634795"/>
              <a:gd name="connsiteX8447" fmla="*/ 2905436 w 11989919"/>
              <a:gd name="connsiteY8447" fmla="*/ 284862 h 6634795"/>
              <a:gd name="connsiteX8448" fmla="*/ 2868866 w 11989919"/>
              <a:gd name="connsiteY8448" fmla="*/ 248286 h 6634795"/>
              <a:gd name="connsiteX8449" fmla="*/ 2905436 w 11989919"/>
              <a:gd name="connsiteY8449" fmla="*/ 211711 h 6634795"/>
              <a:gd name="connsiteX8450" fmla="*/ 2684758 w 11989919"/>
              <a:gd name="connsiteY8450" fmla="*/ 211708 h 6634795"/>
              <a:gd name="connsiteX8451" fmla="*/ 2721329 w 11989919"/>
              <a:gd name="connsiteY8451" fmla="*/ 248284 h 6634795"/>
              <a:gd name="connsiteX8452" fmla="*/ 2684758 w 11989919"/>
              <a:gd name="connsiteY8452" fmla="*/ 284859 h 6634795"/>
              <a:gd name="connsiteX8453" fmla="*/ 2648177 w 11989919"/>
              <a:gd name="connsiteY8453" fmla="*/ 248284 h 6634795"/>
              <a:gd name="connsiteX8454" fmla="*/ 2684758 w 11989919"/>
              <a:gd name="connsiteY8454" fmla="*/ 211708 h 6634795"/>
              <a:gd name="connsiteX8455" fmla="*/ 2464071 w 11989919"/>
              <a:gd name="connsiteY8455" fmla="*/ 211705 h 6634795"/>
              <a:gd name="connsiteX8456" fmla="*/ 2500650 w 11989919"/>
              <a:gd name="connsiteY8456" fmla="*/ 248281 h 6634795"/>
              <a:gd name="connsiteX8457" fmla="*/ 2464071 w 11989919"/>
              <a:gd name="connsiteY8457" fmla="*/ 284856 h 6634795"/>
              <a:gd name="connsiteX8458" fmla="*/ 2427500 w 11989919"/>
              <a:gd name="connsiteY8458" fmla="*/ 248281 h 6634795"/>
              <a:gd name="connsiteX8459" fmla="*/ 2464071 w 11989919"/>
              <a:gd name="connsiteY8459" fmla="*/ 211705 h 6634795"/>
              <a:gd name="connsiteX8460" fmla="*/ 2243393 w 11989919"/>
              <a:gd name="connsiteY8460" fmla="*/ 211702 h 6634795"/>
              <a:gd name="connsiteX8461" fmla="*/ 2279972 w 11989919"/>
              <a:gd name="connsiteY8461" fmla="*/ 248278 h 6634795"/>
              <a:gd name="connsiteX8462" fmla="*/ 2243393 w 11989919"/>
              <a:gd name="connsiteY8462" fmla="*/ 284853 h 6634795"/>
              <a:gd name="connsiteX8463" fmla="*/ 2206817 w 11989919"/>
              <a:gd name="connsiteY8463" fmla="*/ 248278 h 6634795"/>
              <a:gd name="connsiteX8464" fmla="*/ 2243393 w 11989919"/>
              <a:gd name="connsiteY8464" fmla="*/ 211702 h 6634795"/>
              <a:gd name="connsiteX8465" fmla="*/ 2022713 w 11989919"/>
              <a:gd name="connsiteY8465" fmla="*/ 211699 h 6634795"/>
              <a:gd name="connsiteX8466" fmla="*/ 2059288 w 11989919"/>
              <a:gd name="connsiteY8466" fmla="*/ 248275 h 6634795"/>
              <a:gd name="connsiteX8467" fmla="*/ 2022713 w 11989919"/>
              <a:gd name="connsiteY8467" fmla="*/ 284850 h 6634795"/>
              <a:gd name="connsiteX8468" fmla="*/ 1986180 w 11989919"/>
              <a:gd name="connsiteY8468" fmla="*/ 248275 h 6634795"/>
              <a:gd name="connsiteX8469" fmla="*/ 2022713 w 11989919"/>
              <a:gd name="connsiteY8469" fmla="*/ 211699 h 6634795"/>
              <a:gd name="connsiteX8470" fmla="*/ 1802070 w 11989919"/>
              <a:gd name="connsiteY8470" fmla="*/ 211696 h 6634795"/>
              <a:gd name="connsiteX8471" fmla="*/ 1838646 w 11989919"/>
              <a:gd name="connsiteY8471" fmla="*/ 248272 h 6634795"/>
              <a:gd name="connsiteX8472" fmla="*/ 1802070 w 11989919"/>
              <a:gd name="connsiteY8472" fmla="*/ 284847 h 6634795"/>
              <a:gd name="connsiteX8473" fmla="*/ 1765494 w 11989919"/>
              <a:gd name="connsiteY8473" fmla="*/ 248272 h 6634795"/>
              <a:gd name="connsiteX8474" fmla="*/ 1802070 w 11989919"/>
              <a:gd name="connsiteY8474" fmla="*/ 211696 h 6634795"/>
              <a:gd name="connsiteX8475" fmla="*/ 1581384 w 11989919"/>
              <a:gd name="connsiteY8475" fmla="*/ 211693 h 6634795"/>
              <a:gd name="connsiteX8476" fmla="*/ 1617960 w 11989919"/>
              <a:gd name="connsiteY8476" fmla="*/ 248269 h 6634795"/>
              <a:gd name="connsiteX8477" fmla="*/ 1581384 w 11989919"/>
              <a:gd name="connsiteY8477" fmla="*/ 284844 h 6634795"/>
              <a:gd name="connsiteX8478" fmla="*/ 1544808 w 11989919"/>
              <a:gd name="connsiteY8478" fmla="*/ 248269 h 6634795"/>
              <a:gd name="connsiteX8479" fmla="*/ 1581384 w 11989919"/>
              <a:gd name="connsiteY8479" fmla="*/ 211693 h 6634795"/>
              <a:gd name="connsiteX8480" fmla="*/ 1360699 w 11989919"/>
              <a:gd name="connsiteY8480" fmla="*/ 211690 h 6634795"/>
              <a:gd name="connsiteX8481" fmla="*/ 1397275 w 11989919"/>
              <a:gd name="connsiteY8481" fmla="*/ 248266 h 6634795"/>
              <a:gd name="connsiteX8482" fmla="*/ 1360699 w 11989919"/>
              <a:gd name="connsiteY8482" fmla="*/ 284841 h 6634795"/>
              <a:gd name="connsiteX8483" fmla="*/ 1324123 w 11989919"/>
              <a:gd name="connsiteY8483" fmla="*/ 248266 h 6634795"/>
              <a:gd name="connsiteX8484" fmla="*/ 1360699 w 11989919"/>
              <a:gd name="connsiteY8484" fmla="*/ 211690 h 6634795"/>
              <a:gd name="connsiteX8485" fmla="*/ 1140012 w 11989919"/>
              <a:gd name="connsiteY8485" fmla="*/ 211687 h 6634795"/>
              <a:gd name="connsiteX8486" fmla="*/ 1176589 w 11989919"/>
              <a:gd name="connsiteY8486" fmla="*/ 248263 h 6634795"/>
              <a:gd name="connsiteX8487" fmla="*/ 1140012 w 11989919"/>
              <a:gd name="connsiteY8487" fmla="*/ 284838 h 6634795"/>
              <a:gd name="connsiteX8488" fmla="*/ 1103437 w 11989919"/>
              <a:gd name="connsiteY8488" fmla="*/ 248263 h 6634795"/>
              <a:gd name="connsiteX8489" fmla="*/ 1140012 w 11989919"/>
              <a:gd name="connsiteY8489" fmla="*/ 211687 h 6634795"/>
              <a:gd name="connsiteX8490" fmla="*/ 919327 w 11989919"/>
              <a:gd name="connsiteY8490" fmla="*/ 211684 h 6634795"/>
              <a:gd name="connsiteX8491" fmla="*/ 955903 w 11989919"/>
              <a:gd name="connsiteY8491" fmla="*/ 248260 h 6634795"/>
              <a:gd name="connsiteX8492" fmla="*/ 919327 w 11989919"/>
              <a:gd name="connsiteY8492" fmla="*/ 284836 h 6634795"/>
              <a:gd name="connsiteX8493" fmla="*/ 882751 w 11989919"/>
              <a:gd name="connsiteY8493" fmla="*/ 248260 h 6634795"/>
              <a:gd name="connsiteX8494" fmla="*/ 919327 w 11989919"/>
              <a:gd name="connsiteY8494" fmla="*/ 211684 h 6634795"/>
              <a:gd name="connsiteX8495" fmla="*/ 698640 w 11989919"/>
              <a:gd name="connsiteY8495" fmla="*/ 211681 h 6634795"/>
              <a:gd name="connsiteX8496" fmla="*/ 735216 w 11989919"/>
              <a:gd name="connsiteY8496" fmla="*/ 248257 h 6634795"/>
              <a:gd name="connsiteX8497" fmla="*/ 698640 w 11989919"/>
              <a:gd name="connsiteY8497" fmla="*/ 284833 h 6634795"/>
              <a:gd name="connsiteX8498" fmla="*/ 662065 w 11989919"/>
              <a:gd name="connsiteY8498" fmla="*/ 248257 h 6634795"/>
              <a:gd name="connsiteX8499" fmla="*/ 698640 w 11989919"/>
              <a:gd name="connsiteY8499" fmla="*/ 211681 h 6634795"/>
              <a:gd name="connsiteX8500" fmla="*/ 477954 w 11989919"/>
              <a:gd name="connsiteY8500" fmla="*/ 211678 h 6634795"/>
              <a:gd name="connsiteX8501" fmla="*/ 514530 w 11989919"/>
              <a:gd name="connsiteY8501" fmla="*/ 248254 h 6634795"/>
              <a:gd name="connsiteX8502" fmla="*/ 477954 w 11989919"/>
              <a:gd name="connsiteY8502" fmla="*/ 284830 h 6634795"/>
              <a:gd name="connsiteX8503" fmla="*/ 441378 w 11989919"/>
              <a:gd name="connsiteY8503" fmla="*/ 248254 h 6634795"/>
              <a:gd name="connsiteX8504" fmla="*/ 477954 w 11989919"/>
              <a:gd name="connsiteY8504" fmla="*/ 211678 h 6634795"/>
              <a:gd name="connsiteX8505" fmla="*/ 257268 w 11989919"/>
              <a:gd name="connsiteY8505" fmla="*/ 211675 h 6634795"/>
              <a:gd name="connsiteX8506" fmla="*/ 293844 w 11989919"/>
              <a:gd name="connsiteY8506" fmla="*/ 248251 h 6634795"/>
              <a:gd name="connsiteX8507" fmla="*/ 257268 w 11989919"/>
              <a:gd name="connsiteY8507" fmla="*/ 284827 h 6634795"/>
              <a:gd name="connsiteX8508" fmla="*/ 220692 w 11989919"/>
              <a:gd name="connsiteY8508" fmla="*/ 248251 h 6634795"/>
              <a:gd name="connsiteX8509" fmla="*/ 257268 w 11989919"/>
              <a:gd name="connsiteY8509" fmla="*/ 211675 h 6634795"/>
              <a:gd name="connsiteX8510" fmla="*/ 36582 w 11989919"/>
              <a:gd name="connsiteY8510" fmla="*/ 211672 h 6634795"/>
              <a:gd name="connsiteX8511" fmla="*/ 73158 w 11989919"/>
              <a:gd name="connsiteY8511" fmla="*/ 248248 h 6634795"/>
              <a:gd name="connsiteX8512" fmla="*/ 36582 w 11989919"/>
              <a:gd name="connsiteY8512" fmla="*/ 284824 h 6634795"/>
              <a:gd name="connsiteX8513" fmla="*/ 6 w 11989919"/>
              <a:gd name="connsiteY8513" fmla="*/ 248248 h 6634795"/>
              <a:gd name="connsiteX8514" fmla="*/ 36582 w 11989919"/>
              <a:gd name="connsiteY8514" fmla="*/ 211672 h 6634795"/>
              <a:gd name="connsiteX8515" fmla="*/ 11732658 w 11989919"/>
              <a:gd name="connsiteY8515" fmla="*/ 211669 h 6634795"/>
              <a:gd name="connsiteX8516" fmla="*/ 11769234 w 11989919"/>
              <a:gd name="connsiteY8516" fmla="*/ 248245 h 6634795"/>
              <a:gd name="connsiteX8517" fmla="*/ 11732658 w 11989919"/>
              <a:gd name="connsiteY8517" fmla="*/ 284821 h 6634795"/>
              <a:gd name="connsiteX8518" fmla="*/ 11696082 w 11989919"/>
              <a:gd name="connsiteY8518" fmla="*/ 248245 h 6634795"/>
              <a:gd name="connsiteX8519" fmla="*/ 11732658 w 11989919"/>
              <a:gd name="connsiteY8519" fmla="*/ 211669 h 6634795"/>
              <a:gd name="connsiteX8520" fmla="*/ 11953343 w 11989919"/>
              <a:gd name="connsiteY8520" fmla="*/ 211666 h 6634795"/>
              <a:gd name="connsiteX8521" fmla="*/ 11989919 w 11989919"/>
              <a:gd name="connsiteY8521" fmla="*/ 248242 h 6634795"/>
              <a:gd name="connsiteX8522" fmla="*/ 11953343 w 11989919"/>
              <a:gd name="connsiteY8522" fmla="*/ 284818 h 6634795"/>
              <a:gd name="connsiteX8523" fmla="*/ 11916767 w 11989919"/>
              <a:gd name="connsiteY8523" fmla="*/ 248242 h 6634795"/>
              <a:gd name="connsiteX8524" fmla="*/ 11953343 w 11989919"/>
              <a:gd name="connsiteY8524" fmla="*/ 211666 h 6634795"/>
              <a:gd name="connsiteX8525" fmla="*/ 11511977 w 11989919"/>
              <a:gd name="connsiteY8525" fmla="*/ 170 h 6634795"/>
              <a:gd name="connsiteX8526" fmla="*/ 11548553 w 11989919"/>
              <a:gd name="connsiteY8526" fmla="*/ 36742 h 6634795"/>
              <a:gd name="connsiteX8527" fmla="*/ 11511977 w 11989919"/>
              <a:gd name="connsiteY8527" fmla="*/ 73317 h 6634795"/>
              <a:gd name="connsiteX8528" fmla="*/ 11475401 w 11989919"/>
              <a:gd name="connsiteY8528" fmla="*/ 36742 h 6634795"/>
              <a:gd name="connsiteX8529" fmla="*/ 11511977 w 11989919"/>
              <a:gd name="connsiteY8529" fmla="*/ 170 h 6634795"/>
              <a:gd name="connsiteX8530" fmla="*/ 11291296 w 11989919"/>
              <a:gd name="connsiteY8530" fmla="*/ 167 h 6634795"/>
              <a:gd name="connsiteX8531" fmla="*/ 11327872 w 11989919"/>
              <a:gd name="connsiteY8531" fmla="*/ 36738 h 6634795"/>
              <a:gd name="connsiteX8532" fmla="*/ 11291296 w 11989919"/>
              <a:gd name="connsiteY8532" fmla="*/ 73314 h 6634795"/>
              <a:gd name="connsiteX8533" fmla="*/ 11254720 w 11989919"/>
              <a:gd name="connsiteY8533" fmla="*/ 36738 h 6634795"/>
              <a:gd name="connsiteX8534" fmla="*/ 11291296 w 11989919"/>
              <a:gd name="connsiteY8534" fmla="*/ 167 h 6634795"/>
              <a:gd name="connsiteX8535" fmla="*/ 11070615 w 11989919"/>
              <a:gd name="connsiteY8535" fmla="*/ 164 h 6634795"/>
              <a:gd name="connsiteX8536" fmla="*/ 11107191 w 11989919"/>
              <a:gd name="connsiteY8536" fmla="*/ 36735 h 6634795"/>
              <a:gd name="connsiteX8537" fmla="*/ 11070615 w 11989919"/>
              <a:gd name="connsiteY8537" fmla="*/ 73311 h 6634795"/>
              <a:gd name="connsiteX8538" fmla="*/ 11034039 w 11989919"/>
              <a:gd name="connsiteY8538" fmla="*/ 36735 h 6634795"/>
              <a:gd name="connsiteX8539" fmla="*/ 11070615 w 11989919"/>
              <a:gd name="connsiteY8539" fmla="*/ 164 h 6634795"/>
              <a:gd name="connsiteX8540" fmla="*/ 10849934 w 11989919"/>
              <a:gd name="connsiteY8540" fmla="*/ 161 h 6634795"/>
              <a:gd name="connsiteX8541" fmla="*/ 10886510 w 11989919"/>
              <a:gd name="connsiteY8541" fmla="*/ 36732 h 6634795"/>
              <a:gd name="connsiteX8542" fmla="*/ 10849934 w 11989919"/>
              <a:gd name="connsiteY8542" fmla="*/ 73308 h 6634795"/>
              <a:gd name="connsiteX8543" fmla="*/ 10813358 w 11989919"/>
              <a:gd name="connsiteY8543" fmla="*/ 36732 h 6634795"/>
              <a:gd name="connsiteX8544" fmla="*/ 10849934 w 11989919"/>
              <a:gd name="connsiteY8544" fmla="*/ 161 h 6634795"/>
              <a:gd name="connsiteX8545" fmla="*/ 10629253 w 11989919"/>
              <a:gd name="connsiteY8545" fmla="*/ 157 h 6634795"/>
              <a:gd name="connsiteX8546" fmla="*/ 10665829 w 11989919"/>
              <a:gd name="connsiteY8546" fmla="*/ 36729 h 6634795"/>
              <a:gd name="connsiteX8547" fmla="*/ 10629253 w 11989919"/>
              <a:gd name="connsiteY8547" fmla="*/ 73305 h 6634795"/>
              <a:gd name="connsiteX8548" fmla="*/ 10592677 w 11989919"/>
              <a:gd name="connsiteY8548" fmla="*/ 36729 h 6634795"/>
              <a:gd name="connsiteX8549" fmla="*/ 10629253 w 11989919"/>
              <a:gd name="connsiteY8549" fmla="*/ 157 h 6634795"/>
              <a:gd name="connsiteX8550" fmla="*/ 10408572 w 11989919"/>
              <a:gd name="connsiteY8550" fmla="*/ 154 h 6634795"/>
              <a:gd name="connsiteX8551" fmla="*/ 10445148 w 11989919"/>
              <a:gd name="connsiteY8551" fmla="*/ 36726 h 6634795"/>
              <a:gd name="connsiteX8552" fmla="*/ 10408572 w 11989919"/>
              <a:gd name="connsiteY8552" fmla="*/ 73302 h 6634795"/>
              <a:gd name="connsiteX8553" fmla="*/ 10371996 w 11989919"/>
              <a:gd name="connsiteY8553" fmla="*/ 36726 h 6634795"/>
              <a:gd name="connsiteX8554" fmla="*/ 10408572 w 11989919"/>
              <a:gd name="connsiteY8554" fmla="*/ 154 h 6634795"/>
              <a:gd name="connsiteX8555" fmla="*/ 10187891 w 11989919"/>
              <a:gd name="connsiteY8555" fmla="*/ 151 h 6634795"/>
              <a:gd name="connsiteX8556" fmla="*/ 10224467 w 11989919"/>
              <a:gd name="connsiteY8556" fmla="*/ 36723 h 6634795"/>
              <a:gd name="connsiteX8557" fmla="*/ 10187891 w 11989919"/>
              <a:gd name="connsiteY8557" fmla="*/ 73299 h 6634795"/>
              <a:gd name="connsiteX8558" fmla="*/ 10151315 w 11989919"/>
              <a:gd name="connsiteY8558" fmla="*/ 36723 h 6634795"/>
              <a:gd name="connsiteX8559" fmla="*/ 10187891 w 11989919"/>
              <a:gd name="connsiteY8559" fmla="*/ 151 h 6634795"/>
              <a:gd name="connsiteX8560" fmla="*/ 9967210 w 11989919"/>
              <a:gd name="connsiteY8560" fmla="*/ 148 h 6634795"/>
              <a:gd name="connsiteX8561" fmla="*/ 10003786 w 11989919"/>
              <a:gd name="connsiteY8561" fmla="*/ 36720 h 6634795"/>
              <a:gd name="connsiteX8562" fmla="*/ 9967210 w 11989919"/>
              <a:gd name="connsiteY8562" fmla="*/ 73296 h 6634795"/>
              <a:gd name="connsiteX8563" fmla="*/ 9930634 w 11989919"/>
              <a:gd name="connsiteY8563" fmla="*/ 36720 h 6634795"/>
              <a:gd name="connsiteX8564" fmla="*/ 9967210 w 11989919"/>
              <a:gd name="connsiteY8564" fmla="*/ 148 h 6634795"/>
              <a:gd name="connsiteX8565" fmla="*/ 9746529 w 11989919"/>
              <a:gd name="connsiteY8565" fmla="*/ 145 h 6634795"/>
              <a:gd name="connsiteX8566" fmla="*/ 9783105 w 11989919"/>
              <a:gd name="connsiteY8566" fmla="*/ 36717 h 6634795"/>
              <a:gd name="connsiteX8567" fmla="*/ 9746529 w 11989919"/>
              <a:gd name="connsiteY8567" fmla="*/ 73293 h 6634795"/>
              <a:gd name="connsiteX8568" fmla="*/ 9709953 w 11989919"/>
              <a:gd name="connsiteY8568" fmla="*/ 36717 h 6634795"/>
              <a:gd name="connsiteX8569" fmla="*/ 9746529 w 11989919"/>
              <a:gd name="connsiteY8569" fmla="*/ 145 h 6634795"/>
              <a:gd name="connsiteX8570" fmla="*/ 9525848 w 11989919"/>
              <a:gd name="connsiteY8570" fmla="*/ 142 h 6634795"/>
              <a:gd name="connsiteX8571" fmla="*/ 9562424 w 11989919"/>
              <a:gd name="connsiteY8571" fmla="*/ 36714 h 6634795"/>
              <a:gd name="connsiteX8572" fmla="*/ 9525848 w 11989919"/>
              <a:gd name="connsiteY8572" fmla="*/ 73290 h 6634795"/>
              <a:gd name="connsiteX8573" fmla="*/ 9489272 w 11989919"/>
              <a:gd name="connsiteY8573" fmla="*/ 36714 h 6634795"/>
              <a:gd name="connsiteX8574" fmla="*/ 9525848 w 11989919"/>
              <a:gd name="connsiteY8574" fmla="*/ 142 h 6634795"/>
              <a:gd name="connsiteX8575" fmla="*/ 9305167 w 11989919"/>
              <a:gd name="connsiteY8575" fmla="*/ 138 h 6634795"/>
              <a:gd name="connsiteX8576" fmla="*/ 9341743 w 11989919"/>
              <a:gd name="connsiteY8576" fmla="*/ 36711 h 6634795"/>
              <a:gd name="connsiteX8577" fmla="*/ 9305167 w 11989919"/>
              <a:gd name="connsiteY8577" fmla="*/ 73287 h 6634795"/>
              <a:gd name="connsiteX8578" fmla="*/ 9268591 w 11989919"/>
              <a:gd name="connsiteY8578" fmla="*/ 36711 h 6634795"/>
              <a:gd name="connsiteX8579" fmla="*/ 9305167 w 11989919"/>
              <a:gd name="connsiteY8579" fmla="*/ 138 h 6634795"/>
              <a:gd name="connsiteX8580" fmla="*/ 9084486 w 11989919"/>
              <a:gd name="connsiteY8580" fmla="*/ 135 h 6634795"/>
              <a:gd name="connsiteX8581" fmla="*/ 9121062 w 11989919"/>
              <a:gd name="connsiteY8581" fmla="*/ 36708 h 6634795"/>
              <a:gd name="connsiteX8582" fmla="*/ 9084486 w 11989919"/>
              <a:gd name="connsiteY8582" fmla="*/ 73284 h 6634795"/>
              <a:gd name="connsiteX8583" fmla="*/ 9047910 w 11989919"/>
              <a:gd name="connsiteY8583" fmla="*/ 36708 h 6634795"/>
              <a:gd name="connsiteX8584" fmla="*/ 9084486 w 11989919"/>
              <a:gd name="connsiteY8584" fmla="*/ 135 h 6634795"/>
              <a:gd name="connsiteX8585" fmla="*/ 8863805 w 11989919"/>
              <a:gd name="connsiteY8585" fmla="*/ 132 h 6634795"/>
              <a:gd name="connsiteX8586" fmla="*/ 8900381 w 11989919"/>
              <a:gd name="connsiteY8586" fmla="*/ 36705 h 6634795"/>
              <a:gd name="connsiteX8587" fmla="*/ 8863805 w 11989919"/>
              <a:gd name="connsiteY8587" fmla="*/ 73281 h 6634795"/>
              <a:gd name="connsiteX8588" fmla="*/ 8827229 w 11989919"/>
              <a:gd name="connsiteY8588" fmla="*/ 36705 h 6634795"/>
              <a:gd name="connsiteX8589" fmla="*/ 8863805 w 11989919"/>
              <a:gd name="connsiteY8589" fmla="*/ 132 h 6634795"/>
              <a:gd name="connsiteX8590" fmla="*/ 8643124 w 11989919"/>
              <a:gd name="connsiteY8590" fmla="*/ 129 h 6634795"/>
              <a:gd name="connsiteX8591" fmla="*/ 8679700 w 11989919"/>
              <a:gd name="connsiteY8591" fmla="*/ 36702 h 6634795"/>
              <a:gd name="connsiteX8592" fmla="*/ 8643124 w 11989919"/>
              <a:gd name="connsiteY8592" fmla="*/ 73278 h 6634795"/>
              <a:gd name="connsiteX8593" fmla="*/ 8606548 w 11989919"/>
              <a:gd name="connsiteY8593" fmla="*/ 36702 h 6634795"/>
              <a:gd name="connsiteX8594" fmla="*/ 8643124 w 11989919"/>
              <a:gd name="connsiteY8594" fmla="*/ 129 h 6634795"/>
              <a:gd name="connsiteX8595" fmla="*/ 8422443 w 11989919"/>
              <a:gd name="connsiteY8595" fmla="*/ 126 h 6634795"/>
              <a:gd name="connsiteX8596" fmla="*/ 8459019 w 11989919"/>
              <a:gd name="connsiteY8596" fmla="*/ 36699 h 6634795"/>
              <a:gd name="connsiteX8597" fmla="*/ 8422443 w 11989919"/>
              <a:gd name="connsiteY8597" fmla="*/ 73275 h 6634795"/>
              <a:gd name="connsiteX8598" fmla="*/ 8385867 w 11989919"/>
              <a:gd name="connsiteY8598" fmla="*/ 36699 h 6634795"/>
              <a:gd name="connsiteX8599" fmla="*/ 8422443 w 11989919"/>
              <a:gd name="connsiteY8599" fmla="*/ 126 h 6634795"/>
              <a:gd name="connsiteX8600" fmla="*/ 8201762 w 11989919"/>
              <a:gd name="connsiteY8600" fmla="*/ 123 h 6634795"/>
              <a:gd name="connsiteX8601" fmla="*/ 8238338 w 11989919"/>
              <a:gd name="connsiteY8601" fmla="*/ 36696 h 6634795"/>
              <a:gd name="connsiteX8602" fmla="*/ 8201762 w 11989919"/>
              <a:gd name="connsiteY8602" fmla="*/ 73271 h 6634795"/>
              <a:gd name="connsiteX8603" fmla="*/ 8165186 w 11989919"/>
              <a:gd name="connsiteY8603" fmla="*/ 36696 h 6634795"/>
              <a:gd name="connsiteX8604" fmla="*/ 8201762 w 11989919"/>
              <a:gd name="connsiteY8604" fmla="*/ 123 h 6634795"/>
              <a:gd name="connsiteX8605" fmla="*/ 7981081 w 11989919"/>
              <a:gd name="connsiteY8605" fmla="*/ 120 h 6634795"/>
              <a:gd name="connsiteX8606" fmla="*/ 8017657 w 11989919"/>
              <a:gd name="connsiteY8606" fmla="*/ 36692 h 6634795"/>
              <a:gd name="connsiteX8607" fmla="*/ 7981081 w 11989919"/>
              <a:gd name="connsiteY8607" fmla="*/ 73268 h 6634795"/>
              <a:gd name="connsiteX8608" fmla="*/ 7944505 w 11989919"/>
              <a:gd name="connsiteY8608" fmla="*/ 36692 h 6634795"/>
              <a:gd name="connsiteX8609" fmla="*/ 7981081 w 11989919"/>
              <a:gd name="connsiteY8609" fmla="*/ 120 h 6634795"/>
              <a:gd name="connsiteX8610" fmla="*/ 7760400 w 11989919"/>
              <a:gd name="connsiteY8610" fmla="*/ 116 h 6634795"/>
              <a:gd name="connsiteX8611" fmla="*/ 7796976 w 11989919"/>
              <a:gd name="connsiteY8611" fmla="*/ 36689 h 6634795"/>
              <a:gd name="connsiteX8612" fmla="*/ 7760400 w 11989919"/>
              <a:gd name="connsiteY8612" fmla="*/ 73265 h 6634795"/>
              <a:gd name="connsiteX8613" fmla="*/ 7723824 w 11989919"/>
              <a:gd name="connsiteY8613" fmla="*/ 36689 h 6634795"/>
              <a:gd name="connsiteX8614" fmla="*/ 7760400 w 11989919"/>
              <a:gd name="connsiteY8614" fmla="*/ 116 h 6634795"/>
              <a:gd name="connsiteX8615" fmla="*/ 7539719 w 11989919"/>
              <a:gd name="connsiteY8615" fmla="*/ 113 h 6634795"/>
              <a:gd name="connsiteX8616" fmla="*/ 7576295 w 11989919"/>
              <a:gd name="connsiteY8616" fmla="*/ 36686 h 6634795"/>
              <a:gd name="connsiteX8617" fmla="*/ 7539719 w 11989919"/>
              <a:gd name="connsiteY8617" fmla="*/ 73262 h 6634795"/>
              <a:gd name="connsiteX8618" fmla="*/ 7503143 w 11989919"/>
              <a:gd name="connsiteY8618" fmla="*/ 36686 h 6634795"/>
              <a:gd name="connsiteX8619" fmla="*/ 7539719 w 11989919"/>
              <a:gd name="connsiteY8619" fmla="*/ 113 h 6634795"/>
              <a:gd name="connsiteX8620" fmla="*/ 7319038 w 11989919"/>
              <a:gd name="connsiteY8620" fmla="*/ 110 h 6634795"/>
              <a:gd name="connsiteX8621" fmla="*/ 7355614 w 11989919"/>
              <a:gd name="connsiteY8621" fmla="*/ 36683 h 6634795"/>
              <a:gd name="connsiteX8622" fmla="*/ 7319038 w 11989919"/>
              <a:gd name="connsiteY8622" fmla="*/ 73259 h 6634795"/>
              <a:gd name="connsiteX8623" fmla="*/ 7282462 w 11989919"/>
              <a:gd name="connsiteY8623" fmla="*/ 36683 h 6634795"/>
              <a:gd name="connsiteX8624" fmla="*/ 7319038 w 11989919"/>
              <a:gd name="connsiteY8624" fmla="*/ 110 h 6634795"/>
              <a:gd name="connsiteX8625" fmla="*/ 7098357 w 11989919"/>
              <a:gd name="connsiteY8625" fmla="*/ 107 h 6634795"/>
              <a:gd name="connsiteX8626" fmla="*/ 7134933 w 11989919"/>
              <a:gd name="connsiteY8626" fmla="*/ 36680 h 6634795"/>
              <a:gd name="connsiteX8627" fmla="*/ 7098357 w 11989919"/>
              <a:gd name="connsiteY8627" fmla="*/ 73256 h 6634795"/>
              <a:gd name="connsiteX8628" fmla="*/ 7061781 w 11989919"/>
              <a:gd name="connsiteY8628" fmla="*/ 36680 h 6634795"/>
              <a:gd name="connsiteX8629" fmla="*/ 7098357 w 11989919"/>
              <a:gd name="connsiteY8629" fmla="*/ 107 h 6634795"/>
              <a:gd name="connsiteX8630" fmla="*/ 6877676 w 11989919"/>
              <a:gd name="connsiteY8630" fmla="*/ 104 h 6634795"/>
              <a:gd name="connsiteX8631" fmla="*/ 6914252 w 11989919"/>
              <a:gd name="connsiteY8631" fmla="*/ 36677 h 6634795"/>
              <a:gd name="connsiteX8632" fmla="*/ 6877676 w 11989919"/>
              <a:gd name="connsiteY8632" fmla="*/ 73253 h 6634795"/>
              <a:gd name="connsiteX8633" fmla="*/ 6841100 w 11989919"/>
              <a:gd name="connsiteY8633" fmla="*/ 36677 h 6634795"/>
              <a:gd name="connsiteX8634" fmla="*/ 6877676 w 11989919"/>
              <a:gd name="connsiteY8634" fmla="*/ 104 h 6634795"/>
              <a:gd name="connsiteX8635" fmla="*/ 6656995 w 11989919"/>
              <a:gd name="connsiteY8635" fmla="*/ 101 h 6634795"/>
              <a:gd name="connsiteX8636" fmla="*/ 6693571 w 11989919"/>
              <a:gd name="connsiteY8636" fmla="*/ 36674 h 6634795"/>
              <a:gd name="connsiteX8637" fmla="*/ 6656995 w 11989919"/>
              <a:gd name="connsiteY8637" fmla="*/ 73250 h 6634795"/>
              <a:gd name="connsiteX8638" fmla="*/ 6620419 w 11989919"/>
              <a:gd name="connsiteY8638" fmla="*/ 36674 h 6634795"/>
              <a:gd name="connsiteX8639" fmla="*/ 6656995 w 11989919"/>
              <a:gd name="connsiteY8639" fmla="*/ 101 h 6634795"/>
              <a:gd name="connsiteX8640" fmla="*/ 6436314 w 11989919"/>
              <a:gd name="connsiteY8640" fmla="*/ 98 h 6634795"/>
              <a:gd name="connsiteX8641" fmla="*/ 6472890 w 11989919"/>
              <a:gd name="connsiteY8641" fmla="*/ 36671 h 6634795"/>
              <a:gd name="connsiteX8642" fmla="*/ 6436314 w 11989919"/>
              <a:gd name="connsiteY8642" fmla="*/ 73247 h 6634795"/>
              <a:gd name="connsiteX8643" fmla="*/ 6399738 w 11989919"/>
              <a:gd name="connsiteY8643" fmla="*/ 36671 h 6634795"/>
              <a:gd name="connsiteX8644" fmla="*/ 6436314 w 11989919"/>
              <a:gd name="connsiteY8644" fmla="*/ 98 h 6634795"/>
              <a:gd name="connsiteX8645" fmla="*/ 6215633 w 11989919"/>
              <a:gd name="connsiteY8645" fmla="*/ 94 h 6634795"/>
              <a:gd name="connsiteX8646" fmla="*/ 6252209 w 11989919"/>
              <a:gd name="connsiteY8646" fmla="*/ 36668 h 6634795"/>
              <a:gd name="connsiteX8647" fmla="*/ 6215633 w 11989919"/>
              <a:gd name="connsiteY8647" fmla="*/ 73244 h 6634795"/>
              <a:gd name="connsiteX8648" fmla="*/ 6179057 w 11989919"/>
              <a:gd name="connsiteY8648" fmla="*/ 36668 h 6634795"/>
              <a:gd name="connsiteX8649" fmla="*/ 6215633 w 11989919"/>
              <a:gd name="connsiteY8649" fmla="*/ 94 h 6634795"/>
              <a:gd name="connsiteX8650" fmla="*/ 5994952 w 11989919"/>
              <a:gd name="connsiteY8650" fmla="*/ 91 h 6634795"/>
              <a:gd name="connsiteX8651" fmla="*/ 6031528 w 11989919"/>
              <a:gd name="connsiteY8651" fmla="*/ 36665 h 6634795"/>
              <a:gd name="connsiteX8652" fmla="*/ 5994952 w 11989919"/>
              <a:gd name="connsiteY8652" fmla="*/ 73241 h 6634795"/>
              <a:gd name="connsiteX8653" fmla="*/ 5958376 w 11989919"/>
              <a:gd name="connsiteY8653" fmla="*/ 36665 h 6634795"/>
              <a:gd name="connsiteX8654" fmla="*/ 5994952 w 11989919"/>
              <a:gd name="connsiteY8654" fmla="*/ 91 h 6634795"/>
              <a:gd name="connsiteX8655" fmla="*/ 5774272 w 11989919"/>
              <a:gd name="connsiteY8655" fmla="*/ 88 h 6634795"/>
              <a:gd name="connsiteX8656" fmla="*/ 5810848 w 11989919"/>
              <a:gd name="connsiteY8656" fmla="*/ 36662 h 6634795"/>
              <a:gd name="connsiteX8657" fmla="*/ 5774272 w 11989919"/>
              <a:gd name="connsiteY8657" fmla="*/ 73238 h 6634795"/>
              <a:gd name="connsiteX8658" fmla="*/ 5737697 w 11989919"/>
              <a:gd name="connsiteY8658" fmla="*/ 36662 h 6634795"/>
              <a:gd name="connsiteX8659" fmla="*/ 5774272 w 11989919"/>
              <a:gd name="connsiteY8659" fmla="*/ 88 h 6634795"/>
              <a:gd name="connsiteX8660" fmla="*/ 5553593 w 11989919"/>
              <a:gd name="connsiteY8660" fmla="*/ 85 h 6634795"/>
              <a:gd name="connsiteX8661" fmla="*/ 5590169 w 11989919"/>
              <a:gd name="connsiteY8661" fmla="*/ 36659 h 6634795"/>
              <a:gd name="connsiteX8662" fmla="*/ 5553593 w 11989919"/>
              <a:gd name="connsiteY8662" fmla="*/ 73235 h 6634795"/>
              <a:gd name="connsiteX8663" fmla="*/ 5517018 w 11989919"/>
              <a:gd name="connsiteY8663" fmla="*/ 36659 h 6634795"/>
              <a:gd name="connsiteX8664" fmla="*/ 5553593 w 11989919"/>
              <a:gd name="connsiteY8664" fmla="*/ 85 h 6634795"/>
              <a:gd name="connsiteX8665" fmla="*/ 5332913 w 11989919"/>
              <a:gd name="connsiteY8665" fmla="*/ 82 h 6634795"/>
              <a:gd name="connsiteX8666" fmla="*/ 5369490 w 11989919"/>
              <a:gd name="connsiteY8666" fmla="*/ 36656 h 6634795"/>
              <a:gd name="connsiteX8667" fmla="*/ 5332913 w 11989919"/>
              <a:gd name="connsiteY8667" fmla="*/ 73232 h 6634795"/>
              <a:gd name="connsiteX8668" fmla="*/ 5296337 w 11989919"/>
              <a:gd name="connsiteY8668" fmla="*/ 36656 h 6634795"/>
              <a:gd name="connsiteX8669" fmla="*/ 5332913 w 11989919"/>
              <a:gd name="connsiteY8669" fmla="*/ 82 h 6634795"/>
              <a:gd name="connsiteX8670" fmla="*/ 5112230 w 11989919"/>
              <a:gd name="connsiteY8670" fmla="*/ 79 h 6634795"/>
              <a:gd name="connsiteX8671" fmla="*/ 5148807 w 11989919"/>
              <a:gd name="connsiteY8671" fmla="*/ 36653 h 6634795"/>
              <a:gd name="connsiteX8672" fmla="*/ 5112230 w 11989919"/>
              <a:gd name="connsiteY8672" fmla="*/ 73229 h 6634795"/>
              <a:gd name="connsiteX8673" fmla="*/ 5075655 w 11989919"/>
              <a:gd name="connsiteY8673" fmla="*/ 36653 h 6634795"/>
              <a:gd name="connsiteX8674" fmla="*/ 5112230 w 11989919"/>
              <a:gd name="connsiteY8674" fmla="*/ 79 h 6634795"/>
              <a:gd name="connsiteX8675" fmla="*/ 4891552 w 11989919"/>
              <a:gd name="connsiteY8675" fmla="*/ 75 h 6634795"/>
              <a:gd name="connsiteX8676" fmla="*/ 4928127 w 11989919"/>
              <a:gd name="connsiteY8676" fmla="*/ 36650 h 6634795"/>
              <a:gd name="connsiteX8677" fmla="*/ 4891552 w 11989919"/>
              <a:gd name="connsiteY8677" fmla="*/ 73225 h 6634795"/>
              <a:gd name="connsiteX8678" fmla="*/ 4854975 w 11989919"/>
              <a:gd name="connsiteY8678" fmla="*/ 36650 h 6634795"/>
              <a:gd name="connsiteX8679" fmla="*/ 4891552 w 11989919"/>
              <a:gd name="connsiteY8679" fmla="*/ 75 h 6634795"/>
              <a:gd name="connsiteX8680" fmla="*/ 4670871 w 11989919"/>
              <a:gd name="connsiteY8680" fmla="*/ 72 h 6634795"/>
              <a:gd name="connsiteX8681" fmla="*/ 4707447 w 11989919"/>
              <a:gd name="connsiteY8681" fmla="*/ 36647 h 6634795"/>
              <a:gd name="connsiteX8682" fmla="*/ 4670871 w 11989919"/>
              <a:gd name="connsiteY8682" fmla="*/ 73222 h 6634795"/>
              <a:gd name="connsiteX8683" fmla="*/ 4634295 w 11989919"/>
              <a:gd name="connsiteY8683" fmla="*/ 36647 h 6634795"/>
              <a:gd name="connsiteX8684" fmla="*/ 4670871 w 11989919"/>
              <a:gd name="connsiteY8684" fmla="*/ 72 h 6634795"/>
              <a:gd name="connsiteX8685" fmla="*/ 4450188 w 11989919"/>
              <a:gd name="connsiteY8685" fmla="*/ 69 h 6634795"/>
              <a:gd name="connsiteX8686" fmla="*/ 4486764 w 11989919"/>
              <a:gd name="connsiteY8686" fmla="*/ 36643 h 6634795"/>
              <a:gd name="connsiteX8687" fmla="*/ 4450188 w 11989919"/>
              <a:gd name="connsiteY8687" fmla="*/ 73219 h 6634795"/>
              <a:gd name="connsiteX8688" fmla="*/ 4413613 w 11989919"/>
              <a:gd name="connsiteY8688" fmla="*/ 36643 h 6634795"/>
              <a:gd name="connsiteX8689" fmla="*/ 4450188 w 11989919"/>
              <a:gd name="connsiteY8689" fmla="*/ 69 h 6634795"/>
              <a:gd name="connsiteX8690" fmla="*/ 4229507 w 11989919"/>
              <a:gd name="connsiteY8690" fmla="*/ 66 h 6634795"/>
              <a:gd name="connsiteX8691" fmla="*/ 4266084 w 11989919"/>
              <a:gd name="connsiteY8691" fmla="*/ 36640 h 6634795"/>
              <a:gd name="connsiteX8692" fmla="*/ 4229507 w 11989919"/>
              <a:gd name="connsiteY8692" fmla="*/ 73216 h 6634795"/>
              <a:gd name="connsiteX8693" fmla="*/ 4192931 w 11989919"/>
              <a:gd name="connsiteY8693" fmla="*/ 36640 h 6634795"/>
              <a:gd name="connsiteX8694" fmla="*/ 4229507 w 11989919"/>
              <a:gd name="connsiteY8694" fmla="*/ 66 h 6634795"/>
              <a:gd name="connsiteX8695" fmla="*/ 4008847 w 11989919"/>
              <a:gd name="connsiteY8695" fmla="*/ 63 h 6634795"/>
              <a:gd name="connsiteX8696" fmla="*/ 4045426 w 11989919"/>
              <a:gd name="connsiteY8696" fmla="*/ 36637 h 6634795"/>
              <a:gd name="connsiteX8697" fmla="*/ 4008847 w 11989919"/>
              <a:gd name="connsiteY8697" fmla="*/ 73213 h 6634795"/>
              <a:gd name="connsiteX8698" fmla="*/ 3972267 w 11989919"/>
              <a:gd name="connsiteY8698" fmla="*/ 36637 h 6634795"/>
              <a:gd name="connsiteX8699" fmla="*/ 4008847 w 11989919"/>
              <a:gd name="connsiteY8699" fmla="*/ 63 h 6634795"/>
              <a:gd name="connsiteX8700" fmla="*/ 3788165 w 11989919"/>
              <a:gd name="connsiteY8700" fmla="*/ 60 h 6634795"/>
              <a:gd name="connsiteX8701" fmla="*/ 3824738 w 11989919"/>
              <a:gd name="connsiteY8701" fmla="*/ 36634 h 6634795"/>
              <a:gd name="connsiteX8702" fmla="*/ 3788165 w 11989919"/>
              <a:gd name="connsiteY8702" fmla="*/ 73210 h 6634795"/>
              <a:gd name="connsiteX8703" fmla="*/ 3751588 w 11989919"/>
              <a:gd name="connsiteY8703" fmla="*/ 36634 h 6634795"/>
              <a:gd name="connsiteX8704" fmla="*/ 3788165 w 11989919"/>
              <a:gd name="connsiteY8704" fmla="*/ 60 h 6634795"/>
              <a:gd name="connsiteX8705" fmla="*/ 3567479 w 11989919"/>
              <a:gd name="connsiteY8705" fmla="*/ 57 h 6634795"/>
              <a:gd name="connsiteX8706" fmla="*/ 3604051 w 11989919"/>
              <a:gd name="connsiteY8706" fmla="*/ 36631 h 6634795"/>
              <a:gd name="connsiteX8707" fmla="*/ 3567479 w 11989919"/>
              <a:gd name="connsiteY8707" fmla="*/ 73207 h 6634795"/>
              <a:gd name="connsiteX8708" fmla="*/ 3530908 w 11989919"/>
              <a:gd name="connsiteY8708" fmla="*/ 36631 h 6634795"/>
              <a:gd name="connsiteX8709" fmla="*/ 3567479 w 11989919"/>
              <a:gd name="connsiteY8709" fmla="*/ 57 h 6634795"/>
              <a:gd name="connsiteX8710" fmla="*/ 3346801 w 11989919"/>
              <a:gd name="connsiteY8710" fmla="*/ 53 h 6634795"/>
              <a:gd name="connsiteX8711" fmla="*/ 3383375 w 11989919"/>
              <a:gd name="connsiteY8711" fmla="*/ 36628 h 6634795"/>
              <a:gd name="connsiteX8712" fmla="*/ 3346801 w 11989919"/>
              <a:gd name="connsiteY8712" fmla="*/ 73204 h 6634795"/>
              <a:gd name="connsiteX8713" fmla="*/ 3310228 w 11989919"/>
              <a:gd name="connsiteY8713" fmla="*/ 36628 h 6634795"/>
              <a:gd name="connsiteX8714" fmla="*/ 3346801 w 11989919"/>
              <a:gd name="connsiteY8714" fmla="*/ 53 h 6634795"/>
              <a:gd name="connsiteX8715" fmla="*/ 3126126 w 11989919"/>
              <a:gd name="connsiteY8715" fmla="*/ 50 h 6634795"/>
              <a:gd name="connsiteX8716" fmla="*/ 3162696 w 11989919"/>
              <a:gd name="connsiteY8716" fmla="*/ 36625 h 6634795"/>
              <a:gd name="connsiteX8717" fmla="*/ 3126126 w 11989919"/>
              <a:gd name="connsiteY8717" fmla="*/ 73201 h 6634795"/>
              <a:gd name="connsiteX8718" fmla="*/ 3089541 w 11989919"/>
              <a:gd name="connsiteY8718" fmla="*/ 36625 h 6634795"/>
              <a:gd name="connsiteX8719" fmla="*/ 3126126 w 11989919"/>
              <a:gd name="connsiteY8719" fmla="*/ 50 h 6634795"/>
              <a:gd name="connsiteX8720" fmla="*/ 2905436 w 11989919"/>
              <a:gd name="connsiteY8720" fmla="*/ 47 h 6634795"/>
              <a:gd name="connsiteX8721" fmla="*/ 2942013 w 11989919"/>
              <a:gd name="connsiteY8721" fmla="*/ 36622 h 6634795"/>
              <a:gd name="connsiteX8722" fmla="*/ 2905436 w 11989919"/>
              <a:gd name="connsiteY8722" fmla="*/ 73198 h 6634795"/>
              <a:gd name="connsiteX8723" fmla="*/ 2868866 w 11989919"/>
              <a:gd name="connsiteY8723" fmla="*/ 36622 h 6634795"/>
              <a:gd name="connsiteX8724" fmla="*/ 2905436 w 11989919"/>
              <a:gd name="connsiteY8724" fmla="*/ 47 h 6634795"/>
              <a:gd name="connsiteX8725" fmla="*/ 2684758 w 11989919"/>
              <a:gd name="connsiteY8725" fmla="*/ 44 h 6634795"/>
              <a:gd name="connsiteX8726" fmla="*/ 2721329 w 11989919"/>
              <a:gd name="connsiteY8726" fmla="*/ 36619 h 6634795"/>
              <a:gd name="connsiteX8727" fmla="*/ 2684758 w 11989919"/>
              <a:gd name="connsiteY8727" fmla="*/ 73195 h 6634795"/>
              <a:gd name="connsiteX8728" fmla="*/ 2648177 w 11989919"/>
              <a:gd name="connsiteY8728" fmla="*/ 36619 h 6634795"/>
              <a:gd name="connsiteX8729" fmla="*/ 2684758 w 11989919"/>
              <a:gd name="connsiteY8729" fmla="*/ 44 h 6634795"/>
              <a:gd name="connsiteX8730" fmla="*/ 2464071 w 11989919"/>
              <a:gd name="connsiteY8730" fmla="*/ 41 h 6634795"/>
              <a:gd name="connsiteX8731" fmla="*/ 2500650 w 11989919"/>
              <a:gd name="connsiteY8731" fmla="*/ 36616 h 6634795"/>
              <a:gd name="connsiteX8732" fmla="*/ 2464071 w 11989919"/>
              <a:gd name="connsiteY8732" fmla="*/ 73192 h 6634795"/>
              <a:gd name="connsiteX8733" fmla="*/ 2427500 w 11989919"/>
              <a:gd name="connsiteY8733" fmla="*/ 36616 h 6634795"/>
              <a:gd name="connsiteX8734" fmla="*/ 2464071 w 11989919"/>
              <a:gd name="connsiteY8734" fmla="*/ 41 h 6634795"/>
              <a:gd name="connsiteX8735" fmla="*/ 2243393 w 11989919"/>
              <a:gd name="connsiteY8735" fmla="*/ 38 h 6634795"/>
              <a:gd name="connsiteX8736" fmla="*/ 2279972 w 11989919"/>
              <a:gd name="connsiteY8736" fmla="*/ 36613 h 6634795"/>
              <a:gd name="connsiteX8737" fmla="*/ 2243393 w 11989919"/>
              <a:gd name="connsiteY8737" fmla="*/ 73189 h 6634795"/>
              <a:gd name="connsiteX8738" fmla="*/ 2206817 w 11989919"/>
              <a:gd name="connsiteY8738" fmla="*/ 36613 h 6634795"/>
              <a:gd name="connsiteX8739" fmla="*/ 2243393 w 11989919"/>
              <a:gd name="connsiteY8739" fmla="*/ 38 h 6634795"/>
              <a:gd name="connsiteX8740" fmla="*/ 2022713 w 11989919"/>
              <a:gd name="connsiteY8740" fmla="*/ 34 h 6634795"/>
              <a:gd name="connsiteX8741" fmla="*/ 2059288 w 11989919"/>
              <a:gd name="connsiteY8741" fmla="*/ 36610 h 6634795"/>
              <a:gd name="connsiteX8742" fmla="*/ 2022713 w 11989919"/>
              <a:gd name="connsiteY8742" fmla="*/ 73186 h 6634795"/>
              <a:gd name="connsiteX8743" fmla="*/ 1986180 w 11989919"/>
              <a:gd name="connsiteY8743" fmla="*/ 36610 h 6634795"/>
              <a:gd name="connsiteX8744" fmla="*/ 2022713 w 11989919"/>
              <a:gd name="connsiteY8744" fmla="*/ 34 h 6634795"/>
              <a:gd name="connsiteX8745" fmla="*/ 1802070 w 11989919"/>
              <a:gd name="connsiteY8745" fmla="*/ 31 h 6634795"/>
              <a:gd name="connsiteX8746" fmla="*/ 1838646 w 11989919"/>
              <a:gd name="connsiteY8746" fmla="*/ 36607 h 6634795"/>
              <a:gd name="connsiteX8747" fmla="*/ 1802070 w 11989919"/>
              <a:gd name="connsiteY8747" fmla="*/ 73183 h 6634795"/>
              <a:gd name="connsiteX8748" fmla="*/ 1765494 w 11989919"/>
              <a:gd name="connsiteY8748" fmla="*/ 36607 h 6634795"/>
              <a:gd name="connsiteX8749" fmla="*/ 1802070 w 11989919"/>
              <a:gd name="connsiteY8749" fmla="*/ 31 h 6634795"/>
              <a:gd name="connsiteX8750" fmla="*/ 1581384 w 11989919"/>
              <a:gd name="connsiteY8750" fmla="*/ 28 h 6634795"/>
              <a:gd name="connsiteX8751" fmla="*/ 1617961 w 11989919"/>
              <a:gd name="connsiteY8751" fmla="*/ 36604 h 6634795"/>
              <a:gd name="connsiteX8752" fmla="*/ 1581384 w 11989919"/>
              <a:gd name="connsiteY8752" fmla="*/ 73180 h 6634795"/>
              <a:gd name="connsiteX8753" fmla="*/ 1544808 w 11989919"/>
              <a:gd name="connsiteY8753" fmla="*/ 36604 h 6634795"/>
              <a:gd name="connsiteX8754" fmla="*/ 1581384 w 11989919"/>
              <a:gd name="connsiteY8754" fmla="*/ 28 h 6634795"/>
              <a:gd name="connsiteX8755" fmla="*/ 1360699 w 11989919"/>
              <a:gd name="connsiteY8755" fmla="*/ 25 h 6634795"/>
              <a:gd name="connsiteX8756" fmla="*/ 1397275 w 11989919"/>
              <a:gd name="connsiteY8756" fmla="*/ 36601 h 6634795"/>
              <a:gd name="connsiteX8757" fmla="*/ 1360699 w 11989919"/>
              <a:gd name="connsiteY8757" fmla="*/ 73176 h 6634795"/>
              <a:gd name="connsiteX8758" fmla="*/ 1324123 w 11989919"/>
              <a:gd name="connsiteY8758" fmla="*/ 36601 h 6634795"/>
              <a:gd name="connsiteX8759" fmla="*/ 1360699 w 11989919"/>
              <a:gd name="connsiteY8759" fmla="*/ 25 h 6634795"/>
              <a:gd name="connsiteX8760" fmla="*/ 1140013 w 11989919"/>
              <a:gd name="connsiteY8760" fmla="*/ 22 h 6634795"/>
              <a:gd name="connsiteX8761" fmla="*/ 1176589 w 11989919"/>
              <a:gd name="connsiteY8761" fmla="*/ 36597 h 6634795"/>
              <a:gd name="connsiteX8762" fmla="*/ 1140013 w 11989919"/>
              <a:gd name="connsiteY8762" fmla="*/ 73173 h 6634795"/>
              <a:gd name="connsiteX8763" fmla="*/ 1103437 w 11989919"/>
              <a:gd name="connsiteY8763" fmla="*/ 36597 h 6634795"/>
              <a:gd name="connsiteX8764" fmla="*/ 1140013 w 11989919"/>
              <a:gd name="connsiteY8764" fmla="*/ 22 h 6634795"/>
              <a:gd name="connsiteX8765" fmla="*/ 919327 w 11989919"/>
              <a:gd name="connsiteY8765" fmla="*/ 19 h 6634795"/>
              <a:gd name="connsiteX8766" fmla="*/ 955903 w 11989919"/>
              <a:gd name="connsiteY8766" fmla="*/ 36594 h 6634795"/>
              <a:gd name="connsiteX8767" fmla="*/ 919327 w 11989919"/>
              <a:gd name="connsiteY8767" fmla="*/ 73170 h 6634795"/>
              <a:gd name="connsiteX8768" fmla="*/ 882751 w 11989919"/>
              <a:gd name="connsiteY8768" fmla="*/ 36594 h 6634795"/>
              <a:gd name="connsiteX8769" fmla="*/ 919327 w 11989919"/>
              <a:gd name="connsiteY8769" fmla="*/ 19 h 6634795"/>
              <a:gd name="connsiteX8770" fmla="*/ 698641 w 11989919"/>
              <a:gd name="connsiteY8770" fmla="*/ 16 h 6634795"/>
              <a:gd name="connsiteX8771" fmla="*/ 735217 w 11989919"/>
              <a:gd name="connsiteY8771" fmla="*/ 36591 h 6634795"/>
              <a:gd name="connsiteX8772" fmla="*/ 698641 w 11989919"/>
              <a:gd name="connsiteY8772" fmla="*/ 73167 h 6634795"/>
              <a:gd name="connsiteX8773" fmla="*/ 662065 w 11989919"/>
              <a:gd name="connsiteY8773" fmla="*/ 36591 h 6634795"/>
              <a:gd name="connsiteX8774" fmla="*/ 698641 w 11989919"/>
              <a:gd name="connsiteY8774" fmla="*/ 16 h 6634795"/>
              <a:gd name="connsiteX8775" fmla="*/ 477954 w 11989919"/>
              <a:gd name="connsiteY8775" fmla="*/ 12 h 6634795"/>
              <a:gd name="connsiteX8776" fmla="*/ 514530 w 11989919"/>
              <a:gd name="connsiteY8776" fmla="*/ 36588 h 6634795"/>
              <a:gd name="connsiteX8777" fmla="*/ 477954 w 11989919"/>
              <a:gd name="connsiteY8777" fmla="*/ 73164 h 6634795"/>
              <a:gd name="connsiteX8778" fmla="*/ 441379 w 11989919"/>
              <a:gd name="connsiteY8778" fmla="*/ 36588 h 6634795"/>
              <a:gd name="connsiteX8779" fmla="*/ 477954 w 11989919"/>
              <a:gd name="connsiteY8779" fmla="*/ 12 h 6634795"/>
              <a:gd name="connsiteX8780" fmla="*/ 257268 w 11989919"/>
              <a:gd name="connsiteY8780" fmla="*/ 9 h 6634795"/>
              <a:gd name="connsiteX8781" fmla="*/ 293844 w 11989919"/>
              <a:gd name="connsiteY8781" fmla="*/ 36585 h 6634795"/>
              <a:gd name="connsiteX8782" fmla="*/ 257268 w 11989919"/>
              <a:gd name="connsiteY8782" fmla="*/ 73161 h 6634795"/>
              <a:gd name="connsiteX8783" fmla="*/ 220692 w 11989919"/>
              <a:gd name="connsiteY8783" fmla="*/ 36585 h 6634795"/>
              <a:gd name="connsiteX8784" fmla="*/ 257268 w 11989919"/>
              <a:gd name="connsiteY8784" fmla="*/ 9 h 6634795"/>
              <a:gd name="connsiteX8785" fmla="*/ 36582 w 11989919"/>
              <a:gd name="connsiteY8785" fmla="*/ 6 h 6634795"/>
              <a:gd name="connsiteX8786" fmla="*/ 73158 w 11989919"/>
              <a:gd name="connsiteY8786" fmla="*/ 36582 h 6634795"/>
              <a:gd name="connsiteX8787" fmla="*/ 36582 w 11989919"/>
              <a:gd name="connsiteY8787" fmla="*/ 73158 h 6634795"/>
              <a:gd name="connsiteX8788" fmla="*/ 6 w 11989919"/>
              <a:gd name="connsiteY8788" fmla="*/ 36582 h 6634795"/>
              <a:gd name="connsiteX8789" fmla="*/ 36582 w 11989919"/>
              <a:gd name="connsiteY8789" fmla="*/ 6 h 6634795"/>
              <a:gd name="connsiteX8790" fmla="*/ 11732658 w 11989919"/>
              <a:gd name="connsiteY8790" fmla="*/ 3 h 6634795"/>
              <a:gd name="connsiteX8791" fmla="*/ 11769234 w 11989919"/>
              <a:gd name="connsiteY8791" fmla="*/ 36579 h 6634795"/>
              <a:gd name="connsiteX8792" fmla="*/ 11732658 w 11989919"/>
              <a:gd name="connsiteY8792" fmla="*/ 73155 h 6634795"/>
              <a:gd name="connsiteX8793" fmla="*/ 11696082 w 11989919"/>
              <a:gd name="connsiteY8793" fmla="*/ 36579 h 6634795"/>
              <a:gd name="connsiteX8794" fmla="*/ 11732658 w 11989919"/>
              <a:gd name="connsiteY8794" fmla="*/ 3 h 6634795"/>
              <a:gd name="connsiteX8795" fmla="*/ 11953343 w 11989919"/>
              <a:gd name="connsiteY8795" fmla="*/ 0 h 6634795"/>
              <a:gd name="connsiteX8796" fmla="*/ 11989919 w 11989919"/>
              <a:gd name="connsiteY8796" fmla="*/ 36576 h 6634795"/>
              <a:gd name="connsiteX8797" fmla="*/ 11953343 w 11989919"/>
              <a:gd name="connsiteY8797" fmla="*/ 73152 h 6634795"/>
              <a:gd name="connsiteX8798" fmla="*/ 11916767 w 11989919"/>
              <a:gd name="connsiteY8798" fmla="*/ 36576 h 6634795"/>
              <a:gd name="connsiteX8799" fmla="*/ 11953343 w 11989919"/>
              <a:gd name="connsiteY8799" fmla="*/ 0 h 663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</a:cxnLst>
            <a:rect l="l" t="t" r="r" b="b"/>
            <a:pathLst>
              <a:path w="11989919" h="6634795">
                <a:moveTo>
                  <a:pt x="11953343" y="6561643"/>
                </a:moveTo>
                <a:cubicBezTo>
                  <a:pt x="11973543" y="6561643"/>
                  <a:pt x="11989919" y="6578019"/>
                  <a:pt x="11989919" y="6598219"/>
                </a:cubicBezTo>
                <a:cubicBezTo>
                  <a:pt x="11989919" y="6618419"/>
                  <a:pt x="11973543" y="6634795"/>
                  <a:pt x="11953343" y="6634795"/>
                </a:cubicBezTo>
                <a:cubicBezTo>
                  <a:pt x="11933143" y="6634795"/>
                  <a:pt x="11916767" y="6618419"/>
                  <a:pt x="11916767" y="6598219"/>
                </a:cubicBezTo>
                <a:cubicBezTo>
                  <a:pt x="11916767" y="6578019"/>
                  <a:pt x="11933143" y="6561643"/>
                  <a:pt x="11953343" y="6561643"/>
                </a:cubicBezTo>
                <a:close/>
                <a:moveTo>
                  <a:pt x="11732658" y="6561643"/>
                </a:moveTo>
                <a:cubicBezTo>
                  <a:pt x="11752858" y="6561643"/>
                  <a:pt x="11769234" y="6578019"/>
                  <a:pt x="11769234" y="6598219"/>
                </a:cubicBezTo>
                <a:cubicBezTo>
                  <a:pt x="11769234" y="6618419"/>
                  <a:pt x="11752858" y="6634795"/>
                  <a:pt x="11732658" y="6634795"/>
                </a:cubicBezTo>
                <a:cubicBezTo>
                  <a:pt x="11712458" y="6634795"/>
                  <a:pt x="11696082" y="6618419"/>
                  <a:pt x="11696082" y="6598219"/>
                </a:cubicBezTo>
                <a:cubicBezTo>
                  <a:pt x="11696082" y="6578019"/>
                  <a:pt x="11712458" y="6561643"/>
                  <a:pt x="11732658" y="6561643"/>
                </a:cubicBezTo>
                <a:close/>
                <a:moveTo>
                  <a:pt x="11511977" y="6561643"/>
                </a:moveTo>
                <a:cubicBezTo>
                  <a:pt x="11532177" y="6561643"/>
                  <a:pt x="11548553" y="6578019"/>
                  <a:pt x="11548553" y="6598219"/>
                </a:cubicBezTo>
                <a:cubicBezTo>
                  <a:pt x="11548553" y="6618419"/>
                  <a:pt x="11532177" y="6634795"/>
                  <a:pt x="11511977" y="6634795"/>
                </a:cubicBezTo>
                <a:cubicBezTo>
                  <a:pt x="11491777" y="6634795"/>
                  <a:pt x="11475401" y="6618419"/>
                  <a:pt x="11475401" y="6598219"/>
                </a:cubicBezTo>
                <a:cubicBezTo>
                  <a:pt x="11475401" y="6578019"/>
                  <a:pt x="11491777" y="6561643"/>
                  <a:pt x="11511977" y="6561643"/>
                </a:cubicBezTo>
                <a:close/>
                <a:moveTo>
                  <a:pt x="11291296" y="6561643"/>
                </a:moveTo>
                <a:cubicBezTo>
                  <a:pt x="11311496" y="6561643"/>
                  <a:pt x="11327872" y="6578019"/>
                  <a:pt x="11327872" y="6598219"/>
                </a:cubicBezTo>
                <a:cubicBezTo>
                  <a:pt x="11327872" y="6618419"/>
                  <a:pt x="11311496" y="6634795"/>
                  <a:pt x="11291296" y="6634795"/>
                </a:cubicBezTo>
                <a:cubicBezTo>
                  <a:pt x="11271096" y="6634795"/>
                  <a:pt x="11254720" y="6618419"/>
                  <a:pt x="11254720" y="6598219"/>
                </a:cubicBezTo>
                <a:cubicBezTo>
                  <a:pt x="11254720" y="6578019"/>
                  <a:pt x="11271096" y="6561643"/>
                  <a:pt x="11291296" y="6561643"/>
                </a:cubicBezTo>
                <a:close/>
                <a:moveTo>
                  <a:pt x="11070615" y="6561643"/>
                </a:moveTo>
                <a:cubicBezTo>
                  <a:pt x="11090815" y="6561643"/>
                  <a:pt x="11107191" y="6578019"/>
                  <a:pt x="11107191" y="6598219"/>
                </a:cubicBezTo>
                <a:cubicBezTo>
                  <a:pt x="11107191" y="6618419"/>
                  <a:pt x="11090815" y="6634795"/>
                  <a:pt x="11070615" y="6634795"/>
                </a:cubicBezTo>
                <a:cubicBezTo>
                  <a:pt x="11050415" y="6634795"/>
                  <a:pt x="11034039" y="6618419"/>
                  <a:pt x="11034039" y="6598219"/>
                </a:cubicBezTo>
                <a:cubicBezTo>
                  <a:pt x="11034039" y="6578019"/>
                  <a:pt x="11050415" y="6561643"/>
                  <a:pt x="11070615" y="6561643"/>
                </a:cubicBezTo>
                <a:close/>
                <a:moveTo>
                  <a:pt x="10849934" y="6561643"/>
                </a:moveTo>
                <a:cubicBezTo>
                  <a:pt x="10870134" y="6561643"/>
                  <a:pt x="10886510" y="6578019"/>
                  <a:pt x="10886510" y="6598219"/>
                </a:cubicBezTo>
                <a:cubicBezTo>
                  <a:pt x="10886510" y="6618419"/>
                  <a:pt x="10870134" y="6634795"/>
                  <a:pt x="10849934" y="6634795"/>
                </a:cubicBezTo>
                <a:cubicBezTo>
                  <a:pt x="10829734" y="6634795"/>
                  <a:pt x="10813358" y="6618419"/>
                  <a:pt x="10813358" y="6598219"/>
                </a:cubicBezTo>
                <a:cubicBezTo>
                  <a:pt x="10813358" y="6578019"/>
                  <a:pt x="10829734" y="6561643"/>
                  <a:pt x="10849934" y="6561643"/>
                </a:cubicBezTo>
                <a:close/>
                <a:moveTo>
                  <a:pt x="10629253" y="6561643"/>
                </a:moveTo>
                <a:cubicBezTo>
                  <a:pt x="10649453" y="6561643"/>
                  <a:pt x="10665829" y="6578019"/>
                  <a:pt x="10665829" y="6598219"/>
                </a:cubicBezTo>
                <a:cubicBezTo>
                  <a:pt x="10665829" y="6618419"/>
                  <a:pt x="10649453" y="6634795"/>
                  <a:pt x="10629253" y="6634795"/>
                </a:cubicBezTo>
                <a:cubicBezTo>
                  <a:pt x="10609053" y="6634795"/>
                  <a:pt x="10592677" y="6618419"/>
                  <a:pt x="10592677" y="6598219"/>
                </a:cubicBezTo>
                <a:cubicBezTo>
                  <a:pt x="10592677" y="6578019"/>
                  <a:pt x="10609053" y="6561643"/>
                  <a:pt x="10629253" y="6561643"/>
                </a:cubicBezTo>
                <a:close/>
                <a:moveTo>
                  <a:pt x="10408572" y="6561643"/>
                </a:moveTo>
                <a:cubicBezTo>
                  <a:pt x="10428772" y="6561643"/>
                  <a:pt x="10445148" y="6578019"/>
                  <a:pt x="10445148" y="6598219"/>
                </a:cubicBezTo>
                <a:cubicBezTo>
                  <a:pt x="10445148" y="6618419"/>
                  <a:pt x="10428772" y="6634795"/>
                  <a:pt x="10408572" y="6634795"/>
                </a:cubicBezTo>
                <a:cubicBezTo>
                  <a:pt x="10388372" y="6634795"/>
                  <a:pt x="10371996" y="6618419"/>
                  <a:pt x="10371996" y="6598219"/>
                </a:cubicBezTo>
                <a:cubicBezTo>
                  <a:pt x="10371996" y="6578019"/>
                  <a:pt x="10388372" y="6561643"/>
                  <a:pt x="10408572" y="6561643"/>
                </a:cubicBezTo>
                <a:close/>
                <a:moveTo>
                  <a:pt x="10187891" y="6561643"/>
                </a:moveTo>
                <a:cubicBezTo>
                  <a:pt x="10208091" y="6561643"/>
                  <a:pt x="10224467" y="6578019"/>
                  <a:pt x="10224467" y="6598219"/>
                </a:cubicBezTo>
                <a:cubicBezTo>
                  <a:pt x="10224467" y="6618419"/>
                  <a:pt x="10208091" y="6634795"/>
                  <a:pt x="10187891" y="6634795"/>
                </a:cubicBezTo>
                <a:cubicBezTo>
                  <a:pt x="10167691" y="6634795"/>
                  <a:pt x="10151315" y="6618419"/>
                  <a:pt x="10151315" y="6598219"/>
                </a:cubicBezTo>
                <a:cubicBezTo>
                  <a:pt x="10151315" y="6578019"/>
                  <a:pt x="10167691" y="6561643"/>
                  <a:pt x="10187891" y="6561643"/>
                </a:cubicBezTo>
                <a:close/>
                <a:moveTo>
                  <a:pt x="9967210" y="6561643"/>
                </a:moveTo>
                <a:cubicBezTo>
                  <a:pt x="9987410" y="6561643"/>
                  <a:pt x="10003786" y="6578019"/>
                  <a:pt x="10003786" y="6598219"/>
                </a:cubicBezTo>
                <a:cubicBezTo>
                  <a:pt x="10003786" y="6618419"/>
                  <a:pt x="9987410" y="6634795"/>
                  <a:pt x="9967210" y="6634795"/>
                </a:cubicBezTo>
                <a:cubicBezTo>
                  <a:pt x="9947010" y="6634795"/>
                  <a:pt x="9930634" y="6618419"/>
                  <a:pt x="9930634" y="6598219"/>
                </a:cubicBezTo>
                <a:cubicBezTo>
                  <a:pt x="9930634" y="6578019"/>
                  <a:pt x="9947010" y="6561643"/>
                  <a:pt x="9967210" y="6561643"/>
                </a:cubicBezTo>
                <a:close/>
                <a:moveTo>
                  <a:pt x="9746529" y="6561643"/>
                </a:moveTo>
                <a:cubicBezTo>
                  <a:pt x="9766729" y="6561643"/>
                  <a:pt x="9783105" y="6578019"/>
                  <a:pt x="9783105" y="6598219"/>
                </a:cubicBezTo>
                <a:cubicBezTo>
                  <a:pt x="9783105" y="6618419"/>
                  <a:pt x="9766729" y="6634795"/>
                  <a:pt x="9746529" y="6634795"/>
                </a:cubicBezTo>
                <a:cubicBezTo>
                  <a:pt x="9726329" y="6634795"/>
                  <a:pt x="9709953" y="6618419"/>
                  <a:pt x="9709953" y="6598219"/>
                </a:cubicBezTo>
                <a:cubicBezTo>
                  <a:pt x="9709953" y="6578019"/>
                  <a:pt x="9726329" y="6561643"/>
                  <a:pt x="9746529" y="6561643"/>
                </a:cubicBezTo>
                <a:close/>
                <a:moveTo>
                  <a:pt x="9525848" y="6561643"/>
                </a:moveTo>
                <a:cubicBezTo>
                  <a:pt x="9546048" y="6561643"/>
                  <a:pt x="9562424" y="6578019"/>
                  <a:pt x="9562424" y="6598219"/>
                </a:cubicBezTo>
                <a:cubicBezTo>
                  <a:pt x="9562424" y="6618419"/>
                  <a:pt x="9546048" y="6634795"/>
                  <a:pt x="9525848" y="6634795"/>
                </a:cubicBezTo>
                <a:cubicBezTo>
                  <a:pt x="9505648" y="6634795"/>
                  <a:pt x="9489272" y="6618419"/>
                  <a:pt x="9489272" y="6598219"/>
                </a:cubicBezTo>
                <a:cubicBezTo>
                  <a:pt x="9489272" y="6578019"/>
                  <a:pt x="9505648" y="6561643"/>
                  <a:pt x="9525848" y="6561643"/>
                </a:cubicBezTo>
                <a:close/>
                <a:moveTo>
                  <a:pt x="9305167" y="6561643"/>
                </a:moveTo>
                <a:cubicBezTo>
                  <a:pt x="9325367" y="6561643"/>
                  <a:pt x="9341743" y="6578019"/>
                  <a:pt x="9341743" y="6598219"/>
                </a:cubicBezTo>
                <a:cubicBezTo>
                  <a:pt x="9341743" y="6618419"/>
                  <a:pt x="9325367" y="6634795"/>
                  <a:pt x="9305167" y="6634795"/>
                </a:cubicBezTo>
                <a:cubicBezTo>
                  <a:pt x="9284967" y="6634795"/>
                  <a:pt x="9268591" y="6618419"/>
                  <a:pt x="9268591" y="6598219"/>
                </a:cubicBezTo>
                <a:cubicBezTo>
                  <a:pt x="9268591" y="6578019"/>
                  <a:pt x="9284967" y="6561643"/>
                  <a:pt x="9305167" y="6561643"/>
                </a:cubicBezTo>
                <a:close/>
                <a:moveTo>
                  <a:pt x="9084486" y="6561643"/>
                </a:moveTo>
                <a:cubicBezTo>
                  <a:pt x="9104686" y="6561643"/>
                  <a:pt x="9121062" y="6578019"/>
                  <a:pt x="9121062" y="6598219"/>
                </a:cubicBezTo>
                <a:cubicBezTo>
                  <a:pt x="9121062" y="6618419"/>
                  <a:pt x="9104686" y="6634795"/>
                  <a:pt x="9084486" y="6634795"/>
                </a:cubicBezTo>
                <a:cubicBezTo>
                  <a:pt x="9064286" y="6634795"/>
                  <a:pt x="9047910" y="6618419"/>
                  <a:pt x="9047910" y="6598219"/>
                </a:cubicBezTo>
                <a:cubicBezTo>
                  <a:pt x="9047910" y="6578019"/>
                  <a:pt x="9064286" y="6561643"/>
                  <a:pt x="9084486" y="6561643"/>
                </a:cubicBezTo>
                <a:close/>
                <a:moveTo>
                  <a:pt x="8863805" y="6561643"/>
                </a:moveTo>
                <a:cubicBezTo>
                  <a:pt x="8884005" y="6561643"/>
                  <a:pt x="8900381" y="6578019"/>
                  <a:pt x="8900381" y="6598219"/>
                </a:cubicBezTo>
                <a:cubicBezTo>
                  <a:pt x="8900381" y="6618419"/>
                  <a:pt x="8884005" y="6634795"/>
                  <a:pt x="8863805" y="6634795"/>
                </a:cubicBezTo>
                <a:cubicBezTo>
                  <a:pt x="8843605" y="6634795"/>
                  <a:pt x="8827229" y="6618419"/>
                  <a:pt x="8827229" y="6598219"/>
                </a:cubicBezTo>
                <a:cubicBezTo>
                  <a:pt x="8827229" y="6578019"/>
                  <a:pt x="8843605" y="6561643"/>
                  <a:pt x="8863805" y="6561643"/>
                </a:cubicBezTo>
                <a:close/>
                <a:moveTo>
                  <a:pt x="8643124" y="6561643"/>
                </a:moveTo>
                <a:cubicBezTo>
                  <a:pt x="8663324" y="6561643"/>
                  <a:pt x="8679700" y="6578019"/>
                  <a:pt x="8679700" y="6598219"/>
                </a:cubicBezTo>
                <a:cubicBezTo>
                  <a:pt x="8679700" y="6618419"/>
                  <a:pt x="8663324" y="6634795"/>
                  <a:pt x="8643124" y="6634795"/>
                </a:cubicBezTo>
                <a:cubicBezTo>
                  <a:pt x="8622924" y="6634795"/>
                  <a:pt x="8606548" y="6618419"/>
                  <a:pt x="8606548" y="6598219"/>
                </a:cubicBezTo>
                <a:cubicBezTo>
                  <a:pt x="8606548" y="6578019"/>
                  <a:pt x="8622924" y="6561643"/>
                  <a:pt x="8643124" y="6561643"/>
                </a:cubicBezTo>
                <a:close/>
                <a:moveTo>
                  <a:pt x="8422443" y="6561643"/>
                </a:moveTo>
                <a:cubicBezTo>
                  <a:pt x="8442643" y="6561643"/>
                  <a:pt x="8459019" y="6578019"/>
                  <a:pt x="8459019" y="6598219"/>
                </a:cubicBezTo>
                <a:cubicBezTo>
                  <a:pt x="8459019" y="6618419"/>
                  <a:pt x="8442643" y="6634795"/>
                  <a:pt x="8422443" y="6634795"/>
                </a:cubicBezTo>
                <a:cubicBezTo>
                  <a:pt x="8402243" y="6634795"/>
                  <a:pt x="8385867" y="6618419"/>
                  <a:pt x="8385867" y="6598219"/>
                </a:cubicBezTo>
                <a:cubicBezTo>
                  <a:pt x="8385867" y="6578019"/>
                  <a:pt x="8402243" y="6561643"/>
                  <a:pt x="8422443" y="6561643"/>
                </a:cubicBezTo>
                <a:close/>
                <a:moveTo>
                  <a:pt x="8201762" y="6561643"/>
                </a:moveTo>
                <a:cubicBezTo>
                  <a:pt x="8221962" y="6561643"/>
                  <a:pt x="8238338" y="6578019"/>
                  <a:pt x="8238338" y="6598219"/>
                </a:cubicBezTo>
                <a:cubicBezTo>
                  <a:pt x="8238338" y="6618419"/>
                  <a:pt x="8221962" y="6634795"/>
                  <a:pt x="8201762" y="6634795"/>
                </a:cubicBezTo>
                <a:cubicBezTo>
                  <a:pt x="8181562" y="6634795"/>
                  <a:pt x="8165186" y="6618419"/>
                  <a:pt x="8165186" y="6598219"/>
                </a:cubicBezTo>
                <a:cubicBezTo>
                  <a:pt x="8165186" y="6578019"/>
                  <a:pt x="8181562" y="6561643"/>
                  <a:pt x="8201762" y="6561643"/>
                </a:cubicBezTo>
                <a:close/>
                <a:moveTo>
                  <a:pt x="7981081" y="6561643"/>
                </a:moveTo>
                <a:cubicBezTo>
                  <a:pt x="8001281" y="6561643"/>
                  <a:pt x="8017657" y="6578019"/>
                  <a:pt x="8017657" y="6598219"/>
                </a:cubicBezTo>
                <a:cubicBezTo>
                  <a:pt x="8017657" y="6618419"/>
                  <a:pt x="8001281" y="6634795"/>
                  <a:pt x="7981081" y="6634795"/>
                </a:cubicBezTo>
                <a:cubicBezTo>
                  <a:pt x="7960881" y="6634795"/>
                  <a:pt x="7944505" y="6618419"/>
                  <a:pt x="7944505" y="6598219"/>
                </a:cubicBezTo>
                <a:cubicBezTo>
                  <a:pt x="7944505" y="6578019"/>
                  <a:pt x="7960881" y="6561643"/>
                  <a:pt x="7981081" y="6561643"/>
                </a:cubicBezTo>
                <a:close/>
                <a:moveTo>
                  <a:pt x="7760400" y="6561643"/>
                </a:moveTo>
                <a:cubicBezTo>
                  <a:pt x="7780600" y="6561643"/>
                  <a:pt x="7796976" y="6578019"/>
                  <a:pt x="7796976" y="6598219"/>
                </a:cubicBezTo>
                <a:cubicBezTo>
                  <a:pt x="7796976" y="6618419"/>
                  <a:pt x="7780600" y="6634795"/>
                  <a:pt x="7760400" y="6634795"/>
                </a:cubicBezTo>
                <a:cubicBezTo>
                  <a:pt x="7740200" y="6634795"/>
                  <a:pt x="7723824" y="6618419"/>
                  <a:pt x="7723824" y="6598219"/>
                </a:cubicBezTo>
                <a:cubicBezTo>
                  <a:pt x="7723824" y="6578019"/>
                  <a:pt x="7740200" y="6561643"/>
                  <a:pt x="7760400" y="6561643"/>
                </a:cubicBezTo>
                <a:close/>
                <a:moveTo>
                  <a:pt x="7539719" y="6561643"/>
                </a:moveTo>
                <a:cubicBezTo>
                  <a:pt x="7559919" y="6561643"/>
                  <a:pt x="7576295" y="6578019"/>
                  <a:pt x="7576295" y="6598219"/>
                </a:cubicBezTo>
                <a:cubicBezTo>
                  <a:pt x="7576295" y="6618419"/>
                  <a:pt x="7559919" y="6634795"/>
                  <a:pt x="7539719" y="6634795"/>
                </a:cubicBezTo>
                <a:cubicBezTo>
                  <a:pt x="7519519" y="6634795"/>
                  <a:pt x="7503143" y="6618419"/>
                  <a:pt x="7503143" y="6598219"/>
                </a:cubicBezTo>
                <a:cubicBezTo>
                  <a:pt x="7503143" y="6578019"/>
                  <a:pt x="7519519" y="6561643"/>
                  <a:pt x="7539719" y="6561643"/>
                </a:cubicBezTo>
                <a:close/>
                <a:moveTo>
                  <a:pt x="7319038" y="6561643"/>
                </a:moveTo>
                <a:cubicBezTo>
                  <a:pt x="7339238" y="6561643"/>
                  <a:pt x="7355614" y="6578019"/>
                  <a:pt x="7355614" y="6598219"/>
                </a:cubicBezTo>
                <a:cubicBezTo>
                  <a:pt x="7355614" y="6618419"/>
                  <a:pt x="7339238" y="6634795"/>
                  <a:pt x="7319038" y="6634795"/>
                </a:cubicBezTo>
                <a:cubicBezTo>
                  <a:pt x="7298838" y="6634795"/>
                  <a:pt x="7282462" y="6618419"/>
                  <a:pt x="7282462" y="6598219"/>
                </a:cubicBezTo>
                <a:cubicBezTo>
                  <a:pt x="7282462" y="6578019"/>
                  <a:pt x="7298838" y="6561643"/>
                  <a:pt x="7319038" y="6561643"/>
                </a:cubicBezTo>
                <a:close/>
                <a:moveTo>
                  <a:pt x="7098357" y="6561643"/>
                </a:moveTo>
                <a:cubicBezTo>
                  <a:pt x="7118557" y="6561643"/>
                  <a:pt x="7134933" y="6578019"/>
                  <a:pt x="7134933" y="6598219"/>
                </a:cubicBezTo>
                <a:cubicBezTo>
                  <a:pt x="7134933" y="6618419"/>
                  <a:pt x="7118557" y="6634795"/>
                  <a:pt x="7098357" y="6634795"/>
                </a:cubicBezTo>
                <a:cubicBezTo>
                  <a:pt x="7078157" y="6634795"/>
                  <a:pt x="7061781" y="6618419"/>
                  <a:pt x="7061781" y="6598219"/>
                </a:cubicBezTo>
                <a:cubicBezTo>
                  <a:pt x="7061781" y="6578019"/>
                  <a:pt x="7078157" y="6561643"/>
                  <a:pt x="7098357" y="6561643"/>
                </a:cubicBezTo>
                <a:close/>
                <a:moveTo>
                  <a:pt x="6877676" y="6561643"/>
                </a:moveTo>
                <a:cubicBezTo>
                  <a:pt x="6897876" y="6561643"/>
                  <a:pt x="6914252" y="6578019"/>
                  <a:pt x="6914252" y="6598219"/>
                </a:cubicBezTo>
                <a:cubicBezTo>
                  <a:pt x="6914252" y="6618419"/>
                  <a:pt x="6897876" y="6634795"/>
                  <a:pt x="6877676" y="6634795"/>
                </a:cubicBezTo>
                <a:cubicBezTo>
                  <a:pt x="6857476" y="6634795"/>
                  <a:pt x="6841100" y="6618419"/>
                  <a:pt x="6841100" y="6598219"/>
                </a:cubicBezTo>
                <a:cubicBezTo>
                  <a:pt x="6841100" y="6578019"/>
                  <a:pt x="6857476" y="6561643"/>
                  <a:pt x="6877676" y="6561643"/>
                </a:cubicBezTo>
                <a:close/>
                <a:moveTo>
                  <a:pt x="6656995" y="6561643"/>
                </a:moveTo>
                <a:cubicBezTo>
                  <a:pt x="6677195" y="6561643"/>
                  <a:pt x="6693571" y="6578019"/>
                  <a:pt x="6693571" y="6598219"/>
                </a:cubicBezTo>
                <a:cubicBezTo>
                  <a:pt x="6693571" y="6618419"/>
                  <a:pt x="6677195" y="6634795"/>
                  <a:pt x="6656995" y="6634795"/>
                </a:cubicBezTo>
                <a:cubicBezTo>
                  <a:pt x="6636795" y="6634795"/>
                  <a:pt x="6620419" y="6618419"/>
                  <a:pt x="6620419" y="6598219"/>
                </a:cubicBezTo>
                <a:cubicBezTo>
                  <a:pt x="6620419" y="6578019"/>
                  <a:pt x="6636795" y="6561643"/>
                  <a:pt x="6656995" y="6561643"/>
                </a:cubicBezTo>
                <a:close/>
                <a:moveTo>
                  <a:pt x="6436314" y="6561643"/>
                </a:moveTo>
                <a:cubicBezTo>
                  <a:pt x="6456514" y="6561643"/>
                  <a:pt x="6472890" y="6578019"/>
                  <a:pt x="6472890" y="6598219"/>
                </a:cubicBezTo>
                <a:cubicBezTo>
                  <a:pt x="6472890" y="6618419"/>
                  <a:pt x="6456514" y="6634795"/>
                  <a:pt x="6436314" y="6634795"/>
                </a:cubicBezTo>
                <a:cubicBezTo>
                  <a:pt x="6416114" y="6634795"/>
                  <a:pt x="6399738" y="6618419"/>
                  <a:pt x="6399738" y="6598219"/>
                </a:cubicBezTo>
                <a:cubicBezTo>
                  <a:pt x="6399738" y="6578019"/>
                  <a:pt x="6416114" y="6561643"/>
                  <a:pt x="6436314" y="6561643"/>
                </a:cubicBezTo>
                <a:close/>
                <a:moveTo>
                  <a:pt x="6215633" y="6561643"/>
                </a:moveTo>
                <a:cubicBezTo>
                  <a:pt x="6235833" y="6561643"/>
                  <a:pt x="6252209" y="6578019"/>
                  <a:pt x="6252209" y="6598219"/>
                </a:cubicBezTo>
                <a:cubicBezTo>
                  <a:pt x="6252209" y="6618419"/>
                  <a:pt x="6235833" y="6634795"/>
                  <a:pt x="6215633" y="6634795"/>
                </a:cubicBezTo>
                <a:cubicBezTo>
                  <a:pt x="6195433" y="6634795"/>
                  <a:pt x="6179057" y="6618419"/>
                  <a:pt x="6179057" y="6598219"/>
                </a:cubicBezTo>
                <a:cubicBezTo>
                  <a:pt x="6179057" y="6578019"/>
                  <a:pt x="6195433" y="6561643"/>
                  <a:pt x="6215633" y="6561643"/>
                </a:cubicBezTo>
                <a:close/>
                <a:moveTo>
                  <a:pt x="5994952" y="6561643"/>
                </a:moveTo>
                <a:cubicBezTo>
                  <a:pt x="6015152" y="6561643"/>
                  <a:pt x="6031528" y="6578019"/>
                  <a:pt x="6031528" y="6598219"/>
                </a:cubicBezTo>
                <a:cubicBezTo>
                  <a:pt x="6031528" y="6618419"/>
                  <a:pt x="6015152" y="6634795"/>
                  <a:pt x="5994952" y="6634795"/>
                </a:cubicBezTo>
                <a:cubicBezTo>
                  <a:pt x="5974752" y="6634795"/>
                  <a:pt x="5958376" y="6618419"/>
                  <a:pt x="5958376" y="6598219"/>
                </a:cubicBezTo>
                <a:cubicBezTo>
                  <a:pt x="5958376" y="6578019"/>
                  <a:pt x="5974752" y="6561643"/>
                  <a:pt x="5994952" y="6561643"/>
                </a:cubicBezTo>
                <a:close/>
                <a:moveTo>
                  <a:pt x="5774272" y="6561643"/>
                </a:moveTo>
                <a:cubicBezTo>
                  <a:pt x="5794472" y="6561643"/>
                  <a:pt x="5810848" y="6578019"/>
                  <a:pt x="5810848" y="6598219"/>
                </a:cubicBezTo>
                <a:cubicBezTo>
                  <a:pt x="5810848" y="6618419"/>
                  <a:pt x="5794472" y="6634795"/>
                  <a:pt x="5774272" y="6634795"/>
                </a:cubicBezTo>
                <a:cubicBezTo>
                  <a:pt x="5754073" y="6634795"/>
                  <a:pt x="5737697" y="6618419"/>
                  <a:pt x="5737697" y="6598219"/>
                </a:cubicBezTo>
                <a:cubicBezTo>
                  <a:pt x="5737697" y="6578019"/>
                  <a:pt x="5754073" y="6561643"/>
                  <a:pt x="5774272" y="6561643"/>
                </a:cubicBezTo>
                <a:close/>
                <a:moveTo>
                  <a:pt x="5553593" y="6561643"/>
                </a:moveTo>
                <a:cubicBezTo>
                  <a:pt x="5573793" y="6561643"/>
                  <a:pt x="5590169" y="6578019"/>
                  <a:pt x="5590169" y="6598219"/>
                </a:cubicBezTo>
                <a:cubicBezTo>
                  <a:pt x="5590169" y="6618419"/>
                  <a:pt x="5573793" y="6634795"/>
                  <a:pt x="5553593" y="6634795"/>
                </a:cubicBezTo>
                <a:cubicBezTo>
                  <a:pt x="5533393" y="6634795"/>
                  <a:pt x="5517018" y="6618419"/>
                  <a:pt x="5517018" y="6598219"/>
                </a:cubicBezTo>
                <a:cubicBezTo>
                  <a:pt x="5517018" y="6578019"/>
                  <a:pt x="5533393" y="6561643"/>
                  <a:pt x="5553593" y="6561643"/>
                </a:cubicBezTo>
                <a:close/>
                <a:moveTo>
                  <a:pt x="5332913" y="6561643"/>
                </a:moveTo>
                <a:cubicBezTo>
                  <a:pt x="5353113" y="6561643"/>
                  <a:pt x="5369490" y="6578019"/>
                  <a:pt x="5369490" y="6598219"/>
                </a:cubicBezTo>
                <a:cubicBezTo>
                  <a:pt x="5369490" y="6618419"/>
                  <a:pt x="5353113" y="6634795"/>
                  <a:pt x="5332913" y="6634795"/>
                </a:cubicBezTo>
                <a:cubicBezTo>
                  <a:pt x="5312714" y="6634795"/>
                  <a:pt x="5296337" y="6618419"/>
                  <a:pt x="5296337" y="6598219"/>
                </a:cubicBezTo>
                <a:cubicBezTo>
                  <a:pt x="5296337" y="6578019"/>
                  <a:pt x="5312714" y="6561643"/>
                  <a:pt x="5332913" y="6561643"/>
                </a:cubicBezTo>
                <a:close/>
                <a:moveTo>
                  <a:pt x="5112230" y="6561643"/>
                </a:moveTo>
                <a:cubicBezTo>
                  <a:pt x="5132433" y="6561643"/>
                  <a:pt x="5148807" y="6578019"/>
                  <a:pt x="5148807" y="6598219"/>
                </a:cubicBezTo>
                <a:cubicBezTo>
                  <a:pt x="5148807" y="6618419"/>
                  <a:pt x="5132433" y="6634795"/>
                  <a:pt x="5112230" y="6634795"/>
                </a:cubicBezTo>
                <a:cubicBezTo>
                  <a:pt x="5092030" y="6634795"/>
                  <a:pt x="5075655" y="6618419"/>
                  <a:pt x="5075655" y="6598219"/>
                </a:cubicBezTo>
                <a:cubicBezTo>
                  <a:pt x="5075655" y="6578019"/>
                  <a:pt x="5092030" y="6561643"/>
                  <a:pt x="5112230" y="6561643"/>
                </a:cubicBezTo>
                <a:close/>
                <a:moveTo>
                  <a:pt x="4891552" y="6561643"/>
                </a:moveTo>
                <a:cubicBezTo>
                  <a:pt x="4911751" y="6561643"/>
                  <a:pt x="4928127" y="6578019"/>
                  <a:pt x="4928127" y="6598219"/>
                </a:cubicBezTo>
                <a:cubicBezTo>
                  <a:pt x="4928127" y="6618419"/>
                  <a:pt x="4911751" y="6634795"/>
                  <a:pt x="4891552" y="6634795"/>
                </a:cubicBezTo>
                <a:cubicBezTo>
                  <a:pt x="4871352" y="6634795"/>
                  <a:pt x="4854975" y="6618419"/>
                  <a:pt x="4854975" y="6598219"/>
                </a:cubicBezTo>
                <a:cubicBezTo>
                  <a:pt x="4854975" y="6578019"/>
                  <a:pt x="4871352" y="6561643"/>
                  <a:pt x="4891552" y="6561643"/>
                </a:cubicBezTo>
                <a:close/>
                <a:moveTo>
                  <a:pt x="4670871" y="6561643"/>
                </a:moveTo>
                <a:cubicBezTo>
                  <a:pt x="4691070" y="6561643"/>
                  <a:pt x="4707447" y="6578019"/>
                  <a:pt x="4707447" y="6598219"/>
                </a:cubicBezTo>
                <a:cubicBezTo>
                  <a:pt x="4707447" y="6618419"/>
                  <a:pt x="4691070" y="6634795"/>
                  <a:pt x="4670871" y="6634795"/>
                </a:cubicBezTo>
                <a:cubicBezTo>
                  <a:pt x="4650672" y="6634795"/>
                  <a:pt x="4634295" y="6618419"/>
                  <a:pt x="4634295" y="6598219"/>
                </a:cubicBezTo>
                <a:cubicBezTo>
                  <a:pt x="4634295" y="6578019"/>
                  <a:pt x="4650672" y="6561643"/>
                  <a:pt x="4670871" y="6561643"/>
                </a:cubicBezTo>
                <a:close/>
                <a:moveTo>
                  <a:pt x="4450188" y="6561643"/>
                </a:moveTo>
                <a:cubicBezTo>
                  <a:pt x="4470390" y="6561643"/>
                  <a:pt x="4486764" y="6578019"/>
                  <a:pt x="4486764" y="6598219"/>
                </a:cubicBezTo>
                <a:cubicBezTo>
                  <a:pt x="4486764" y="6618419"/>
                  <a:pt x="4470390" y="6634795"/>
                  <a:pt x="4450188" y="6634795"/>
                </a:cubicBezTo>
                <a:cubicBezTo>
                  <a:pt x="4429988" y="6634795"/>
                  <a:pt x="4413613" y="6618419"/>
                  <a:pt x="4413613" y="6598219"/>
                </a:cubicBezTo>
                <a:cubicBezTo>
                  <a:pt x="4413613" y="6578019"/>
                  <a:pt x="4429988" y="6561643"/>
                  <a:pt x="4450188" y="6561643"/>
                </a:cubicBezTo>
                <a:close/>
                <a:moveTo>
                  <a:pt x="4229507" y="6561643"/>
                </a:moveTo>
                <a:cubicBezTo>
                  <a:pt x="4249708" y="6561643"/>
                  <a:pt x="4266084" y="6578019"/>
                  <a:pt x="4266084" y="6598219"/>
                </a:cubicBezTo>
                <a:cubicBezTo>
                  <a:pt x="4266084" y="6618419"/>
                  <a:pt x="4249708" y="6634795"/>
                  <a:pt x="4229507" y="6634795"/>
                </a:cubicBezTo>
                <a:cubicBezTo>
                  <a:pt x="4209307" y="6634795"/>
                  <a:pt x="4192931" y="6618419"/>
                  <a:pt x="4192931" y="6598219"/>
                </a:cubicBezTo>
                <a:cubicBezTo>
                  <a:pt x="4192931" y="6578019"/>
                  <a:pt x="4209307" y="6561643"/>
                  <a:pt x="4229507" y="6561643"/>
                </a:cubicBezTo>
                <a:close/>
                <a:moveTo>
                  <a:pt x="4008847" y="6561643"/>
                </a:moveTo>
                <a:cubicBezTo>
                  <a:pt x="4029045" y="6561643"/>
                  <a:pt x="4045426" y="6578019"/>
                  <a:pt x="4045426" y="6598219"/>
                </a:cubicBezTo>
                <a:cubicBezTo>
                  <a:pt x="4045426" y="6618419"/>
                  <a:pt x="4029045" y="6634795"/>
                  <a:pt x="4008847" y="6634795"/>
                </a:cubicBezTo>
                <a:cubicBezTo>
                  <a:pt x="3988642" y="6634795"/>
                  <a:pt x="3972267" y="6618419"/>
                  <a:pt x="3972267" y="6598219"/>
                </a:cubicBezTo>
                <a:cubicBezTo>
                  <a:pt x="3972267" y="6578019"/>
                  <a:pt x="3988642" y="6561643"/>
                  <a:pt x="4008847" y="6561643"/>
                </a:cubicBezTo>
                <a:close/>
                <a:moveTo>
                  <a:pt x="3788160" y="6561643"/>
                </a:moveTo>
                <a:cubicBezTo>
                  <a:pt x="3808367" y="6561643"/>
                  <a:pt x="3824738" y="6578019"/>
                  <a:pt x="3824738" y="6598219"/>
                </a:cubicBezTo>
                <a:cubicBezTo>
                  <a:pt x="3824738" y="6618419"/>
                  <a:pt x="3808367" y="6634795"/>
                  <a:pt x="3788160" y="6634795"/>
                </a:cubicBezTo>
                <a:cubicBezTo>
                  <a:pt x="3767965" y="6634795"/>
                  <a:pt x="3751588" y="6618419"/>
                  <a:pt x="3751588" y="6598219"/>
                </a:cubicBezTo>
                <a:cubicBezTo>
                  <a:pt x="3751588" y="6578019"/>
                  <a:pt x="3767965" y="6561643"/>
                  <a:pt x="3788160" y="6561643"/>
                </a:cubicBezTo>
                <a:close/>
                <a:moveTo>
                  <a:pt x="3567479" y="6561643"/>
                </a:moveTo>
                <a:cubicBezTo>
                  <a:pt x="3587675" y="6561643"/>
                  <a:pt x="3604051" y="6578019"/>
                  <a:pt x="3604051" y="6598219"/>
                </a:cubicBezTo>
                <a:cubicBezTo>
                  <a:pt x="3604051" y="6618419"/>
                  <a:pt x="3587675" y="6634795"/>
                  <a:pt x="3567479" y="6634795"/>
                </a:cubicBezTo>
                <a:cubicBezTo>
                  <a:pt x="3547276" y="6634795"/>
                  <a:pt x="3530901" y="6618419"/>
                  <a:pt x="3530901" y="6598219"/>
                </a:cubicBezTo>
                <a:cubicBezTo>
                  <a:pt x="3530901" y="6578019"/>
                  <a:pt x="3547276" y="6561643"/>
                  <a:pt x="3567479" y="6561643"/>
                </a:cubicBezTo>
                <a:close/>
                <a:moveTo>
                  <a:pt x="3346801" y="6561643"/>
                </a:moveTo>
                <a:cubicBezTo>
                  <a:pt x="3367001" y="6561643"/>
                  <a:pt x="3383375" y="6578019"/>
                  <a:pt x="3383375" y="6598219"/>
                </a:cubicBezTo>
                <a:cubicBezTo>
                  <a:pt x="3383375" y="6618419"/>
                  <a:pt x="3367001" y="6634795"/>
                  <a:pt x="3346801" y="6634795"/>
                </a:cubicBezTo>
                <a:cubicBezTo>
                  <a:pt x="3326603" y="6634795"/>
                  <a:pt x="3310228" y="6618419"/>
                  <a:pt x="3310228" y="6598219"/>
                </a:cubicBezTo>
                <a:cubicBezTo>
                  <a:pt x="3310228" y="6578019"/>
                  <a:pt x="3326603" y="6561643"/>
                  <a:pt x="3346801" y="6561643"/>
                </a:cubicBezTo>
                <a:close/>
                <a:moveTo>
                  <a:pt x="3126126" y="6561643"/>
                </a:moveTo>
                <a:cubicBezTo>
                  <a:pt x="3146320" y="6561643"/>
                  <a:pt x="3162696" y="6578019"/>
                  <a:pt x="3162696" y="6598219"/>
                </a:cubicBezTo>
                <a:cubicBezTo>
                  <a:pt x="3162696" y="6618419"/>
                  <a:pt x="3146320" y="6634795"/>
                  <a:pt x="3126126" y="6634795"/>
                </a:cubicBezTo>
                <a:cubicBezTo>
                  <a:pt x="3105923" y="6634795"/>
                  <a:pt x="3089541" y="6618419"/>
                  <a:pt x="3089541" y="6598219"/>
                </a:cubicBezTo>
                <a:cubicBezTo>
                  <a:pt x="3089541" y="6578019"/>
                  <a:pt x="3105923" y="6561643"/>
                  <a:pt x="3126126" y="6561643"/>
                </a:cubicBezTo>
                <a:close/>
                <a:moveTo>
                  <a:pt x="2905436" y="6561643"/>
                </a:moveTo>
                <a:cubicBezTo>
                  <a:pt x="2925637" y="6561643"/>
                  <a:pt x="2942013" y="6578019"/>
                  <a:pt x="2942013" y="6598219"/>
                </a:cubicBezTo>
                <a:cubicBezTo>
                  <a:pt x="2942013" y="6618419"/>
                  <a:pt x="2925637" y="6634795"/>
                  <a:pt x="2905436" y="6634795"/>
                </a:cubicBezTo>
                <a:cubicBezTo>
                  <a:pt x="2885243" y="6634795"/>
                  <a:pt x="2868866" y="6618419"/>
                  <a:pt x="2868866" y="6598219"/>
                </a:cubicBezTo>
                <a:cubicBezTo>
                  <a:pt x="2868866" y="6578019"/>
                  <a:pt x="2885243" y="6561643"/>
                  <a:pt x="2905436" y="6561643"/>
                </a:cubicBezTo>
                <a:close/>
                <a:moveTo>
                  <a:pt x="2684758" y="6561643"/>
                </a:moveTo>
                <a:cubicBezTo>
                  <a:pt x="2704958" y="6561643"/>
                  <a:pt x="2721329" y="6578019"/>
                  <a:pt x="2721329" y="6598219"/>
                </a:cubicBezTo>
                <a:cubicBezTo>
                  <a:pt x="2721329" y="6618419"/>
                  <a:pt x="2704958" y="6634795"/>
                  <a:pt x="2684758" y="6634795"/>
                </a:cubicBezTo>
                <a:cubicBezTo>
                  <a:pt x="2664554" y="6634795"/>
                  <a:pt x="2648177" y="6618419"/>
                  <a:pt x="2648177" y="6598219"/>
                </a:cubicBezTo>
                <a:cubicBezTo>
                  <a:pt x="2648177" y="6578019"/>
                  <a:pt x="2664554" y="6561643"/>
                  <a:pt x="2684758" y="6561643"/>
                </a:cubicBezTo>
                <a:close/>
                <a:moveTo>
                  <a:pt x="2464071" y="6561643"/>
                </a:moveTo>
                <a:cubicBezTo>
                  <a:pt x="2484272" y="6561643"/>
                  <a:pt x="2500650" y="6578019"/>
                  <a:pt x="2500650" y="6598219"/>
                </a:cubicBezTo>
                <a:cubicBezTo>
                  <a:pt x="2500650" y="6618419"/>
                  <a:pt x="2484272" y="6634795"/>
                  <a:pt x="2464071" y="6634795"/>
                </a:cubicBezTo>
                <a:cubicBezTo>
                  <a:pt x="2443875" y="6634795"/>
                  <a:pt x="2427500" y="6618419"/>
                  <a:pt x="2427500" y="6598219"/>
                </a:cubicBezTo>
                <a:cubicBezTo>
                  <a:pt x="2427500" y="6578019"/>
                  <a:pt x="2443875" y="6561643"/>
                  <a:pt x="2464071" y="6561643"/>
                </a:cubicBezTo>
                <a:close/>
                <a:moveTo>
                  <a:pt x="2243393" y="6561643"/>
                </a:moveTo>
                <a:cubicBezTo>
                  <a:pt x="2263591" y="6561643"/>
                  <a:pt x="2279972" y="6578019"/>
                  <a:pt x="2279972" y="6598219"/>
                </a:cubicBezTo>
                <a:cubicBezTo>
                  <a:pt x="2279972" y="6618419"/>
                  <a:pt x="2263591" y="6634795"/>
                  <a:pt x="2243393" y="6634795"/>
                </a:cubicBezTo>
                <a:cubicBezTo>
                  <a:pt x="2223191" y="6634795"/>
                  <a:pt x="2206817" y="6618419"/>
                  <a:pt x="2206817" y="6598219"/>
                </a:cubicBezTo>
                <a:cubicBezTo>
                  <a:pt x="2206817" y="6578019"/>
                  <a:pt x="2223191" y="6561643"/>
                  <a:pt x="2243393" y="6561643"/>
                </a:cubicBezTo>
                <a:close/>
                <a:moveTo>
                  <a:pt x="2022713" y="6561643"/>
                </a:moveTo>
                <a:cubicBezTo>
                  <a:pt x="2042913" y="6561643"/>
                  <a:pt x="2059288" y="6578019"/>
                  <a:pt x="2059288" y="6598219"/>
                </a:cubicBezTo>
                <a:cubicBezTo>
                  <a:pt x="2059288" y="6618419"/>
                  <a:pt x="2042913" y="6634795"/>
                  <a:pt x="2022713" y="6634795"/>
                </a:cubicBezTo>
                <a:cubicBezTo>
                  <a:pt x="2002514" y="6634795"/>
                  <a:pt x="1986176" y="6618419"/>
                  <a:pt x="1986176" y="6598219"/>
                </a:cubicBezTo>
                <a:cubicBezTo>
                  <a:pt x="1986176" y="6578019"/>
                  <a:pt x="2002514" y="6561643"/>
                  <a:pt x="2022713" y="6561643"/>
                </a:cubicBezTo>
                <a:close/>
                <a:moveTo>
                  <a:pt x="1802066" y="6561643"/>
                </a:moveTo>
                <a:cubicBezTo>
                  <a:pt x="1822265" y="6561643"/>
                  <a:pt x="1838642" y="6578019"/>
                  <a:pt x="1838642" y="6598219"/>
                </a:cubicBezTo>
                <a:cubicBezTo>
                  <a:pt x="1838642" y="6618419"/>
                  <a:pt x="1822265" y="6634795"/>
                  <a:pt x="1802066" y="6634795"/>
                </a:cubicBezTo>
                <a:cubicBezTo>
                  <a:pt x="1781865" y="6634795"/>
                  <a:pt x="1765489" y="6618419"/>
                  <a:pt x="1765489" y="6598219"/>
                </a:cubicBezTo>
                <a:cubicBezTo>
                  <a:pt x="1765489" y="6578019"/>
                  <a:pt x="1781865" y="6561643"/>
                  <a:pt x="1802066" y="6561643"/>
                </a:cubicBezTo>
                <a:close/>
                <a:moveTo>
                  <a:pt x="1581379" y="6561643"/>
                </a:moveTo>
                <a:cubicBezTo>
                  <a:pt x="1601580" y="6561643"/>
                  <a:pt x="1617956" y="6578019"/>
                  <a:pt x="1617956" y="6598219"/>
                </a:cubicBezTo>
                <a:cubicBezTo>
                  <a:pt x="1617956" y="6618419"/>
                  <a:pt x="1601580" y="6634795"/>
                  <a:pt x="1581379" y="6634795"/>
                </a:cubicBezTo>
                <a:cubicBezTo>
                  <a:pt x="1561180" y="6634795"/>
                  <a:pt x="1544804" y="6618419"/>
                  <a:pt x="1544804" y="6598219"/>
                </a:cubicBezTo>
                <a:cubicBezTo>
                  <a:pt x="1544804" y="6578019"/>
                  <a:pt x="1561180" y="6561643"/>
                  <a:pt x="1581379" y="6561643"/>
                </a:cubicBezTo>
                <a:close/>
                <a:moveTo>
                  <a:pt x="1360694" y="6561643"/>
                </a:moveTo>
                <a:cubicBezTo>
                  <a:pt x="1380894" y="6561643"/>
                  <a:pt x="1397270" y="6578019"/>
                  <a:pt x="1397270" y="6598219"/>
                </a:cubicBezTo>
                <a:cubicBezTo>
                  <a:pt x="1397270" y="6618419"/>
                  <a:pt x="1380894" y="6634795"/>
                  <a:pt x="1360694" y="6634795"/>
                </a:cubicBezTo>
                <a:cubicBezTo>
                  <a:pt x="1340494" y="6634795"/>
                  <a:pt x="1324118" y="6618419"/>
                  <a:pt x="1324118" y="6598219"/>
                </a:cubicBezTo>
                <a:cubicBezTo>
                  <a:pt x="1324118" y="6578019"/>
                  <a:pt x="1340494" y="6561643"/>
                  <a:pt x="1360694" y="6561643"/>
                </a:cubicBezTo>
                <a:close/>
                <a:moveTo>
                  <a:pt x="1140008" y="6561643"/>
                </a:moveTo>
                <a:cubicBezTo>
                  <a:pt x="1160208" y="6561643"/>
                  <a:pt x="1176584" y="6578019"/>
                  <a:pt x="1176584" y="6598219"/>
                </a:cubicBezTo>
                <a:cubicBezTo>
                  <a:pt x="1176584" y="6618419"/>
                  <a:pt x="1160208" y="6634795"/>
                  <a:pt x="1140008" y="6634795"/>
                </a:cubicBezTo>
                <a:cubicBezTo>
                  <a:pt x="1119808" y="6634795"/>
                  <a:pt x="1103432" y="6618419"/>
                  <a:pt x="1103432" y="6598219"/>
                </a:cubicBezTo>
                <a:cubicBezTo>
                  <a:pt x="1103432" y="6578019"/>
                  <a:pt x="1119808" y="6561643"/>
                  <a:pt x="1140008" y="6561643"/>
                </a:cubicBezTo>
                <a:close/>
                <a:moveTo>
                  <a:pt x="919322" y="6561643"/>
                </a:moveTo>
                <a:cubicBezTo>
                  <a:pt x="939522" y="6561643"/>
                  <a:pt x="955898" y="6578019"/>
                  <a:pt x="955898" y="6598219"/>
                </a:cubicBezTo>
                <a:cubicBezTo>
                  <a:pt x="955898" y="6618419"/>
                  <a:pt x="939522" y="6634795"/>
                  <a:pt x="919322" y="6634795"/>
                </a:cubicBezTo>
                <a:cubicBezTo>
                  <a:pt x="899122" y="6634795"/>
                  <a:pt x="882746" y="6618419"/>
                  <a:pt x="882746" y="6598219"/>
                </a:cubicBezTo>
                <a:cubicBezTo>
                  <a:pt x="882746" y="6578019"/>
                  <a:pt x="899122" y="6561643"/>
                  <a:pt x="919322" y="6561643"/>
                </a:cubicBezTo>
                <a:close/>
                <a:moveTo>
                  <a:pt x="698636" y="6561643"/>
                </a:moveTo>
                <a:cubicBezTo>
                  <a:pt x="718835" y="6561643"/>
                  <a:pt x="735211" y="6578019"/>
                  <a:pt x="735211" y="6598219"/>
                </a:cubicBezTo>
                <a:cubicBezTo>
                  <a:pt x="735211" y="6618419"/>
                  <a:pt x="718835" y="6634795"/>
                  <a:pt x="698636" y="6634795"/>
                </a:cubicBezTo>
                <a:cubicBezTo>
                  <a:pt x="678436" y="6634795"/>
                  <a:pt x="662059" y="6618419"/>
                  <a:pt x="662059" y="6598219"/>
                </a:cubicBezTo>
                <a:cubicBezTo>
                  <a:pt x="662059" y="6578019"/>
                  <a:pt x="678436" y="6561643"/>
                  <a:pt x="698636" y="6561643"/>
                </a:cubicBezTo>
                <a:close/>
                <a:moveTo>
                  <a:pt x="477949" y="6561643"/>
                </a:moveTo>
                <a:cubicBezTo>
                  <a:pt x="498149" y="6561643"/>
                  <a:pt x="514525" y="6578019"/>
                  <a:pt x="514525" y="6598219"/>
                </a:cubicBezTo>
                <a:cubicBezTo>
                  <a:pt x="514525" y="6618419"/>
                  <a:pt x="498149" y="6634795"/>
                  <a:pt x="477949" y="6634795"/>
                </a:cubicBezTo>
                <a:cubicBezTo>
                  <a:pt x="457749" y="6634795"/>
                  <a:pt x="441373" y="6618419"/>
                  <a:pt x="441373" y="6598219"/>
                </a:cubicBezTo>
                <a:cubicBezTo>
                  <a:pt x="441373" y="6578019"/>
                  <a:pt x="457749" y="6561643"/>
                  <a:pt x="477949" y="6561643"/>
                </a:cubicBezTo>
                <a:close/>
                <a:moveTo>
                  <a:pt x="257263" y="6561643"/>
                </a:moveTo>
                <a:cubicBezTo>
                  <a:pt x="277463" y="6561643"/>
                  <a:pt x="293839" y="6578019"/>
                  <a:pt x="293839" y="6598219"/>
                </a:cubicBezTo>
                <a:cubicBezTo>
                  <a:pt x="293839" y="6618419"/>
                  <a:pt x="277463" y="6634795"/>
                  <a:pt x="257263" y="6634795"/>
                </a:cubicBezTo>
                <a:cubicBezTo>
                  <a:pt x="237063" y="6634795"/>
                  <a:pt x="220687" y="6618419"/>
                  <a:pt x="220687" y="6598219"/>
                </a:cubicBezTo>
                <a:cubicBezTo>
                  <a:pt x="220687" y="6578019"/>
                  <a:pt x="237063" y="6561643"/>
                  <a:pt x="257263" y="6561643"/>
                </a:cubicBezTo>
                <a:close/>
                <a:moveTo>
                  <a:pt x="36576" y="6561643"/>
                </a:moveTo>
                <a:cubicBezTo>
                  <a:pt x="56776" y="6561643"/>
                  <a:pt x="73152" y="6578019"/>
                  <a:pt x="73152" y="6598219"/>
                </a:cubicBezTo>
                <a:cubicBezTo>
                  <a:pt x="73152" y="6618419"/>
                  <a:pt x="56776" y="6634795"/>
                  <a:pt x="36576" y="6634795"/>
                </a:cubicBezTo>
                <a:cubicBezTo>
                  <a:pt x="16376" y="6634795"/>
                  <a:pt x="0" y="6618419"/>
                  <a:pt x="0" y="6598219"/>
                </a:cubicBezTo>
                <a:cubicBezTo>
                  <a:pt x="0" y="6578019"/>
                  <a:pt x="16376" y="6561643"/>
                  <a:pt x="36576" y="6561643"/>
                </a:cubicBezTo>
                <a:close/>
                <a:moveTo>
                  <a:pt x="11953343" y="6349977"/>
                </a:moveTo>
                <a:cubicBezTo>
                  <a:pt x="11973543" y="6349977"/>
                  <a:pt x="11989919" y="6366353"/>
                  <a:pt x="11989919" y="6386553"/>
                </a:cubicBezTo>
                <a:cubicBezTo>
                  <a:pt x="11989919" y="6406753"/>
                  <a:pt x="11973543" y="6423129"/>
                  <a:pt x="11953343" y="6423129"/>
                </a:cubicBezTo>
                <a:cubicBezTo>
                  <a:pt x="11933143" y="6423129"/>
                  <a:pt x="11916767" y="6406753"/>
                  <a:pt x="11916767" y="6386553"/>
                </a:cubicBezTo>
                <a:cubicBezTo>
                  <a:pt x="11916767" y="6366353"/>
                  <a:pt x="11933143" y="6349977"/>
                  <a:pt x="11953343" y="6349977"/>
                </a:cubicBezTo>
                <a:close/>
                <a:moveTo>
                  <a:pt x="11732658" y="6349977"/>
                </a:moveTo>
                <a:cubicBezTo>
                  <a:pt x="11752858" y="6349977"/>
                  <a:pt x="11769234" y="6366353"/>
                  <a:pt x="11769234" y="6386553"/>
                </a:cubicBezTo>
                <a:cubicBezTo>
                  <a:pt x="11769234" y="6406753"/>
                  <a:pt x="11752858" y="6423129"/>
                  <a:pt x="11732658" y="6423129"/>
                </a:cubicBezTo>
                <a:cubicBezTo>
                  <a:pt x="11712458" y="6423129"/>
                  <a:pt x="11696082" y="6406753"/>
                  <a:pt x="11696082" y="6386553"/>
                </a:cubicBezTo>
                <a:cubicBezTo>
                  <a:pt x="11696082" y="6366353"/>
                  <a:pt x="11712458" y="6349977"/>
                  <a:pt x="11732658" y="6349977"/>
                </a:cubicBezTo>
                <a:close/>
                <a:moveTo>
                  <a:pt x="11511977" y="6349977"/>
                </a:moveTo>
                <a:cubicBezTo>
                  <a:pt x="11532177" y="6349977"/>
                  <a:pt x="11548553" y="6366353"/>
                  <a:pt x="11548553" y="6386553"/>
                </a:cubicBezTo>
                <a:cubicBezTo>
                  <a:pt x="11548553" y="6406753"/>
                  <a:pt x="11532177" y="6423129"/>
                  <a:pt x="11511977" y="6423129"/>
                </a:cubicBezTo>
                <a:cubicBezTo>
                  <a:pt x="11491777" y="6423129"/>
                  <a:pt x="11475401" y="6406753"/>
                  <a:pt x="11475401" y="6386553"/>
                </a:cubicBezTo>
                <a:cubicBezTo>
                  <a:pt x="11475401" y="6366353"/>
                  <a:pt x="11491777" y="6349977"/>
                  <a:pt x="11511977" y="6349977"/>
                </a:cubicBezTo>
                <a:close/>
                <a:moveTo>
                  <a:pt x="11291296" y="6349977"/>
                </a:moveTo>
                <a:cubicBezTo>
                  <a:pt x="11311496" y="6349977"/>
                  <a:pt x="11327872" y="6366353"/>
                  <a:pt x="11327872" y="6386553"/>
                </a:cubicBezTo>
                <a:cubicBezTo>
                  <a:pt x="11327872" y="6406753"/>
                  <a:pt x="11311496" y="6423129"/>
                  <a:pt x="11291296" y="6423129"/>
                </a:cubicBezTo>
                <a:cubicBezTo>
                  <a:pt x="11271096" y="6423129"/>
                  <a:pt x="11254720" y="6406753"/>
                  <a:pt x="11254720" y="6386553"/>
                </a:cubicBezTo>
                <a:cubicBezTo>
                  <a:pt x="11254720" y="6366353"/>
                  <a:pt x="11271096" y="6349977"/>
                  <a:pt x="11291296" y="6349977"/>
                </a:cubicBezTo>
                <a:close/>
                <a:moveTo>
                  <a:pt x="11070615" y="6349977"/>
                </a:moveTo>
                <a:cubicBezTo>
                  <a:pt x="11090815" y="6349977"/>
                  <a:pt x="11107191" y="6366353"/>
                  <a:pt x="11107191" y="6386553"/>
                </a:cubicBezTo>
                <a:cubicBezTo>
                  <a:pt x="11107191" y="6406753"/>
                  <a:pt x="11090815" y="6423129"/>
                  <a:pt x="11070615" y="6423129"/>
                </a:cubicBezTo>
                <a:cubicBezTo>
                  <a:pt x="11050415" y="6423129"/>
                  <a:pt x="11034039" y="6406753"/>
                  <a:pt x="11034039" y="6386553"/>
                </a:cubicBezTo>
                <a:cubicBezTo>
                  <a:pt x="11034039" y="6366353"/>
                  <a:pt x="11050415" y="6349977"/>
                  <a:pt x="11070615" y="6349977"/>
                </a:cubicBezTo>
                <a:close/>
                <a:moveTo>
                  <a:pt x="10849934" y="6349977"/>
                </a:moveTo>
                <a:cubicBezTo>
                  <a:pt x="10870134" y="6349977"/>
                  <a:pt x="10886510" y="6366353"/>
                  <a:pt x="10886510" y="6386553"/>
                </a:cubicBezTo>
                <a:cubicBezTo>
                  <a:pt x="10886510" y="6406753"/>
                  <a:pt x="10870134" y="6423129"/>
                  <a:pt x="10849934" y="6423129"/>
                </a:cubicBezTo>
                <a:cubicBezTo>
                  <a:pt x="10829734" y="6423129"/>
                  <a:pt x="10813358" y="6406753"/>
                  <a:pt x="10813358" y="6386553"/>
                </a:cubicBezTo>
                <a:cubicBezTo>
                  <a:pt x="10813358" y="6366353"/>
                  <a:pt x="10829734" y="6349977"/>
                  <a:pt x="10849934" y="6349977"/>
                </a:cubicBezTo>
                <a:close/>
                <a:moveTo>
                  <a:pt x="10629253" y="6349977"/>
                </a:moveTo>
                <a:cubicBezTo>
                  <a:pt x="10649453" y="6349977"/>
                  <a:pt x="10665829" y="6366353"/>
                  <a:pt x="10665829" y="6386553"/>
                </a:cubicBezTo>
                <a:cubicBezTo>
                  <a:pt x="10665829" y="6406753"/>
                  <a:pt x="10649453" y="6423129"/>
                  <a:pt x="10629253" y="6423129"/>
                </a:cubicBezTo>
                <a:cubicBezTo>
                  <a:pt x="10609053" y="6423129"/>
                  <a:pt x="10592677" y="6406753"/>
                  <a:pt x="10592677" y="6386553"/>
                </a:cubicBezTo>
                <a:cubicBezTo>
                  <a:pt x="10592677" y="6366353"/>
                  <a:pt x="10609053" y="6349977"/>
                  <a:pt x="10629253" y="6349977"/>
                </a:cubicBezTo>
                <a:close/>
                <a:moveTo>
                  <a:pt x="10408572" y="6349977"/>
                </a:moveTo>
                <a:cubicBezTo>
                  <a:pt x="10428772" y="6349977"/>
                  <a:pt x="10445148" y="6366353"/>
                  <a:pt x="10445148" y="6386553"/>
                </a:cubicBezTo>
                <a:cubicBezTo>
                  <a:pt x="10445148" y="6406753"/>
                  <a:pt x="10428772" y="6423129"/>
                  <a:pt x="10408572" y="6423129"/>
                </a:cubicBezTo>
                <a:cubicBezTo>
                  <a:pt x="10388372" y="6423129"/>
                  <a:pt x="10371996" y="6406753"/>
                  <a:pt x="10371996" y="6386553"/>
                </a:cubicBezTo>
                <a:cubicBezTo>
                  <a:pt x="10371996" y="6366353"/>
                  <a:pt x="10388372" y="6349977"/>
                  <a:pt x="10408572" y="6349977"/>
                </a:cubicBezTo>
                <a:close/>
                <a:moveTo>
                  <a:pt x="10187891" y="6349977"/>
                </a:moveTo>
                <a:cubicBezTo>
                  <a:pt x="10208091" y="6349977"/>
                  <a:pt x="10224467" y="6366353"/>
                  <a:pt x="10224467" y="6386553"/>
                </a:cubicBezTo>
                <a:cubicBezTo>
                  <a:pt x="10224467" y="6406753"/>
                  <a:pt x="10208091" y="6423129"/>
                  <a:pt x="10187891" y="6423129"/>
                </a:cubicBezTo>
                <a:cubicBezTo>
                  <a:pt x="10167691" y="6423129"/>
                  <a:pt x="10151315" y="6406753"/>
                  <a:pt x="10151315" y="6386553"/>
                </a:cubicBezTo>
                <a:cubicBezTo>
                  <a:pt x="10151315" y="6366353"/>
                  <a:pt x="10167691" y="6349977"/>
                  <a:pt x="10187891" y="6349977"/>
                </a:cubicBezTo>
                <a:close/>
                <a:moveTo>
                  <a:pt x="9967210" y="6349977"/>
                </a:moveTo>
                <a:cubicBezTo>
                  <a:pt x="9987410" y="6349977"/>
                  <a:pt x="10003786" y="6366353"/>
                  <a:pt x="10003786" y="6386553"/>
                </a:cubicBezTo>
                <a:cubicBezTo>
                  <a:pt x="10003786" y="6406753"/>
                  <a:pt x="9987410" y="6423129"/>
                  <a:pt x="9967210" y="6423129"/>
                </a:cubicBezTo>
                <a:cubicBezTo>
                  <a:pt x="9947010" y="6423129"/>
                  <a:pt x="9930634" y="6406753"/>
                  <a:pt x="9930634" y="6386553"/>
                </a:cubicBezTo>
                <a:cubicBezTo>
                  <a:pt x="9930634" y="6366353"/>
                  <a:pt x="9947010" y="6349977"/>
                  <a:pt x="9967210" y="6349977"/>
                </a:cubicBezTo>
                <a:close/>
                <a:moveTo>
                  <a:pt x="9746529" y="6349977"/>
                </a:moveTo>
                <a:cubicBezTo>
                  <a:pt x="9766729" y="6349977"/>
                  <a:pt x="9783105" y="6366353"/>
                  <a:pt x="9783105" y="6386553"/>
                </a:cubicBezTo>
                <a:cubicBezTo>
                  <a:pt x="9783105" y="6406753"/>
                  <a:pt x="9766729" y="6423129"/>
                  <a:pt x="9746529" y="6423129"/>
                </a:cubicBezTo>
                <a:cubicBezTo>
                  <a:pt x="9726329" y="6423129"/>
                  <a:pt x="9709953" y="6406753"/>
                  <a:pt x="9709953" y="6386553"/>
                </a:cubicBezTo>
                <a:cubicBezTo>
                  <a:pt x="9709953" y="6366353"/>
                  <a:pt x="9726329" y="6349977"/>
                  <a:pt x="9746529" y="6349977"/>
                </a:cubicBezTo>
                <a:close/>
                <a:moveTo>
                  <a:pt x="9525848" y="6349977"/>
                </a:moveTo>
                <a:cubicBezTo>
                  <a:pt x="9546048" y="6349977"/>
                  <a:pt x="9562424" y="6366353"/>
                  <a:pt x="9562424" y="6386553"/>
                </a:cubicBezTo>
                <a:cubicBezTo>
                  <a:pt x="9562424" y="6406753"/>
                  <a:pt x="9546048" y="6423129"/>
                  <a:pt x="9525848" y="6423129"/>
                </a:cubicBezTo>
                <a:cubicBezTo>
                  <a:pt x="9505648" y="6423129"/>
                  <a:pt x="9489272" y="6406753"/>
                  <a:pt x="9489272" y="6386553"/>
                </a:cubicBezTo>
                <a:cubicBezTo>
                  <a:pt x="9489272" y="6366353"/>
                  <a:pt x="9505648" y="6349977"/>
                  <a:pt x="9525848" y="6349977"/>
                </a:cubicBezTo>
                <a:close/>
                <a:moveTo>
                  <a:pt x="9305167" y="6349977"/>
                </a:moveTo>
                <a:cubicBezTo>
                  <a:pt x="9325367" y="6349977"/>
                  <a:pt x="9341743" y="6366353"/>
                  <a:pt x="9341743" y="6386553"/>
                </a:cubicBezTo>
                <a:cubicBezTo>
                  <a:pt x="9341743" y="6406753"/>
                  <a:pt x="9325367" y="6423129"/>
                  <a:pt x="9305167" y="6423129"/>
                </a:cubicBezTo>
                <a:cubicBezTo>
                  <a:pt x="9284967" y="6423129"/>
                  <a:pt x="9268591" y="6406753"/>
                  <a:pt x="9268591" y="6386553"/>
                </a:cubicBezTo>
                <a:cubicBezTo>
                  <a:pt x="9268591" y="6366353"/>
                  <a:pt x="9284967" y="6349977"/>
                  <a:pt x="9305167" y="6349977"/>
                </a:cubicBezTo>
                <a:close/>
                <a:moveTo>
                  <a:pt x="9084486" y="6349977"/>
                </a:moveTo>
                <a:cubicBezTo>
                  <a:pt x="9104686" y="6349977"/>
                  <a:pt x="9121062" y="6366353"/>
                  <a:pt x="9121062" y="6386553"/>
                </a:cubicBezTo>
                <a:cubicBezTo>
                  <a:pt x="9121062" y="6406753"/>
                  <a:pt x="9104686" y="6423129"/>
                  <a:pt x="9084486" y="6423129"/>
                </a:cubicBezTo>
                <a:cubicBezTo>
                  <a:pt x="9064286" y="6423129"/>
                  <a:pt x="9047910" y="6406753"/>
                  <a:pt x="9047910" y="6386553"/>
                </a:cubicBezTo>
                <a:cubicBezTo>
                  <a:pt x="9047910" y="6366353"/>
                  <a:pt x="9064286" y="6349977"/>
                  <a:pt x="9084486" y="6349977"/>
                </a:cubicBezTo>
                <a:close/>
                <a:moveTo>
                  <a:pt x="8863805" y="6349977"/>
                </a:moveTo>
                <a:cubicBezTo>
                  <a:pt x="8884005" y="6349977"/>
                  <a:pt x="8900381" y="6366353"/>
                  <a:pt x="8900381" y="6386553"/>
                </a:cubicBezTo>
                <a:cubicBezTo>
                  <a:pt x="8900381" y="6406753"/>
                  <a:pt x="8884005" y="6423129"/>
                  <a:pt x="8863805" y="6423129"/>
                </a:cubicBezTo>
                <a:cubicBezTo>
                  <a:pt x="8843605" y="6423129"/>
                  <a:pt x="8827229" y="6406753"/>
                  <a:pt x="8827229" y="6386553"/>
                </a:cubicBezTo>
                <a:cubicBezTo>
                  <a:pt x="8827229" y="6366353"/>
                  <a:pt x="8843605" y="6349977"/>
                  <a:pt x="8863805" y="6349977"/>
                </a:cubicBezTo>
                <a:close/>
                <a:moveTo>
                  <a:pt x="8643124" y="6349977"/>
                </a:moveTo>
                <a:cubicBezTo>
                  <a:pt x="8663324" y="6349977"/>
                  <a:pt x="8679700" y="6366353"/>
                  <a:pt x="8679700" y="6386553"/>
                </a:cubicBezTo>
                <a:cubicBezTo>
                  <a:pt x="8679700" y="6406753"/>
                  <a:pt x="8663324" y="6423129"/>
                  <a:pt x="8643124" y="6423129"/>
                </a:cubicBezTo>
                <a:cubicBezTo>
                  <a:pt x="8622924" y="6423129"/>
                  <a:pt x="8606548" y="6406753"/>
                  <a:pt x="8606548" y="6386553"/>
                </a:cubicBezTo>
                <a:cubicBezTo>
                  <a:pt x="8606548" y="6366353"/>
                  <a:pt x="8622924" y="6349977"/>
                  <a:pt x="8643124" y="6349977"/>
                </a:cubicBezTo>
                <a:close/>
                <a:moveTo>
                  <a:pt x="8422443" y="6349977"/>
                </a:moveTo>
                <a:cubicBezTo>
                  <a:pt x="8442643" y="6349977"/>
                  <a:pt x="8459019" y="6366353"/>
                  <a:pt x="8459019" y="6386553"/>
                </a:cubicBezTo>
                <a:cubicBezTo>
                  <a:pt x="8459019" y="6406753"/>
                  <a:pt x="8442643" y="6423129"/>
                  <a:pt x="8422443" y="6423129"/>
                </a:cubicBezTo>
                <a:cubicBezTo>
                  <a:pt x="8402243" y="6423129"/>
                  <a:pt x="8385867" y="6406753"/>
                  <a:pt x="8385867" y="6386553"/>
                </a:cubicBezTo>
                <a:cubicBezTo>
                  <a:pt x="8385867" y="6366353"/>
                  <a:pt x="8402243" y="6349977"/>
                  <a:pt x="8422443" y="6349977"/>
                </a:cubicBezTo>
                <a:close/>
                <a:moveTo>
                  <a:pt x="8201762" y="6349977"/>
                </a:moveTo>
                <a:cubicBezTo>
                  <a:pt x="8221962" y="6349977"/>
                  <a:pt x="8238338" y="6366353"/>
                  <a:pt x="8238338" y="6386553"/>
                </a:cubicBezTo>
                <a:cubicBezTo>
                  <a:pt x="8238338" y="6406753"/>
                  <a:pt x="8221962" y="6423129"/>
                  <a:pt x="8201762" y="6423129"/>
                </a:cubicBezTo>
                <a:cubicBezTo>
                  <a:pt x="8181562" y="6423129"/>
                  <a:pt x="8165186" y="6406753"/>
                  <a:pt x="8165186" y="6386553"/>
                </a:cubicBezTo>
                <a:cubicBezTo>
                  <a:pt x="8165186" y="6366353"/>
                  <a:pt x="8181562" y="6349977"/>
                  <a:pt x="8201762" y="6349977"/>
                </a:cubicBezTo>
                <a:close/>
                <a:moveTo>
                  <a:pt x="7981081" y="6349977"/>
                </a:moveTo>
                <a:cubicBezTo>
                  <a:pt x="8001281" y="6349977"/>
                  <a:pt x="8017657" y="6366353"/>
                  <a:pt x="8017657" y="6386553"/>
                </a:cubicBezTo>
                <a:cubicBezTo>
                  <a:pt x="8017657" y="6406753"/>
                  <a:pt x="8001281" y="6423129"/>
                  <a:pt x="7981081" y="6423129"/>
                </a:cubicBezTo>
                <a:cubicBezTo>
                  <a:pt x="7960881" y="6423129"/>
                  <a:pt x="7944505" y="6406753"/>
                  <a:pt x="7944505" y="6386553"/>
                </a:cubicBezTo>
                <a:cubicBezTo>
                  <a:pt x="7944505" y="6366353"/>
                  <a:pt x="7960881" y="6349977"/>
                  <a:pt x="7981081" y="6349977"/>
                </a:cubicBezTo>
                <a:close/>
                <a:moveTo>
                  <a:pt x="7760400" y="6349977"/>
                </a:moveTo>
                <a:cubicBezTo>
                  <a:pt x="7780600" y="6349977"/>
                  <a:pt x="7796976" y="6366353"/>
                  <a:pt x="7796976" y="6386553"/>
                </a:cubicBezTo>
                <a:cubicBezTo>
                  <a:pt x="7796976" y="6406753"/>
                  <a:pt x="7780600" y="6423129"/>
                  <a:pt x="7760400" y="6423129"/>
                </a:cubicBezTo>
                <a:cubicBezTo>
                  <a:pt x="7740200" y="6423129"/>
                  <a:pt x="7723824" y="6406753"/>
                  <a:pt x="7723824" y="6386553"/>
                </a:cubicBezTo>
                <a:cubicBezTo>
                  <a:pt x="7723824" y="6366353"/>
                  <a:pt x="7740200" y="6349977"/>
                  <a:pt x="7760400" y="6349977"/>
                </a:cubicBezTo>
                <a:close/>
                <a:moveTo>
                  <a:pt x="7539719" y="6349977"/>
                </a:moveTo>
                <a:cubicBezTo>
                  <a:pt x="7559919" y="6349977"/>
                  <a:pt x="7576295" y="6366353"/>
                  <a:pt x="7576295" y="6386553"/>
                </a:cubicBezTo>
                <a:cubicBezTo>
                  <a:pt x="7576295" y="6406753"/>
                  <a:pt x="7559919" y="6423129"/>
                  <a:pt x="7539719" y="6423129"/>
                </a:cubicBezTo>
                <a:cubicBezTo>
                  <a:pt x="7519519" y="6423129"/>
                  <a:pt x="7503143" y="6406753"/>
                  <a:pt x="7503143" y="6386553"/>
                </a:cubicBezTo>
                <a:cubicBezTo>
                  <a:pt x="7503143" y="6366353"/>
                  <a:pt x="7519519" y="6349977"/>
                  <a:pt x="7539719" y="6349977"/>
                </a:cubicBezTo>
                <a:close/>
                <a:moveTo>
                  <a:pt x="7319038" y="6349977"/>
                </a:moveTo>
                <a:cubicBezTo>
                  <a:pt x="7339238" y="6349977"/>
                  <a:pt x="7355614" y="6366353"/>
                  <a:pt x="7355614" y="6386553"/>
                </a:cubicBezTo>
                <a:cubicBezTo>
                  <a:pt x="7355614" y="6406753"/>
                  <a:pt x="7339238" y="6423129"/>
                  <a:pt x="7319038" y="6423129"/>
                </a:cubicBezTo>
                <a:cubicBezTo>
                  <a:pt x="7298838" y="6423129"/>
                  <a:pt x="7282462" y="6406753"/>
                  <a:pt x="7282462" y="6386553"/>
                </a:cubicBezTo>
                <a:cubicBezTo>
                  <a:pt x="7282462" y="6366353"/>
                  <a:pt x="7298838" y="6349977"/>
                  <a:pt x="7319038" y="6349977"/>
                </a:cubicBezTo>
                <a:close/>
                <a:moveTo>
                  <a:pt x="7098357" y="6349977"/>
                </a:moveTo>
                <a:cubicBezTo>
                  <a:pt x="7118557" y="6349977"/>
                  <a:pt x="7134933" y="6366353"/>
                  <a:pt x="7134933" y="6386553"/>
                </a:cubicBezTo>
                <a:cubicBezTo>
                  <a:pt x="7134933" y="6406753"/>
                  <a:pt x="7118557" y="6423129"/>
                  <a:pt x="7098357" y="6423129"/>
                </a:cubicBezTo>
                <a:cubicBezTo>
                  <a:pt x="7078157" y="6423129"/>
                  <a:pt x="7061781" y="6406753"/>
                  <a:pt x="7061781" y="6386553"/>
                </a:cubicBezTo>
                <a:cubicBezTo>
                  <a:pt x="7061781" y="6366353"/>
                  <a:pt x="7078157" y="6349977"/>
                  <a:pt x="7098357" y="6349977"/>
                </a:cubicBezTo>
                <a:close/>
                <a:moveTo>
                  <a:pt x="6877676" y="6349977"/>
                </a:moveTo>
                <a:cubicBezTo>
                  <a:pt x="6897876" y="6349977"/>
                  <a:pt x="6914252" y="6366353"/>
                  <a:pt x="6914252" y="6386553"/>
                </a:cubicBezTo>
                <a:cubicBezTo>
                  <a:pt x="6914252" y="6406753"/>
                  <a:pt x="6897876" y="6423129"/>
                  <a:pt x="6877676" y="6423129"/>
                </a:cubicBezTo>
                <a:cubicBezTo>
                  <a:pt x="6857476" y="6423129"/>
                  <a:pt x="6841100" y="6406753"/>
                  <a:pt x="6841100" y="6386553"/>
                </a:cubicBezTo>
                <a:cubicBezTo>
                  <a:pt x="6841100" y="6366353"/>
                  <a:pt x="6857476" y="6349977"/>
                  <a:pt x="6877676" y="6349977"/>
                </a:cubicBezTo>
                <a:close/>
                <a:moveTo>
                  <a:pt x="6656995" y="6349977"/>
                </a:moveTo>
                <a:cubicBezTo>
                  <a:pt x="6677195" y="6349977"/>
                  <a:pt x="6693571" y="6366353"/>
                  <a:pt x="6693571" y="6386553"/>
                </a:cubicBezTo>
                <a:cubicBezTo>
                  <a:pt x="6693571" y="6406753"/>
                  <a:pt x="6677195" y="6423129"/>
                  <a:pt x="6656995" y="6423129"/>
                </a:cubicBezTo>
                <a:cubicBezTo>
                  <a:pt x="6636795" y="6423129"/>
                  <a:pt x="6620419" y="6406753"/>
                  <a:pt x="6620419" y="6386553"/>
                </a:cubicBezTo>
                <a:cubicBezTo>
                  <a:pt x="6620419" y="6366353"/>
                  <a:pt x="6636795" y="6349977"/>
                  <a:pt x="6656995" y="6349977"/>
                </a:cubicBezTo>
                <a:close/>
                <a:moveTo>
                  <a:pt x="6436314" y="6349977"/>
                </a:moveTo>
                <a:cubicBezTo>
                  <a:pt x="6456514" y="6349977"/>
                  <a:pt x="6472890" y="6366353"/>
                  <a:pt x="6472890" y="6386553"/>
                </a:cubicBezTo>
                <a:cubicBezTo>
                  <a:pt x="6472890" y="6406753"/>
                  <a:pt x="6456514" y="6423129"/>
                  <a:pt x="6436314" y="6423129"/>
                </a:cubicBezTo>
                <a:cubicBezTo>
                  <a:pt x="6416114" y="6423129"/>
                  <a:pt x="6399738" y="6406753"/>
                  <a:pt x="6399738" y="6386553"/>
                </a:cubicBezTo>
                <a:cubicBezTo>
                  <a:pt x="6399738" y="6366353"/>
                  <a:pt x="6416114" y="6349977"/>
                  <a:pt x="6436314" y="6349977"/>
                </a:cubicBezTo>
                <a:close/>
                <a:moveTo>
                  <a:pt x="6215633" y="6349977"/>
                </a:moveTo>
                <a:cubicBezTo>
                  <a:pt x="6235833" y="6349977"/>
                  <a:pt x="6252209" y="6366353"/>
                  <a:pt x="6252209" y="6386553"/>
                </a:cubicBezTo>
                <a:cubicBezTo>
                  <a:pt x="6252209" y="6406753"/>
                  <a:pt x="6235833" y="6423129"/>
                  <a:pt x="6215633" y="6423129"/>
                </a:cubicBezTo>
                <a:cubicBezTo>
                  <a:pt x="6195433" y="6423129"/>
                  <a:pt x="6179057" y="6406753"/>
                  <a:pt x="6179057" y="6386553"/>
                </a:cubicBezTo>
                <a:cubicBezTo>
                  <a:pt x="6179057" y="6366353"/>
                  <a:pt x="6195433" y="6349977"/>
                  <a:pt x="6215633" y="6349977"/>
                </a:cubicBezTo>
                <a:close/>
                <a:moveTo>
                  <a:pt x="5994952" y="6349977"/>
                </a:moveTo>
                <a:cubicBezTo>
                  <a:pt x="6015152" y="6349977"/>
                  <a:pt x="6031528" y="6366353"/>
                  <a:pt x="6031528" y="6386553"/>
                </a:cubicBezTo>
                <a:cubicBezTo>
                  <a:pt x="6031528" y="6406753"/>
                  <a:pt x="6015152" y="6423129"/>
                  <a:pt x="5994952" y="6423129"/>
                </a:cubicBezTo>
                <a:cubicBezTo>
                  <a:pt x="5974752" y="6423129"/>
                  <a:pt x="5958376" y="6406753"/>
                  <a:pt x="5958376" y="6386553"/>
                </a:cubicBezTo>
                <a:cubicBezTo>
                  <a:pt x="5958376" y="6366353"/>
                  <a:pt x="5974752" y="6349977"/>
                  <a:pt x="5994952" y="6349977"/>
                </a:cubicBezTo>
                <a:close/>
                <a:moveTo>
                  <a:pt x="5774272" y="6349977"/>
                </a:moveTo>
                <a:cubicBezTo>
                  <a:pt x="5794472" y="6349977"/>
                  <a:pt x="5810848" y="6366353"/>
                  <a:pt x="5810848" y="6386553"/>
                </a:cubicBezTo>
                <a:cubicBezTo>
                  <a:pt x="5810848" y="6406753"/>
                  <a:pt x="5794472" y="6423129"/>
                  <a:pt x="5774272" y="6423129"/>
                </a:cubicBezTo>
                <a:cubicBezTo>
                  <a:pt x="5754073" y="6423129"/>
                  <a:pt x="5737697" y="6406753"/>
                  <a:pt x="5737697" y="6386553"/>
                </a:cubicBezTo>
                <a:cubicBezTo>
                  <a:pt x="5737697" y="6366353"/>
                  <a:pt x="5754073" y="6349977"/>
                  <a:pt x="5774272" y="6349977"/>
                </a:cubicBezTo>
                <a:close/>
                <a:moveTo>
                  <a:pt x="5553593" y="6349977"/>
                </a:moveTo>
                <a:cubicBezTo>
                  <a:pt x="5573793" y="6349977"/>
                  <a:pt x="5590169" y="6366353"/>
                  <a:pt x="5590169" y="6386553"/>
                </a:cubicBezTo>
                <a:cubicBezTo>
                  <a:pt x="5590169" y="6406753"/>
                  <a:pt x="5573793" y="6423129"/>
                  <a:pt x="5553593" y="6423129"/>
                </a:cubicBezTo>
                <a:cubicBezTo>
                  <a:pt x="5533393" y="6423129"/>
                  <a:pt x="5517018" y="6406753"/>
                  <a:pt x="5517018" y="6386553"/>
                </a:cubicBezTo>
                <a:cubicBezTo>
                  <a:pt x="5517018" y="6366353"/>
                  <a:pt x="5533393" y="6349977"/>
                  <a:pt x="5553593" y="6349977"/>
                </a:cubicBezTo>
                <a:close/>
                <a:moveTo>
                  <a:pt x="5332913" y="6349977"/>
                </a:moveTo>
                <a:cubicBezTo>
                  <a:pt x="5353113" y="6349977"/>
                  <a:pt x="5369490" y="6366353"/>
                  <a:pt x="5369490" y="6386553"/>
                </a:cubicBezTo>
                <a:cubicBezTo>
                  <a:pt x="5369490" y="6406753"/>
                  <a:pt x="5353113" y="6423129"/>
                  <a:pt x="5332913" y="6423129"/>
                </a:cubicBezTo>
                <a:cubicBezTo>
                  <a:pt x="5312714" y="6423129"/>
                  <a:pt x="5296337" y="6406753"/>
                  <a:pt x="5296337" y="6386553"/>
                </a:cubicBezTo>
                <a:cubicBezTo>
                  <a:pt x="5296337" y="6366353"/>
                  <a:pt x="5312714" y="6349977"/>
                  <a:pt x="5332913" y="6349977"/>
                </a:cubicBezTo>
                <a:close/>
                <a:moveTo>
                  <a:pt x="5112230" y="6349977"/>
                </a:moveTo>
                <a:cubicBezTo>
                  <a:pt x="5132433" y="6349977"/>
                  <a:pt x="5148807" y="6366353"/>
                  <a:pt x="5148807" y="6386553"/>
                </a:cubicBezTo>
                <a:cubicBezTo>
                  <a:pt x="5148807" y="6406753"/>
                  <a:pt x="5132433" y="6423129"/>
                  <a:pt x="5112230" y="6423129"/>
                </a:cubicBezTo>
                <a:cubicBezTo>
                  <a:pt x="5092030" y="6423129"/>
                  <a:pt x="5075655" y="6406753"/>
                  <a:pt x="5075655" y="6386553"/>
                </a:cubicBezTo>
                <a:cubicBezTo>
                  <a:pt x="5075655" y="6366353"/>
                  <a:pt x="5092030" y="6349977"/>
                  <a:pt x="5112230" y="6349977"/>
                </a:cubicBezTo>
                <a:close/>
                <a:moveTo>
                  <a:pt x="4891552" y="6349977"/>
                </a:moveTo>
                <a:cubicBezTo>
                  <a:pt x="4911751" y="6349977"/>
                  <a:pt x="4928127" y="6366353"/>
                  <a:pt x="4928127" y="6386553"/>
                </a:cubicBezTo>
                <a:cubicBezTo>
                  <a:pt x="4928127" y="6406753"/>
                  <a:pt x="4911751" y="6423129"/>
                  <a:pt x="4891552" y="6423129"/>
                </a:cubicBezTo>
                <a:cubicBezTo>
                  <a:pt x="4871352" y="6423129"/>
                  <a:pt x="4854975" y="6406753"/>
                  <a:pt x="4854975" y="6386553"/>
                </a:cubicBezTo>
                <a:cubicBezTo>
                  <a:pt x="4854975" y="6366353"/>
                  <a:pt x="4871352" y="6349977"/>
                  <a:pt x="4891552" y="6349977"/>
                </a:cubicBezTo>
                <a:close/>
                <a:moveTo>
                  <a:pt x="4670871" y="6349977"/>
                </a:moveTo>
                <a:cubicBezTo>
                  <a:pt x="4691070" y="6349977"/>
                  <a:pt x="4707447" y="6366353"/>
                  <a:pt x="4707447" y="6386553"/>
                </a:cubicBezTo>
                <a:cubicBezTo>
                  <a:pt x="4707447" y="6406753"/>
                  <a:pt x="4691070" y="6423129"/>
                  <a:pt x="4670871" y="6423129"/>
                </a:cubicBezTo>
                <a:cubicBezTo>
                  <a:pt x="4650672" y="6423129"/>
                  <a:pt x="4634295" y="6406753"/>
                  <a:pt x="4634295" y="6386553"/>
                </a:cubicBezTo>
                <a:cubicBezTo>
                  <a:pt x="4634295" y="6366353"/>
                  <a:pt x="4650672" y="6349977"/>
                  <a:pt x="4670871" y="6349977"/>
                </a:cubicBezTo>
                <a:close/>
                <a:moveTo>
                  <a:pt x="4450188" y="6349977"/>
                </a:moveTo>
                <a:cubicBezTo>
                  <a:pt x="4470390" y="6349977"/>
                  <a:pt x="4486764" y="6366353"/>
                  <a:pt x="4486764" y="6386553"/>
                </a:cubicBezTo>
                <a:cubicBezTo>
                  <a:pt x="4486764" y="6406753"/>
                  <a:pt x="4470390" y="6423129"/>
                  <a:pt x="4450188" y="6423129"/>
                </a:cubicBezTo>
                <a:cubicBezTo>
                  <a:pt x="4429988" y="6423129"/>
                  <a:pt x="4413613" y="6406753"/>
                  <a:pt x="4413613" y="6386553"/>
                </a:cubicBezTo>
                <a:cubicBezTo>
                  <a:pt x="4413613" y="6366353"/>
                  <a:pt x="4429988" y="6349977"/>
                  <a:pt x="4450188" y="6349977"/>
                </a:cubicBezTo>
                <a:close/>
                <a:moveTo>
                  <a:pt x="4229507" y="6349977"/>
                </a:moveTo>
                <a:cubicBezTo>
                  <a:pt x="4249708" y="6349977"/>
                  <a:pt x="4266084" y="6366353"/>
                  <a:pt x="4266084" y="6386553"/>
                </a:cubicBezTo>
                <a:cubicBezTo>
                  <a:pt x="4266084" y="6406753"/>
                  <a:pt x="4249708" y="6423129"/>
                  <a:pt x="4229507" y="6423129"/>
                </a:cubicBezTo>
                <a:cubicBezTo>
                  <a:pt x="4209307" y="6423129"/>
                  <a:pt x="4192931" y="6406753"/>
                  <a:pt x="4192931" y="6386553"/>
                </a:cubicBezTo>
                <a:cubicBezTo>
                  <a:pt x="4192931" y="6366353"/>
                  <a:pt x="4209307" y="6349977"/>
                  <a:pt x="4229507" y="6349977"/>
                </a:cubicBezTo>
                <a:close/>
                <a:moveTo>
                  <a:pt x="4008847" y="6349977"/>
                </a:moveTo>
                <a:cubicBezTo>
                  <a:pt x="4029045" y="6349977"/>
                  <a:pt x="4045426" y="6366353"/>
                  <a:pt x="4045426" y="6386553"/>
                </a:cubicBezTo>
                <a:cubicBezTo>
                  <a:pt x="4045426" y="6406753"/>
                  <a:pt x="4029045" y="6423129"/>
                  <a:pt x="4008847" y="6423129"/>
                </a:cubicBezTo>
                <a:cubicBezTo>
                  <a:pt x="3988642" y="6423129"/>
                  <a:pt x="3972267" y="6406753"/>
                  <a:pt x="3972267" y="6386553"/>
                </a:cubicBezTo>
                <a:cubicBezTo>
                  <a:pt x="3972267" y="6366353"/>
                  <a:pt x="3988642" y="6349977"/>
                  <a:pt x="4008847" y="6349977"/>
                </a:cubicBezTo>
                <a:close/>
                <a:moveTo>
                  <a:pt x="3788160" y="6349977"/>
                </a:moveTo>
                <a:cubicBezTo>
                  <a:pt x="3808367" y="6349977"/>
                  <a:pt x="3824738" y="6366353"/>
                  <a:pt x="3824738" y="6386553"/>
                </a:cubicBezTo>
                <a:cubicBezTo>
                  <a:pt x="3824738" y="6406753"/>
                  <a:pt x="3808367" y="6423129"/>
                  <a:pt x="3788160" y="6423129"/>
                </a:cubicBezTo>
                <a:cubicBezTo>
                  <a:pt x="3767965" y="6423129"/>
                  <a:pt x="3751588" y="6406753"/>
                  <a:pt x="3751588" y="6386553"/>
                </a:cubicBezTo>
                <a:cubicBezTo>
                  <a:pt x="3751588" y="6366353"/>
                  <a:pt x="3767965" y="6349977"/>
                  <a:pt x="3788160" y="6349977"/>
                </a:cubicBezTo>
                <a:close/>
                <a:moveTo>
                  <a:pt x="3567479" y="6349977"/>
                </a:moveTo>
                <a:cubicBezTo>
                  <a:pt x="3587675" y="6349977"/>
                  <a:pt x="3604051" y="6366353"/>
                  <a:pt x="3604051" y="6386553"/>
                </a:cubicBezTo>
                <a:cubicBezTo>
                  <a:pt x="3604051" y="6406753"/>
                  <a:pt x="3587675" y="6423129"/>
                  <a:pt x="3567479" y="6423129"/>
                </a:cubicBezTo>
                <a:cubicBezTo>
                  <a:pt x="3547276" y="6423129"/>
                  <a:pt x="3530901" y="6406753"/>
                  <a:pt x="3530901" y="6386553"/>
                </a:cubicBezTo>
                <a:cubicBezTo>
                  <a:pt x="3530901" y="6366353"/>
                  <a:pt x="3547276" y="6349977"/>
                  <a:pt x="3567479" y="6349977"/>
                </a:cubicBezTo>
                <a:close/>
                <a:moveTo>
                  <a:pt x="3346801" y="6349977"/>
                </a:moveTo>
                <a:cubicBezTo>
                  <a:pt x="3367001" y="6349977"/>
                  <a:pt x="3383375" y="6366353"/>
                  <a:pt x="3383375" y="6386553"/>
                </a:cubicBezTo>
                <a:cubicBezTo>
                  <a:pt x="3383375" y="6406753"/>
                  <a:pt x="3367001" y="6423129"/>
                  <a:pt x="3346801" y="6423129"/>
                </a:cubicBezTo>
                <a:cubicBezTo>
                  <a:pt x="3326603" y="6423129"/>
                  <a:pt x="3310228" y="6406753"/>
                  <a:pt x="3310228" y="6386553"/>
                </a:cubicBezTo>
                <a:cubicBezTo>
                  <a:pt x="3310228" y="6366353"/>
                  <a:pt x="3326603" y="6349977"/>
                  <a:pt x="3346801" y="6349977"/>
                </a:cubicBezTo>
                <a:close/>
                <a:moveTo>
                  <a:pt x="3126126" y="6349977"/>
                </a:moveTo>
                <a:cubicBezTo>
                  <a:pt x="3146320" y="6349977"/>
                  <a:pt x="3162696" y="6366353"/>
                  <a:pt x="3162696" y="6386553"/>
                </a:cubicBezTo>
                <a:cubicBezTo>
                  <a:pt x="3162696" y="6406753"/>
                  <a:pt x="3146320" y="6423129"/>
                  <a:pt x="3126126" y="6423129"/>
                </a:cubicBezTo>
                <a:cubicBezTo>
                  <a:pt x="3105923" y="6423129"/>
                  <a:pt x="3089541" y="6406753"/>
                  <a:pt x="3089541" y="6386553"/>
                </a:cubicBezTo>
                <a:cubicBezTo>
                  <a:pt x="3089541" y="6366353"/>
                  <a:pt x="3105923" y="6349977"/>
                  <a:pt x="3126126" y="6349977"/>
                </a:cubicBezTo>
                <a:close/>
                <a:moveTo>
                  <a:pt x="2905436" y="6349977"/>
                </a:moveTo>
                <a:cubicBezTo>
                  <a:pt x="2925637" y="6349977"/>
                  <a:pt x="2942013" y="6366353"/>
                  <a:pt x="2942013" y="6386553"/>
                </a:cubicBezTo>
                <a:cubicBezTo>
                  <a:pt x="2942013" y="6406753"/>
                  <a:pt x="2925637" y="6423129"/>
                  <a:pt x="2905436" y="6423129"/>
                </a:cubicBezTo>
                <a:cubicBezTo>
                  <a:pt x="2885243" y="6423129"/>
                  <a:pt x="2868866" y="6406753"/>
                  <a:pt x="2868866" y="6386553"/>
                </a:cubicBezTo>
                <a:cubicBezTo>
                  <a:pt x="2868866" y="6366353"/>
                  <a:pt x="2885243" y="6349977"/>
                  <a:pt x="2905436" y="6349977"/>
                </a:cubicBezTo>
                <a:close/>
                <a:moveTo>
                  <a:pt x="2684758" y="6349977"/>
                </a:moveTo>
                <a:cubicBezTo>
                  <a:pt x="2704958" y="6349977"/>
                  <a:pt x="2721329" y="6366353"/>
                  <a:pt x="2721329" y="6386553"/>
                </a:cubicBezTo>
                <a:cubicBezTo>
                  <a:pt x="2721329" y="6406753"/>
                  <a:pt x="2704958" y="6423129"/>
                  <a:pt x="2684758" y="6423129"/>
                </a:cubicBezTo>
                <a:cubicBezTo>
                  <a:pt x="2664554" y="6423129"/>
                  <a:pt x="2648177" y="6406753"/>
                  <a:pt x="2648177" y="6386553"/>
                </a:cubicBezTo>
                <a:cubicBezTo>
                  <a:pt x="2648177" y="6366353"/>
                  <a:pt x="2664554" y="6349977"/>
                  <a:pt x="2684758" y="6349977"/>
                </a:cubicBezTo>
                <a:close/>
                <a:moveTo>
                  <a:pt x="2464071" y="6349977"/>
                </a:moveTo>
                <a:cubicBezTo>
                  <a:pt x="2484272" y="6349977"/>
                  <a:pt x="2500650" y="6366353"/>
                  <a:pt x="2500650" y="6386553"/>
                </a:cubicBezTo>
                <a:cubicBezTo>
                  <a:pt x="2500650" y="6406753"/>
                  <a:pt x="2484272" y="6423129"/>
                  <a:pt x="2464071" y="6423129"/>
                </a:cubicBezTo>
                <a:cubicBezTo>
                  <a:pt x="2443875" y="6423129"/>
                  <a:pt x="2427500" y="6406753"/>
                  <a:pt x="2427500" y="6386553"/>
                </a:cubicBezTo>
                <a:cubicBezTo>
                  <a:pt x="2427500" y="6366353"/>
                  <a:pt x="2443875" y="6349977"/>
                  <a:pt x="2464071" y="6349977"/>
                </a:cubicBezTo>
                <a:close/>
                <a:moveTo>
                  <a:pt x="2243393" y="6349977"/>
                </a:moveTo>
                <a:cubicBezTo>
                  <a:pt x="2263591" y="6349977"/>
                  <a:pt x="2279972" y="6366353"/>
                  <a:pt x="2279972" y="6386553"/>
                </a:cubicBezTo>
                <a:cubicBezTo>
                  <a:pt x="2279972" y="6406753"/>
                  <a:pt x="2263591" y="6423129"/>
                  <a:pt x="2243393" y="6423129"/>
                </a:cubicBezTo>
                <a:cubicBezTo>
                  <a:pt x="2223191" y="6423129"/>
                  <a:pt x="2206817" y="6406753"/>
                  <a:pt x="2206817" y="6386553"/>
                </a:cubicBezTo>
                <a:cubicBezTo>
                  <a:pt x="2206817" y="6366353"/>
                  <a:pt x="2223191" y="6349977"/>
                  <a:pt x="2243393" y="6349977"/>
                </a:cubicBezTo>
                <a:close/>
                <a:moveTo>
                  <a:pt x="2022713" y="6349977"/>
                </a:moveTo>
                <a:cubicBezTo>
                  <a:pt x="2042913" y="6349977"/>
                  <a:pt x="2059288" y="6366353"/>
                  <a:pt x="2059288" y="6386553"/>
                </a:cubicBezTo>
                <a:cubicBezTo>
                  <a:pt x="2059288" y="6406753"/>
                  <a:pt x="2042913" y="6423129"/>
                  <a:pt x="2022713" y="6423129"/>
                </a:cubicBezTo>
                <a:cubicBezTo>
                  <a:pt x="2002514" y="6423129"/>
                  <a:pt x="1986176" y="6406753"/>
                  <a:pt x="1986176" y="6386553"/>
                </a:cubicBezTo>
                <a:cubicBezTo>
                  <a:pt x="1986176" y="6366353"/>
                  <a:pt x="2002514" y="6349977"/>
                  <a:pt x="2022713" y="6349977"/>
                </a:cubicBezTo>
                <a:close/>
                <a:moveTo>
                  <a:pt x="1802066" y="6349977"/>
                </a:moveTo>
                <a:cubicBezTo>
                  <a:pt x="1822265" y="6349977"/>
                  <a:pt x="1838642" y="6366353"/>
                  <a:pt x="1838642" y="6386553"/>
                </a:cubicBezTo>
                <a:cubicBezTo>
                  <a:pt x="1838642" y="6406753"/>
                  <a:pt x="1822265" y="6423129"/>
                  <a:pt x="1802066" y="6423129"/>
                </a:cubicBezTo>
                <a:cubicBezTo>
                  <a:pt x="1781866" y="6423129"/>
                  <a:pt x="1765489" y="6406753"/>
                  <a:pt x="1765489" y="6386553"/>
                </a:cubicBezTo>
                <a:cubicBezTo>
                  <a:pt x="1765489" y="6366353"/>
                  <a:pt x="1781866" y="6349977"/>
                  <a:pt x="1802066" y="6349977"/>
                </a:cubicBezTo>
                <a:close/>
                <a:moveTo>
                  <a:pt x="1581380" y="6349977"/>
                </a:moveTo>
                <a:cubicBezTo>
                  <a:pt x="1601580" y="6349977"/>
                  <a:pt x="1617956" y="6366353"/>
                  <a:pt x="1617956" y="6386553"/>
                </a:cubicBezTo>
                <a:cubicBezTo>
                  <a:pt x="1617956" y="6406753"/>
                  <a:pt x="1601580" y="6423129"/>
                  <a:pt x="1581380" y="6423129"/>
                </a:cubicBezTo>
                <a:cubicBezTo>
                  <a:pt x="1561180" y="6423129"/>
                  <a:pt x="1544804" y="6406753"/>
                  <a:pt x="1544804" y="6386553"/>
                </a:cubicBezTo>
                <a:cubicBezTo>
                  <a:pt x="1544804" y="6366353"/>
                  <a:pt x="1561180" y="6349977"/>
                  <a:pt x="1581380" y="6349977"/>
                </a:cubicBezTo>
                <a:close/>
                <a:moveTo>
                  <a:pt x="1360694" y="6349977"/>
                </a:moveTo>
                <a:cubicBezTo>
                  <a:pt x="1380894" y="6349977"/>
                  <a:pt x="1397270" y="6366353"/>
                  <a:pt x="1397270" y="6386553"/>
                </a:cubicBezTo>
                <a:cubicBezTo>
                  <a:pt x="1397270" y="6406753"/>
                  <a:pt x="1380894" y="6423129"/>
                  <a:pt x="1360694" y="6423129"/>
                </a:cubicBezTo>
                <a:cubicBezTo>
                  <a:pt x="1340494" y="6423129"/>
                  <a:pt x="1324118" y="6406753"/>
                  <a:pt x="1324118" y="6386553"/>
                </a:cubicBezTo>
                <a:cubicBezTo>
                  <a:pt x="1324118" y="6366353"/>
                  <a:pt x="1340494" y="6349977"/>
                  <a:pt x="1360694" y="6349977"/>
                </a:cubicBezTo>
                <a:close/>
                <a:moveTo>
                  <a:pt x="1140008" y="6349977"/>
                </a:moveTo>
                <a:cubicBezTo>
                  <a:pt x="1160208" y="6349977"/>
                  <a:pt x="1176584" y="6366353"/>
                  <a:pt x="1176584" y="6386553"/>
                </a:cubicBezTo>
                <a:cubicBezTo>
                  <a:pt x="1176584" y="6406753"/>
                  <a:pt x="1160208" y="6423129"/>
                  <a:pt x="1140008" y="6423129"/>
                </a:cubicBezTo>
                <a:cubicBezTo>
                  <a:pt x="1119808" y="6423129"/>
                  <a:pt x="1103432" y="6406753"/>
                  <a:pt x="1103432" y="6386553"/>
                </a:cubicBezTo>
                <a:cubicBezTo>
                  <a:pt x="1103432" y="6366353"/>
                  <a:pt x="1119808" y="6349977"/>
                  <a:pt x="1140008" y="6349977"/>
                </a:cubicBezTo>
                <a:close/>
                <a:moveTo>
                  <a:pt x="919322" y="6349977"/>
                </a:moveTo>
                <a:cubicBezTo>
                  <a:pt x="939522" y="6349977"/>
                  <a:pt x="955898" y="6366353"/>
                  <a:pt x="955898" y="6386553"/>
                </a:cubicBezTo>
                <a:cubicBezTo>
                  <a:pt x="955898" y="6406753"/>
                  <a:pt x="939522" y="6423129"/>
                  <a:pt x="919322" y="6423129"/>
                </a:cubicBezTo>
                <a:cubicBezTo>
                  <a:pt x="899122" y="6423129"/>
                  <a:pt x="882746" y="6406753"/>
                  <a:pt x="882746" y="6386553"/>
                </a:cubicBezTo>
                <a:cubicBezTo>
                  <a:pt x="882746" y="6366353"/>
                  <a:pt x="899122" y="6349977"/>
                  <a:pt x="919322" y="6349977"/>
                </a:cubicBezTo>
                <a:close/>
                <a:moveTo>
                  <a:pt x="698636" y="6349977"/>
                </a:moveTo>
                <a:cubicBezTo>
                  <a:pt x="718836" y="6349977"/>
                  <a:pt x="735212" y="6366353"/>
                  <a:pt x="735212" y="6386553"/>
                </a:cubicBezTo>
                <a:cubicBezTo>
                  <a:pt x="735212" y="6406753"/>
                  <a:pt x="718836" y="6423129"/>
                  <a:pt x="698636" y="6423129"/>
                </a:cubicBezTo>
                <a:cubicBezTo>
                  <a:pt x="678436" y="6423129"/>
                  <a:pt x="662060" y="6406753"/>
                  <a:pt x="662060" y="6386553"/>
                </a:cubicBezTo>
                <a:cubicBezTo>
                  <a:pt x="662060" y="6366353"/>
                  <a:pt x="678436" y="6349977"/>
                  <a:pt x="698636" y="6349977"/>
                </a:cubicBezTo>
                <a:close/>
                <a:moveTo>
                  <a:pt x="477949" y="6349977"/>
                </a:moveTo>
                <a:cubicBezTo>
                  <a:pt x="498149" y="6349977"/>
                  <a:pt x="514525" y="6366353"/>
                  <a:pt x="514525" y="6386553"/>
                </a:cubicBezTo>
                <a:cubicBezTo>
                  <a:pt x="514525" y="6406753"/>
                  <a:pt x="498149" y="6423129"/>
                  <a:pt x="477949" y="6423129"/>
                </a:cubicBezTo>
                <a:cubicBezTo>
                  <a:pt x="457749" y="6423129"/>
                  <a:pt x="441373" y="6406753"/>
                  <a:pt x="441373" y="6386553"/>
                </a:cubicBezTo>
                <a:cubicBezTo>
                  <a:pt x="441373" y="6366353"/>
                  <a:pt x="457749" y="6349977"/>
                  <a:pt x="477949" y="6349977"/>
                </a:cubicBezTo>
                <a:close/>
                <a:moveTo>
                  <a:pt x="257263" y="6349977"/>
                </a:moveTo>
                <a:cubicBezTo>
                  <a:pt x="277463" y="6349977"/>
                  <a:pt x="293839" y="6366353"/>
                  <a:pt x="293839" y="6386553"/>
                </a:cubicBezTo>
                <a:cubicBezTo>
                  <a:pt x="293839" y="6406753"/>
                  <a:pt x="277463" y="6423129"/>
                  <a:pt x="257263" y="6423129"/>
                </a:cubicBezTo>
                <a:cubicBezTo>
                  <a:pt x="237063" y="6423129"/>
                  <a:pt x="220687" y="6406753"/>
                  <a:pt x="220687" y="6386553"/>
                </a:cubicBezTo>
                <a:cubicBezTo>
                  <a:pt x="220687" y="6366353"/>
                  <a:pt x="237063" y="6349977"/>
                  <a:pt x="257263" y="6349977"/>
                </a:cubicBezTo>
                <a:close/>
                <a:moveTo>
                  <a:pt x="36577" y="6349977"/>
                </a:moveTo>
                <a:cubicBezTo>
                  <a:pt x="56776" y="6349977"/>
                  <a:pt x="73152" y="6366353"/>
                  <a:pt x="73152" y="6386553"/>
                </a:cubicBezTo>
                <a:cubicBezTo>
                  <a:pt x="73152" y="6406753"/>
                  <a:pt x="56776" y="6423129"/>
                  <a:pt x="36577" y="6423129"/>
                </a:cubicBezTo>
                <a:cubicBezTo>
                  <a:pt x="16376" y="6423129"/>
                  <a:pt x="0" y="6406753"/>
                  <a:pt x="0" y="6386553"/>
                </a:cubicBezTo>
                <a:cubicBezTo>
                  <a:pt x="0" y="6366353"/>
                  <a:pt x="16376" y="6349977"/>
                  <a:pt x="36577" y="6349977"/>
                </a:cubicBezTo>
                <a:close/>
                <a:moveTo>
                  <a:pt x="11953343" y="6138311"/>
                </a:moveTo>
                <a:cubicBezTo>
                  <a:pt x="11973543" y="6138311"/>
                  <a:pt x="11989919" y="6154687"/>
                  <a:pt x="11989919" y="6174887"/>
                </a:cubicBezTo>
                <a:cubicBezTo>
                  <a:pt x="11989919" y="6195087"/>
                  <a:pt x="11973543" y="6211463"/>
                  <a:pt x="11953343" y="6211463"/>
                </a:cubicBezTo>
                <a:cubicBezTo>
                  <a:pt x="11933143" y="6211463"/>
                  <a:pt x="11916767" y="6195087"/>
                  <a:pt x="11916767" y="6174887"/>
                </a:cubicBezTo>
                <a:cubicBezTo>
                  <a:pt x="11916767" y="6154687"/>
                  <a:pt x="11933143" y="6138311"/>
                  <a:pt x="11953343" y="6138311"/>
                </a:cubicBezTo>
                <a:close/>
                <a:moveTo>
                  <a:pt x="11732658" y="6138311"/>
                </a:moveTo>
                <a:cubicBezTo>
                  <a:pt x="11752858" y="6138311"/>
                  <a:pt x="11769234" y="6154687"/>
                  <a:pt x="11769234" y="6174887"/>
                </a:cubicBezTo>
                <a:cubicBezTo>
                  <a:pt x="11769234" y="6195087"/>
                  <a:pt x="11752858" y="6211463"/>
                  <a:pt x="11732658" y="6211463"/>
                </a:cubicBezTo>
                <a:cubicBezTo>
                  <a:pt x="11712458" y="6211463"/>
                  <a:pt x="11696082" y="6195087"/>
                  <a:pt x="11696082" y="6174887"/>
                </a:cubicBezTo>
                <a:cubicBezTo>
                  <a:pt x="11696082" y="6154687"/>
                  <a:pt x="11712458" y="6138311"/>
                  <a:pt x="11732658" y="6138311"/>
                </a:cubicBezTo>
                <a:close/>
                <a:moveTo>
                  <a:pt x="11511977" y="6138311"/>
                </a:moveTo>
                <a:cubicBezTo>
                  <a:pt x="11532177" y="6138311"/>
                  <a:pt x="11548553" y="6154687"/>
                  <a:pt x="11548553" y="6174887"/>
                </a:cubicBezTo>
                <a:cubicBezTo>
                  <a:pt x="11548553" y="6195087"/>
                  <a:pt x="11532177" y="6211463"/>
                  <a:pt x="11511977" y="6211463"/>
                </a:cubicBezTo>
                <a:cubicBezTo>
                  <a:pt x="11491777" y="6211463"/>
                  <a:pt x="11475401" y="6195087"/>
                  <a:pt x="11475401" y="6174887"/>
                </a:cubicBezTo>
                <a:cubicBezTo>
                  <a:pt x="11475401" y="6154687"/>
                  <a:pt x="11491777" y="6138311"/>
                  <a:pt x="11511977" y="6138311"/>
                </a:cubicBezTo>
                <a:close/>
                <a:moveTo>
                  <a:pt x="11291296" y="6138311"/>
                </a:moveTo>
                <a:cubicBezTo>
                  <a:pt x="11311496" y="6138311"/>
                  <a:pt x="11327872" y="6154687"/>
                  <a:pt x="11327872" y="6174887"/>
                </a:cubicBezTo>
                <a:cubicBezTo>
                  <a:pt x="11327872" y="6195087"/>
                  <a:pt x="11311496" y="6211463"/>
                  <a:pt x="11291296" y="6211463"/>
                </a:cubicBezTo>
                <a:cubicBezTo>
                  <a:pt x="11271096" y="6211463"/>
                  <a:pt x="11254720" y="6195087"/>
                  <a:pt x="11254720" y="6174887"/>
                </a:cubicBezTo>
                <a:cubicBezTo>
                  <a:pt x="11254720" y="6154687"/>
                  <a:pt x="11271096" y="6138311"/>
                  <a:pt x="11291296" y="6138311"/>
                </a:cubicBezTo>
                <a:close/>
                <a:moveTo>
                  <a:pt x="11070615" y="6138311"/>
                </a:moveTo>
                <a:cubicBezTo>
                  <a:pt x="11090815" y="6138311"/>
                  <a:pt x="11107191" y="6154687"/>
                  <a:pt x="11107191" y="6174887"/>
                </a:cubicBezTo>
                <a:cubicBezTo>
                  <a:pt x="11107191" y="6195087"/>
                  <a:pt x="11090815" y="6211463"/>
                  <a:pt x="11070615" y="6211463"/>
                </a:cubicBezTo>
                <a:cubicBezTo>
                  <a:pt x="11050415" y="6211463"/>
                  <a:pt x="11034039" y="6195087"/>
                  <a:pt x="11034039" y="6174887"/>
                </a:cubicBezTo>
                <a:cubicBezTo>
                  <a:pt x="11034039" y="6154687"/>
                  <a:pt x="11050415" y="6138311"/>
                  <a:pt x="11070615" y="6138311"/>
                </a:cubicBezTo>
                <a:close/>
                <a:moveTo>
                  <a:pt x="10849934" y="6138311"/>
                </a:moveTo>
                <a:cubicBezTo>
                  <a:pt x="10870134" y="6138311"/>
                  <a:pt x="10886510" y="6154687"/>
                  <a:pt x="10886510" y="6174887"/>
                </a:cubicBezTo>
                <a:cubicBezTo>
                  <a:pt x="10886510" y="6195087"/>
                  <a:pt x="10870134" y="6211463"/>
                  <a:pt x="10849934" y="6211463"/>
                </a:cubicBezTo>
                <a:cubicBezTo>
                  <a:pt x="10829734" y="6211463"/>
                  <a:pt x="10813358" y="6195087"/>
                  <a:pt x="10813358" y="6174887"/>
                </a:cubicBezTo>
                <a:cubicBezTo>
                  <a:pt x="10813358" y="6154687"/>
                  <a:pt x="10829734" y="6138311"/>
                  <a:pt x="10849934" y="6138311"/>
                </a:cubicBezTo>
                <a:close/>
                <a:moveTo>
                  <a:pt x="10629253" y="6138311"/>
                </a:moveTo>
                <a:cubicBezTo>
                  <a:pt x="10649453" y="6138311"/>
                  <a:pt x="10665829" y="6154687"/>
                  <a:pt x="10665829" y="6174887"/>
                </a:cubicBezTo>
                <a:cubicBezTo>
                  <a:pt x="10665829" y="6195087"/>
                  <a:pt x="10649453" y="6211463"/>
                  <a:pt x="10629253" y="6211463"/>
                </a:cubicBezTo>
                <a:cubicBezTo>
                  <a:pt x="10609053" y="6211463"/>
                  <a:pt x="10592677" y="6195087"/>
                  <a:pt x="10592677" y="6174887"/>
                </a:cubicBezTo>
                <a:cubicBezTo>
                  <a:pt x="10592677" y="6154687"/>
                  <a:pt x="10609053" y="6138311"/>
                  <a:pt x="10629253" y="6138311"/>
                </a:cubicBezTo>
                <a:close/>
                <a:moveTo>
                  <a:pt x="10408572" y="6138311"/>
                </a:moveTo>
                <a:cubicBezTo>
                  <a:pt x="10428772" y="6138311"/>
                  <a:pt x="10445148" y="6154687"/>
                  <a:pt x="10445148" y="6174887"/>
                </a:cubicBezTo>
                <a:cubicBezTo>
                  <a:pt x="10445148" y="6195087"/>
                  <a:pt x="10428772" y="6211463"/>
                  <a:pt x="10408572" y="6211463"/>
                </a:cubicBezTo>
                <a:cubicBezTo>
                  <a:pt x="10388372" y="6211463"/>
                  <a:pt x="10371996" y="6195087"/>
                  <a:pt x="10371996" y="6174887"/>
                </a:cubicBezTo>
                <a:cubicBezTo>
                  <a:pt x="10371996" y="6154687"/>
                  <a:pt x="10388372" y="6138311"/>
                  <a:pt x="10408572" y="6138311"/>
                </a:cubicBezTo>
                <a:close/>
                <a:moveTo>
                  <a:pt x="10187891" y="6138311"/>
                </a:moveTo>
                <a:cubicBezTo>
                  <a:pt x="10208091" y="6138311"/>
                  <a:pt x="10224467" y="6154687"/>
                  <a:pt x="10224467" y="6174887"/>
                </a:cubicBezTo>
                <a:cubicBezTo>
                  <a:pt x="10224467" y="6195087"/>
                  <a:pt x="10208091" y="6211463"/>
                  <a:pt x="10187891" y="6211463"/>
                </a:cubicBezTo>
                <a:cubicBezTo>
                  <a:pt x="10167691" y="6211463"/>
                  <a:pt x="10151315" y="6195087"/>
                  <a:pt x="10151315" y="6174887"/>
                </a:cubicBezTo>
                <a:cubicBezTo>
                  <a:pt x="10151315" y="6154687"/>
                  <a:pt x="10167691" y="6138311"/>
                  <a:pt x="10187891" y="6138311"/>
                </a:cubicBezTo>
                <a:close/>
                <a:moveTo>
                  <a:pt x="9967210" y="6138311"/>
                </a:moveTo>
                <a:cubicBezTo>
                  <a:pt x="9987410" y="6138311"/>
                  <a:pt x="10003786" y="6154687"/>
                  <a:pt x="10003786" y="6174887"/>
                </a:cubicBezTo>
                <a:cubicBezTo>
                  <a:pt x="10003786" y="6195087"/>
                  <a:pt x="9987410" y="6211463"/>
                  <a:pt x="9967210" y="6211463"/>
                </a:cubicBezTo>
                <a:cubicBezTo>
                  <a:pt x="9947010" y="6211463"/>
                  <a:pt x="9930634" y="6195087"/>
                  <a:pt x="9930634" y="6174887"/>
                </a:cubicBezTo>
                <a:cubicBezTo>
                  <a:pt x="9930634" y="6154687"/>
                  <a:pt x="9947010" y="6138311"/>
                  <a:pt x="9967210" y="6138311"/>
                </a:cubicBezTo>
                <a:close/>
                <a:moveTo>
                  <a:pt x="9746529" y="6138311"/>
                </a:moveTo>
                <a:cubicBezTo>
                  <a:pt x="9766729" y="6138311"/>
                  <a:pt x="9783105" y="6154687"/>
                  <a:pt x="9783105" y="6174887"/>
                </a:cubicBezTo>
                <a:cubicBezTo>
                  <a:pt x="9783105" y="6195087"/>
                  <a:pt x="9766729" y="6211463"/>
                  <a:pt x="9746529" y="6211463"/>
                </a:cubicBezTo>
                <a:cubicBezTo>
                  <a:pt x="9726329" y="6211463"/>
                  <a:pt x="9709953" y="6195087"/>
                  <a:pt x="9709953" y="6174887"/>
                </a:cubicBezTo>
                <a:cubicBezTo>
                  <a:pt x="9709953" y="6154687"/>
                  <a:pt x="9726329" y="6138311"/>
                  <a:pt x="9746529" y="6138311"/>
                </a:cubicBezTo>
                <a:close/>
                <a:moveTo>
                  <a:pt x="9525848" y="6138311"/>
                </a:moveTo>
                <a:cubicBezTo>
                  <a:pt x="9546048" y="6138311"/>
                  <a:pt x="9562424" y="6154687"/>
                  <a:pt x="9562424" y="6174887"/>
                </a:cubicBezTo>
                <a:cubicBezTo>
                  <a:pt x="9562424" y="6195087"/>
                  <a:pt x="9546048" y="6211463"/>
                  <a:pt x="9525848" y="6211463"/>
                </a:cubicBezTo>
                <a:cubicBezTo>
                  <a:pt x="9505648" y="6211463"/>
                  <a:pt x="9489272" y="6195087"/>
                  <a:pt x="9489272" y="6174887"/>
                </a:cubicBezTo>
                <a:cubicBezTo>
                  <a:pt x="9489272" y="6154687"/>
                  <a:pt x="9505648" y="6138311"/>
                  <a:pt x="9525848" y="6138311"/>
                </a:cubicBezTo>
                <a:close/>
                <a:moveTo>
                  <a:pt x="9305167" y="6138311"/>
                </a:moveTo>
                <a:cubicBezTo>
                  <a:pt x="9325367" y="6138311"/>
                  <a:pt x="9341743" y="6154687"/>
                  <a:pt x="9341743" y="6174887"/>
                </a:cubicBezTo>
                <a:cubicBezTo>
                  <a:pt x="9341743" y="6195087"/>
                  <a:pt x="9325367" y="6211463"/>
                  <a:pt x="9305167" y="6211463"/>
                </a:cubicBezTo>
                <a:cubicBezTo>
                  <a:pt x="9284967" y="6211463"/>
                  <a:pt x="9268591" y="6195087"/>
                  <a:pt x="9268591" y="6174887"/>
                </a:cubicBezTo>
                <a:cubicBezTo>
                  <a:pt x="9268591" y="6154687"/>
                  <a:pt x="9284967" y="6138311"/>
                  <a:pt x="9305167" y="6138311"/>
                </a:cubicBezTo>
                <a:close/>
                <a:moveTo>
                  <a:pt x="9084486" y="6138311"/>
                </a:moveTo>
                <a:cubicBezTo>
                  <a:pt x="9104686" y="6138311"/>
                  <a:pt x="9121062" y="6154687"/>
                  <a:pt x="9121062" y="6174887"/>
                </a:cubicBezTo>
                <a:cubicBezTo>
                  <a:pt x="9121062" y="6195087"/>
                  <a:pt x="9104686" y="6211463"/>
                  <a:pt x="9084486" y="6211463"/>
                </a:cubicBezTo>
                <a:cubicBezTo>
                  <a:pt x="9064286" y="6211463"/>
                  <a:pt x="9047910" y="6195087"/>
                  <a:pt x="9047910" y="6174887"/>
                </a:cubicBezTo>
                <a:cubicBezTo>
                  <a:pt x="9047910" y="6154687"/>
                  <a:pt x="9064286" y="6138311"/>
                  <a:pt x="9084486" y="6138311"/>
                </a:cubicBezTo>
                <a:close/>
                <a:moveTo>
                  <a:pt x="8863805" y="6138311"/>
                </a:moveTo>
                <a:cubicBezTo>
                  <a:pt x="8884005" y="6138311"/>
                  <a:pt x="8900381" y="6154687"/>
                  <a:pt x="8900381" y="6174887"/>
                </a:cubicBezTo>
                <a:cubicBezTo>
                  <a:pt x="8900381" y="6195087"/>
                  <a:pt x="8884005" y="6211463"/>
                  <a:pt x="8863805" y="6211463"/>
                </a:cubicBezTo>
                <a:cubicBezTo>
                  <a:pt x="8843605" y="6211463"/>
                  <a:pt x="8827229" y="6195087"/>
                  <a:pt x="8827229" y="6174887"/>
                </a:cubicBezTo>
                <a:cubicBezTo>
                  <a:pt x="8827229" y="6154687"/>
                  <a:pt x="8843605" y="6138311"/>
                  <a:pt x="8863805" y="6138311"/>
                </a:cubicBezTo>
                <a:close/>
                <a:moveTo>
                  <a:pt x="8643124" y="6138311"/>
                </a:moveTo>
                <a:cubicBezTo>
                  <a:pt x="8663324" y="6138311"/>
                  <a:pt x="8679700" y="6154687"/>
                  <a:pt x="8679700" y="6174887"/>
                </a:cubicBezTo>
                <a:cubicBezTo>
                  <a:pt x="8679700" y="6195087"/>
                  <a:pt x="8663324" y="6211463"/>
                  <a:pt x="8643124" y="6211463"/>
                </a:cubicBezTo>
                <a:cubicBezTo>
                  <a:pt x="8622924" y="6211463"/>
                  <a:pt x="8606548" y="6195087"/>
                  <a:pt x="8606548" y="6174887"/>
                </a:cubicBezTo>
                <a:cubicBezTo>
                  <a:pt x="8606548" y="6154687"/>
                  <a:pt x="8622924" y="6138311"/>
                  <a:pt x="8643124" y="6138311"/>
                </a:cubicBezTo>
                <a:close/>
                <a:moveTo>
                  <a:pt x="8422443" y="6138311"/>
                </a:moveTo>
                <a:cubicBezTo>
                  <a:pt x="8442643" y="6138311"/>
                  <a:pt x="8459019" y="6154687"/>
                  <a:pt x="8459019" y="6174887"/>
                </a:cubicBezTo>
                <a:cubicBezTo>
                  <a:pt x="8459019" y="6195087"/>
                  <a:pt x="8442643" y="6211463"/>
                  <a:pt x="8422443" y="6211463"/>
                </a:cubicBezTo>
                <a:cubicBezTo>
                  <a:pt x="8402243" y="6211463"/>
                  <a:pt x="8385867" y="6195087"/>
                  <a:pt x="8385867" y="6174887"/>
                </a:cubicBezTo>
                <a:cubicBezTo>
                  <a:pt x="8385867" y="6154687"/>
                  <a:pt x="8402243" y="6138311"/>
                  <a:pt x="8422443" y="6138311"/>
                </a:cubicBezTo>
                <a:close/>
                <a:moveTo>
                  <a:pt x="8201762" y="6138311"/>
                </a:moveTo>
                <a:cubicBezTo>
                  <a:pt x="8221962" y="6138311"/>
                  <a:pt x="8238338" y="6154687"/>
                  <a:pt x="8238338" y="6174887"/>
                </a:cubicBezTo>
                <a:cubicBezTo>
                  <a:pt x="8238338" y="6195087"/>
                  <a:pt x="8221962" y="6211463"/>
                  <a:pt x="8201762" y="6211463"/>
                </a:cubicBezTo>
                <a:cubicBezTo>
                  <a:pt x="8181562" y="6211463"/>
                  <a:pt x="8165186" y="6195087"/>
                  <a:pt x="8165186" y="6174887"/>
                </a:cubicBezTo>
                <a:cubicBezTo>
                  <a:pt x="8165186" y="6154687"/>
                  <a:pt x="8181562" y="6138311"/>
                  <a:pt x="8201762" y="6138311"/>
                </a:cubicBezTo>
                <a:close/>
                <a:moveTo>
                  <a:pt x="7981081" y="6138311"/>
                </a:moveTo>
                <a:cubicBezTo>
                  <a:pt x="8001281" y="6138311"/>
                  <a:pt x="8017657" y="6154687"/>
                  <a:pt x="8017657" y="6174887"/>
                </a:cubicBezTo>
                <a:cubicBezTo>
                  <a:pt x="8017657" y="6195087"/>
                  <a:pt x="8001281" y="6211463"/>
                  <a:pt x="7981081" y="6211463"/>
                </a:cubicBezTo>
                <a:cubicBezTo>
                  <a:pt x="7960881" y="6211463"/>
                  <a:pt x="7944505" y="6195087"/>
                  <a:pt x="7944505" y="6174887"/>
                </a:cubicBezTo>
                <a:cubicBezTo>
                  <a:pt x="7944505" y="6154687"/>
                  <a:pt x="7960881" y="6138311"/>
                  <a:pt x="7981081" y="6138311"/>
                </a:cubicBezTo>
                <a:close/>
                <a:moveTo>
                  <a:pt x="7760400" y="6138311"/>
                </a:moveTo>
                <a:cubicBezTo>
                  <a:pt x="7780600" y="6138311"/>
                  <a:pt x="7796976" y="6154687"/>
                  <a:pt x="7796976" y="6174887"/>
                </a:cubicBezTo>
                <a:cubicBezTo>
                  <a:pt x="7796976" y="6195087"/>
                  <a:pt x="7780600" y="6211463"/>
                  <a:pt x="7760400" y="6211463"/>
                </a:cubicBezTo>
                <a:cubicBezTo>
                  <a:pt x="7740200" y="6211463"/>
                  <a:pt x="7723824" y="6195087"/>
                  <a:pt x="7723824" y="6174887"/>
                </a:cubicBezTo>
                <a:cubicBezTo>
                  <a:pt x="7723824" y="6154687"/>
                  <a:pt x="7740200" y="6138311"/>
                  <a:pt x="7760400" y="6138311"/>
                </a:cubicBezTo>
                <a:close/>
                <a:moveTo>
                  <a:pt x="7539719" y="6138311"/>
                </a:moveTo>
                <a:cubicBezTo>
                  <a:pt x="7559919" y="6138311"/>
                  <a:pt x="7576295" y="6154687"/>
                  <a:pt x="7576295" y="6174887"/>
                </a:cubicBezTo>
                <a:cubicBezTo>
                  <a:pt x="7576295" y="6195087"/>
                  <a:pt x="7559919" y="6211463"/>
                  <a:pt x="7539719" y="6211463"/>
                </a:cubicBezTo>
                <a:cubicBezTo>
                  <a:pt x="7519519" y="6211463"/>
                  <a:pt x="7503143" y="6195087"/>
                  <a:pt x="7503143" y="6174887"/>
                </a:cubicBezTo>
                <a:cubicBezTo>
                  <a:pt x="7503143" y="6154687"/>
                  <a:pt x="7519519" y="6138311"/>
                  <a:pt x="7539719" y="6138311"/>
                </a:cubicBezTo>
                <a:close/>
                <a:moveTo>
                  <a:pt x="7319038" y="6138311"/>
                </a:moveTo>
                <a:cubicBezTo>
                  <a:pt x="7339238" y="6138311"/>
                  <a:pt x="7355614" y="6154687"/>
                  <a:pt x="7355614" y="6174887"/>
                </a:cubicBezTo>
                <a:cubicBezTo>
                  <a:pt x="7355614" y="6195087"/>
                  <a:pt x="7339238" y="6211463"/>
                  <a:pt x="7319038" y="6211463"/>
                </a:cubicBezTo>
                <a:cubicBezTo>
                  <a:pt x="7298838" y="6211463"/>
                  <a:pt x="7282462" y="6195087"/>
                  <a:pt x="7282462" y="6174887"/>
                </a:cubicBezTo>
                <a:cubicBezTo>
                  <a:pt x="7282462" y="6154687"/>
                  <a:pt x="7298838" y="6138311"/>
                  <a:pt x="7319038" y="6138311"/>
                </a:cubicBezTo>
                <a:close/>
                <a:moveTo>
                  <a:pt x="7098357" y="6138311"/>
                </a:moveTo>
                <a:cubicBezTo>
                  <a:pt x="7118557" y="6138311"/>
                  <a:pt x="7134933" y="6154687"/>
                  <a:pt x="7134933" y="6174887"/>
                </a:cubicBezTo>
                <a:cubicBezTo>
                  <a:pt x="7134933" y="6195087"/>
                  <a:pt x="7118557" y="6211463"/>
                  <a:pt x="7098357" y="6211463"/>
                </a:cubicBezTo>
                <a:cubicBezTo>
                  <a:pt x="7078157" y="6211463"/>
                  <a:pt x="7061781" y="6195087"/>
                  <a:pt x="7061781" y="6174887"/>
                </a:cubicBezTo>
                <a:cubicBezTo>
                  <a:pt x="7061781" y="6154687"/>
                  <a:pt x="7078157" y="6138311"/>
                  <a:pt x="7098357" y="6138311"/>
                </a:cubicBezTo>
                <a:close/>
                <a:moveTo>
                  <a:pt x="6877676" y="6138311"/>
                </a:moveTo>
                <a:cubicBezTo>
                  <a:pt x="6897876" y="6138311"/>
                  <a:pt x="6914252" y="6154687"/>
                  <a:pt x="6914252" y="6174887"/>
                </a:cubicBezTo>
                <a:cubicBezTo>
                  <a:pt x="6914252" y="6195087"/>
                  <a:pt x="6897876" y="6211463"/>
                  <a:pt x="6877676" y="6211463"/>
                </a:cubicBezTo>
                <a:cubicBezTo>
                  <a:pt x="6857476" y="6211463"/>
                  <a:pt x="6841100" y="6195087"/>
                  <a:pt x="6841100" y="6174887"/>
                </a:cubicBezTo>
                <a:cubicBezTo>
                  <a:pt x="6841100" y="6154687"/>
                  <a:pt x="6857476" y="6138311"/>
                  <a:pt x="6877676" y="6138311"/>
                </a:cubicBezTo>
                <a:close/>
                <a:moveTo>
                  <a:pt x="6656995" y="6138311"/>
                </a:moveTo>
                <a:cubicBezTo>
                  <a:pt x="6677195" y="6138311"/>
                  <a:pt x="6693571" y="6154687"/>
                  <a:pt x="6693571" y="6174887"/>
                </a:cubicBezTo>
                <a:cubicBezTo>
                  <a:pt x="6693571" y="6195087"/>
                  <a:pt x="6677195" y="6211463"/>
                  <a:pt x="6656995" y="6211463"/>
                </a:cubicBezTo>
                <a:cubicBezTo>
                  <a:pt x="6636795" y="6211463"/>
                  <a:pt x="6620419" y="6195087"/>
                  <a:pt x="6620419" y="6174887"/>
                </a:cubicBezTo>
                <a:cubicBezTo>
                  <a:pt x="6620419" y="6154687"/>
                  <a:pt x="6636795" y="6138311"/>
                  <a:pt x="6656995" y="6138311"/>
                </a:cubicBezTo>
                <a:close/>
                <a:moveTo>
                  <a:pt x="6436314" y="6138311"/>
                </a:moveTo>
                <a:cubicBezTo>
                  <a:pt x="6456514" y="6138311"/>
                  <a:pt x="6472890" y="6154687"/>
                  <a:pt x="6472890" y="6174887"/>
                </a:cubicBezTo>
                <a:cubicBezTo>
                  <a:pt x="6472890" y="6195087"/>
                  <a:pt x="6456514" y="6211463"/>
                  <a:pt x="6436314" y="6211463"/>
                </a:cubicBezTo>
                <a:cubicBezTo>
                  <a:pt x="6416114" y="6211463"/>
                  <a:pt x="6399738" y="6195087"/>
                  <a:pt x="6399738" y="6174887"/>
                </a:cubicBezTo>
                <a:cubicBezTo>
                  <a:pt x="6399738" y="6154687"/>
                  <a:pt x="6416114" y="6138311"/>
                  <a:pt x="6436314" y="6138311"/>
                </a:cubicBezTo>
                <a:close/>
                <a:moveTo>
                  <a:pt x="6215633" y="6138311"/>
                </a:moveTo>
                <a:cubicBezTo>
                  <a:pt x="6235833" y="6138311"/>
                  <a:pt x="6252209" y="6154687"/>
                  <a:pt x="6252209" y="6174887"/>
                </a:cubicBezTo>
                <a:cubicBezTo>
                  <a:pt x="6252209" y="6195087"/>
                  <a:pt x="6235833" y="6211463"/>
                  <a:pt x="6215633" y="6211463"/>
                </a:cubicBezTo>
                <a:cubicBezTo>
                  <a:pt x="6195433" y="6211463"/>
                  <a:pt x="6179057" y="6195087"/>
                  <a:pt x="6179057" y="6174887"/>
                </a:cubicBezTo>
                <a:cubicBezTo>
                  <a:pt x="6179057" y="6154687"/>
                  <a:pt x="6195433" y="6138311"/>
                  <a:pt x="6215633" y="6138311"/>
                </a:cubicBezTo>
                <a:close/>
                <a:moveTo>
                  <a:pt x="5994952" y="6138311"/>
                </a:moveTo>
                <a:cubicBezTo>
                  <a:pt x="6015152" y="6138311"/>
                  <a:pt x="6031528" y="6154687"/>
                  <a:pt x="6031528" y="6174887"/>
                </a:cubicBezTo>
                <a:cubicBezTo>
                  <a:pt x="6031528" y="6195087"/>
                  <a:pt x="6015152" y="6211463"/>
                  <a:pt x="5994952" y="6211463"/>
                </a:cubicBezTo>
                <a:cubicBezTo>
                  <a:pt x="5974752" y="6211463"/>
                  <a:pt x="5958376" y="6195087"/>
                  <a:pt x="5958376" y="6174887"/>
                </a:cubicBezTo>
                <a:cubicBezTo>
                  <a:pt x="5958376" y="6154687"/>
                  <a:pt x="5974752" y="6138311"/>
                  <a:pt x="5994952" y="6138311"/>
                </a:cubicBezTo>
                <a:close/>
                <a:moveTo>
                  <a:pt x="5774272" y="6138311"/>
                </a:moveTo>
                <a:cubicBezTo>
                  <a:pt x="5794472" y="6138311"/>
                  <a:pt x="5810848" y="6154687"/>
                  <a:pt x="5810848" y="6174887"/>
                </a:cubicBezTo>
                <a:cubicBezTo>
                  <a:pt x="5810848" y="6195087"/>
                  <a:pt x="5794472" y="6211463"/>
                  <a:pt x="5774272" y="6211463"/>
                </a:cubicBezTo>
                <a:cubicBezTo>
                  <a:pt x="5754073" y="6211463"/>
                  <a:pt x="5737697" y="6195087"/>
                  <a:pt x="5737697" y="6174887"/>
                </a:cubicBezTo>
                <a:cubicBezTo>
                  <a:pt x="5737697" y="6154687"/>
                  <a:pt x="5754073" y="6138311"/>
                  <a:pt x="5774272" y="6138311"/>
                </a:cubicBezTo>
                <a:close/>
                <a:moveTo>
                  <a:pt x="5553593" y="6138311"/>
                </a:moveTo>
                <a:cubicBezTo>
                  <a:pt x="5573793" y="6138311"/>
                  <a:pt x="5590169" y="6154687"/>
                  <a:pt x="5590169" y="6174887"/>
                </a:cubicBezTo>
                <a:cubicBezTo>
                  <a:pt x="5590169" y="6195087"/>
                  <a:pt x="5573793" y="6211463"/>
                  <a:pt x="5553593" y="6211463"/>
                </a:cubicBezTo>
                <a:cubicBezTo>
                  <a:pt x="5533393" y="6211463"/>
                  <a:pt x="5517018" y="6195087"/>
                  <a:pt x="5517018" y="6174887"/>
                </a:cubicBezTo>
                <a:cubicBezTo>
                  <a:pt x="5517018" y="6154687"/>
                  <a:pt x="5533393" y="6138311"/>
                  <a:pt x="5553593" y="6138311"/>
                </a:cubicBezTo>
                <a:close/>
                <a:moveTo>
                  <a:pt x="5332913" y="6138311"/>
                </a:moveTo>
                <a:cubicBezTo>
                  <a:pt x="5353113" y="6138311"/>
                  <a:pt x="5369490" y="6154687"/>
                  <a:pt x="5369490" y="6174887"/>
                </a:cubicBezTo>
                <a:cubicBezTo>
                  <a:pt x="5369490" y="6195087"/>
                  <a:pt x="5353113" y="6211463"/>
                  <a:pt x="5332913" y="6211463"/>
                </a:cubicBezTo>
                <a:cubicBezTo>
                  <a:pt x="5312714" y="6211463"/>
                  <a:pt x="5296337" y="6195087"/>
                  <a:pt x="5296337" y="6174887"/>
                </a:cubicBezTo>
                <a:cubicBezTo>
                  <a:pt x="5296337" y="6154687"/>
                  <a:pt x="5312714" y="6138311"/>
                  <a:pt x="5332913" y="6138311"/>
                </a:cubicBezTo>
                <a:close/>
                <a:moveTo>
                  <a:pt x="5112230" y="6138311"/>
                </a:moveTo>
                <a:cubicBezTo>
                  <a:pt x="5132433" y="6138311"/>
                  <a:pt x="5148807" y="6154687"/>
                  <a:pt x="5148807" y="6174887"/>
                </a:cubicBezTo>
                <a:cubicBezTo>
                  <a:pt x="5148807" y="6195087"/>
                  <a:pt x="5132433" y="6211463"/>
                  <a:pt x="5112230" y="6211463"/>
                </a:cubicBezTo>
                <a:cubicBezTo>
                  <a:pt x="5092030" y="6211463"/>
                  <a:pt x="5075655" y="6195087"/>
                  <a:pt x="5075655" y="6174887"/>
                </a:cubicBezTo>
                <a:cubicBezTo>
                  <a:pt x="5075655" y="6154687"/>
                  <a:pt x="5092030" y="6138311"/>
                  <a:pt x="5112230" y="6138311"/>
                </a:cubicBezTo>
                <a:close/>
                <a:moveTo>
                  <a:pt x="4891552" y="6138311"/>
                </a:moveTo>
                <a:cubicBezTo>
                  <a:pt x="4911751" y="6138311"/>
                  <a:pt x="4928127" y="6154687"/>
                  <a:pt x="4928127" y="6174887"/>
                </a:cubicBezTo>
                <a:cubicBezTo>
                  <a:pt x="4928127" y="6195087"/>
                  <a:pt x="4911751" y="6211463"/>
                  <a:pt x="4891552" y="6211463"/>
                </a:cubicBezTo>
                <a:cubicBezTo>
                  <a:pt x="4871352" y="6211463"/>
                  <a:pt x="4854975" y="6195087"/>
                  <a:pt x="4854975" y="6174887"/>
                </a:cubicBezTo>
                <a:cubicBezTo>
                  <a:pt x="4854975" y="6154687"/>
                  <a:pt x="4871352" y="6138311"/>
                  <a:pt x="4891552" y="6138311"/>
                </a:cubicBezTo>
                <a:close/>
                <a:moveTo>
                  <a:pt x="4670871" y="6138311"/>
                </a:moveTo>
                <a:cubicBezTo>
                  <a:pt x="4691070" y="6138311"/>
                  <a:pt x="4707447" y="6154687"/>
                  <a:pt x="4707447" y="6174887"/>
                </a:cubicBezTo>
                <a:cubicBezTo>
                  <a:pt x="4707447" y="6195087"/>
                  <a:pt x="4691070" y="6211463"/>
                  <a:pt x="4670871" y="6211463"/>
                </a:cubicBezTo>
                <a:cubicBezTo>
                  <a:pt x="4650672" y="6211463"/>
                  <a:pt x="4634295" y="6195087"/>
                  <a:pt x="4634295" y="6174887"/>
                </a:cubicBezTo>
                <a:cubicBezTo>
                  <a:pt x="4634295" y="6154687"/>
                  <a:pt x="4650672" y="6138311"/>
                  <a:pt x="4670871" y="6138311"/>
                </a:cubicBezTo>
                <a:close/>
                <a:moveTo>
                  <a:pt x="4450188" y="6138311"/>
                </a:moveTo>
                <a:cubicBezTo>
                  <a:pt x="4470390" y="6138311"/>
                  <a:pt x="4486764" y="6154687"/>
                  <a:pt x="4486764" y="6174887"/>
                </a:cubicBezTo>
                <a:cubicBezTo>
                  <a:pt x="4486764" y="6195087"/>
                  <a:pt x="4470390" y="6211463"/>
                  <a:pt x="4450188" y="6211463"/>
                </a:cubicBezTo>
                <a:cubicBezTo>
                  <a:pt x="4429988" y="6211463"/>
                  <a:pt x="4413613" y="6195087"/>
                  <a:pt x="4413613" y="6174887"/>
                </a:cubicBezTo>
                <a:cubicBezTo>
                  <a:pt x="4413613" y="6154687"/>
                  <a:pt x="4429988" y="6138311"/>
                  <a:pt x="4450188" y="6138311"/>
                </a:cubicBezTo>
                <a:close/>
                <a:moveTo>
                  <a:pt x="4229507" y="6138311"/>
                </a:moveTo>
                <a:cubicBezTo>
                  <a:pt x="4249708" y="6138311"/>
                  <a:pt x="4266084" y="6154687"/>
                  <a:pt x="4266084" y="6174887"/>
                </a:cubicBezTo>
                <a:cubicBezTo>
                  <a:pt x="4266084" y="6195087"/>
                  <a:pt x="4249708" y="6211463"/>
                  <a:pt x="4229507" y="6211463"/>
                </a:cubicBezTo>
                <a:cubicBezTo>
                  <a:pt x="4209307" y="6211463"/>
                  <a:pt x="4192931" y="6195087"/>
                  <a:pt x="4192931" y="6174887"/>
                </a:cubicBezTo>
                <a:cubicBezTo>
                  <a:pt x="4192931" y="6154687"/>
                  <a:pt x="4209307" y="6138311"/>
                  <a:pt x="4229507" y="6138311"/>
                </a:cubicBezTo>
                <a:close/>
                <a:moveTo>
                  <a:pt x="4008847" y="6138311"/>
                </a:moveTo>
                <a:cubicBezTo>
                  <a:pt x="4029045" y="6138311"/>
                  <a:pt x="4045426" y="6154687"/>
                  <a:pt x="4045426" y="6174887"/>
                </a:cubicBezTo>
                <a:cubicBezTo>
                  <a:pt x="4045426" y="6195087"/>
                  <a:pt x="4029045" y="6211463"/>
                  <a:pt x="4008847" y="6211463"/>
                </a:cubicBezTo>
                <a:cubicBezTo>
                  <a:pt x="3988642" y="6211463"/>
                  <a:pt x="3972267" y="6195087"/>
                  <a:pt x="3972267" y="6174887"/>
                </a:cubicBezTo>
                <a:cubicBezTo>
                  <a:pt x="3972267" y="6154687"/>
                  <a:pt x="3988642" y="6138311"/>
                  <a:pt x="4008847" y="6138311"/>
                </a:cubicBezTo>
                <a:close/>
                <a:moveTo>
                  <a:pt x="3788165" y="6138311"/>
                </a:moveTo>
                <a:cubicBezTo>
                  <a:pt x="3808367" y="6138311"/>
                  <a:pt x="3824738" y="6154687"/>
                  <a:pt x="3824738" y="6174887"/>
                </a:cubicBezTo>
                <a:cubicBezTo>
                  <a:pt x="3824738" y="6195087"/>
                  <a:pt x="3808367" y="6211463"/>
                  <a:pt x="3788165" y="6211463"/>
                </a:cubicBezTo>
                <a:cubicBezTo>
                  <a:pt x="3767965" y="6211463"/>
                  <a:pt x="3751588" y="6195087"/>
                  <a:pt x="3751588" y="6174887"/>
                </a:cubicBezTo>
                <a:cubicBezTo>
                  <a:pt x="3751588" y="6154687"/>
                  <a:pt x="3767965" y="6138311"/>
                  <a:pt x="3788165" y="6138311"/>
                </a:cubicBezTo>
                <a:close/>
                <a:moveTo>
                  <a:pt x="3567479" y="6138311"/>
                </a:moveTo>
                <a:cubicBezTo>
                  <a:pt x="3587675" y="6138311"/>
                  <a:pt x="3604051" y="6154687"/>
                  <a:pt x="3604051" y="6174887"/>
                </a:cubicBezTo>
                <a:cubicBezTo>
                  <a:pt x="3604051" y="6195087"/>
                  <a:pt x="3587675" y="6211463"/>
                  <a:pt x="3567479" y="6211463"/>
                </a:cubicBezTo>
                <a:cubicBezTo>
                  <a:pt x="3547276" y="6211463"/>
                  <a:pt x="3530901" y="6195087"/>
                  <a:pt x="3530901" y="6174887"/>
                </a:cubicBezTo>
                <a:cubicBezTo>
                  <a:pt x="3530901" y="6154687"/>
                  <a:pt x="3547276" y="6138311"/>
                  <a:pt x="3567479" y="6138311"/>
                </a:cubicBezTo>
                <a:close/>
                <a:moveTo>
                  <a:pt x="3346801" y="6138311"/>
                </a:moveTo>
                <a:cubicBezTo>
                  <a:pt x="3367001" y="6138311"/>
                  <a:pt x="3383375" y="6154687"/>
                  <a:pt x="3383375" y="6174887"/>
                </a:cubicBezTo>
                <a:cubicBezTo>
                  <a:pt x="3383375" y="6195087"/>
                  <a:pt x="3367001" y="6211463"/>
                  <a:pt x="3346801" y="6211463"/>
                </a:cubicBezTo>
                <a:cubicBezTo>
                  <a:pt x="3326603" y="6211463"/>
                  <a:pt x="3310228" y="6195087"/>
                  <a:pt x="3310228" y="6174887"/>
                </a:cubicBezTo>
                <a:cubicBezTo>
                  <a:pt x="3310228" y="6154687"/>
                  <a:pt x="3326603" y="6138311"/>
                  <a:pt x="3346801" y="6138311"/>
                </a:cubicBezTo>
                <a:close/>
                <a:moveTo>
                  <a:pt x="3126126" y="6138311"/>
                </a:moveTo>
                <a:cubicBezTo>
                  <a:pt x="3146320" y="6138311"/>
                  <a:pt x="3162696" y="6154687"/>
                  <a:pt x="3162696" y="6174887"/>
                </a:cubicBezTo>
                <a:cubicBezTo>
                  <a:pt x="3162696" y="6195087"/>
                  <a:pt x="3146320" y="6211463"/>
                  <a:pt x="3126126" y="6211463"/>
                </a:cubicBezTo>
                <a:cubicBezTo>
                  <a:pt x="3105923" y="6211463"/>
                  <a:pt x="3089541" y="6195087"/>
                  <a:pt x="3089541" y="6174887"/>
                </a:cubicBezTo>
                <a:cubicBezTo>
                  <a:pt x="3089541" y="6154687"/>
                  <a:pt x="3105923" y="6138311"/>
                  <a:pt x="3126126" y="6138311"/>
                </a:cubicBezTo>
                <a:close/>
                <a:moveTo>
                  <a:pt x="2905436" y="6138311"/>
                </a:moveTo>
                <a:cubicBezTo>
                  <a:pt x="2925637" y="6138311"/>
                  <a:pt x="2942013" y="6154687"/>
                  <a:pt x="2942013" y="6174887"/>
                </a:cubicBezTo>
                <a:cubicBezTo>
                  <a:pt x="2942013" y="6195087"/>
                  <a:pt x="2925637" y="6211463"/>
                  <a:pt x="2905436" y="6211463"/>
                </a:cubicBezTo>
                <a:cubicBezTo>
                  <a:pt x="2885243" y="6211463"/>
                  <a:pt x="2868866" y="6195087"/>
                  <a:pt x="2868866" y="6174887"/>
                </a:cubicBezTo>
                <a:cubicBezTo>
                  <a:pt x="2868866" y="6154687"/>
                  <a:pt x="2885243" y="6138311"/>
                  <a:pt x="2905436" y="6138311"/>
                </a:cubicBezTo>
                <a:close/>
                <a:moveTo>
                  <a:pt x="2684758" y="6138311"/>
                </a:moveTo>
                <a:cubicBezTo>
                  <a:pt x="2704958" y="6138311"/>
                  <a:pt x="2721329" y="6154687"/>
                  <a:pt x="2721329" y="6174887"/>
                </a:cubicBezTo>
                <a:cubicBezTo>
                  <a:pt x="2721329" y="6195087"/>
                  <a:pt x="2704958" y="6211463"/>
                  <a:pt x="2684758" y="6211463"/>
                </a:cubicBezTo>
                <a:cubicBezTo>
                  <a:pt x="2664554" y="6211463"/>
                  <a:pt x="2648177" y="6195087"/>
                  <a:pt x="2648177" y="6174887"/>
                </a:cubicBezTo>
                <a:cubicBezTo>
                  <a:pt x="2648177" y="6154687"/>
                  <a:pt x="2664554" y="6138311"/>
                  <a:pt x="2684758" y="6138311"/>
                </a:cubicBezTo>
                <a:close/>
                <a:moveTo>
                  <a:pt x="2464071" y="6138311"/>
                </a:moveTo>
                <a:cubicBezTo>
                  <a:pt x="2484272" y="6138311"/>
                  <a:pt x="2500650" y="6154687"/>
                  <a:pt x="2500650" y="6174887"/>
                </a:cubicBezTo>
                <a:cubicBezTo>
                  <a:pt x="2500650" y="6195087"/>
                  <a:pt x="2484272" y="6211463"/>
                  <a:pt x="2464071" y="6211463"/>
                </a:cubicBezTo>
                <a:cubicBezTo>
                  <a:pt x="2443875" y="6211463"/>
                  <a:pt x="2427500" y="6195087"/>
                  <a:pt x="2427500" y="6174887"/>
                </a:cubicBezTo>
                <a:cubicBezTo>
                  <a:pt x="2427500" y="6154687"/>
                  <a:pt x="2443875" y="6138311"/>
                  <a:pt x="2464071" y="6138311"/>
                </a:cubicBezTo>
                <a:close/>
                <a:moveTo>
                  <a:pt x="2243393" y="6138311"/>
                </a:moveTo>
                <a:cubicBezTo>
                  <a:pt x="2263591" y="6138311"/>
                  <a:pt x="2279972" y="6154687"/>
                  <a:pt x="2279972" y="6174887"/>
                </a:cubicBezTo>
                <a:cubicBezTo>
                  <a:pt x="2279972" y="6195087"/>
                  <a:pt x="2263591" y="6211463"/>
                  <a:pt x="2243393" y="6211463"/>
                </a:cubicBezTo>
                <a:cubicBezTo>
                  <a:pt x="2223191" y="6211463"/>
                  <a:pt x="2206817" y="6195087"/>
                  <a:pt x="2206817" y="6174887"/>
                </a:cubicBezTo>
                <a:cubicBezTo>
                  <a:pt x="2206817" y="6154687"/>
                  <a:pt x="2223191" y="6138311"/>
                  <a:pt x="2243393" y="6138311"/>
                </a:cubicBezTo>
                <a:close/>
                <a:moveTo>
                  <a:pt x="2022713" y="6138311"/>
                </a:moveTo>
                <a:cubicBezTo>
                  <a:pt x="2042913" y="6138311"/>
                  <a:pt x="2059288" y="6154687"/>
                  <a:pt x="2059288" y="6174887"/>
                </a:cubicBezTo>
                <a:cubicBezTo>
                  <a:pt x="2059288" y="6195087"/>
                  <a:pt x="2042913" y="6211463"/>
                  <a:pt x="2022713" y="6211463"/>
                </a:cubicBezTo>
                <a:cubicBezTo>
                  <a:pt x="2002514" y="6211463"/>
                  <a:pt x="1986176" y="6195087"/>
                  <a:pt x="1986176" y="6174887"/>
                </a:cubicBezTo>
                <a:cubicBezTo>
                  <a:pt x="1986176" y="6154687"/>
                  <a:pt x="2002514" y="6138311"/>
                  <a:pt x="2022713" y="6138311"/>
                </a:cubicBezTo>
                <a:close/>
                <a:moveTo>
                  <a:pt x="1802066" y="6138311"/>
                </a:moveTo>
                <a:cubicBezTo>
                  <a:pt x="1822265" y="6138311"/>
                  <a:pt x="1838642" y="6154687"/>
                  <a:pt x="1838642" y="6174887"/>
                </a:cubicBezTo>
                <a:cubicBezTo>
                  <a:pt x="1838642" y="6195087"/>
                  <a:pt x="1822265" y="6211463"/>
                  <a:pt x="1802066" y="6211463"/>
                </a:cubicBezTo>
                <a:cubicBezTo>
                  <a:pt x="1781866" y="6211463"/>
                  <a:pt x="1765489" y="6195087"/>
                  <a:pt x="1765489" y="6174887"/>
                </a:cubicBezTo>
                <a:cubicBezTo>
                  <a:pt x="1765489" y="6154687"/>
                  <a:pt x="1781866" y="6138311"/>
                  <a:pt x="1802066" y="6138311"/>
                </a:cubicBezTo>
                <a:close/>
                <a:moveTo>
                  <a:pt x="1581380" y="6138311"/>
                </a:moveTo>
                <a:cubicBezTo>
                  <a:pt x="1601580" y="6138311"/>
                  <a:pt x="1617956" y="6154687"/>
                  <a:pt x="1617956" y="6174887"/>
                </a:cubicBezTo>
                <a:cubicBezTo>
                  <a:pt x="1617956" y="6195087"/>
                  <a:pt x="1601580" y="6211463"/>
                  <a:pt x="1581380" y="6211463"/>
                </a:cubicBezTo>
                <a:cubicBezTo>
                  <a:pt x="1561180" y="6211463"/>
                  <a:pt x="1544804" y="6195087"/>
                  <a:pt x="1544804" y="6174887"/>
                </a:cubicBezTo>
                <a:cubicBezTo>
                  <a:pt x="1544804" y="6154687"/>
                  <a:pt x="1561180" y="6138311"/>
                  <a:pt x="1581380" y="6138311"/>
                </a:cubicBezTo>
                <a:close/>
                <a:moveTo>
                  <a:pt x="1360694" y="6138311"/>
                </a:moveTo>
                <a:cubicBezTo>
                  <a:pt x="1380894" y="6138311"/>
                  <a:pt x="1397270" y="6154687"/>
                  <a:pt x="1397270" y="6174887"/>
                </a:cubicBezTo>
                <a:cubicBezTo>
                  <a:pt x="1397270" y="6195087"/>
                  <a:pt x="1380894" y="6211463"/>
                  <a:pt x="1360694" y="6211463"/>
                </a:cubicBezTo>
                <a:cubicBezTo>
                  <a:pt x="1340494" y="6211463"/>
                  <a:pt x="1324118" y="6195087"/>
                  <a:pt x="1324118" y="6174887"/>
                </a:cubicBezTo>
                <a:cubicBezTo>
                  <a:pt x="1324118" y="6154687"/>
                  <a:pt x="1340494" y="6138311"/>
                  <a:pt x="1360694" y="6138311"/>
                </a:cubicBezTo>
                <a:close/>
                <a:moveTo>
                  <a:pt x="1140008" y="6138311"/>
                </a:moveTo>
                <a:cubicBezTo>
                  <a:pt x="1160208" y="6138311"/>
                  <a:pt x="1176584" y="6154687"/>
                  <a:pt x="1176584" y="6174887"/>
                </a:cubicBezTo>
                <a:cubicBezTo>
                  <a:pt x="1176584" y="6195087"/>
                  <a:pt x="1160208" y="6211463"/>
                  <a:pt x="1140008" y="6211463"/>
                </a:cubicBezTo>
                <a:cubicBezTo>
                  <a:pt x="1119808" y="6211463"/>
                  <a:pt x="1103432" y="6195087"/>
                  <a:pt x="1103432" y="6174887"/>
                </a:cubicBezTo>
                <a:cubicBezTo>
                  <a:pt x="1103432" y="6154687"/>
                  <a:pt x="1119808" y="6138311"/>
                  <a:pt x="1140008" y="6138311"/>
                </a:cubicBezTo>
                <a:close/>
                <a:moveTo>
                  <a:pt x="919322" y="6138311"/>
                </a:moveTo>
                <a:cubicBezTo>
                  <a:pt x="939522" y="6138311"/>
                  <a:pt x="955898" y="6154687"/>
                  <a:pt x="955898" y="6174887"/>
                </a:cubicBezTo>
                <a:cubicBezTo>
                  <a:pt x="955898" y="6195087"/>
                  <a:pt x="939522" y="6211463"/>
                  <a:pt x="919322" y="6211463"/>
                </a:cubicBezTo>
                <a:cubicBezTo>
                  <a:pt x="899122" y="6211463"/>
                  <a:pt x="882746" y="6195087"/>
                  <a:pt x="882746" y="6174887"/>
                </a:cubicBezTo>
                <a:cubicBezTo>
                  <a:pt x="882746" y="6154687"/>
                  <a:pt x="899122" y="6138311"/>
                  <a:pt x="919322" y="6138311"/>
                </a:cubicBezTo>
                <a:close/>
                <a:moveTo>
                  <a:pt x="698636" y="6138311"/>
                </a:moveTo>
                <a:cubicBezTo>
                  <a:pt x="718836" y="6138311"/>
                  <a:pt x="735212" y="6154687"/>
                  <a:pt x="735212" y="6174887"/>
                </a:cubicBezTo>
                <a:cubicBezTo>
                  <a:pt x="735212" y="6195087"/>
                  <a:pt x="718836" y="6211463"/>
                  <a:pt x="698636" y="6211463"/>
                </a:cubicBezTo>
                <a:cubicBezTo>
                  <a:pt x="678436" y="6211463"/>
                  <a:pt x="662060" y="6195087"/>
                  <a:pt x="662060" y="6174887"/>
                </a:cubicBezTo>
                <a:cubicBezTo>
                  <a:pt x="662060" y="6154687"/>
                  <a:pt x="678436" y="6138311"/>
                  <a:pt x="698636" y="6138311"/>
                </a:cubicBezTo>
                <a:close/>
                <a:moveTo>
                  <a:pt x="477950" y="6138311"/>
                </a:moveTo>
                <a:cubicBezTo>
                  <a:pt x="498149" y="6138311"/>
                  <a:pt x="514526" y="6154687"/>
                  <a:pt x="514526" y="6174887"/>
                </a:cubicBezTo>
                <a:cubicBezTo>
                  <a:pt x="514526" y="6195087"/>
                  <a:pt x="498149" y="6211463"/>
                  <a:pt x="477950" y="6211463"/>
                </a:cubicBezTo>
                <a:cubicBezTo>
                  <a:pt x="457750" y="6211463"/>
                  <a:pt x="441373" y="6195087"/>
                  <a:pt x="441373" y="6174887"/>
                </a:cubicBezTo>
                <a:cubicBezTo>
                  <a:pt x="441373" y="6154687"/>
                  <a:pt x="457750" y="6138311"/>
                  <a:pt x="477950" y="6138311"/>
                </a:cubicBezTo>
                <a:close/>
                <a:moveTo>
                  <a:pt x="257263" y="6138311"/>
                </a:moveTo>
                <a:cubicBezTo>
                  <a:pt x="277463" y="6138311"/>
                  <a:pt x="293839" y="6154687"/>
                  <a:pt x="293839" y="6174887"/>
                </a:cubicBezTo>
                <a:cubicBezTo>
                  <a:pt x="293839" y="6195087"/>
                  <a:pt x="277463" y="6211463"/>
                  <a:pt x="257263" y="6211463"/>
                </a:cubicBezTo>
                <a:cubicBezTo>
                  <a:pt x="237063" y="6211463"/>
                  <a:pt x="220687" y="6195087"/>
                  <a:pt x="220687" y="6174887"/>
                </a:cubicBezTo>
                <a:cubicBezTo>
                  <a:pt x="220687" y="6154687"/>
                  <a:pt x="237063" y="6138311"/>
                  <a:pt x="257263" y="6138311"/>
                </a:cubicBezTo>
                <a:close/>
                <a:moveTo>
                  <a:pt x="36577" y="6138311"/>
                </a:moveTo>
                <a:cubicBezTo>
                  <a:pt x="56777" y="6138311"/>
                  <a:pt x="73153" y="6154687"/>
                  <a:pt x="73153" y="6174887"/>
                </a:cubicBezTo>
                <a:cubicBezTo>
                  <a:pt x="73153" y="6195087"/>
                  <a:pt x="56777" y="6211463"/>
                  <a:pt x="36577" y="6211463"/>
                </a:cubicBezTo>
                <a:cubicBezTo>
                  <a:pt x="16377" y="6211463"/>
                  <a:pt x="1" y="6195087"/>
                  <a:pt x="1" y="6174887"/>
                </a:cubicBezTo>
                <a:cubicBezTo>
                  <a:pt x="1" y="6154687"/>
                  <a:pt x="16377" y="6138311"/>
                  <a:pt x="36577" y="6138311"/>
                </a:cubicBezTo>
                <a:close/>
                <a:moveTo>
                  <a:pt x="11953343" y="5926645"/>
                </a:moveTo>
                <a:cubicBezTo>
                  <a:pt x="11973543" y="5926645"/>
                  <a:pt x="11989919" y="5943021"/>
                  <a:pt x="11989919" y="5963221"/>
                </a:cubicBezTo>
                <a:cubicBezTo>
                  <a:pt x="11989919" y="5983421"/>
                  <a:pt x="11973543" y="5999797"/>
                  <a:pt x="11953343" y="5999797"/>
                </a:cubicBezTo>
                <a:cubicBezTo>
                  <a:pt x="11933143" y="5999797"/>
                  <a:pt x="11916767" y="5983421"/>
                  <a:pt x="11916767" y="5963221"/>
                </a:cubicBezTo>
                <a:cubicBezTo>
                  <a:pt x="11916767" y="5943021"/>
                  <a:pt x="11933143" y="5926645"/>
                  <a:pt x="11953343" y="5926645"/>
                </a:cubicBezTo>
                <a:close/>
                <a:moveTo>
                  <a:pt x="11732658" y="5926645"/>
                </a:moveTo>
                <a:cubicBezTo>
                  <a:pt x="11752858" y="5926645"/>
                  <a:pt x="11769234" y="5943021"/>
                  <a:pt x="11769234" y="5963221"/>
                </a:cubicBezTo>
                <a:cubicBezTo>
                  <a:pt x="11769234" y="5983421"/>
                  <a:pt x="11752858" y="5999797"/>
                  <a:pt x="11732658" y="5999797"/>
                </a:cubicBezTo>
                <a:cubicBezTo>
                  <a:pt x="11712458" y="5999797"/>
                  <a:pt x="11696082" y="5983421"/>
                  <a:pt x="11696082" y="5963221"/>
                </a:cubicBezTo>
                <a:cubicBezTo>
                  <a:pt x="11696082" y="5943021"/>
                  <a:pt x="11712458" y="5926645"/>
                  <a:pt x="11732658" y="5926645"/>
                </a:cubicBezTo>
                <a:close/>
                <a:moveTo>
                  <a:pt x="11511977" y="5926645"/>
                </a:moveTo>
                <a:cubicBezTo>
                  <a:pt x="11532177" y="5926645"/>
                  <a:pt x="11548553" y="5943021"/>
                  <a:pt x="11548553" y="5963221"/>
                </a:cubicBezTo>
                <a:cubicBezTo>
                  <a:pt x="11548553" y="5983421"/>
                  <a:pt x="11532177" y="5999797"/>
                  <a:pt x="11511977" y="5999797"/>
                </a:cubicBezTo>
                <a:cubicBezTo>
                  <a:pt x="11491777" y="5999797"/>
                  <a:pt x="11475401" y="5983421"/>
                  <a:pt x="11475401" y="5963221"/>
                </a:cubicBezTo>
                <a:cubicBezTo>
                  <a:pt x="11475401" y="5943021"/>
                  <a:pt x="11491777" y="5926645"/>
                  <a:pt x="11511977" y="5926645"/>
                </a:cubicBezTo>
                <a:close/>
                <a:moveTo>
                  <a:pt x="11291296" y="5926645"/>
                </a:moveTo>
                <a:cubicBezTo>
                  <a:pt x="11311496" y="5926645"/>
                  <a:pt x="11327872" y="5943021"/>
                  <a:pt x="11327872" y="5963221"/>
                </a:cubicBezTo>
                <a:cubicBezTo>
                  <a:pt x="11327872" y="5983421"/>
                  <a:pt x="11311496" y="5999797"/>
                  <a:pt x="11291296" y="5999797"/>
                </a:cubicBezTo>
                <a:cubicBezTo>
                  <a:pt x="11271096" y="5999797"/>
                  <a:pt x="11254720" y="5983421"/>
                  <a:pt x="11254720" y="5963221"/>
                </a:cubicBezTo>
                <a:cubicBezTo>
                  <a:pt x="11254720" y="5943021"/>
                  <a:pt x="11271096" y="5926645"/>
                  <a:pt x="11291296" y="5926645"/>
                </a:cubicBezTo>
                <a:close/>
                <a:moveTo>
                  <a:pt x="11070615" y="5926645"/>
                </a:moveTo>
                <a:cubicBezTo>
                  <a:pt x="11090815" y="5926645"/>
                  <a:pt x="11107191" y="5943021"/>
                  <a:pt x="11107191" y="5963221"/>
                </a:cubicBezTo>
                <a:cubicBezTo>
                  <a:pt x="11107191" y="5983421"/>
                  <a:pt x="11090815" y="5999797"/>
                  <a:pt x="11070615" y="5999797"/>
                </a:cubicBezTo>
                <a:cubicBezTo>
                  <a:pt x="11050415" y="5999797"/>
                  <a:pt x="11034039" y="5983421"/>
                  <a:pt x="11034039" y="5963221"/>
                </a:cubicBezTo>
                <a:cubicBezTo>
                  <a:pt x="11034039" y="5943021"/>
                  <a:pt x="11050415" y="5926645"/>
                  <a:pt x="11070615" y="5926645"/>
                </a:cubicBezTo>
                <a:close/>
                <a:moveTo>
                  <a:pt x="10849934" y="5926645"/>
                </a:moveTo>
                <a:cubicBezTo>
                  <a:pt x="10870134" y="5926645"/>
                  <a:pt x="10886510" y="5943021"/>
                  <a:pt x="10886510" y="5963221"/>
                </a:cubicBezTo>
                <a:cubicBezTo>
                  <a:pt x="10886510" y="5983421"/>
                  <a:pt x="10870134" y="5999797"/>
                  <a:pt x="10849934" y="5999797"/>
                </a:cubicBezTo>
                <a:cubicBezTo>
                  <a:pt x="10829734" y="5999797"/>
                  <a:pt x="10813358" y="5983421"/>
                  <a:pt x="10813358" y="5963221"/>
                </a:cubicBezTo>
                <a:cubicBezTo>
                  <a:pt x="10813358" y="5943021"/>
                  <a:pt x="10829734" y="5926645"/>
                  <a:pt x="10849934" y="5926645"/>
                </a:cubicBezTo>
                <a:close/>
                <a:moveTo>
                  <a:pt x="10629253" y="5926645"/>
                </a:moveTo>
                <a:cubicBezTo>
                  <a:pt x="10649453" y="5926645"/>
                  <a:pt x="10665829" y="5943021"/>
                  <a:pt x="10665829" y="5963221"/>
                </a:cubicBezTo>
                <a:cubicBezTo>
                  <a:pt x="10665829" y="5983421"/>
                  <a:pt x="10649453" y="5999797"/>
                  <a:pt x="10629253" y="5999797"/>
                </a:cubicBezTo>
                <a:cubicBezTo>
                  <a:pt x="10609053" y="5999797"/>
                  <a:pt x="10592677" y="5983421"/>
                  <a:pt x="10592677" y="5963221"/>
                </a:cubicBezTo>
                <a:cubicBezTo>
                  <a:pt x="10592677" y="5943021"/>
                  <a:pt x="10609053" y="5926645"/>
                  <a:pt x="10629253" y="5926645"/>
                </a:cubicBezTo>
                <a:close/>
                <a:moveTo>
                  <a:pt x="10408572" y="5926645"/>
                </a:moveTo>
                <a:cubicBezTo>
                  <a:pt x="10428772" y="5926645"/>
                  <a:pt x="10445148" y="5943021"/>
                  <a:pt x="10445148" y="5963221"/>
                </a:cubicBezTo>
                <a:cubicBezTo>
                  <a:pt x="10445148" y="5983421"/>
                  <a:pt x="10428772" y="5999797"/>
                  <a:pt x="10408572" y="5999797"/>
                </a:cubicBezTo>
                <a:cubicBezTo>
                  <a:pt x="10388372" y="5999797"/>
                  <a:pt x="10371996" y="5983421"/>
                  <a:pt x="10371996" y="5963221"/>
                </a:cubicBezTo>
                <a:cubicBezTo>
                  <a:pt x="10371996" y="5943021"/>
                  <a:pt x="10388372" y="5926645"/>
                  <a:pt x="10408572" y="5926645"/>
                </a:cubicBezTo>
                <a:close/>
                <a:moveTo>
                  <a:pt x="10187891" y="5926645"/>
                </a:moveTo>
                <a:cubicBezTo>
                  <a:pt x="10208091" y="5926645"/>
                  <a:pt x="10224467" y="5943021"/>
                  <a:pt x="10224467" y="5963221"/>
                </a:cubicBezTo>
                <a:cubicBezTo>
                  <a:pt x="10224467" y="5983421"/>
                  <a:pt x="10208091" y="5999797"/>
                  <a:pt x="10187891" y="5999797"/>
                </a:cubicBezTo>
                <a:cubicBezTo>
                  <a:pt x="10167691" y="5999797"/>
                  <a:pt x="10151315" y="5983421"/>
                  <a:pt x="10151315" y="5963221"/>
                </a:cubicBezTo>
                <a:cubicBezTo>
                  <a:pt x="10151315" y="5943021"/>
                  <a:pt x="10167691" y="5926645"/>
                  <a:pt x="10187891" y="5926645"/>
                </a:cubicBezTo>
                <a:close/>
                <a:moveTo>
                  <a:pt x="9967210" y="5926645"/>
                </a:moveTo>
                <a:cubicBezTo>
                  <a:pt x="9987410" y="5926645"/>
                  <a:pt x="10003786" y="5943021"/>
                  <a:pt x="10003786" y="5963221"/>
                </a:cubicBezTo>
                <a:cubicBezTo>
                  <a:pt x="10003786" y="5983421"/>
                  <a:pt x="9987410" y="5999797"/>
                  <a:pt x="9967210" y="5999797"/>
                </a:cubicBezTo>
                <a:cubicBezTo>
                  <a:pt x="9947010" y="5999797"/>
                  <a:pt x="9930634" y="5983421"/>
                  <a:pt x="9930634" y="5963221"/>
                </a:cubicBezTo>
                <a:cubicBezTo>
                  <a:pt x="9930634" y="5943021"/>
                  <a:pt x="9947010" y="5926645"/>
                  <a:pt x="9967210" y="5926645"/>
                </a:cubicBezTo>
                <a:close/>
                <a:moveTo>
                  <a:pt x="9746529" y="5926645"/>
                </a:moveTo>
                <a:cubicBezTo>
                  <a:pt x="9766729" y="5926645"/>
                  <a:pt x="9783105" y="5943021"/>
                  <a:pt x="9783105" y="5963221"/>
                </a:cubicBezTo>
                <a:cubicBezTo>
                  <a:pt x="9783105" y="5983421"/>
                  <a:pt x="9766729" y="5999797"/>
                  <a:pt x="9746529" y="5999797"/>
                </a:cubicBezTo>
                <a:cubicBezTo>
                  <a:pt x="9726329" y="5999797"/>
                  <a:pt x="9709953" y="5983421"/>
                  <a:pt x="9709953" y="5963221"/>
                </a:cubicBezTo>
                <a:cubicBezTo>
                  <a:pt x="9709953" y="5943021"/>
                  <a:pt x="9726329" y="5926645"/>
                  <a:pt x="9746529" y="5926645"/>
                </a:cubicBezTo>
                <a:close/>
                <a:moveTo>
                  <a:pt x="9525848" y="5926645"/>
                </a:moveTo>
                <a:cubicBezTo>
                  <a:pt x="9546048" y="5926645"/>
                  <a:pt x="9562424" y="5943021"/>
                  <a:pt x="9562424" y="5963221"/>
                </a:cubicBezTo>
                <a:cubicBezTo>
                  <a:pt x="9562424" y="5983421"/>
                  <a:pt x="9546048" y="5999797"/>
                  <a:pt x="9525848" y="5999797"/>
                </a:cubicBezTo>
                <a:cubicBezTo>
                  <a:pt x="9505648" y="5999797"/>
                  <a:pt x="9489272" y="5983421"/>
                  <a:pt x="9489272" y="5963221"/>
                </a:cubicBezTo>
                <a:cubicBezTo>
                  <a:pt x="9489272" y="5943021"/>
                  <a:pt x="9505648" y="5926645"/>
                  <a:pt x="9525848" y="5926645"/>
                </a:cubicBezTo>
                <a:close/>
                <a:moveTo>
                  <a:pt x="9305167" y="5926645"/>
                </a:moveTo>
                <a:cubicBezTo>
                  <a:pt x="9325367" y="5926645"/>
                  <a:pt x="9341743" y="5943021"/>
                  <a:pt x="9341743" y="5963221"/>
                </a:cubicBezTo>
                <a:cubicBezTo>
                  <a:pt x="9341743" y="5983421"/>
                  <a:pt x="9325367" y="5999797"/>
                  <a:pt x="9305167" y="5999797"/>
                </a:cubicBezTo>
                <a:cubicBezTo>
                  <a:pt x="9284967" y="5999797"/>
                  <a:pt x="9268591" y="5983421"/>
                  <a:pt x="9268591" y="5963221"/>
                </a:cubicBezTo>
                <a:cubicBezTo>
                  <a:pt x="9268591" y="5943021"/>
                  <a:pt x="9284967" y="5926645"/>
                  <a:pt x="9305167" y="5926645"/>
                </a:cubicBezTo>
                <a:close/>
                <a:moveTo>
                  <a:pt x="9084486" y="5926645"/>
                </a:moveTo>
                <a:cubicBezTo>
                  <a:pt x="9104686" y="5926645"/>
                  <a:pt x="9121062" y="5943021"/>
                  <a:pt x="9121062" y="5963221"/>
                </a:cubicBezTo>
                <a:cubicBezTo>
                  <a:pt x="9121062" y="5983421"/>
                  <a:pt x="9104686" y="5999797"/>
                  <a:pt x="9084486" y="5999797"/>
                </a:cubicBezTo>
                <a:cubicBezTo>
                  <a:pt x="9064286" y="5999797"/>
                  <a:pt x="9047910" y="5983421"/>
                  <a:pt x="9047910" y="5963221"/>
                </a:cubicBezTo>
                <a:cubicBezTo>
                  <a:pt x="9047910" y="5943021"/>
                  <a:pt x="9064286" y="5926645"/>
                  <a:pt x="9084486" y="5926645"/>
                </a:cubicBezTo>
                <a:close/>
                <a:moveTo>
                  <a:pt x="8863805" y="5926645"/>
                </a:moveTo>
                <a:cubicBezTo>
                  <a:pt x="8884005" y="5926645"/>
                  <a:pt x="8900381" y="5943021"/>
                  <a:pt x="8900381" y="5963221"/>
                </a:cubicBezTo>
                <a:cubicBezTo>
                  <a:pt x="8900381" y="5983421"/>
                  <a:pt x="8884005" y="5999797"/>
                  <a:pt x="8863805" y="5999797"/>
                </a:cubicBezTo>
                <a:cubicBezTo>
                  <a:pt x="8843605" y="5999797"/>
                  <a:pt x="8827229" y="5983421"/>
                  <a:pt x="8827229" y="5963221"/>
                </a:cubicBezTo>
                <a:cubicBezTo>
                  <a:pt x="8827229" y="5943021"/>
                  <a:pt x="8843605" y="5926645"/>
                  <a:pt x="8863805" y="5926645"/>
                </a:cubicBezTo>
                <a:close/>
                <a:moveTo>
                  <a:pt x="8643124" y="5926645"/>
                </a:moveTo>
                <a:cubicBezTo>
                  <a:pt x="8663324" y="5926645"/>
                  <a:pt x="8679700" y="5943021"/>
                  <a:pt x="8679700" y="5963221"/>
                </a:cubicBezTo>
                <a:cubicBezTo>
                  <a:pt x="8679700" y="5983421"/>
                  <a:pt x="8663324" y="5999797"/>
                  <a:pt x="8643124" y="5999797"/>
                </a:cubicBezTo>
                <a:cubicBezTo>
                  <a:pt x="8622924" y="5999797"/>
                  <a:pt x="8606548" y="5983421"/>
                  <a:pt x="8606548" y="5963221"/>
                </a:cubicBezTo>
                <a:cubicBezTo>
                  <a:pt x="8606548" y="5943021"/>
                  <a:pt x="8622924" y="5926645"/>
                  <a:pt x="8643124" y="5926645"/>
                </a:cubicBezTo>
                <a:close/>
                <a:moveTo>
                  <a:pt x="8422443" y="5926645"/>
                </a:moveTo>
                <a:cubicBezTo>
                  <a:pt x="8442643" y="5926645"/>
                  <a:pt x="8459019" y="5943021"/>
                  <a:pt x="8459019" y="5963221"/>
                </a:cubicBezTo>
                <a:cubicBezTo>
                  <a:pt x="8459019" y="5983421"/>
                  <a:pt x="8442643" y="5999797"/>
                  <a:pt x="8422443" y="5999797"/>
                </a:cubicBezTo>
                <a:cubicBezTo>
                  <a:pt x="8402243" y="5999797"/>
                  <a:pt x="8385867" y="5983421"/>
                  <a:pt x="8385867" y="5963221"/>
                </a:cubicBezTo>
                <a:cubicBezTo>
                  <a:pt x="8385867" y="5943021"/>
                  <a:pt x="8402243" y="5926645"/>
                  <a:pt x="8422443" y="5926645"/>
                </a:cubicBezTo>
                <a:close/>
                <a:moveTo>
                  <a:pt x="8201762" y="5926645"/>
                </a:moveTo>
                <a:cubicBezTo>
                  <a:pt x="8221962" y="5926645"/>
                  <a:pt x="8238338" y="5943021"/>
                  <a:pt x="8238338" y="5963221"/>
                </a:cubicBezTo>
                <a:cubicBezTo>
                  <a:pt x="8238338" y="5983421"/>
                  <a:pt x="8221962" y="5999797"/>
                  <a:pt x="8201762" y="5999797"/>
                </a:cubicBezTo>
                <a:cubicBezTo>
                  <a:pt x="8181562" y="5999797"/>
                  <a:pt x="8165186" y="5983421"/>
                  <a:pt x="8165186" y="5963221"/>
                </a:cubicBezTo>
                <a:cubicBezTo>
                  <a:pt x="8165186" y="5943021"/>
                  <a:pt x="8181562" y="5926645"/>
                  <a:pt x="8201762" y="5926645"/>
                </a:cubicBezTo>
                <a:close/>
                <a:moveTo>
                  <a:pt x="7981081" y="5926645"/>
                </a:moveTo>
                <a:cubicBezTo>
                  <a:pt x="8001281" y="5926645"/>
                  <a:pt x="8017657" y="5943021"/>
                  <a:pt x="8017657" y="5963221"/>
                </a:cubicBezTo>
                <a:cubicBezTo>
                  <a:pt x="8017657" y="5983421"/>
                  <a:pt x="8001281" y="5999797"/>
                  <a:pt x="7981081" y="5999797"/>
                </a:cubicBezTo>
                <a:cubicBezTo>
                  <a:pt x="7960881" y="5999797"/>
                  <a:pt x="7944505" y="5983421"/>
                  <a:pt x="7944505" y="5963221"/>
                </a:cubicBezTo>
                <a:cubicBezTo>
                  <a:pt x="7944505" y="5943021"/>
                  <a:pt x="7960881" y="5926645"/>
                  <a:pt x="7981081" y="5926645"/>
                </a:cubicBezTo>
                <a:close/>
                <a:moveTo>
                  <a:pt x="7760400" y="5926645"/>
                </a:moveTo>
                <a:cubicBezTo>
                  <a:pt x="7780600" y="5926645"/>
                  <a:pt x="7796976" y="5943021"/>
                  <a:pt x="7796976" y="5963221"/>
                </a:cubicBezTo>
                <a:cubicBezTo>
                  <a:pt x="7796976" y="5983421"/>
                  <a:pt x="7780600" y="5999797"/>
                  <a:pt x="7760400" y="5999797"/>
                </a:cubicBezTo>
                <a:cubicBezTo>
                  <a:pt x="7740200" y="5999797"/>
                  <a:pt x="7723824" y="5983421"/>
                  <a:pt x="7723824" y="5963221"/>
                </a:cubicBezTo>
                <a:cubicBezTo>
                  <a:pt x="7723824" y="5943021"/>
                  <a:pt x="7740200" y="5926645"/>
                  <a:pt x="7760400" y="5926645"/>
                </a:cubicBezTo>
                <a:close/>
                <a:moveTo>
                  <a:pt x="7539719" y="5926645"/>
                </a:moveTo>
                <a:cubicBezTo>
                  <a:pt x="7559919" y="5926645"/>
                  <a:pt x="7576295" y="5943021"/>
                  <a:pt x="7576295" y="5963221"/>
                </a:cubicBezTo>
                <a:cubicBezTo>
                  <a:pt x="7576295" y="5983421"/>
                  <a:pt x="7559919" y="5999797"/>
                  <a:pt x="7539719" y="5999797"/>
                </a:cubicBezTo>
                <a:cubicBezTo>
                  <a:pt x="7519519" y="5999797"/>
                  <a:pt x="7503143" y="5983421"/>
                  <a:pt x="7503143" y="5963221"/>
                </a:cubicBezTo>
                <a:cubicBezTo>
                  <a:pt x="7503143" y="5943021"/>
                  <a:pt x="7519519" y="5926645"/>
                  <a:pt x="7539719" y="5926645"/>
                </a:cubicBezTo>
                <a:close/>
                <a:moveTo>
                  <a:pt x="7319038" y="5926645"/>
                </a:moveTo>
                <a:cubicBezTo>
                  <a:pt x="7339238" y="5926645"/>
                  <a:pt x="7355614" y="5943021"/>
                  <a:pt x="7355614" y="5963221"/>
                </a:cubicBezTo>
                <a:cubicBezTo>
                  <a:pt x="7355614" y="5983421"/>
                  <a:pt x="7339238" y="5999797"/>
                  <a:pt x="7319038" y="5999797"/>
                </a:cubicBezTo>
                <a:cubicBezTo>
                  <a:pt x="7298838" y="5999797"/>
                  <a:pt x="7282462" y="5983421"/>
                  <a:pt x="7282462" y="5963221"/>
                </a:cubicBezTo>
                <a:cubicBezTo>
                  <a:pt x="7282462" y="5943021"/>
                  <a:pt x="7298838" y="5926645"/>
                  <a:pt x="7319038" y="5926645"/>
                </a:cubicBezTo>
                <a:close/>
                <a:moveTo>
                  <a:pt x="7098357" y="5926645"/>
                </a:moveTo>
                <a:cubicBezTo>
                  <a:pt x="7118557" y="5926645"/>
                  <a:pt x="7134933" y="5943021"/>
                  <a:pt x="7134933" y="5963221"/>
                </a:cubicBezTo>
                <a:cubicBezTo>
                  <a:pt x="7134933" y="5983421"/>
                  <a:pt x="7118557" y="5999797"/>
                  <a:pt x="7098357" y="5999797"/>
                </a:cubicBezTo>
                <a:cubicBezTo>
                  <a:pt x="7078157" y="5999797"/>
                  <a:pt x="7061781" y="5983421"/>
                  <a:pt x="7061781" y="5963221"/>
                </a:cubicBezTo>
                <a:cubicBezTo>
                  <a:pt x="7061781" y="5943021"/>
                  <a:pt x="7078157" y="5926645"/>
                  <a:pt x="7098357" y="5926645"/>
                </a:cubicBezTo>
                <a:close/>
                <a:moveTo>
                  <a:pt x="6877676" y="5926645"/>
                </a:moveTo>
                <a:cubicBezTo>
                  <a:pt x="6897876" y="5926645"/>
                  <a:pt x="6914252" y="5943021"/>
                  <a:pt x="6914252" y="5963221"/>
                </a:cubicBezTo>
                <a:cubicBezTo>
                  <a:pt x="6914252" y="5983421"/>
                  <a:pt x="6897876" y="5999797"/>
                  <a:pt x="6877676" y="5999797"/>
                </a:cubicBezTo>
                <a:cubicBezTo>
                  <a:pt x="6857476" y="5999797"/>
                  <a:pt x="6841100" y="5983421"/>
                  <a:pt x="6841100" y="5963221"/>
                </a:cubicBezTo>
                <a:cubicBezTo>
                  <a:pt x="6841100" y="5943021"/>
                  <a:pt x="6857476" y="5926645"/>
                  <a:pt x="6877676" y="5926645"/>
                </a:cubicBezTo>
                <a:close/>
                <a:moveTo>
                  <a:pt x="6656995" y="5926645"/>
                </a:moveTo>
                <a:cubicBezTo>
                  <a:pt x="6677195" y="5926645"/>
                  <a:pt x="6693571" y="5943021"/>
                  <a:pt x="6693571" y="5963221"/>
                </a:cubicBezTo>
                <a:cubicBezTo>
                  <a:pt x="6693571" y="5983421"/>
                  <a:pt x="6677195" y="5999797"/>
                  <a:pt x="6656995" y="5999797"/>
                </a:cubicBezTo>
                <a:cubicBezTo>
                  <a:pt x="6636795" y="5999797"/>
                  <a:pt x="6620419" y="5983421"/>
                  <a:pt x="6620419" y="5963221"/>
                </a:cubicBezTo>
                <a:cubicBezTo>
                  <a:pt x="6620419" y="5943021"/>
                  <a:pt x="6636795" y="5926645"/>
                  <a:pt x="6656995" y="5926645"/>
                </a:cubicBezTo>
                <a:close/>
                <a:moveTo>
                  <a:pt x="6436314" y="5926645"/>
                </a:moveTo>
                <a:cubicBezTo>
                  <a:pt x="6456514" y="5926645"/>
                  <a:pt x="6472890" y="5943021"/>
                  <a:pt x="6472890" y="5963221"/>
                </a:cubicBezTo>
                <a:cubicBezTo>
                  <a:pt x="6472890" y="5983421"/>
                  <a:pt x="6456514" y="5999797"/>
                  <a:pt x="6436314" y="5999797"/>
                </a:cubicBezTo>
                <a:cubicBezTo>
                  <a:pt x="6416114" y="5999797"/>
                  <a:pt x="6399738" y="5983421"/>
                  <a:pt x="6399738" y="5963221"/>
                </a:cubicBezTo>
                <a:cubicBezTo>
                  <a:pt x="6399738" y="5943021"/>
                  <a:pt x="6416114" y="5926645"/>
                  <a:pt x="6436314" y="5926645"/>
                </a:cubicBezTo>
                <a:close/>
                <a:moveTo>
                  <a:pt x="6215633" y="5926645"/>
                </a:moveTo>
                <a:cubicBezTo>
                  <a:pt x="6235833" y="5926645"/>
                  <a:pt x="6252209" y="5943021"/>
                  <a:pt x="6252209" y="5963221"/>
                </a:cubicBezTo>
                <a:cubicBezTo>
                  <a:pt x="6252209" y="5983421"/>
                  <a:pt x="6235833" y="5999797"/>
                  <a:pt x="6215633" y="5999797"/>
                </a:cubicBezTo>
                <a:cubicBezTo>
                  <a:pt x="6195433" y="5999797"/>
                  <a:pt x="6179057" y="5983421"/>
                  <a:pt x="6179057" y="5963221"/>
                </a:cubicBezTo>
                <a:cubicBezTo>
                  <a:pt x="6179057" y="5943021"/>
                  <a:pt x="6195433" y="5926645"/>
                  <a:pt x="6215633" y="5926645"/>
                </a:cubicBezTo>
                <a:close/>
                <a:moveTo>
                  <a:pt x="5994952" y="5926645"/>
                </a:moveTo>
                <a:cubicBezTo>
                  <a:pt x="6015152" y="5926645"/>
                  <a:pt x="6031528" y="5943021"/>
                  <a:pt x="6031528" y="5963221"/>
                </a:cubicBezTo>
                <a:cubicBezTo>
                  <a:pt x="6031528" y="5983421"/>
                  <a:pt x="6015152" y="5999797"/>
                  <a:pt x="5994952" y="5999797"/>
                </a:cubicBezTo>
                <a:cubicBezTo>
                  <a:pt x="5974752" y="5999797"/>
                  <a:pt x="5958376" y="5983421"/>
                  <a:pt x="5958376" y="5963221"/>
                </a:cubicBezTo>
                <a:cubicBezTo>
                  <a:pt x="5958376" y="5943021"/>
                  <a:pt x="5974752" y="5926645"/>
                  <a:pt x="5994952" y="5926645"/>
                </a:cubicBezTo>
                <a:close/>
                <a:moveTo>
                  <a:pt x="5774272" y="5926645"/>
                </a:moveTo>
                <a:cubicBezTo>
                  <a:pt x="5794472" y="5926645"/>
                  <a:pt x="5810848" y="5943021"/>
                  <a:pt x="5810848" y="5963221"/>
                </a:cubicBezTo>
                <a:cubicBezTo>
                  <a:pt x="5810848" y="5983421"/>
                  <a:pt x="5794472" y="5999797"/>
                  <a:pt x="5774272" y="5999797"/>
                </a:cubicBezTo>
                <a:cubicBezTo>
                  <a:pt x="5754073" y="5999797"/>
                  <a:pt x="5737697" y="5983421"/>
                  <a:pt x="5737697" y="5963221"/>
                </a:cubicBezTo>
                <a:cubicBezTo>
                  <a:pt x="5737697" y="5943021"/>
                  <a:pt x="5754073" y="5926645"/>
                  <a:pt x="5774272" y="5926645"/>
                </a:cubicBezTo>
                <a:close/>
                <a:moveTo>
                  <a:pt x="5553593" y="5926645"/>
                </a:moveTo>
                <a:cubicBezTo>
                  <a:pt x="5573793" y="5926645"/>
                  <a:pt x="5590169" y="5943021"/>
                  <a:pt x="5590169" y="5963221"/>
                </a:cubicBezTo>
                <a:cubicBezTo>
                  <a:pt x="5590169" y="5983421"/>
                  <a:pt x="5573793" y="5999797"/>
                  <a:pt x="5553593" y="5999797"/>
                </a:cubicBezTo>
                <a:cubicBezTo>
                  <a:pt x="5533393" y="5999797"/>
                  <a:pt x="5517018" y="5983421"/>
                  <a:pt x="5517018" y="5963221"/>
                </a:cubicBezTo>
                <a:cubicBezTo>
                  <a:pt x="5517018" y="5943021"/>
                  <a:pt x="5533393" y="5926645"/>
                  <a:pt x="5553593" y="5926645"/>
                </a:cubicBezTo>
                <a:close/>
                <a:moveTo>
                  <a:pt x="5332913" y="5926645"/>
                </a:moveTo>
                <a:cubicBezTo>
                  <a:pt x="5353113" y="5926645"/>
                  <a:pt x="5369490" y="5943021"/>
                  <a:pt x="5369490" y="5963221"/>
                </a:cubicBezTo>
                <a:cubicBezTo>
                  <a:pt x="5369490" y="5983421"/>
                  <a:pt x="5353113" y="5999797"/>
                  <a:pt x="5332913" y="5999797"/>
                </a:cubicBezTo>
                <a:cubicBezTo>
                  <a:pt x="5312714" y="5999797"/>
                  <a:pt x="5296337" y="5983421"/>
                  <a:pt x="5296337" y="5963221"/>
                </a:cubicBezTo>
                <a:cubicBezTo>
                  <a:pt x="5296337" y="5943021"/>
                  <a:pt x="5312714" y="5926645"/>
                  <a:pt x="5332913" y="5926645"/>
                </a:cubicBezTo>
                <a:close/>
                <a:moveTo>
                  <a:pt x="5112230" y="5926645"/>
                </a:moveTo>
                <a:cubicBezTo>
                  <a:pt x="5132433" y="5926645"/>
                  <a:pt x="5148807" y="5943021"/>
                  <a:pt x="5148807" y="5963221"/>
                </a:cubicBezTo>
                <a:cubicBezTo>
                  <a:pt x="5148807" y="5983421"/>
                  <a:pt x="5132433" y="5999797"/>
                  <a:pt x="5112230" y="5999797"/>
                </a:cubicBezTo>
                <a:cubicBezTo>
                  <a:pt x="5092030" y="5999797"/>
                  <a:pt x="5075655" y="5983421"/>
                  <a:pt x="5075655" y="5963221"/>
                </a:cubicBezTo>
                <a:cubicBezTo>
                  <a:pt x="5075655" y="5943021"/>
                  <a:pt x="5092030" y="5926645"/>
                  <a:pt x="5112230" y="5926645"/>
                </a:cubicBezTo>
                <a:close/>
                <a:moveTo>
                  <a:pt x="4891552" y="5926645"/>
                </a:moveTo>
                <a:cubicBezTo>
                  <a:pt x="4911751" y="5926645"/>
                  <a:pt x="4928127" y="5943021"/>
                  <a:pt x="4928127" y="5963221"/>
                </a:cubicBezTo>
                <a:cubicBezTo>
                  <a:pt x="4928127" y="5983421"/>
                  <a:pt x="4911751" y="5999797"/>
                  <a:pt x="4891552" y="5999797"/>
                </a:cubicBezTo>
                <a:cubicBezTo>
                  <a:pt x="4871352" y="5999797"/>
                  <a:pt x="4854975" y="5983421"/>
                  <a:pt x="4854975" y="5963221"/>
                </a:cubicBezTo>
                <a:cubicBezTo>
                  <a:pt x="4854975" y="5943021"/>
                  <a:pt x="4871352" y="5926645"/>
                  <a:pt x="4891552" y="5926645"/>
                </a:cubicBezTo>
                <a:close/>
                <a:moveTo>
                  <a:pt x="4670871" y="5926645"/>
                </a:moveTo>
                <a:cubicBezTo>
                  <a:pt x="4691070" y="5926645"/>
                  <a:pt x="4707447" y="5943021"/>
                  <a:pt x="4707447" y="5963221"/>
                </a:cubicBezTo>
                <a:cubicBezTo>
                  <a:pt x="4707447" y="5983421"/>
                  <a:pt x="4691070" y="5999797"/>
                  <a:pt x="4670871" y="5999797"/>
                </a:cubicBezTo>
                <a:cubicBezTo>
                  <a:pt x="4650672" y="5999797"/>
                  <a:pt x="4634295" y="5983421"/>
                  <a:pt x="4634295" y="5963221"/>
                </a:cubicBezTo>
                <a:cubicBezTo>
                  <a:pt x="4634295" y="5943021"/>
                  <a:pt x="4650672" y="5926645"/>
                  <a:pt x="4670871" y="5926645"/>
                </a:cubicBezTo>
                <a:close/>
                <a:moveTo>
                  <a:pt x="4450188" y="5926645"/>
                </a:moveTo>
                <a:cubicBezTo>
                  <a:pt x="4470390" y="5926645"/>
                  <a:pt x="4486764" y="5943021"/>
                  <a:pt x="4486764" y="5963221"/>
                </a:cubicBezTo>
                <a:cubicBezTo>
                  <a:pt x="4486764" y="5983421"/>
                  <a:pt x="4470390" y="5999797"/>
                  <a:pt x="4450188" y="5999797"/>
                </a:cubicBezTo>
                <a:cubicBezTo>
                  <a:pt x="4429988" y="5999797"/>
                  <a:pt x="4413613" y="5983421"/>
                  <a:pt x="4413613" y="5963221"/>
                </a:cubicBezTo>
                <a:cubicBezTo>
                  <a:pt x="4413613" y="5943021"/>
                  <a:pt x="4429988" y="5926645"/>
                  <a:pt x="4450188" y="5926645"/>
                </a:cubicBezTo>
                <a:close/>
                <a:moveTo>
                  <a:pt x="4229507" y="5926645"/>
                </a:moveTo>
                <a:cubicBezTo>
                  <a:pt x="4249708" y="5926645"/>
                  <a:pt x="4266084" y="5943021"/>
                  <a:pt x="4266084" y="5963221"/>
                </a:cubicBezTo>
                <a:cubicBezTo>
                  <a:pt x="4266084" y="5983421"/>
                  <a:pt x="4249708" y="5999797"/>
                  <a:pt x="4229507" y="5999797"/>
                </a:cubicBezTo>
                <a:cubicBezTo>
                  <a:pt x="4209307" y="5999797"/>
                  <a:pt x="4192931" y="5983421"/>
                  <a:pt x="4192931" y="5963221"/>
                </a:cubicBezTo>
                <a:cubicBezTo>
                  <a:pt x="4192931" y="5943021"/>
                  <a:pt x="4209307" y="5926645"/>
                  <a:pt x="4229507" y="5926645"/>
                </a:cubicBezTo>
                <a:close/>
                <a:moveTo>
                  <a:pt x="4008847" y="5926645"/>
                </a:moveTo>
                <a:cubicBezTo>
                  <a:pt x="4029045" y="5926645"/>
                  <a:pt x="4045426" y="5943021"/>
                  <a:pt x="4045426" y="5963221"/>
                </a:cubicBezTo>
                <a:cubicBezTo>
                  <a:pt x="4045426" y="5983421"/>
                  <a:pt x="4029045" y="5999797"/>
                  <a:pt x="4008847" y="5999797"/>
                </a:cubicBezTo>
                <a:cubicBezTo>
                  <a:pt x="3988642" y="5999797"/>
                  <a:pt x="3972267" y="5983421"/>
                  <a:pt x="3972267" y="5963221"/>
                </a:cubicBezTo>
                <a:cubicBezTo>
                  <a:pt x="3972267" y="5943021"/>
                  <a:pt x="3988642" y="5926645"/>
                  <a:pt x="4008847" y="5926645"/>
                </a:cubicBezTo>
                <a:close/>
                <a:moveTo>
                  <a:pt x="3788165" y="5926645"/>
                </a:moveTo>
                <a:cubicBezTo>
                  <a:pt x="3808367" y="5926645"/>
                  <a:pt x="3824738" y="5943021"/>
                  <a:pt x="3824738" y="5963221"/>
                </a:cubicBezTo>
                <a:cubicBezTo>
                  <a:pt x="3824738" y="5983421"/>
                  <a:pt x="3808367" y="5999797"/>
                  <a:pt x="3788165" y="5999797"/>
                </a:cubicBezTo>
                <a:cubicBezTo>
                  <a:pt x="3767965" y="5999797"/>
                  <a:pt x="3751588" y="5983421"/>
                  <a:pt x="3751588" y="5963221"/>
                </a:cubicBezTo>
                <a:cubicBezTo>
                  <a:pt x="3751588" y="5943021"/>
                  <a:pt x="3767965" y="5926645"/>
                  <a:pt x="3788165" y="5926645"/>
                </a:cubicBezTo>
                <a:close/>
                <a:moveTo>
                  <a:pt x="3567479" y="5926645"/>
                </a:moveTo>
                <a:cubicBezTo>
                  <a:pt x="3587675" y="5926645"/>
                  <a:pt x="3604051" y="5943021"/>
                  <a:pt x="3604051" y="5963221"/>
                </a:cubicBezTo>
                <a:cubicBezTo>
                  <a:pt x="3604051" y="5983421"/>
                  <a:pt x="3587675" y="5999797"/>
                  <a:pt x="3567479" y="5999797"/>
                </a:cubicBezTo>
                <a:cubicBezTo>
                  <a:pt x="3547276" y="5999797"/>
                  <a:pt x="3530901" y="5983421"/>
                  <a:pt x="3530901" y="5963221"/>
                </a:cubicBezTo>
                <a:cubicBezTo>
                  <a:pt x="3530901" y="5943021"/>
                  <a:pt x="3547276" y="5926645"/>
                  <a:pt x="3567479" y="5926645"/>
                </a:cubicBezTo>
                <a:close/>
                <a:moveTo>
                  <a:pt x="3346801" y="5926645"/>
                </a:moveTo>
                <a:cubicBezTo>
                  <a:pt x="3367001" y="5926645"/>
                  <a:pt x="3383375" y="5943021"/>
                  <a:pt x="3383375" y="5963221"/>
                </a:cubicBezTo>
                <a:cubicBezTo>
                  <a:pt x="3383375" y="5983421"/>
                  <a:pt x="3367001" y="5999797"/>
                  <a:pt x="3346801" y="5999797"/>
                </a:cubicBezTo>
                <a:cubicBezTo>
                  <a:pt x="3326603" y="5999797"/>
                  <a:pt x="3310228" y="5983421"/>
                  <a:pt x="3310228" y="5963221"/>
                </a:cubicBezTo>
                <a:cubicBezTo>
                  <a:pt x="3310228" y="5943021"/>
                  <a:pt x="3326603" y="5926645"/>
                  <a:pt x="3346801" y="5926645"/>
                </a:cubicBezTo>
                <a:close/>
                <a:moveTo>
                  <a:pt x="3126126" y="5926645"/>
                </a:moveTo>
                <a:cubicBezTo>
                  <a:pt x="3146320" y="5926645"/>
                  <a:pt x="3162696" y="5943021"/>
                  <a:pt x="3162696" y="5963221"/>
                </a:cubicBezTo>
                <a:cubicBezTo>
                  <a:pt x="3162696" y="5983421"/>
                  <a:pt x="3146320" y="5999797"/>
                  <a:pt x="3126126" y="5999797"/>
                </a:cubicBezTo>
                <a:cubicBezTo>
                  <a:pt x="3105923" y="5999797"/>
                  <a:pt x="3089541" y="5983421"/>
                  <a:pt x="3089541" y="5963221"/>
                </a:cubicBezTo>
                <a:cubicBezTo>
                  <a:pt x="3089541" y="5943021"/>
                  <a:pt x="3105923" y="5926645"/>
                  <a:pt x="3126126" y="5926645"/>
                </a:cubicBezTo>
                <a:close/>
                <a:moveTo>
                  <a:pt x="2905436" y="5926645"/>
                </a:moveTo>
                <a:cubicBezTo>
                  <a:pt x="2925637" y="5926645"/>
                  <a:pt x="2942013" y="5943021"/>
                  <a:pt x="2942013" y="5963221"/>
                </a:cubicBezTo>
                <a:cubicBezTo>
                  <a:pt x="2942013" y="5983421"/>
                  <a:pt x="2925637" y="5999797"/>
                  <a:pt x="2905436" y="5999797"/>
                </a:cubicBezTo>
                <a:cubicBezTo>
                  <a:pt x="2885243" y="5999797"/>
                  <a:pt x="2868866" y="5983421"/>
                  <a:pt x="2868866" y="5963221"/>
                </a:cubicBezTo>
                <a:cubicBezTo>
                  <a:pt x="2868866" y="5943021"/>
                  <a:pt x="2885243" y="5926645"/>
                  <a:pt x="2905436" y="5926645"/>
                </a:cubicBezTo>
                <a:close/>
                <a:moveTo>
                  <a:pt x="2684758" y="5926645"/>
                </a:moveTo>
                <a:cubicBezTo>
                  <a:pt x="2704958" y="5926645"/>
                  <a:pt x="2721329" y="5943021"/>
                  <a:pt x="2721329" y="5963221"/>
                </a:cubicBezTo>
                <a:cubicBezTo>
                  <a:pt x="2721329" y="5983421"/>
                  <a:pt x="2704958" y="5999797"/>
                  <a:pt x="2684758" y="5999797"/>
                </a:cubicBezTo>
                <a:cubicBezTo>
                  <a:pt x="2664554" y="5999797"/>
                  <a:pt x="2648177" y="5983421"/>
                  <a:pt x="2648177" y="5963221"/>
                </a:cubicBezTo>
                <a:cubicBezTo>
                  <a:pt x="2648177" y="5943021"/>
                  <a:pt x="2664554" y="5926645"/>
                  <a:pt x="2684758" y="5926645"/>
                </a:cubicBezTo>
                <a:close/>
                <a:moveTo>
                  <a:pt x="2464071" y="5926645"/>
                </a:moveTo>
                <a:cubicBezTo>
                  <a:pt x="2484272" y="5926645"/>
                  <a:pt x="2500650" y="5943021"/>
                  <a:pt x="2500650" y="5963221"/>
                </a:cubicBezTo>
                <a:cubicBezTo>
                  <a:pt x="2500650" y="5983421"/>
                  <a:pt x="2484272" y="5999797"/>
                  <a:pt x="2464071" y="5999797"/>
                </a:cubicBezTo>
                <a:cubicBezTo>
                  <a:pt x="2443875" y="5999797"/>
                  <a:pt x="2427500" y="5983421"/>
                  <a:pt x="2427500" y="5963221"/>
                </a:cubicBezTo>
                <a:cubicBezTo>
                  <a:pt x="2427500" y="5943021"/>
                  <a:pt x="2443875" y="5926645"/>
                  <a:pt x="2464071" y="5926645"/>
                </a:cubicBezTo>
                <a:close/>
                <a:moveTo>
                  <a:pt x="2243393" y="5926645"/>
                </a:moveTo>
                <a:cubicBezTo>
                  <a:pt x="2263591" y="5926645"/>
                  <a:pt x="2279972" y="5943021"/>
                  <a:pt x="2279972" y="5963221"/>
                </a:cubicBezTo>
                <a:cubicBezTo>
                  <a:pt x="2279972" y="5983421"/>
                  <a:pt x="2263591" y="5999797"/>
                  <a:pt x="2243393" y="5999797"/>
                </a:cubicBezTo>
                <a:cubicBezTo>
                  <a:pt x="2223191" y="5999797"/>
                  <a:pt x="2206817" y="5983421"/>
                  <a:pt x="2206817" y="5963221"/>
                </a:cubicBezTo>
                <a:cubicBezTo>
                  <a:pt x="2206817" y="5943021"/>
                  <a:pt x="2223191" y="5926645"/>
                  <a:pt x="2243393" y="5926645"/>
                </a:cubicBezTo>
                <a:close/>
                <a:moveTo>
                  <a:pt x="2022713" y="5926645"/>
                </a:moveTo>
                <a:cubicBezTo>
                  <a:pt x="2042913" y="5926645"/>
                  <a:pt x="2059288" y="5943021"/>
                  <a:pt x="2059288" y="5963221"/>
                </a:cubicBezTo>
                <a:cubicBezTo>
                  <a:pt x="2059288" y="5983421"/>
                  <a:pt x="2042913" y="5999797"/>
                  <a:pt x="2022713" y="5999797"/>
                </a:cubicBezTo>
                <a:cubicBezTo>
                  <a:pt x="2002514" y="5999797"/>
                  <a:pt x="1986176" y="5983421"/>
                  <a:pt x="1986176" y="5963221"/>
                </a:cubicBezTo>
                <a:cubicBezTo>
                  <a:pt x="1986176" y="5943021"/>
                  <a:pt x="2002514" y="5926645"/>
                  <a:pt x="2022713" y="5926645"/>
                </a:cubicBezTo>
                <a:close/>
                <a:moveTo>
                  <a:pt x="1802066" y="5926645"/>
                </a:moveTo>
                <a:cubicBezTo>
                  <a:pt x="1822266" y="5926645"/>
                  <a:pt x="1838642" y="5943021"/>
                  <a:pt x="1838642" y="5963221"/>
                </a:cubicBezTo>
                <a:cubicBezTo>
                  <a:pt x="1838642" y="5983421"/>
                  <a:pt x="1822266" y="5999797"/>
                  <a:pt x="1802066" y="5999797"/>
                </a:cubicBezTo>
                <a:cubicBezTo>
                  <a:pt x="1781866" y="5999797"/>
                  <a:pt x="1765490" y="5983421"/>
                  <a:pt x="1765490" y="5963221"/>
                </a:cubicBezTo>
                <a:cubicBezTo>
                  <a:pt x="1765490" y="5943021"/>
                  <a:pt x="1781866" y="5926645"/>
                  <a:pt x="1802066" y="5926645"/>
                </a:cubicBezTo>
                <a:close/>
                <a:moveTo>
                  <a:pt x="1581380" y="5926645"/>
                </a:moveTo>
                <a:cubicBezTo>
                  <a:pt x="1601580" y="5926645"/>
                  <a:pt x="1617956" y="5943021"/>
                  <a:pt x="1617956" y="5963221"/>
                </a:cubicBezTo>
                <a:cubicBezTo>
                  <a:pt x="1617956" y="5983421"/>
                  <a:pt x="1601580" y="5999797"/>
                  <a:pt x="1581380" y="5999797"/>
                </a:cubicBezTo>
                <a:cubicBezTo>
                  <a:pt x="1561180" y="5999797"/>
                  <a:pt x="1544804" y="5983421"/>
                  <a:pt x="1544804" y="5963221"/>
                </a:cubicBezTo>
                <a:cubicBezTo>
                  <a:pt x="1544804" y="5943021"/>
                  <a:pt x="1561180" y="5926645"/>
                  <a:pt x="1581380" y="5926645"/>
                </a:cubicBezTo>
                <a:close/>
                <a:moveTo>
                  <a:pt x="1360694" y="5926645"/>
                </a:moveTo>
                <a:cubicBezTo>
                  <a:pt x="1380894" y="5926645"/>
                  <a:pt x="1397270" y="5943021"/>
                  <a:pt x="1397270" y="5963221"/>
                </a:cubicBezTo>
                <a:cubicBezTo>
                  <a:pt x="1397270" y="5983421"/>
                  <a:pt x="1380894" y="5999797"/>
                  <a:pt x="1360694" y="5999797"/>
                </a:cubicBezTo>
                <a:cubicBezTo>
                  <a:pt x="1340494" y="5999797"/>
                  <a:pt x="1324118" y="5983421"/>
                  <a:pt x="1324118" y="5963221"/>
                </a:cubicBezTo>
                <a:cubicBezTo>
                  <a:pt x="1324118" y="5943021"/>
                  <a:pt x="1340494" y="5926645"/>
                  <a:pt x="1360694" y="5926645"/>
                </a:cubicBezTo>
                <a:close/>
                <a:moveTo>
                  <a:pt x="1140008" y="5926645"/>
                </a:moveTo>
                <a:cubicBezTo>
                  <a:pt x="1160208" y="5926645"/>
                  <a:pt x="1176584" y="5943021"/>
                  <a:pt x="1176584" y="5963221"/>
                </a:cubicBezTo>
                <a:cubicBezTo>
                  <a:pt x="1176584" y="5983421"/>
                  <a:pt x="1160208" y="5999797"/>
                  <a:pt x="1140008" y="5999797"/>
                </a:cubicBezTo>
                <a:cubicBezTo>
                  <a:pt x="1119809" y="5999797"/>
                  <a:pt x="1103432" y="5983421"/>
                  <a:pt x="1103432" y="5963221"/>
                </a:cubicBezTo>
                <a:cubicBezTo>
                  <a:pt x="1103432" y="5943021"/>
                  <a:pt x="1119809" y="5926645"/>
                  <a:pt x="1140008" y="5926645"/>
                </a:cubicBezTo>
                <a:close/>
                <a:moveTo>
                  <a:pt x="919322" y="5926645"/>
                </a:moveTo>
                <a:cubicBezTo>
                  <a:pt x="939522" y="5926645"/>
                  <a:pt x="955898" y="5943021"/>
                  <a:pt x="955898" y="5963221"/>
                </a:cubicBezTo>
                <a:cubicBezTo>
                  <a:pt x="955898" y="5983421"/>
                  <a:pt x="939522" y="5999797"/>
                  <a:pt x="919322" y="5999797"/>
                </a:cubicBezTo>
                <a:cubicBezTo>
                  <a:pt x="899122" y="5999797"/>
                  <a:pt x="882746" y="5983421"/>
                  <a:pt x="882746" y="5963221"/>
                </a:cubicBezTo>
                <a:cubicBezTo>
                  <a:pt x="882746" y="5943021"/>
                  <a:pt x="899122" y="5926645"/>
                  <a:pt x="919322" y="5926645"/>
                </a:cubicBezTo>
                <a:close/>
                <a:moveTo>
                  <a:pt x="698636" y="5926645"/>
                </a:moveTo>
                <a:cubicBezTo>
                  <a:pt x="718836" y="5926645"/>
                  <a:pt x="735212" y="5943021"/>
                  <a:pt x="735212" y="5963221"/>
                </a:cubicBezTo>
                <a:cubicBezTo>
                  <a:pt x="735212" y="5983421"/>
                  <a:pt x="718836" y="5999797"/>
                  <a:pt x="698636" y="5999797"/>
                </a:cubicBezTo>
                <a:cubicBezTo>
                  <a:pt x="678436" y="5999797"/>
                  <a:pt x="662060" y="5983421"/>
                  <a:pt x="662060" y="5963221"/>
                </a:cubicBezTo>
                <a:cubicBezTo>
                  <a:pt x="662060" y="5943021"/>
                  <a:pt x="678436" y="5926645"/>
                  <a:pt x="698636" y="5926645"/>
                </a:cubicBezTo>
                <a:close/>
                <a:moveTo>
                  <a:pt x="477950" y="5926645"/>
                </a:moveTo>
                <a:cubicBezTo>
                  <a:pt x="498150" y="5926645"/>
                  <a:pt x="514526" y="5943021"/>
                  <a:pt x="514526" y="5963221"/>
                </a:cubicBezTo>
                <a:cubicBezTo>
                  <a:pt x="514526" y="5983421"/>
                  <a:pt x="498150" y="5999797"/>
                  <a:pt x="477950" y="5999797"/>
                </a:cubicBezTo>
                <a:cubicBezTo>
                  <a:pt x="457750" y="5999797"/>
                  <a:pt x="441374" y="5983421"/>
                  <a:pt x="441374" y="5963221"/>
                </a:cubicBezTo>
                <a:cubicBezTo>
                  <a:pt x="441374" y="5943021"/>
                  <a:pt x="457750" y="5926645"/>
                  <a:pt x="477950" y="5926645"/>
                </a:cubicBezTo>
                <a:close/>
                <a:moveTo>
                  <a:pt x="257263" y="5926645"/>
                </a:moveTo>
                <a:cubicBezTo>
                  <a:pt x="277463" y="5926645"/>
                  <a:pt x="293839" y="5943021"/>
                  <a:pt x="293839" y="5963221"/>
                </a:cubicBezTo>
                <a:cubicBezTo>
                  <a:pt x="293839" y="5983421"/>
                  <a:pt x="277463" y="5999797"/>
                  <a:pt x="257263" y="5999797"/>
                </a:cubicBezTo>
                <a:cubicBezTo>
                  <a:pt x="237063" y="5999797"/>
                  <a:pt x="220687" y="5983421"/>
                  <a:pt x="220687" y="5963221"/>
                </a:cubicBezTo>
                <a:cubicBezTo>
                  <a:pt x="220687" y="5943021"/>
                  <a:pt x="237063" y="5926645"/>
                  <a:pt x="257263" y="5926645"/>
                </a:cubicBezTo>
                <a:close/>
                <a:moveTo>
                  <a:pt x="36577" y="5926645"/>
                </a:moveTo>
                <a:cubicBezTo>
                  <a:pt x="56777" y="5926645"/>
                  <a:pt x="73153" y="5943021"/>
                  <a:pt x="73153" y="5963221"/>
                </a:cubicBezTo>
                <a:cubicBezTo>
                  <a:pt x="73153" y="5983421"/>
                  <a:pt x="56777" y="5999797"/>
                  <a:pt x="36577" y="5999797"/>
                </a:cubicBezTo>
                <a:cubicBezTo>
                  <a:pt x="16377" y="5999797"/>
                  <a:pt x="1" y="5983421"/>
                  <a:pt x="1" y="5963221"/>
                </a:cubicBezTo>
                <a:cubicBezTo>
                  <a:pt x="1" y="5943021"/>
                  <a:pt x="16377" y="5926645"/>
                  <a:pt x="36577" y="5926645"/>
                </a:cubicBezTo>
                <a:close/>
                <a:moveTo>
                  <a:pt x="11953343" y="5714979"/>
                </a:moveTo>
                <a:cubicBezTo>
                  <a:pt x="11973543" y="5714979"/>
                  <a:pt x="11989919" y="5731355"/>
                  <a:pt x="11989919" y="5751555"/>
                </a:cubicBezTo>
                <a:cubicBezTo>
                  <a:pt x="11989919" y="5771755"/>
                  <a:pt x="11973543" y="5788131"/>
                  <a:pt x="11953343" y="5788131"/>
                </a:cubicBezTo>
                <a:cubicBezTo>
                  <a:pt x="11933143" y="5788131"/>
                  <a:pt x="11916767" y="5771755"/>
                  <a:pt x="11916767" y="5751555"/>
                </a:cubicBezTo>
                <a:cubicBezTo>
                  <a:pt x="11916767" y="5731355"/>
                  <a:pt x="11933143" y="5714979"/>
                  <a:pt x="11953343" y="5714979"/>
                </a:cubicBezTo>
                <a:close/>
                <a:moveTo>
                  <a:pt x="11732658" y="5714979"/>
                </a:moveTo>
                <a:cubicBezTo>
                  <a:pt x="11752858" y="5714979"/>
                  <a:pt x="11769234" y="5731355"/>
                  <a:pt x="11769234" y="5751555"/>
                </a:cubicBezTo>
                <a:cubicBezTo>
                  <a:pt x="11769234" y="5771755"/>
                  <a:pt x="11752858" y="5788131"/>
                  <a:pt x="11732658" y="5788131"/>
                </a:cubicBezTo>
                <a:cubicBezTo>
                  <a:pt x="11712458" y="5788131"/>
                  <a:pt x="11696082" y="5771755"/>
                  <a:pt x="11696082" y="5751555"/>
                </a:cubicBezTo>
                <a:cubicBezTo>
                  <a:pt x="11696082" y="5731355"/>
                  <a:pt x="11712458" y="5714979"/>
                  <a:pt x="11732658" y="5714979"/>
                </a:cubicBezTo>
                <a:close/>
                <a:moveTo>
                  <a:pt x="11511977" y="5714979"/>
                </a:moveTo>
                <a:cubicBezTo>
                  <a:pt x="11532177" y="5714979"/>
                  <a:pt x="11548553" y="5731355"/>
                  <a:pt x="11548553" y="5751555"/>
                </a:cubicBezTo>
                <a:cubicBezTo>
                  <a:pt x="11548553" y="5771755"/>
                  <a:pt x="11532177" y="5788131"/>
                  <a:pt x="11511977" y="5788131"/>
                </a:cubicBezTo>
                <a:cubicBezTo>
                  <a:pt x="11491777" y="5788131"/>
                  <a:pt x="11475401" y="5771755"/>
                  <a:pt x="11475401" y="5751555"/>
                </a:cubicBezTo>
                <a:cubicBezTo>
                  <a:pt x="11475401" y="5731355"/>
                  <a:pt x="11491777" y="5714979"/>
                  <a:pt x="11511977" y="5714979"/>
                </a:cubicBezTo>
                <a:close/>
                <a:moveTo>
                  <a:pt x="11291296" y="5714979"/>
                </a:moveTo>
                <a:cubicBezTo>
                  <a:pt x="11311496" y="5714979"/>
                  <a:pt x="11327872" y="5731355"/>
                  <a:pt x="11327872" y="5751555"/>
                </a:cubicBezTo>
                <a:cubicBezTo>
                  <a:pt x="11327872" y="5771755"/>
                  <a:pt x="11311496" y="5788131"/>
                  <a:pt x="11291296" y="5788131"/>
                </a:cubicBezTo>
                <a:cubicBezTo>
                  <a:pt x="11271096" y="5788131"/>
                  <a:pt x="11254720" y="5771755"/>
                  <a:pt x="11254720" y="5751555"/>
                </a:cubicBezTo>
                <a:cubicBezTo>
                  <a:pt x="11254720" y="5731355"/>
                  <a:pt x="11271096" y="5714979"/>
                  <a:pt x="11291296" y="5714979"/>
                </a:cubicBezTo>
                <a:close/>
                <a:moveTo>
                  <a:pt x="11070615" y="5714979"/>
                </a:moveTo>
                <a:cubicBezTo>
                  <a:pt x="11090815" y="5714979"/>
                  <a:pt x="11107191" y="5731355"/>
                  <a:pt x="11107191" y="5751555"/>
                </a:cubicBezTo>
                <a:cubicBezTo>
                  <a:pt x="11107191" y="5771755"/>
                  <a:pt x="11090815" y="5788131"/>
                  <a:pt x="11070615" y="5788131"/>
                </a:cubicBezTo>
                <a:cubicBezTo>
                  <a:pt x="11050415" y="5788131"/>
                  <a:pt x="11034039" y="5771755"/>
                  <a:pt x="11034039" y="5751555"/>
                </a:cubicBezTo>
                <a:cubicBezTo>
                  <a:pt x="11034039" y="5731355"/>
                  <a:pt x="11050415" y="5714979"/>
                  <a:pt x="11070615" y="5714979"/>
                </a:cubicBezTo>
                <a:close/>
                <a:moveTo>
                  <a:pt x="10849934" y="5714979"/>
                </a:moveTo>
                <a:cubicBezTo>
                  <a:pt x="10870134" y="5714979"/>
                  <a:pt x="10886510" y="5731355"/>
                  <a:pt x="10886510" y="5751555"/>
                </a:cubicBezTo>
                <a:cubicBezTo>
                  <a:pt x="10886510" y="5771755"/>
                  <a:pt x="10870134" y="5788131"/>
                  <a:pt x="10849934" y="5788131"/>
                </a:cubicBezTo>
                <a:cubicBezTo>
                  <a:pt x="10829734" y="5788131"/>
                  <a:pt x="10813358" y="5771755"/>
                  <a:pt x="10813358" y="5751555"/>
                </a:cubicBezTo>
                <a:cubicBezTo>
                  <a:pt x="10813358" y="5731355"/>
                  <a:pt x="10829734" y="5714979"/>
                  <a:pt x="10849934" y="5714979"/>
                </a:cubicBezTo>
                <a:close/>
                <a:moveTo>
                  <a:pt x="10629253" y="5714979"/>
                </a:moveTo>
                <a:cubicBezTo>
                  <a:pt x="10649453" y="5714979"/>
                  <a:pt x="10665829" y="5731355"/>
                  <a:pt x="10665829" y="5751555"/>
                </a:cubicBezTo>
                <a:cubicBezTo>
                  <a:pt x="10665829" y="5771755"/>
                  <a:pt x="10649453" y="5788131"/>
                  <a:pt x="10629253" y="5788131"/>
                </a:cubicBezTo>
                <a:cubicBezTo>
                  <a:pt x="10609053" y="5788131"/>
                  <a:pt x="10592677" y="5771755"/>
                  <a:pt x="10592677" y="5751555"/>
                </a:cubicBezTo>
                <a:cubicBezTo>
                  <a:pt x="10592677" y="5731355"/>
                  <a:pt x="10609053" y="5714979"/>
                  <a:pt x="10629253" y="5714979"/>
                </a:cubicBezTo>
                <a:close/>
                <a:moveTo>
                  <a:pt x="10408572" y="5714979"/>
                </a:moveTo>
                <a:cubicBezTo>
                  <a:pt x="10428772" y="5714979"/>
                  <a:pt x="10445148" y="5731355"/>
                  <a:pt x="10445148" y="5751555"/>
                </a:cubicBezTo>
                <a:cubicBezTo>
                  <a:pt x="10445148" y="5771755"/>
                  <a:pt x="10428772" y="5788131"/>
                  <a:pt x="10408572" y="5788131"/>
                </a:cubicBezTo>
                <a:cubicBezTo>
                  <a:pt x="10388372" y="5788131"/>
                  <a:pt x="10371996" y="5771755"/>
                  <a:pt x="10371996" y="5751555"/>
                </a:cubicBezTo>
                <a:cubicBezTo>
                  <a:pt x="10371996" y="5731355"/>
                  <a:pt x="10388372" y="5714979"/>
                  <a:pt x="10408572" y="5714979"/>
                </a:cubicBezTo>
                <a:close/>
                <a:moveTo>
                  <a:pt x="10187891" y="5714979"/>
                </a:moveTo>
                <a:cubicBezTo>
                  <a:pt x="10208091" y="5714979"/>
                  <a:pt x="10224467" y="5731355"/>
                  <a:pt x="10224467" y="5751555"/>
                </a:cubicBezTo>
                <a:cubicBezTo>
                  <a:pt x="10224467" y="5771755"/>
                  <a:pt x="10208091" y="5788131"/>
                  <a:pt x="10187891" y="5788131"/>
                </a:cubicBezTo>
                <a:cubicBezTo>
                  <a:pt x="10167691" y="5788131"/>
                  <a:pt x="10151315" y="5771755"/>
                  <a:pt x="10151315" y="5751555"/>
                </a:cubicBezTo>
                <a:cubicBezTo>
                  <a:pt x="10151315" y="5731355"/>
                  <a:pt x="10167691" y="5714979"/>
                  <a:pt x="10187891" y="5714979"/>
                </a:cubicBezTo>
                <a:close/>
                <a:moveTo>
                  <a:pt x="9967210" y="5714979"/>
                </a:moveTo>
                <a:cubicBezTo>
                  <a:pt x="9987410" y="5714979"/>
                  <a:pt x="10003786" y="5731355"/>
                  <a:pt x="10003786" y="5751555"/>
                </a:cubicBezTo>
                <a:cubicBezTo>
                  <a:pt x="10003786" y="5771755"/>
                  <a:pt x="9987410" y="5788131"/>
                  <a:pt x="9967210" y="5788131"/>
                </a:cubicBezTo>
                <a:cubicBezTo>
                  <a:pt x="9947010" y="5788131"/>
                  <a:pt x="9930634" y="5771755"/>
                  <a:pt x="9930634" y="5751555"/>
                </a:cubicBezTo>
                <a:cubicBezTo>
                  <a:pt x="9930634" y="5731355"/>
                  <a:pt x="9947010" y="5714979"/>
                  <a:pt x="9967210" y="5714979"/>
                </a:cubicBezTo>
                <a:close/>
                <a:moveTo>
                  <a:pt x="9746529" y="5714979"/>
                </a:moveTo>
                <a:cubicBezTo>
                  <a:pt x="9766729" y="5714979"/>
                  <a:pt x="9783105" y="5731355"/>
                  <a:pt x="9783105" y="5751555"/>
                </a:cubicBezTo>
                <a:cubicBezTo>
                  <a:pt x="9783105" y="5771755"/>
                  <a:pt x="9766729" y="5788131"/>
                  <a:pt x="9746529" y="5788131"/>
                </a:cubicBezTo>
                <a:cubicBezTo>
                  <a:pt x="9726329" y="5788131"/>
                  <a:pt x="9709953" y="5771755"/>
                  <a:pt x="9709953" y="5751555"/>
                </a:cubicBezTo>
                <a:cubicBezTo>
                  <a:pt x="9709953" y="5731355"/>
                  <a:pt x="9726329" y="5714979"/>
                  <a:pt x="9746529" y="5714979"/>
                </a:cubicBezTo>
                <a:close/>
                <a:moveTo>
                  <a:pt x="9525848" y="5714979"/>
                </a:moveTo>
                <a:cubicBezTo>
                  <a:pt x="9546048" y="5714979"/>
                  <a:pt x="9562424" y="5731355"/>
                  <a:pt x="9562424" y="5751555"/>
                </a:cubicBezTo>
                <a:cubicBezTo>
                  <a:pt x="9562424" y="5771755"/>
                  <a:pt x="9546048" y="5788131"/>
                  <a:pt x="9525848" y="5788131"/>
                </a:cubicBezTo>
                <a:cubicBezTo>
                  <a:pt x="9505648" y="5788131"/>
                  <a:pt x="9489272" y="5771755"/>
                  <a:pt x="9489272" y="5751555"/>
                </a:cubicBezTo>
                <a:cubicBezTo>
                  <a:pt x="9489272" y="5731355"/>
                  <a:pt x="9505648" y="5714979"/>
                  <a:pt x="9525848" y="5714979"/>
                </a:cubicBezTo>
                <a:close/>
                <a:moveTo>
                  <a:pt x="9305167" y="5714979"/>
                </a:moveTo>
                <a:cubicBezTo>
                  <a:pt x="9325367" y="5714979"/>
                  <a:pt x="9341743" y="5731355"/>
                  <a:pt x="9341743" y="5751555"/>
                </a:cubicBezTo>
                <a:cubicBezTo>
                  <a:pt x="9341743" y="5771755"/>
                  <a:pt x="9325367" y="5788131"/>
                  <a:pt x="9305167" y="5788131"/>
                </a:cubicBezTo>
                <a:cubicBezTo>
                  <a:pt x="9284967" y="5788131"/>
                  <a:pt x="9268591" y="5771755"/>
                  <a:pt x="9268591" y="5751555"/>
                </a:cubicBezTo>
                <a:cubicBezTo>
                  <a:pt x="9268591" y="5731355"/>
                  <a:pt x="9284967" y="5714979"/>
                  <a:pt x="9305167" y="5714979"/>
                </a:cubicBezTo>
                <a:close/>
                <a:moveTo>
                  <a:pt x="9084486" y="5714979"/>
                </a:moveTo>
                <a:cubicBezTo>
                  <a:pt x="9104686" y="5714979"/>
                  <a:pt x="9121062" y="5731355"/>
                  <a:pt x="9121062" y="5751555"/>
                </a:cubicBezTo>
                <a:cubicBezTo>
                  <a:pt x="9121062" y="5771755"/>
                  <a:pt x="9104686" y="5788131"/>
                  <a:pt x="9084486" y="5788131"/>
                </a:cubicBezTo>
                <a:cubicBezTo>
                  <a:pt x="9064286" y="5788131"/>
                  <a:pt x="9047910" y="5771755"/>
                  <a:pt x="9047910" y="5751555"/>
                </a:cubicBezTo>
                <a:cubicBezTo>
                  <a:pt x="9047910" y="5731355"/>
                  <a:pt x="9064286" y="5714979"/>
                  <a:pt x="9084486" y="5714979"/>
                </a:cubicBezTo>
                <a:close/>
                <a:moveTo>
                  <a:pt x="8863805" y="5714979"/>
                </a:moveTo>
                <a:cubicBezTo>
                  <a:pt x="8884005" y="5714979"/>
                  <a:pt x="8900381" y="5731355"/>
                  <a:pt x="8900381" y="5751555"/>
                </a:cubicBezTo>
                <a:cubicBezTo>
                  <a:pt x="8900381" y="5771755"/>
                  <a:pt x="8884005" y="5788131"/>
                  <a:pt x="8863805" y="5788131"/>
                </a:cubicBezTo>
                <a:cubicBezTo>
                  <a:pt x="8843605" y="5788131"/>
                  <a:pt x="8827229" y="5771755"/>
                  <a:pt x="8827229" y="5751555"/>
                </a:cubicBezTo>
                <a:cubicBezTo>
                  <a:pt x="8827229" y="5731355"/>
                  <a:pt x="8843605" y="5714979"/>
                  <a:pt x="8863805" y="5714979"/>
                </a:cubicBezTo>
                <a:close/>
                <a:moveTo>
                  <a:pt x="8643124" y="5714979"/>
                </a:moveTo>
                <a:cubicBezTo>
                  <a:pt x="8663324" y="5714979"/>
                  <a:pt x="8679700" y="5731355"/>
                  <a:pt x="8679700" y="5751555"/>
                </a:cubicBezTo>
                <a:cubicBezTo>
                  <a:pt x="8679700" y="5771755"/>
                  <a:pt x="8663324" y="5788131"/>
                  <a:pt x="8643124" y="5788131"/>
                </a:cubicBezTo>
                <a:cubicBezTo>
                  <a:pt x="8622924" y="5788131"/>
                  <a:pt x="8606548" y="5771755"/>
                  <a:pt x="8606548" y="5751555"/>
                </a:cubicBezTo>
                <a:cubicBezTo>
                  <a:pt x="8606548" y="5731355"/>
                  <a:pt x="8622924" y="5714979"/>
                  <a:pt x="8643124" y="5714979"/>
                </a:cubicBezTo>
                <a:close/>
                <a:moveTo>
                  <a:pt x="8422443" y="5714979"/>
                </a:moveTo>
                <a:cubicBezTo>
                  <a:pt x="8442643" y="5714979"/>
                  <a:pt x="8459019" y="5731355"/>
                  <a:pt x="8459019" y="5751555"/>
                </a:cubicBezTo>
                <a:cubicBezTo>
                  <a:pt x="8459019" y="5771755"/>
                  <a:pt x="8442643" y="5788131"/>
                  <a:pt x="8422443" y="5788131"/>
                </a:cubicBezTo>
                <a:cubicBezTo>
                  <a:pt x="8402243" y="5788131"/>
                  <a:pt x="8385867" y="5771755"/>
                  <a:pt x="8385867" y="5751555"/>
                </a:cubicBezTo>
                <a:cubicBezTo>
                  <a:pt x="8385867" y="5731355"/>
                  <a:pt x="8402243" y="5714979"/>
                  <a:pt x="8422443" y="5714979"/>
                </a:cubicBezTo>
                <a:close/>
                <a:moveTo>
                  <a:pt x="8201762" y="5714979"/>
                </a:moveTo>
                <a:cubicBezTo>
                  <a:pt x="8221962" y="5714979"/>
                  <a:pt x="8238338" y="5731355"/>
                  <a:pt x="8238338" y="5751555"/>
                </a:cubicBezTo>
                <a:cubicBezTo>
                  <a:pt x="8238338" y="5771755"/>
                  <a:pt x="8221962" y="5788131"/>
                  <a:pt x="8201762" y="5788131"/>
                </a:cubicBezTo>
                <a:cubicBezTo>
                  <a:pt x="8181562" y="5788131"/>
                  <a:pt x="8165186" y="5771755"/>
                  <a:pt x="8165186" y="5751555"/>
                </a:cubicBezTo>
                <a:cubicBezTo>
                  <a:pt x="8165186" y="5731355"/>
                  <a:pt x="8181562" y="5714979"/>
                  <a:pt x="8201762" y="5714979"/>
                </a:cubicBezTo>
                <a:close/>
                <a:moveTo>
                  <a:pt x="7981081" y="5714979"/>
                </a:moveTo>
                <a:cubicBezTo>
                  <a:pt x="8001281" y="5714979"/>
                  <a:pt x="8017657" y="5731355"/>
                  <a:pt x="8017657" y="5751555"/>
                </a:cubicBezTo>
                <a:cubicBezTo>
                  <a:pt x="8017657" y="5771755"/>
                  <a:pt x="8001281" y="5788131"/>
                  <a:pt x="7981081" y="5788131"/>
                </a:cubicBezTo>
                <a:cubicBezTo>
                  <a:pt x="7960881" y="5788131"/>
                  <a:pt x="7944505" y="5771755"/>
                  <a:pt x="7944505" y="5751555"/>
                </a:cubicBezTo>
                <a:cubicBezTo>
                  <a:pt x="7944505" y="5731355"/>
                  <a:pt x="7960881" y="5714979"/>
                  <a:pt x="7981081" y="5714979"/>
                </a:cubicBezTo>
                <a:close/>
                <a:moveTo>
                  <a:pt x="7760400" y="5714979"/>
                </a:moveTo>
                <a:cubicBezTo>
                  <a:pt x="7780600" y="5714979"/>
                  <a:pt x="7796976" y="5731355"/>
                  <a:pt x="7796976" y="5751555"/>
                </a:cubicBezTo>
                <a:cubicBezTo>
                  <a:pt x="7796976" y="5771755"/>
                  <a:pt x="7780600" y="5788131"/>
                  <a:pt x="7760400" y="5788131"/>
                </a:cubicBezTo>
                <a:cubicBezTo>
                  <a:pt x="7740200" y="5788131"/>
                  <a:pt x="7723824" y="5771755"/>
                  <a:pt x="7723824" y="5751555"/>
                </a:cubicBezTo>
                <a:cubicBezTo>
                  <a:pt x="7723824" y="5731355"/>
                  <a:pt x="7740200" y="5714979"/>
                  <a:pt x="7760400" y="5714979"/>
                </a:cubicBezTo>
                <a:close/>
                <a:moveTo>
                  <a:pt x="7539719" y="5714979"/>
                </a:moveTo>
                <a:cubicBezTo>
                  <a:pt x="7559919" y="5714979"/>
                  <a:pt x="7576295" y="5731355"/>
                  <a:pt x="7576295" y="5751555"/>
                </a:cubicBezTo>
                <a:cubicBezTo>
                  <a:pt x="7576295" y="5771755"/>
                  <a:pt x="7559919" y="5788131"/>
                  <a:pt x="7539719" y="5788131"/>
                </a:cubicBezTo>
                <a:cubicBezTo>
                  <a:pt x="7519519" y="5788131"/>
                  <a:pt x="7503143" y="5771755"/>
                  <a:pt x="7503143" y="5751555"/>
                </a:cubicBezTo>
                <a:cubicBezTo>
                  <a:pt x="7503143" y="5731355"/>
                  <a:pt x="7519519" y="5714979"/>
                  <a:pt x="7539719" y="5714979"/>
                </a:cubicBezTo>
                <a:close/>
                <a:moveTo>
                  <a:pt x="7319038" y="5714979"/>
                </a:moveTo>
                <a:cubicBezTo>
                  <a:pt x="7339238" y="5714979"/>
                  <a:pt x="7355614" y="5731355"/>
                  <a:pt x="7355614" y="5751555"/>
                </a:cubicBezTo>
                <a:cubicBezTo>
                  <a:pt x="7355614" y="5771755"/>
                  <a:pt x="7339238" y="5788131"/>
                  <a:pt x="7319038" y="5788131"/>
                </a:cubicBezTo>
                <a:cubicBezTo>
                  <a:pt x="7298838" y="5788131"/>
                  <a:pt x="7282462" y="5771755"/>
                  <a:pt x="7282462" y="5751555"/>
                </a:cubicBezTo>
                <a:cubicBezTo>
                  <a:pt x="7282462" y="5731355"/>
                  <a:pt x="7298838" y="5714979"/>
                  <a:pt x="7319038" y="5714979"/>
                </a:cubicBezTo>
                <a:close/>
                <a:moveTo>
                  <a:pt x="7098357" y="5714979"/>
                </a:moveTo>
                <a:cubicBezTo>
                  <a:pt x="7118557" y="5714979"/>
                  <a:pt x="7134933" y="5731355"/>
                  <a:pt x="7134933" y="5751555"/>
                </a:cubicBezTo>
                <a:cubicBezTo>
                  <a:pt x="7134933" y="5771755"/>
                  <a:pt x="7118557" y="5788131"/>
                  <a:pt x="7098357" y="5788131"/>
                </a:cubicBezTo>
                <a:cubicBezTo>
                  <a:pt x="7078157" y="5788131"/>
                  <a:pt x="7061781" y="5771755"/>
                  <a:pt x="7061781" y="5751555"/>
                </a:cubicBezTo>
                <a:cubicBezTo>
                  <a:pt x="7061781" y="5731355"/>
                  <a:pt x="7078157" y="5714979"/>
                  <a:pt x="7098357" y="5714979"/>
                </a:cubicBezTo>
                <a:close/>
                <a:moveTo>
                  <a:pt x="6877676" y="5714979"/>
                </a:moveTo>
                <a:cubicBezTo>
                  <a:pt x="6897876" y="5714979"/>
                  <a:pt x="6914252" y="5731355"/>
                  <a:pt x="6914252" y="5751555"/>
                </a:cubicBezTo>
                <a:cubicBezTo>
                  <a:pt x="6914252" y="5771755"/>
                  <a:pt x="6897876" y="5788131"/>
                  <a:pt x="6877676" y="5788131"/>
                </a:cubicBezTo>
                <a:cubicBezTo>
                  <a:pt x="6857476" y="5788131"/>
                  <a:pt x="6841100" y="5771755"/>
                  <a:pt x="6841100" y="5751555"/>
                </a:cubicBezTo>
                <a:cubicBezTo>
                  <a:pt x="6841100" y="5731355"/>
                  <a:pt x="6857476" y="5714979"/>
                  <a:pt x="6877676" y="5714979"/>
                </a:cubicBezTo>
                <a:close/>
                <a:moveTo>
                  <a:pt x="6656995" y="5714979"/>
                </a:moveTo>
                <a:cubicBezTo>
                  <a:pt x="6677195" y="5714979"/>
                  <a:pt x="6693571" y="5731355"/>
                  <a:pt x="6693571" y="5751555"/>
                </a:cubicBezTo>
                <a:cubicBezTo>
                  <a:pt x="6693571" y="5771755"/>
                  <a:pt x="6677195" y="5788131"/>
                  <a:pt x="6656995" y="5788131"/>
                </a:cubicBezTo>
                <a:cubicBezTo>
                  <a:pt x="6636795" y="5788131"/>
                  <a:pt x="6620419" y="5771755"/>
                  <a:pt x="6620419" y="5751555"/>
                </a:cubicBezTo>
                <a:cubicBezTo>
                  <a:pt x="6620419" y="5731355"/>
                  <a:pt x="6636795" y="5714979"/>
                  <a:pt x="6656995" y="5714979"/>
                </a:cubicBezTo>
                <a:close/>
                <a:moveTo>
                  <a:pt x="6436314" y="5714979"/>
                </a:moveTo>
                <a:cubicBezTo>
                  <a:pt x="6456514" y="5714979"/>
                  <a:pt x="6472890" y="5731355"/>
                  <a:pt x="6472890" y="5751555"/>
                </a:cubicBezTo>
                <a:cubicBezTo>
                  <a:pt x="6472890" y="5771755"/>
                  <a:pt x="6456514" y="5788131"/>
                  <a:pt x="6436314" y="5788131"/>
                </a:cubicBezTo>
                <a:cubicBezTo>
                  <a:pt x="6416114" y="5788131"/>
                  <a:pt x="6399738" y="5771755"/>
                  <a:pt x="6399738" y="5751555"/>
                </a:cubicBezTo>
                <a:cubicBezTo>
                  <a:pt x="6399738" y="5731355"/>
                  <a:pt x="6416114" y="5714979"/>
                  <a:pt x="6436314" y="5714979"/>
                </a:cubicBezTo>
                <a:close/>
                <a:moveTo>
                  <a:pt x="6215633" y="5714979"/>
                </a:moveTo>
                <a:cubicBezTo>
                  <a:pt x="6235833" y="5714979"/>
                  <a:pt x="6252209" y="5731355"/>
                  <a:pt x="6252209" y="5751555"/>
                </a:cubicBezTo>
                <a:cubicBezTo>
                  <a:pt x="6252209" y="5771755"/>
                  <a:pt x="6235833" y="5788131"/>
                  <a:pt x="6215633" y="5788131"/>
                </a:cubicBezTo>
                <a:cubicBezTo>
                  <a:pt x="6195433" y="5788131"/>
                  <a:pt x="6179057" y="5771755"/>
                  <a:pt x="6179057" y="5751555"/>
                </a:cubicBezTo>
                <a:cubicBezTo>
                  <a:pt x="6179057" y="5731355"/>
                  <a:pt x="6195433" y="5714979"/>
                  <a:pt x="6215633" y="5714979"/>
                </a:cubicBezTo>
                <a:close/>
                <a:moveTo>
                  <a:pt x="5994952" y="5714979"/>
                </a:moveTo>
                <a:cubicBezTo>
                  <a:pt x="6015152" y="5714979"/>
                  <a:pt x="6031528" y="5731355"/>
                  <a:pt x="6031528" y="5751555"/>
                </a:cubicBezTo>
                <a:cubicBezTo>
                  <a:pt x="6031528" y="5771755"/>
                  <a:pt x="6015152" y="5788131"/>
                  <a:pt x="5994952" y="5788131"/>
                </a:cubicBezTo>
                <a:cubicBezTo>
                  <a:pt x="5974752" y="5788131"/>
                  <a:pt x="5958376" y="5771755"/>
                  <a:pt x="5958376" y="5751555"/>
                </a:cubicBezTo>
                <a:cubicBezTo>
                  <a:pt x="5958376" y="5731355"/>
                  <a:pt x="5974752" y="5714979"/>
                  <a:pt x="5994952" y="5714979"/>
                </a:cubicBezTo>
                <a:close/>
                <a:moveTo>
                  <a:pt x="5774272" y="5714979"/>
                </a:moveTo>
                <a:cubicBezTo>
                  <a:pt x="5794472" y="5714979"/>
                  <a:pt x="5810848" y="5731355"/>
                  <a:pt x="5810848" y="5751555"/>
                </a:cubicBezTo>
                <a:cubicBezTo>
                  <a:pt x="5810848" y="5771755"/>
                  <a:pt x="5794472" y="5788131"/>
                  <a:pt x="5774272" y="5788131"/>
                </a:cubicBezTo>
                <a:cubicBezTo>
                  <a:pt x="5754073" y="5788131"/>
                  <a:pt x="5737697" y="5771755"/>
                  <a:pt x="5737697" y="5751555"/>
                </a:cubicBezTo>
                <a:cubicBezTo>
                  <a:pt x="5737697" y="5731355"/>
                  <a:pt x="5754073" y="5714979"/>
                  <a:pt x="5774272" y="5714979"/>
                </a:cubicBezTo>
                <a:close/>
                <a:moveTo>
                  <a:pt x="5553593" y="5714979"/>
                </a:moveTo>
                <a:cubicBezTo>
                  <a:pt x="5573793" y="5714979"/>
                  <a:pt x="5590169" y="5731355"/>
                  <a:pt x="5590169" y="5751555"/>
                </a:cubicBezTo>
                <a:cubicBezTo>
                  <a:pt x="5590169" y="5771755"/>
                  <a:pt x="5573793" y="5788131"/>
                  <a:pt x="5553593" y="5788131"/>
                </a:cubicBezTo>
                <a:cubicBezTo>
                  <a:pt x="5533393" y="5788131"/>
                  <a:pt x="5517018" y="5771755"/>
                  <a:pt x="5517018" y="5751555"/>
                </a:cubicBezTo>
                <a:cubicBezTo>
                  <a:pt x="5517018" y="5731355"/>
                  <a:pt x="5533393" y="5714979"/>
                  <a:pt x="5553593" y="5714979"/>
                </a:cubicBezTo>
                <a:close/>
                <a:moveTo>
                  <a:pt x="5332913" y="5714979"/>
                </a:moveTo>
                <a:cubicBezTo>
                  <a:pt x="5353113" y="5714979"/>
                  <a:pt x="5369490" y="5731355"/>
                  <a:pt x="5369490" y="5751555"/>
                </a:cubicBezTo>
                <a:cubicBezTo>
                  <a:pt x="5369490" y="5771755"/>
                  <a:pt x="5353113" y="5788131"/>
                  <a:pt x="5332913" y="5788131"/>
                </a:cubicBezTo>
                <a:cubicBezTo>
                  <a:pt x="5312714" y="5788131"/>
                  <a:pt x="5296337" y="5771755"/>
                  <a:pt x="5296337" y="5751555"/>
                </a:cubicBezTo>
                <a:cubicBezTo>
                  <a:pt x="5296337" y="5731355"/>
                  <a:pt x="5312714" y="5714979"/>
                  <a:pt x="5332913" y="5714979"/>
                </a:cubicBezTo>
                <a:close/>
                <a:moveTo>
                  <a:pt x="5112230" y="5714979"/>
                </a:moveTo>
                <a:cubicBezTo>
                  <a:pt x="5132433" y="5714979"/>
                  <a:pt x="5148807" y="5731355"/>
                  <a:pt x="5148807" y="5751555"/>
                </a:cubicBezTo>
                <a:cubicBezTo>
                  <a:pt x="5148807" y="5771755"/>
                  <a:pt x="5132433" y="5788131"/>
                  <a:pt x="5112230" y="5788131"/>
                </a:cubicBezTo>
                <a:cubicBezTo>
                  <a:pt x="5092030" y="5788131"/>
                  <a:pt x="5075655" y="5771755"/>
                  <a:pt x="5075655" y="5751555"/>
                </a:cubicBezTo>
                <a:cubicBezTo>
                  <a:pt x="5075655" y="5731355"/>
                  <a:pt x="5092030" y="5714979"/>
                  <a:pt x="5112230" y="5714979"/>
                </a:cubicBezTo>
                <a:close/>
                <a:moveTo>
                  <a:pt x="4891552" y="5714979"/>
                </a:moveTo>
                <a:cubicBezTo>
                  <a:pt x="4911751" y="5714979"/>
                  <a:pt x="4928127" y="5731355"/>
                  <a:pt x="4928127" y="5751555"/>
                </a:cubicBezTo>
                <a:cubicBezTo>
                  <a:pt x="4928127" y="5771755"/>
                  <a:pt x="4911751" y="5788131"/>
                  <a:pt x="4891552" y="5788131"/>
                </a:cubicBezTo>
                <a:cubicBezTo>
                  <a:pt x="4871352" y="5788131"/>
                  <a:pt x="4854975" y="5771755"/>
                  <a:pt x="4854975" y="5751555"/>
                </a:cubicBezTo>
                <a:cubicBezTo>
                  <a:pt x="4854975" y="5731355"/>
                  <a:pt x="4871352" y="5714979"/>
                  <a:pt x="4891552" y="5714979"/>
                </a:cubicBezTo>
                <a:close/>
                <a:moveTo>
                  <a:pt x="4670871" y="5714979"/>
                </a:moveTo>
                <a:cubicBezTo>
                  <a:pt x="4691070" y="5714979"/>
                  <a:pt x="4707447" y="5731355"/>
                  <a:pt x="4707447" y="5751555"/>
                </a:cubicBezTo>
                <a:cubicBezTo>
                  <a:pt x="4707447" y="5771755"/>
                  <a:pt x="4691070" y="5788131"/>
                  <a:pt x="4670871" y="5788131"/>
                </a:cubicBezTo>
                <a:cubicBezTo>
                  <a:pt x="4650672" y="5788131"/>
                  <a:pt x="4634295" y="5771755"/>
                  <a:pt x="4634295" y="5751555"/>
                </a:cubicBezTo>
                <a:cubicBezTo>
                  <a:pt x="4634295" y="5731355"/>
                  <a:pt x="4650672" y="5714979"/>
                  <a:pt x="4670871" y="5714979"/>
                </a:cubicBezTo>
                <a:close/>
                <a:moveTo>
                  <a:pt x="4450188" y="5714979"/>
                </a:moveTo>
                <a:cubicBezTo>
                  <a:pt x="4470390" y="5714979"/>
                  <a:pt x="4486764" y="5731355"/>
                  <a:pt x="4486764" y="5751555"/>
                </a:cubicBezTo>
                <a:cubicBezTo>
                  <a:pt x="4486764" y="5771755"/>
                  <a:pt x="4470390" y="5788131"/>
                  <a:pt x="4450188" y="5788131"/>
                </a:cubicBezTo>
                <a:cubicBezTo>
                  <a:pt x="4429988" y="5788131"/>
                  <a:pt x="4413613" y="5771755"/>
                  <a:pt x="4413613" y="5751555"/>
                </a:cubicBezTo>
                <a:cubicBezTo>
                  <a:pt x="4413613" y="5731355"/>
                  <a:pt x="4429988" y="5714979"/>
                  <a:pt x="4450188" y="5714979"/>
                </a:cubicBezTo>
                <a:close/>
                <a:moveTo>
                  <a:pt x="4229507" y="5714979"/>
                </a:moveTo>
                <a:cubicBezTo>
                  <a:pt x="4249708" y="5714979"/>
                  <a:pt x="4266084" y="5731355"/>
                  <a:pt x="4266084" y="5751555"/>
                </a:cubicBezTo>
                <a:cubicBezTo>
                  <a:pt x="4266084" y="5771755"/>
                  <a:pt x="4249708" y="5788131"/>
                  <a:pt x="4229507" y="5788131"/>
                </a:cubicBezTo>
                <a:cubicBezTo>
                  <a:pt x="4209307" y="5788131"/>
                  <a:pt x="4192931" y="5771755"/>
                  <a:pt x="4192931" y="5751555"/>
                </a:cubicBezTo>
                <a:cubicBezTo>
                  <a:pt x="4192931" y="5731355"/>
                  <a:pt x="4209307" y="5714979"/>
                  <a:pt x="4229507" y="5714979"/>
                </a:cubicBezTo>
                <a:close/>
                <a:moveTo>
                  <a:pt x="4008847" y="5714979"/>
                </a:moveTo>
                <a:cubicBezTo>
                  <a:pt x="4029045" y="5714979"/>
                  <a:pt x="4045426" y="5731355"/>
                  <a:pt x="4045426" y="5751555"/>
                </a:cubicBezTo>
                <a:cubicBezTo>
                  <a:pt x="4045426" y="5771755"/>
                  <a:pt x="4029045" y="5788131"/>
                  <a:pt x="4008847" y="5788131"/>
                </a:cubicBezTo>
                <a:cubicBezTo>
                  <a:pt x="3988642" y="5788131"/>
                  <a:pt x="3972267" y="5771755"/>
                  <a:pt x="3972267" y="5751555"/>
                </a:cubicBezTo>
                <a:cubicBezTo>
                  <a:pt x="3972267" y="5731355"/>
                  <a:pt x="3988642" y="5714979"/>
                  <a:pt x="4008847" y="5714979"/>
                </a:cubicBezTo>
                <a:close/>
                <a:moveTo>
                  <a:pt x="3788165" y="5714979"/>
                </a:moveTo>
                <a:cubicBezTo>
                  <a:pt x="3808367" y="5714979"/>
                  <a:pt x="3824738" y="5731355"/>
                  <a:pt x="3824738" y="5751555"/>
                </a:cubicBezTo>
                <a:cubicBezTo>
                  <a:pt x="3824738" y="5771755"/>
                  <a:pt x="3808367" y="5788131"/>
                  <a:pt x="3788165" y="5788131"/>
                </a:cubicBezTo>
                <a:cubicBezTo>
                  <a:pt x="3767965" y="5788131"/>
                  <a:pt x="3751588" y="5771755"/>
                  <a:pt x="3751588" y="5751555"/>
                </a:cubicBezTo>
                <a:cubicBezTo>
                  <a:pt x="3751588" y="5731355"/>
                  <a:pt x="3767965" y="5714979"/>
                  <a:pt x="3788165" y="5714979"/>
                </a:cubicBezTo>
                <a:close/>
                <a:moveTo>
                  <a:pt x="3567479" y="5714979"/>
                </a:moveTo>
                <a:cubicBezTo>
                  <a:pt x="3587675" y="5714979"/>
                  <a:pt x="3604051" y="5731355"/>
                  <a:pt x="3604051" y="5751555"/>
                </a:cubicBezTo>
                <a:cubicBezTo>
                  <a:pt x="3604051" y="5771755"/>
                  <a:pt x="3587675" y="5788131"/>
                  <a:pt x="3567479" y="5788131"/>
                </a:cubicBezTo>
                <a:cubicBezTo>
                  <a:pt x="3547276" y="5788131"/>
                  <a:pt x="3530901" y="5771755"/>
                  <a:pt x="3530901" y="5751555"/>
                </a:cubicBezTo>
                <a:cubicBezTo>
                  <a:pt x="3530901" y="5731355"/>
                  <a:pt x="3547276" y="5714979"/>
                  <a:pt x="3567479" y="5714979"/>
                </a:cubicBezTo>
                <a:close/>
                <a:moveTo>
                  <a:pt x="3346801" y="5714979"/>
                </a:moveTo>
                <a:cubicBezTo>
                  <a:pt x="3367001" y="5714979"/>
                  <a:pt x="3383375" y="5731355"/>
                  <a:pt x="3383375" y="5751555"/>
                </a:cubicBezTo>
                <a:cubicBezTo>
                  <a:pt x="3383375" y="5771755"/>
                  <a:pt x="3367001" y="5788131"/>
                  <a:pt x="3346801" y="5788131"/>
                </a:cubicBezTo>
                <a:cubicBezTo>
                  <a:pt x="3326603" y="5788131"/>
                  <a:pt x="3310228" y="5771755"/>
                  <a:pt x="3310228" y="5751555"/>
                </a:cubicBezTo>
                <a:cubicBezTo>
                  <a:pt x="3310228" y="5731355"/>
                  <a:pt x="3326603" y="5714979"/>
                  <a:pt x="3346801" y="5714979"/>
                </a:cubicBezTo>
                <a:close/>
                <a:moveTo>
                  <a:pt x="3126126" y="5714979"/>
                </a:moveTo>
                <a:cubicBezTo>
                  <a:pt x="3146320" y="5714979"/>
                  <a:pt x="3162696" y="5731355"/>
                  <a:pt x="3162696" y="5751555"/>
                </a:cubicBezTo>
                <a:cubicBezTo>
                  <a:pt x="3162696" y="5771755"/>
                  <a:pt x="3146320" y="5788131"/>
                  <a:pt x="3126126" y="5788131"/>
                </a:cubicBezTo>
                <a:cubicBezTo>
                  <a:pt x="3105923" y="5788131"/>
                  <a:pt x="3089541" y="5771755"/>
                  <a:pt x="3089541" y="5751555"/>
                </a:cubicBezTo>
                <a:cubicBezTo>
                  <a:pt x="3089541" y="5731355"/>
                  <a:pt x="3105923" y="5714979"/>
                  <a:pt x="3126126" y="5714979"/>
                </a:cubicBezTo>
                <a:close/>
                <a:moveTo>
                  <a:pt x="2905436" y="5714979"/>
                </a:moveTo>
                <a:cubicBezTo>
                  <a:pt x="2925637" y="5714979"/>
                  <a:pt x="2942013" y="5731355"/>
                  <a:pt x="2942013" y="5751555"/>
                </a:cubicBezTo>
                <a:cubicBezTo>
                  <a:pt x="2942013" y="5771755"/>
                  <a:pt x="2925637" y="5788131"/>
                  <a:pt x="2905436" y="5788131"/>
                </a:cubicBezTo>
                <a:cubicBezTo>
                  <a:pt x="2885243" y="5788131"/>
                  <a:pt x="2868866" y="5771755"/>
                  <a:pt x="2868866" y="5751555"/>
                </a:cubicBezTo>
                <a:cubicBezTo>
                  <a:pt x="2868866" y="5731355"/>
                  <a:pt x="2885243" y="5714979"/>
                  <a:pt x="2905436" y="5714979"/>
                </a:cubicBezTo>
                <a:close/>
                <a:moveTo>
                  <a:pt x="2684758" y="5714979"/>
                </a:moveTo>
                <a:cubicBezTo>
                  <a:pt x="2704958" y="5714979"/>
                  <a:pt x="2721329" y="5731355"/>
                  <a:pt x="2721329" y="5751555"/>
                </a:cubicBezTo>
                <a:cubicBezTo>
                  <a:pt x="2721329" y="5771755"/>
                  <a:pt x="2704958" y="5788131"/>
                  <a:pt x="2684758" y="5788131"/>
                </a:cubicBezTo>
                <a:cubicBezTo>
                  <a:pt x="2664554" y="5788131"/>
                  <a:pt x="2648177" y="5771755"/>
                  <a:pt x="2648177" y="5751555"/>
                </a:cubicBezTo>
                <a:cubicBezTo>
                  <a:pt x="2648177" y="5731355"/>
                  <a:pt x="2664554" y="5714979"/>
                  <a:pt x="2684758" y="5714979"/>
                </a:cubicBezTo>
                <a:close/>
                <a:moveTo>
                  <a:pt x="2464071" y="5714979"/>
                </a:moveTo>
                <a:cubicBezTo>
                  <a:pt x="2484272" y="5714979"/>
                  <a:pt x="2500650" y="5731355"/>
                  <a:pt x="2500650" y="5751555"/>
                </a:cubicBezTo>
                <a:cubicBezTo>
                  <a:pt x="2500650" y="5771755"/>
                  <a:pt x="2484272" y="5788131"/>
                  <a:pt x="2464071" y="5788131"/>
                </a:cubicBezTo>
                <a:cubicBezTo>
                  <a:pt x="2443875" y="5788131"/>
                  <a:pt x="2427500" y="5771755"/>
                  <a:pt x="2427500" y="5751555"/>
                </a:cubicBezTo>
                <a:cubicBezTo>
                  <a:pt x="2427500" y="5731355"/>
                  <a:pt x="2443875" y="5714979"/>
                  <a:pt x="2464071" y="5714979"/>
                </a:cubicBezTo>
                <a:close/>
                <a:moveTo>
                  <a:pt x="2243393" y="5714979"/>
                </a:moveTo>
                <a:cubicBezTo>
                  <a:pt x="2263591" y="5714979"/>
                  <a:pt x="2279972" y="5731355"/>
                  <a:pt x="2279972" y="5751555"/>
                </a:cubicBezTo>
                <a:cubicBezTo>
                  <a:pt x="2279972" y="5771755"/>
                  <a:pt x="2263591" y="5788131"/>
                  <a:pt x="2243393" y="5788131"/>
                </a:cubicBezTo>
                <a:cubicBezTo>
                  <a:pt x="2223191" y="5788131"/>
                  <a:pt x="2206817" y="5771755"/>
                  <a:pt x="2206817" y="5751555"/>
                </a:cubicBezTo>
                <a:cubicBezTo>
                  <a:pt x="2206817" y="5731355"/>
                  <a:pt x="2223191" y="5714979"/>
                  <a:pt x="2243393" y="5714979"/>
                </a:cubicBezTo>
                <a:close/>
                <a:moveTo>
                  <a:pt x="2022713" y="5714979"/>
                </a:moveTo>
                <a:cubicBezTo>
                  <a:pt x="2042913" y="5714979"/>
                  <a:pt x="2059288" y="5731355"/>
                  <a:pt x="2059288" y="5751555"/>
                </a:cubicBezTo>
                <a:cubicBezTo>
                  <a:pt x="2059288" y="5771755"/>
                  <a:pt x="2042913" y="5788131"/>
                  <a:pt x="2022713" y="5788131"/>
                </a:cubicBezTo>
                <a:cubicBezTo>
                  <a:pt x="2002514" y="5788131"/>
                  <a:pt x="1986176" y="5771755"/>
                  <a:pt x="1986176" y="5751555"/>
                </a:cubicBezTo>
                <a:cubicBezTo>
                  <a:pt x="1986176" y="5731355"/>
                  <a:pt x="2002514" y="5714979"/>
                  <a:pt x="2022713" y="5714979"/>
                </a:cubicBezTo>
                <a:close/>
                <a:moveTo>
                  <a:pt x="1802066" y="5714979"/>
                </a:moveTo>
                <a:cubicBezTo>
                  <a:pt x="1822266" y="5714979"/>
                  <a:pt x="1838642" y="5731355"/>
                  <a:pt x="1838642" y="5751555"/>
                </a:cubicBezTo>
                <a:cubicBezTo>
                  <a:pt x="1838642" y="5771755"/>
                  <a:pt x="1822266" y="5788131"/>
                  <a:pt x="1802066" y="5788131"/>
                </a:cubicBezTo>
                <a:cubicBezTo>
                  <a:pt x="1781866" y="5788131"/>
                  <a:pt x="1765490" y="5771755"/>
                  <a:pt x="1765490" y="5751555"/>
                </a:cubicBezTo>
                <a:cubicBezTo>
                  <a:pt x="1765490" y="5731355"/>
                  <a:pt x="1781866" y="5714979"/>
                  <a:pt x="1802066" y="5714979"/>
                </a:cubicBezTo>
                <a:close/>
                <a:moveTo>
                  <a:pt x="1581380" y="5714979"/>
                </a:moveTo>
                <a:cubicBezTo>
                  <a:pt x="1601580" y="5714979"/>
                  <a:pt x="1617956" y="5731355"/>
                  <a:pt x="1617956" y="5751555"/>
                </a:cubicBezTo>
                <a:cubicBezTo>
                  <a:pt x="1617956" y="5771755"/>
                  <a:pt x="1601580" y="5788131"/>
                  <a:pt x="1581380" y="5788131"/>
                </a:cubicBezTo>
                <a:cubicBezTo>
                  <a:pt x="1561180" y="5788131"/>
                  <a:pt x="1544804" y="5771755"/>
                  <a:pt x="1544804" y="5751555"/>
                </a:cubicBezTo>
                <a:cubicBezTo>
                  <a:pt x="1544804" y="5731355"/>
                  <a:pt x="1561180" y="5714979"/>
                  <a:pt x="1581380" y="5714979"/>
                </a:cubicBezTo>
                <a:close/>
                <a:moveTo>
                  <a:pt x="1360694" y="5714979"/>
                </a:moveTo>
                <a:cubicBezTo>
                  <a:pt x="1380894" y="5714979"/>
                  <a:pt x="1397270" y="5731355"/>
                  <a:pt x="1397270" y="5751555"/>
                </a:cubicBezTo>
                <a:cubicBezTo>
                  <a:pt x="1397270" y="5771755"/>
                  <a:pt x="1380894" y="5788131"/>
                  <a:pt x="1360694" y="5788131"/>
                </a:cubicBezTo>
                <a:cubicBezTo>
                  <a:pt x="1340494" y="5788131"/>
                  <a:pt x="1324118" y="5771755"/>
                  <a:pt x="1324118" y="5751555"/>
                </a:cubicBezTo>
                <a:cubicBezTo>
                  <a:pt x="1324118" y="5731355"/>
                  <a:pt x="1340494" y="5714979"/>
                  <a:pt x="1360694" y="5714979"/>
                </a:cubicBezTo>
                <a:close/>
                <a:moveTo>
                  <a:pt x="1140009" y="5714979"/>
                </a:moveTo>
                <a:cubicBezTo>
                  <a:pt x="1160208" y="5714979"/>
                  <a:pt x="1176585" y="5731355"/>
                  <a:pt x="1176585" y="5751555"/>
                </a:cubicBezTo>
                <a:cubicBezTo>
                  <a:pt x="1176585" y="5771755"/>
                  <a:pt x="1160208" y="5788131"/>
                  <a:pt x="1140009" y="5788131"/>
                </a:cubicBezTo>
                <a:cubicBezTo>
                  <a:pt x="1119809" y="5788131"/>
                  <a:pt x="1103433" y="5771755"/>
                  <a:pt x="1103433" y="5751555"/>
                </a:cubicBezTo>
                <a:cubicBezTo>
                  <a:pt x="1103433" y="5731355"/>
                  <a:pt x="1119809" y="5714979"/>
                  <a:pt x="1140009" y="5714979"/>
                </a:cubicBezTo>
                <a:close/>
                <a:moveTo>
                  <a:pt x="919322" y="5714979"/>
                </a:moveTo>
                <a:cubicBezTo>
                  <a:pt x="939523" y="5714979"/>
                  <a:pt x="955898" y="5731355"/>
                  <a:pt x="955898" y="5751555"/>
                </a:cubicBezTo>
                <a:cubicBezTo>
                  <a:pt x="955898" y="5771755"/>
                  <a:pt x="939523" y="5788131"/>
                  <a:pt x="919322" y="5788131"/>
                </a:cubicBezTo>
                <a:cubicBezTo>
                  <a:pt x="899123" y="5788131"/>
                  <a:pt x="882746" y="5771755"/>
                  <a:pt x="882746" y="5751555"/>
                </a:cubicBezTo>
                <a:cubicBezTo>
                  <a:pt x="882746" y="5731355"/>
                  <a:pt x="899123" y="5714979"/>
                  <a:pt x="919322" y="5714979"/>
                </a:cubicBezTo>
                <a:close/>
                <a:moveTo>
                  <a:pt x="698636" y="5714979"/>
                </a:moveTo>
                <a:cubicBezTo>
                  <a:pt x="718836" y="5714979"/>
                  <a:pt x="735212" y="5731355"/>
                  <a:pt x="735212" y="5751555"/>
                </a:cubicBezTo>
                <a:cubicBezTo>
                  <a:pt x="735212" y="5771755"/>
                  <a:pt x="718836" y="5788131"/>
                  <a:pt x="698636" y="5788131"/>
                </a:cubicBezTo>
                <a:cubicBezTo>
                  <a:pt x="678436" y="5788131"/>
                  <a:pt x="662060" y="5771755"/>
                  <a:pt x="662060" y="5751555"/>
                </a:cubicBezTo>
                <a:cubicBezTo>
                  <a:pt x="662060" y="5731355"/>
                  <a:pt x="678436" y="5714979"/>
                  <a:pt x="698636" y="5714979"/>
                </a:cubicBezTo>
                <a:close/>
                <a:moveTo>
                  <a:pt x="477950" y="5714979"/>
                </a:moveTo>
                <a:cubicBezTo>
                  <a:pt x="498150" y="5714979"/>
                  <a:pt x="514526" y="5731355"/>
                  <a:pt x="514526" y="5751555"/>
                </a:cubicBezTo>
                <a:cubicBezTo>
                  <a:pt x="514526" y="5771755"/>
                  <a:pt x="498150" y="5788131"/>
                  <a:pt x="477950" y="5788131"/>
                </a:cubicBezTo>
                <a:cubicBezTo>
                  <a:pt x="457750" y="5788131"/>
                  <a:pt x="441374" y="5771755"/>
                  <a:pt x="441374" y="5751555"/>
                </a:cubicBezTo>
                <a:cubicBezTo>
                  <a:pt x="441374" y="5731355"/>
                  <a:pt x="457750" y="5714979"/>
                  <a:pt x="477950" y="5714979"/>
                </a:cubicBezTo>
                <a:close/>
                <a:moveTo>
                  <a:pt x="257264" y="5714979"/>
                </a:moveTo>
                <a:cubicBezTo>
                  <a:pt x="277463" y="5714979"/>
                  <a:pt x="293840" y="5731355"/>
                  <a:pt x="293840" y="5751555"/>
                </a:cubicBezTo>
                <a:cubicBezTo>
                  <a:pt x="293840" y="5771755"/>
                  <a:pt x="277463" y="5788131"/>
                  <a:pt x="257264" y="5788131"/>
                </a:cubicBezTo>
                <a:cubicBezTo>
                  <a:pt x="237063" y="5788131"/>
                  <a:pt x="220687" y="5771755"/>
                  <a:pt x="220687" y="5751555"/>
                </a:cubicBezTo>
                <a:cubicBezTo>
                  <a:pt x="220687" y="5731355"/>
                  <a:pt x="237063" y="5714979"/>
                  <a:pt x="257264" y="5714979"/>
                </a:cubicBezTo>
                <a:close/>
                <a:moveTo>
                  <a:pt x="36577" y="5714979"/>
                </a:moveTo>
                <a:cubicBezTo>
                  <a:pt x="56777" y="5714979"/>
                  <a:pt x="73153" y="5731355"/>
                  <a:pt x="73153" y="5751555"/>
                </a:cubicBezTo>
                <a:cubicBezTo>
                  <a:pt x="73153" y="5771755"/>
                  <a:pt x="56777" y="5788131"/>
                  <a:pt x="36577" y="5788131"/>
                </a:cubicBezTo>
                <a:cubicBezTo>
                  <a:pt x="16377" y="5788131"/>
                  <a:pt x="1" y="5771755"/>
                  <a:pt x="1" y="5751555"/>
                </a:cubicBezTo>
                <a:cubicBezTo>
                  <a:pt x="1" y="5731355"/>
                  <a:pt x="16377" y="5714979"/>
                  <a:pt x="36577" y="5714979"/>
                </a:cubicBezTo>
                <a:close/>
                <a:moveTo>
                  <a:pt x="11953343" y="5503313"/>
                </a:moveTo>
                <a:cubicBezTo>
                  <a:pt x="11973543" y="5503313"/>
                  <a:pt x="11989919" y="5519689"/>
                  <a:pt x="11989919" y="5539889"/>
                </a:cubicBezTo>
                <a:cubicBezTo>
                  <a:pt x="11989919" y="5560089"/>
                  <a:pt x="11973543" y="5576465"/>
                  <a:pt x="11953343" y="5576465"/>
                </a:cubicBezTo>
                <a:cubicBezTo>
                  <a:pt x="11933143" y="5576465"/>
                  <a:pt x="11916767" y="5560089"/>
                  <a:pt x="11916767" y="5539889"/>
                </a:cubicBezTo>
                <a:cubicBezTo>
                  <a:pt x="11916767" y="5519689"/>
                  <a:pt x="11933143" y="5503313"/>
                  <a:pt x="11953343" y="5503313"/>
                </a:cubicBezTo>
                <a:close/>
                <a:moveTo>
                  <a:pt x="11732658" y="5503313"/>
                </a:moveTo>
                <a:cubicBezTo>
                  <a:pt x="11752858" y="5503313"/>
                  <a:pt x="11769234" y="5519689"/>
                  <a:pt x="11769234" y="5539889"/>
                </a:cubicBezTo>
                <a:cubicBezTo>
                  <a:pt x="11769234" y="5560089"/>
                  <a:pt x="11752858" y="5576465"/>
                  <a:pt x="11732658" y="5576465"/>
                </a:cubicBezTo>
                <a:cubicBezTo>
                  <a:pt x="11712458" y="5576465"/>
                  <a:pt x="11696082" y="5560089"/>
                  <a:pt x="11696082" y="5539889"/>
                </a:cubicBezTo>
                <a:cubicBezTo>
                  <a:pt x="11696082" y="5519689"/>
                  <a:pt x="11712458" y="5503313"/>
                  <a:pt x="11732658" y="5503313"/>
                </a:cubicBezTo>
                <a:close/>
                <a:moveTo>
                  <a:pt x="11511977" y="5503313"/>
                </a:moveTo>
                <a:cubicBezTo>
                  <a:pt x="11532177" y="5503313"/>
                  <a:pt x="11548553" y="5519689"/>
                  <a:pt x="11548553" y="5539889"/>
                </a:cubicBezTo>
                <a:cubicBezTo>
                  <a:pt x="11548553" y="5560089"/>
                  <a:pt x="11532177" y="5576465"/>
                  <a:pt x="11511977" y="5576465"/>
                </a:cubicBezTo>
                <a:cubicBezTo>
                  <a:pt x="11491777" y="5576465"/>
                  <a:pt x="11475401" y="5560089"/>
                  <a:pt x="11475401" y="5539889"/>
                </a:cubicBezTo>
                <a:cubicBezTo>
                  <a:pt x="11475401" y="5519689"/>
                  <a:pt x="11491777" y="5503313"/>
                  <a:pt x="11511977" y="5503313"/>
                </a:cubicBezTo>
                <a:close/>
                <a:moveTo>
                  <a:pt x="11291296" y="5503313"/>
                </a:moveTo>
                <a:cubicBezTo>
                  <a:pt x="11311496" y="5503313"/>
                  <a:pt x="11327872" y="5519689"/>
                  <a:pt x="11327872" y="5539889"/>
                </a:cubicBezTo>
                <a:cubicBezTo>
                  <a:pt x="11327872" y="5560089"/>
                  <a:pt x="11311496" y="5576465"/>
                  <a:pt x="11291296" y="5576465"/>
                </a:cubicBezTo>
                <a:cubicBezTo>
                  <a:pt x="11271096" y="5576465"/>
                  <a:pt x="11254720" y="5560089"/>
                  <a:pt x="11254720" y="5539889"/>
                </a:cubicBezTo>
                <a:cubicBezTo>
                  <a:pt x="11254720" y="5519689"/>
                  <a:pt x="11271096" y="5503313"/>
                  <a:pt x="11291296" y="5503313"/>
                </a:cubicBezTo>
                <a:close/>
                <a:moveTo>
                  <a:pt x="11070615" y="5503313"/>
                </a:moveTo>
                <a:cubicBezTo>
                  <a:pt x="11090815" y="5503313"/>
                  <a:pt x="11107191" y="5519689"/>
                  <a:pt x="11107191" y="5539889"/>
                </a:cubicBezTo>
                <a:cubicBezTo>
                  <a:pt x="11107191" y="5560089"/>
                  <a:pt x="11090815" y="5576465"/>
                  <a:pt x="11070615" y="5576465"/>
                </a:cubicBezTo>
                <a:cubicBezTo>
                  <a:pt x="11050415" y="5576465"/>
                  <a:pt x="11034039" y="5560089"/>
                  <a:pt x="11034039" y="5539889"/>
                </a:cubicBezTo>
                <a:cubicBezTo>
                  <a:pt x="11034039" y="5519689"/>
                  <a:pt x="11050415" y="5503313"/>
                  <a:pt x="11070615" y="5503313"/>
                </a:cubicBezTo>
                <a:close/>
                <a:moveTo>
                  <a:pt x="10849934" y="5503313"/>
                </a:moveTo>
                <a:cubicBezTo>
                  <a:pt x="10870134" y="5503313"/>
                  <a:pt x="10886510" y="5519689"/>
                  <a:pt x="10886510" y="5539889"/>
                </a:cubicBezTo>
                <a:cubicBezTo>
                  <a:pt x="10886510" y="5560089"/>
                  <a:pt x="10870134" y="5576465"/>
                  <a:pt x="10849934" y="5576465"/>
                </a:cubicBezTo>
                <a:cubicBezTo>
                  <a:pt x="10829734" y="5576465"/>
                  <a:pt x="10813358" y="5560089"/>
                  <a:pt x="10813358" y="5539889"/>
                </a:cubicBezTo>
                <a:cubicBezTo>
                  <a:pt x="10813358" y="5519689"/>
                  <a:pt x="10829734" y="5503313"/>
                  <a:pt x="10849934" y="5503313"/>
                </a:cubicBezTo>
                <a:close/>
                <a:moveTo>
                  <a:pt x="10629253" y="5503313"/>
                </a:moveTo>
                <a:cubicBezTo>
                  <a:pt x="10649453" y="5503313"/>
                  <a:pt x="10665829" y="5519689"/>
                  <a:pt x="10665829" y="5539889"/>
                </a:cubicBezTo>
                <a:cubicBezTo>
                  <a:pt x="10665829" y="5560089"/>
                  <a:pt x="10649453" y="5576465"/>
                  <a:pt x="10629253" y="5576465"/>
                </a:cubicBezTo>
                <a:cubicBezTo>
                  <a:pt x="10609053" y="5576465"/>
                  <a:pt x="10592677" y="5560089"/>
                  <a:pt x="10592677" y="5539889"/>
                </a:cubicBezTo>
                <a:cubicBezTo>
                  <a:pt x="10592677" y="5519689"/>
                  <a:pt x="10609053" y="5503313"/>
                  <a:pt x="10629253" y="5503313"/>
                </a:cubicBezTo>
                <a:close/>
                <a:moveTo>
                  <a:pt x="10408572" y="5503313"/>
                </a:moveTo>
                <a:cubicBezTo>
                  <a:pt x="10428772" y="5503313"/>
                  <a:pt x="10445148" y="5519689"/>
                  <a:pt x="10445148" y="5539889"/>
                </a:cubicBezTo>
                <a:cubicBezTo>
                  <a:pt x="10445148" y="5560089"/>
                  <a:pt x="10428772" y="5576465"/>
                  <a:pt x="10408572" y="5576465"/>
                </a:cubicBezTo>
                <a:cubicBezTo>
                  <a:pt x="10388372" y="5576465"/>
                  <a:pt x="10371996" y="5560089"/>
                  <a:pt x="10371996" y="5539889"/>
                </a:cubicBezTo>
                <a:cubicBezTo>
                  <a:pt x="10371996" y="5519689"/>
                  <a:pt x="10388372" y="5503313"/>
                  <a:pt x="10408572" y="5503313"/>
                </a:cubicBezTo>
                <a:close/>
                <a:moveTo>
                  <a:pt x="10187891" y="5503313"/>
                </a:moveTo>
                <a:cubicBezTo>
                  <a:pt x="10208091" y="5503313"/>
                  <a:pt x="10224467" y="5519689"/>
                  <a:pt x="10224467" y="5539889"/>
                </a:cubicBezTo>
                <a:cubicBezTo>
                  <a:pt x="10224467" y="5560089"/>
                  <a:pt x="10208091" y="5576465"/>
                  <a:pt x="10187891" y="5576465"/>
                </a:cubicBezTo>
                <a:cubicBezTo>
                  <a:pt x="10167691" y="5576465"/>
                  <a:pt x="10151315" y="5560089"/>
                  <a:pt x="10151315" y="5539889"/>
                </a:cubicBezTo>
                <a:cubicBezTo>
                  <a:pt x="10151315" y="5519689"/>
                  <a:pt x="10167691" y="5503313"/>
                  <a:pt x="10187891" y="5503313"/>
                </a:cubicBezTo>
                <a:close/>
                <a:moveTo>
                  <a:pt x="9967210" y="5503313"/>
                </a:moveTo>
                <a:cubicBezTo>
                  <a:pt x="9987410" y="5503313"/>
                  <a:pt x="10003786" y="5519689"/>
                  <a:pt x="10003786" y="5539889"/>
                </a:cubicBezTo>
                <a:cubicBezTo>
                  <a:pt x="10003786" y="5560089"/>
                  <a:pt x="9987410" y="5576465"/>
                  <a:pt x="9967210" y="5576465"/>
                </a:cubicBezTo>
                <a:cubicBezTo>
                  <a:pt x="9947010" y="5576465"/>
                  <a:pt x="9930634" y="5560089"/>
                  <a:pt x="9930634" y="5539889"/>
                </a:cubicBezTo>
                <a:cubicBezTo>
                  <a:pt x="9930634" y="5519689"/>
                  <a:pt x="9947010" y="5503313"/>
                  <a:pt x="9967210" y="5503313"/>
                </a:cubicBezTo>
                <a:close/>
                <a:moveTo>
                  <a:pt x="9746529" y="5503313"/>
                </a:moveTo>
                <a:cubicBezTo>
                  <a:pt x="9766729" y="5503313"/>
                  <a:pt x="9783105" y="5519689"/>
                  <a:pt x="9783105" y="5539889"/>
                </a:cubicBezTo>
                <a:cubicBezTo>
                  <a:pt x="9783105" y="5560089"/>
                  <a:pt x="9766729" y="5576465"/>
                  <a:pt x="9746529" y="5576465"/>
                </a:cubicBezTo>
                <a:cubicBezTo>
                  <a:pt x="9726329" y="5576465"/>
                  <a:pt x="9709953" y="5560089"/>
                  <a:pt x="9709953" y="5539889"/>
                </a:cubicBezTo>
                <a:cubicBezTo>
                  <a:pt x="9709953" y="5519689"/>
                  <a:pt x="9726329" y="5503313"/>
                  <a:pt x="9746529" y="5503313"/>
                </a:cubicBezTo>
                <a:close/>
                <a:moveTo>
                  <a:pt x="9525848" y="5503313"/>
                </a:moveTo>
                <a:cubicBezTo>
                  <a:pt x="9546048" y="5503313"/>
                  <a:pt x="9562424" y="5519689"/>
                  <a:pt x="9562424" y="5539889"/>
                </a:cubicBezTo>
                <a:cubicBezTo>
                  <a:pt x="9562424" y="5560089"/>
                  <a:pt x="9546048" y="5576465"/>
                  <a:pt x="9525848" y="5576465"/>
                </a:cubicBezTo>
                <a:cubicBezTo>
                  <a:pt x="9505648" y="5576465"/>
                  <a:pt x="9489272" y="5560089"/>
                  <a:pt x="9489272" y="5539889"/>
                </a:cubicBezTo>
                <a:cubicBezTo>
                  <a:pt x="9489272" y="5519689"/>
                  <a:pt x="9505648" y="5503313"/>
                  <a:pt x="9525848" y="5503313"/>
                </a:cubicBezTo>
                <a:close/>
                <a:moveTo>
                  <a:pt x="9305167" y="5503313"/>
                </a:moveTo>
                <a:cubicBezTo>
                  <a:pt x="9325367" y="5503313"/>
                  <a:pt x="9341743" y="5519689"/>
                  <a:pt x="9341743" y="5539889"/>
                </a:cubicBezTo>
                <a:cubicBezTo>
                  <a:pt x="9341743" y="5560089"/>
                  <a:pt x="9325367" y="5576465"/>
                  <a:pt x="9305167" y="5576465"/>
                </a:cubicBezTo>
                <a:cubicBezTo>
                  <a:pt x="9284967" y="5576465"/>
                  <a:pt x="9268591" y="5560089"/>
                  <a:pt x="9268591" y="5539889"/>
                </a:cubicBezTo>
                <a:cubicBezTo>
                  <a:pt x="9268591" y="5519689"/>
                  <a:pt x="9284967" y="5503313"/>
                  <a:pt x="9305167" y="5503313"/>
                </a:cubicBezTo>
                <a:close/>
                <a:moveTo>
                  <a:pt x="9084486" y="5503313"/>
                </a:moveTo>
                <a:cubicBezTo>
                  <a:pt x="9104686" y="5503313"/>
                  <a:pt x="9121062" y="5519689"/>
                  <a:pt x="9121062" y="5539889"/>
                </a:cubicBezTo>
                <a:cubicBezTo>
                  <a:pt x="9121062" y="5560089"/>
                  <a:pt x="9104686" y="5576465"/>
                  <a:pt x="9084486" y="5576465"/>
                </a:cubicBezTo>
                <a:cubicBezTo>
                  <a:pt x="9064286" y="5576465"/>
                  <a:pt x="9047910" y="5560089"/>
                  <a:pt x="9047910" y="5539889"/>
                </a:cubicBezTo>
                <a:cubicBezTo>
                  <a:pt x="9047910" y="5519689"/>
                  <a:pt x="9064286" y="5503313"/>
                  <a:pt x="9084486" y="5503313"/>
                </a:cubicBezTo>
                <a:close/>
                <a:moveTo>
                  <a:pt x="8863805" y="5503313"/>
                </a:moveTo>
                <a:cubicBezTo>
                  <a:pt x="8884005" y="5503313"/>
                  <a:pt x="8900381" y="5519689"/>
                  <a:pt x="8900381" y="5539889"/>
                </a:cubicBezTo>
                <a:cubicBezTo>
                  <a:pt x="8900381" y="5560089"/>
                  <a:pt x="8884005" y="5576465"/>
                  <a:pt x="8863805" y="5576465"/>
                </a:cubicBezTo>
                <a:cubicBezTo>
                  <a:pt x="8843605" y="5576465"/>
                  <a:pt x="8827229" y="5560089"/>
                  <a:pt x="8827229" y="5539889"/>
                </a:cubicBezTo>
                <a:cubicBezTo>
                  <a:pt x="8827229" y="5519689"/>
                  <a:pt x="8843605" y="5503313"/>
                  <a:pt x="8863805" y="5503313"/>
                </a:cubicBezTo>
                <a:close/>
                <a:moveTo>
                  <a:pt x="8643124" y="5503313"/>
                </a:moveTo>
                <a:cubicBezTo>
                  <a:pt x="8663324" y="5503313"/>
                  <a:pt x="8679700" y="5519689"/>
                  <a:pt x="8679700" y="5539889"/>
                </a:cubicBezTo>
                <a:cubicBezTo>
                  <a:pt x="8679700" y="5560089"/>
                  <a:pt x="8663324" y="5576465"/>
                  <a:pt x="8643124" y="5576465"/>
                </a:cubicBezTo>
                <a:cubicBezTo>
                  <a:pt x="8622924" y="5576465"/>
                  <a:pt x="8606548" y="5560089"/>
                  <a:pt x="8606548" y="5539889"/>
                </a:cubicBezTo>
                <a:cubicBezTo>
                  <a:pt x="8606548" y="5519689"/>
                  <a:pt x="8622924" y="5503313"/>
                  <a:pt x="8643124" y="5503313"/>
                </a:cubicBezTo>
                <a:close/>
                <a:moveTo>
                  <a:pt x="8422443" y="5503313"/>
                </a:moveTo>
                <a:cubicBezTo>
                  <a:pt x="8442643" y="5503313"/>
                  <a:pt x="8459019" y="5519689"/>
                  <a:pt x="8459019" y="5539889"/>
                </a:cubicBezTo>
                <a:cubicBezTo>
                  <a:pt x="8459019" y="5560089"/>
                  <a:pt x="8442643" y="5576465"/>
                  <a:pt x="8422443" y="5576465"/>
                </a:cubicBezTo>
                <a:cubicBezTo>
                  <a:pt x="8402243" y="5576465"/>
                  <a:pt x="8385867" y="5560089"/>
                  <a:pt x="8385867" y="5539889"/>
                </a:cubicBezTo>
                <a:cubicBezTo>
                  <a:pt x="8385867" y="5519689"/>
                  <a:pt x="8402243" y="5503313"/>
                  <a:pt x="8422443" y="5503313"/>
                </a:cubicBezTo>
                <a:close/>
                <a:moveTo>
                  <a:pt x="8201762" y="5503313"/>
                </a:moveTo>
                <a:cubicBezTo>
                  <a:pt x="8221962" y="5503313"/>
                  <a:pt x="8238338" y="5519689"/>
                  <a:pt x="8238338" y="5539889"/>
                </a:cubicBezTo>
                <a:cubicBezTo>
                  <a:pt x="8238338" y="5560089"/>
                  <a:pt x="8221962" y="5576465"/>
                  <a:pt x="8201762" y="5576465"/>
                </a:cubicBezTo>
                <a:cubicBezTo>
                  <a:pt x="8181562" y="5576465"/>
                  <a:pt x="8165186" y="5560089"/>
                  <a:pt x="8165186" y="5539889"/>
                </a:cubicBezTo>
                <a:cubicBezTo>
                  <a:pt x="8165186" y="5519689"/>
                  <a:pt x="8181562" y="5503313"/>
                  <a:pt x="8201762" y="5503313"/>
                </a:cubicBezTo>
                <a:close/>
                <a:moveTo>
                  <a:pt x="7981081" y="5503313"/>
                </a:moveTo>
                <a:cubicBezTo>
                  <a:pt x="8001281" y="5503313"/>
                  <a:pt x="8017657" y="5519689"/>
                  <a:pt x="8017657" y="5539889"/>
                </a:cubicBezTo>
                <a:cubicBezTo>
                  <a:pt x="8017657" y="5560089"/>
                  <a:pt x="8001281" y="5576465"/>
                  <a:pt x="7981081" y="5576465"/>
                </a:cubicBezTo>
                <a:cubicBezTo>
                  <a:pt x="7960881" y="5576465"/>
                  <a:pt x="7944505" y="5560089"/>
                  <a:pt x="7944505" y="5539889"/>
                </a:cubicBezTo>
                <a:cubicBezTo>
                  <a:pt x="7944505" y="5519689"/>
                  <a:pt x="7960881" y="5503313"/>
                  <a:pt x="7981081" y="5503313"/>
                </a:cubicBezTo>
                <a:close/>
                <a:moveTo>
                  <a:pt x="7760400" y="5503313"/>
                </a:moveTo>
                <a:cubicBezTo>
                  <a:pt x="7780600" y="5503313"/>
                  <a:pt x="7796976" y="5519689"/>
                  <a:pt x="7796976" y="5539889"/>
                </a:cubicBezTo>
                <a:cubicBezTo>
                  <a:pt x="7796976" y="5560089"/>
                  <a:pt x="7780600" y="5576465"/>
                  <a:pt x="7760400" y="5576465"/>
                </a:cubicBezTo>
                <a:cubicBezTo>
                  <a:pt x="7740200" y="5576465"/>
                  <a:pt x="7723824" y="5560089"/>
                  <a:pt x="7723824" y="5539889"/>
                </a:cubicBezTo>
                <a:cubicBezTo>
                  <a:pt x="7723824" y="5519689"/>
                  <a:pt x="7740200" y="5503313"/>
                  <a:pt x="7760400" y="5503313"/>
                </a:cubicBezTo>
                <a:close/>
                <a:moveTo>
                  <a:pt x="7539719" y="5503313"/>
                </a:moveTo>
                <a:cubicBezTo>
                  <a:pt x="7559919" y="5503313"/>
                  <a:pt x="7576295" y="5519689"/>
                  <a:pt x="7576295" y="5539889"/>
                </a:cubicBezTo>
                <a:cubicBezTo>
                  <a:pt x="7576295" y="5560089"/>
                  <a:pt x="7559919" y="5576465"/>
                  <a:pt x="7539719" y="5576465"/>
                </a:cubicBezTo>
                <a:cubicBezTo>
                  <a:pt x="7519519" y="5576465"/>
                  <a:pt x="7503143" y="5560089"/>
                  <a:pt x="7503143" y="5539889"/>
                </a:cubicBezTo>
                <a:cubicBezTo>
                  <a:pt x="7503143" y="5519689"/>
                  <a:pt x="7519519" y="5503313"/>
                  <a:pt x="7539719" y="5503313"/>
                </a:cubicBezTo>
                <a:close/>
                <a:moveTo>
                  <a:pt x="7319038" y="5503313"/>
                </a:moveTo>
                <a:cubicBezTo>
                  <a:pt x="7339238" y="5503313"/>
                  <a:pt x="7355614" y="5519689"/>
                  <a:pt x="7355614" y="5539889"/>
                </a:cubicBezTo>
                <a:cubicBezTo>
                  <a:pt x="7355614" y="5560089"/>
                  <a:pt x="7339238" y="5576465"/>
                  <a:pt x="7319038" y="5576465"/>
                </a:cubicBezTo>
                <a:cubicBezTo>
                  <a:pt x="7298838" y="5576465"/>
                  <a:pt x="7282462" y="5560089"/>
                  <a:pt x="7282462" y="5539889"/>
                </a:cubicBezTo>
                <a:cubicBezTo>
                  <a:pt x="7282462" y="5519689"/>
                  <a:pt x="7298838" y="5503313"/>
                  <a:pt x="7319038" y="5503313"/>
                </a:cubicBezTo>
                <a:close/>
                <a:moveTo>
                  <a:pt x="7098357" y="5503313"/>
                </a:moveTo>
                <a:cubicBezTo>
                  <a:pt x="7118557" y="5503313"/>
                  <a:pt x="7134933" y="5519689"/>
                  <a:pt x="7134933" y="5539889"/>
                </a:cubicBezTo>
                <a:cubicBezTo>
                  <a:pt x="7134933" y="5560089"/>
                  <a:pt x="7118557" y="5576465"/>
                  <a:pt x="7098357" y="5576465"/>
                </a:cubicBezTo>
                <a:cubicBezTo>
                  <a:pt x="7078157" y="5576465"/>
                  <a:pt x="7061781" y="5560089"/>
                  <a:pt x="7061781" y="5539889"/>
                </a:cubicBezTo>
                <a:cubicBezTo>
                  <a:pt x="7061781" y="5519689"/>
                  <a:pt x="7078157" y="5503313"/>
                  <a:pt x="7098357" y="5503313"/>
                </a:cubicBezTo>
                <a:close/>
                <a:moveTo>
                  <a:pt x="6877676" y="5503313"/>
                </a:moveTo>
                <a:cubicBezTo>
                  <a:pt x="6897876" y="5503313"/>
                  <a:pt x="6914252" y="5519689"/>
                  <a:pt x="6914252" y="5539889"/>
                </a:cubicBezTo>
                <a:cubicBezTo>
                  <a:pt x="6914252" y="5560089"/>
                  <a:pt x="6897876" y="5576465"/>
                  <a:pt x="6877676" y="5576465"/>
                </a:cubicBezTo>
                <a:cubicBezTo>
                  <a:pt x="6857476" y="5576465"/>
                  <a:pt x="6841100" y="5560089"/>
                  <a:pt x="6841100" y="5539889"/>
                </a:cubicBezTo>
                <a:cubicBezTo>
                  <a:pt x="6841100" y="5519689"/>
                  <a:pt x="6857476" y="5503313"/>
                  <a:pt x="6877676" y="5503313"/>
                </a:cubicBezTo>
                <a:close/>
                <a:moveTo>
                  <a:pt x="6656995" y="5503313"/>
                </a:moveTo>
                <a:cubicBezTo>
                  <a:pt x="6677195" y="5503313"/>
                  <a:pt x="6693571" y="5519689"/>
                  <a:pt x="6693571" y="5539889"/>
                </a:cubicBezTo>
                <a:cubicBezTo>
                  <a:pt x="6693571" y="5560089"/>
                  <a:pt x="6677195" y="5576465"/>
                  <a:pt x="6656995" y="5576465"/>
                </a:cubicBezTo>
                <a:cubicBezTo>
                  <a:pt x="6636795" y="5576465"/>
                  <a:pt x="6620419" y="5560089"/>
                  <a:pt x="6620419" y="5539889"/>
                </a:cubicBezTo>
                <a:cubicBezTo>
                  <a:pt x="6620419" y="5519689"/>
                  <a:pt x="6636795" y="5503313"/>
                  <a:pt x="6656995" y="5503313"/>
                </a:cubicBezTo>
                <a:close/>
                <a:moveTo>
                  <a:pt x="6436314" y="5503313"/>
                </a:moveTo>
                <a:cubicBezTo>
                  <a:pt x="6456514" y="5503313"/>
                  <a:pt x="6472890" y="5519689"/>
                  <a:pt x="6472890" y="5539889"/>
                </a:cubicBezTo>
                <a:cubicBezTo>
                  <a:pt x="6472890" y="5560089"/>
                  <a:pt x="6456514" y="5576465"/>
                  <a:pt x="6436314" y="5576465"/>
                </a:cubicBezTo>
                <a:cubicBezTo>
                  <a:pt x="6416114" y="5576465"/>
                  <a:pt x="6399738" y="5560089"/>
                  <a:pt x="6399738" y="5539889"/>
                </a:cubicBezTo>
                <a:cubicBezTo>
                  <a:pt x="6399738" y="5519689"/>
                  <a:pt x="6416114" y="5503313"/>
                  <a:pt x="6436314" y="5503313"/>
                </a:cubicBezTo>
                <a:close/>
                <a:moveTo>
                  <a:pt x="6215633" y="5503313"/>
                </a:moveTo>
                <a:cubicBezTo>
                  <a:pt x="6235833" y="5503313"/>
                  <a:pt x="6252209" y="5519689"/>
                  <a:pt x="6252209" y="5539889"/>
                </a:cubicBezTo>
                <a:cubicBezTo>
                  <a:pt x="6252209" y="5560089"/>
                  <a:pt x="6235833" y="5576465"/>
                  <a:pt x="6215633" y="5576465"/>
                </a:cubicBezTo>
                <a:cubicBezTo>
                  <a:pt x="6195433" y="5576465"/>
                  <a:pt x="6179057" y="5560089"/>
                  <a:pt x="6179057" y="5539889"/>
                </a:cubicBezTo>
                <a:cubicBezTo>
                  <a:pt x="6179057" y="5519689"/>
                  <a:pt x="6195433" y="5503313"/>
                  <a:pt x="6215633" y="5503313"/>
                </a:cubicBezTo>
                <a:close/>
                <a:moveTo>
                  <a:pt x="5994952" y="5503313"/>
                </a:moveTo>
                <a:cubicBezTo>
                  <a:pt x="6015152" y="5503313"/>
                  <a:pt x="6031528" y="5519689"/>
                  <a:pt x="6031528" y="5539889"/>
                </a:cubicBezTo>
                <a:cubicBezTo>
                  <a:pt x="6031528" y="5560089"/>
                  <a:pt x="6015152" y="5576465"/>
                  <a:pt x="5994952" y="5576465"/>
                </a:cubicBezTo>
                <a:cubicBezTo>
                  <a:pt x="5974752" y="5576465"/>
                  <a:pt x="5958376" y="5560089"/>
                  <a:pt x="5958376" y="5539889"/>
                </a:cubicBezTo>
                <a:cubicBezTo>
                  <a:pt x="5958376" y="5519689"/>
                  <a:pt x="5974752" y="5503313"/>
                  <a:pt x="5994952" y="5503313"/>
                </a:cubicBezTo>
                <a:close/>
                <a:moveTo>
                  <a:pt x="5774272" y="5503313"/>
                </a:moveTo>
                <a:cubicBezTo>
                  <a:pt x="5794472" y="5503313"/>
                  <a:pt x="5810848" y="5519689"/>
                  <a:pt x="5810848" y="5539889"/>
                </a:cubicBezTo>
                <a:cubicBezTo>
                  <a:pt x="5810848" y="5560089"/>
                  <a:pt x="5794472" y="5576465"/>
                  <a:pt x="5774272" y="5576465"/>
                </a:cubicBezTo>
                <a:cubicBezTo>
                  <a:pt x="5754073" y="5576465"/>
                  <a:pt x="5737697" y="5560089"/>
                  <a:pt x="5737697" y="5539889"/>
                </a:cubicBezTo>
                <a:cubicBezTo>
                  <a:pt x="5737697" y="5519689"/>
                  <a:pt x="5754073" y="5503313"/>
                  <a:pt x="5774272" y="5503313"/>
                </a:cubicBezTo>
                <a:close/>
                <a:moveTo>
                  <a:pt x="5553593" y="5503313"/>
                </a:moveTo>
                <a:cubicBezTo>
                  <a:pt x="5573793" y="5503313"/>
                  <a:pt x="5590169" y="5519689"/>
                  <a:pt x="5590169" y="5539889"/>
                </a:cubicBezTo>
                <a:cubicBezTo>
                  <a:pt x="5590169" y="5560089"/>
                  <a:pt x="5573793" y="5576465"/>
                  <a:pt x="5553593" y="5576465"/>
                </a:cubicBezTo>
                <a:cubicBezTo>
                  <a:pt x="5533393" y="5576465"/>
                  <a:pt x="5517018" y="5560089"/>
                  <a:pt x="5517018" y="5539889"/>
                </a:cubicBezTo>
                <a:cubicBezTo>
                  <a:pt x="5517018" y="5519689"/>
                  <a:pt x="5533393" y="5503313"/>
                  <a:pt x="5553593" y="5503313"/>
                </a:cubicBezTo>
                <a:close/>
                <a:moveTo>
                  <a:pt x="5332913" y="5503313"/>
                </a:moveTo>
                <a:cubicBezTo>
                  <a:pt x="5353113" y="5503313"/>
                  <a:pt x="5369490" y="5519689"/>
                  <a:pt x="5369490" y="5539889"/>
                </a:cubicBezTo>
                <a:cubicBezTo>
                  <a:pt x="5369490" y="5560089"/>
                  <a:pt x="5353113" y="5576465"/>
                  <a:pt x="5332913" y="5576465"/>
                </a:cubicBezTo>
                <a:cubicBezTo>
                  <a:pt x="5312714" y="5576465"/>
                  <a:pt x="5296337" y="5560089"/>
                  <a:pt x="5296337" y="5539889"/>
                </a:cubicBezTo>
                <a:cubicBezTo>
                  <a:pt x="5296337" y="5519689"/>
                  <a:pt x="5312714" y="5503313"/>
                  <a:pt x="5332913" y="5503313"/>
                </a:cubicBezTo>
                <a:close/>
                <a:moveTo>
                  <a:pt x="5112230" y="5503313"/>
                </a:moveTo>
                <a:cubicBezTo>
                  <a:pt x="5132433" y="5503313"/>
                  <a:pt x="5148807" y="5519689"/>
                  <a:pt x="5148807" y="5539889"/>
                </a:cubicBezTo>
                <a:cubicBezTo>
                  <a:pt x="5148807" y="5560089"/>
                  <a:pt x="5132433" y="5576465"/>
                  <a:pt x="5112230" y="5576465"/>
                </a:cubicBezTo>
                <a:cubicBezTo>
                  <a:pt x="5092030" y="5576465"/>
                  <a:pt x="5075655" y="5560089"/>
                  <a:pt x="5075655" y="5539889"/>
                </a:cubicBezTo>
                <a:cubicBezTo>
                  <a:pt x="5075655" y="5519689"/>
                  <a:pt x="5092030" y="5503313"/>
                  <a:pt x="5112230" y="5503313"/>
                </a:cubicBezTo>
                <a:close/>
                <a:moveTo>
                  <a:pt x="4891552" y="5503313"/>
                </a:moveTo>
                <a:cubicBezTo>
                  <a:pt x="4911751" y="5503313"/>
                  <a:pt x="4928127" y="5519689"/>
                  <a:pt x="4928127" y="5539889"/>
                </a:cubicBezTo>
                <a:cubicBezTo>
                  <a:pt x="4928127" y="5560089"/>
                  <a:pt x="4911751" y="5576465"/>
                  <a:pt x="4891552" y="5576465"/>
                </a:cubicBezTo>
                <a:cubicBezTo>
                  <a:pt x="4871352" y="5576465"/>
                  <a:pt x="4854975" y="5560089"/>
                  <a:pt x="4854975" y="5539889"/>
                </a:cubicBezTo>
                <a:cubicBezTo>
                  <a:pt x="4854975" y="5519689"/>
                  <a:pt x="4871352" y="5503313"/>
                  <a:pt x="4891552" y="5503313"/>
                </a:cubicBezTo>
                <a:close/>
                <a:moveTo>
                  <a:pt x="4670871" y="5503313"/>
                </a:moveTo>
                <a:cubicBezTo>
                  <a:pt x="4691070" y="5503313"/>
                  <a:pt x="4707447" y="5519689"/>
                  <a:pt x="4707447" y="5539889"/>
                </a:cubicBezTo>
                <a:cubicBezTo>
                  <a:pt x="4707447" y="5560089"/>
                  <a:pt x="4691070" y="5576465"/>
                  <a:pt x="4670871" y="5576465"/>
                </a:cubicBezTo>
                <a:cubicBezTo>
                  <a:pt x="4650672" y="5576465"/>
                  <a:pt x="4634295" y="5560089"/>
                  <a:pt x="4634295" y="5539889"/>
                </a:cubicBezTo>
                <a:cubicBezTo>
                  <a:pt x="4634295" y="5519689"/>
                  <a:pt x="4650672" y="5503313"/>
                  <a:pt x="4670871" y="5503313"/>
                </a:cubicBezTo>
                <a:close/>
                <a:moveTo>
                  <a:pt x="4450188" y="5503313"/>
                </a:moveTo>
                <a:cubicBezTo>
                  <a:pt x="4470390" y="5503313"/>
                  <a:pt x="4486764" y="5519689"/>
                  <a:pt x="4486764" y="5539889"/>
                </a:cubicBezTo>
                <a:cubicBezTo>
                  <a:pt x="4486764" y="5560089"/>
                  <a:pt x="4470390" y="5576465"/>
                  <a:pt x="4450188" y="5576465"/>
                </a:cubicBezTo>
                <a:cubicBezTo>
                  <a:pt x="4429988" y="5576465"/>
                  <a:pt x="4413613" y="5560089"/>
                  <a:pt x="4413613" y="5539889"/>
                </a:cubicBezTo>
                <a:cubicBezTo>
                  <a:pt x="4413613" y="5519689"/>
                  <a:pt x="4429988" y="5503313"/>
                  <a:pt x="4450188" y="5503313"/>
                </a:cubicBezTo>
                <a:close/>
                <a:moveTo>
                  <a:pt x="4229507" y="5503313"/>
                </a:moveTo>
                <a:cubicBezTo>
                  <a:pt x="4249708" y="5503313"/>
                  <a:pt x="4266084" y="5519689"/>
                  <a:pt x="4266084" y="5539889"/>
                </a:cubicBezTo>
                <a:cubicBezTo>
                  <a:pt x="4266084" y="5560089"/>
                  <a:pt x="4249708" y="5576465"/>
                  <a:pt x="4229507" y="5576465"/>
                </a:cubicBezTo>
                <a:cubicBezTo>
                  <a:pt x="4209307" y="5576465"/>
                  <a:pt x="4192931" y="5560089"/>
                  <a:pt x="4192931" y="5539889"/>
                </a:cubicBezTo>
                <a:cubicBezTo>
                  <a:pt x="4192931" y="5519689"/>
                  <a:pt x="4209307" y="5503313"/>
                  <a:pt x="4229507" y="5503313"/>
                </a:cubicBezTo>
                <a:close/>
                <a:moveTo>
                  <a:pt x="4008847" y="5503313"/>
                </a:moveTo>
                <a:cubicBezTo>
                  <a:pt x="4029045" y="5503313"/>
                  <a:pt x="4045426" y="5519689"/>
                  <a:pt x="4045426" y="5539889"/>
                </a:cubicBezTo>
                <a:cubicBezTo>
                  <a:pt x="4045426" y="5560089"/>
                  <a:pt x="4029045" y="5576465"/>
                  <a:pt x="4008847" y="5576465"/>
                </a:cubicBezTo>
                <a:cubicBezTo>
                  <a:pt x="3988642" y="5576465"/>
                  <a:pt x="3972267" y="5560089"/>
                  <a:pt x="3972267" y="5539889"/>
                </a:cubicBezTo>
                <a:cubicBezTo>
                  <a:pt x="3972267" y="5519689"/>
                  <a:pt x="3988642" y="5503313"/>
                  <a:pt x="4008847" y="5503313"/>
                </a:cubicBezTo>
                <a:close/>
                <a:moveTo>
                  <a:pt x="3788165" y="5503313"/>
                </a:moveTo>
                <a:cubicBezTo>
                  <a:pt x="3808367" y="5503313"/>
                  <a:pt x="3824738" y="5519689"/>
                  <a:pt x="3824738" y="5539889"/>
                </a:cubicBezTo>
                <a:cubicBezTo>
                  <a:pt x="3824738" y="5560089"/>
                  <a:pt x="3808367" y="5576465"/>
                  <a:pt x="3788165" y="5576465"/>
                </a:cubicBezTo>
                <a:cubicBezTo>
                  <a:pt x="3767965" y="5576465"/>
                  <a:pt x="3751588" y="5560089"/>
                  <a:pt x="3751588" y="5539889"/>
                </a:cubicBezTo>
                <a:cubicBezTo>
                  <a:pt x="3751588" y="5519689"/>
                  <a:pt x="3767965" y="5503313"/>
                  <a:pt x="3788165" y="5503313"/>
                </a:cubicBezTo>
                <a:close/>
                <a:moveTo>
                  <a:pt x="3567479" y="5503313"/>
                </a:moveTo>
                <a:cubicBezTo>
                  <a:pt x="3587675" y="5503313"/>
                  <a:pt x="3604051" y="5519689"/>
                  <a:pt x="3604051" y="5539889"/>
                </a:cubicBezTo>
                <a:cubicBezTo>
                  <a:pt x="3604051" y="5560089"/>
                  <a:pt x="3587675" y="5576465"/>
                  <a:pt x="3567479" y="5576465"/>
                </a:cubicBezTo>
                <a:cubicBezTo>
                  <a:pt x="3547276" y="5576465"/>
                  <a:pt x="3530901" y="5560089"/>
                  <a:pt x="3530901" y="5539889"/>
                </a:cubicBezTo>
                <a:cubicBezTo>
                  <a:pt x="3530901" y="5519689"/>
                  <a:pt x="3547276" y="5503313"/>
                  <a:pt x="3567479" y="5503313"/>
                </a:cubicBezTo>
                <a:close/>
                <a:moveTo>
                  <a:pt x="3346801" y="5503313"/>
                </a:moveTo>
                <a:cubicBezTo>
                  <a:pt x="3367001" y="5503313"/>
                  <a:pt x="3383375" y="5519689"/>
                  <a:pt x="3383375" y="5539889"/>
                </a:cubicBezTo>
                <a:cubicBezTo>
                  <a:pt x="3383375" y="5560089"/>
                  <a:pt x="3367001" y="5576465"/>
                  <a:pt x="3346801" y="5576465"/>
                </a:cubicBezTo>
                <a:cubicBezTo>
                  <a:pt x="3326603" y="5576465"/>
                  <a:pt x="3310228" y="5560089"/>
                  <a:pt x="3310228" y="5539889"/>
                </a:cubicBezTo>
                <a:cubicBezTo>
                  <a:pt x="3310228" y="5519689"/>
                  <a:pt x="3326603" y="5503313"/>
                  <a:pt x="3346801" y="5503313"/>
                </a:cubicBezTo>
                <a:close/>
                <a:moveTo>
                  <a:pt x="3126126" y="5503313"/>
                </a:moveTo>
                <a:cubicBezTo>
                  <a:pt x="3146320" y="5503313"/>
                  <a:pt x="3162696" y="5519689"/>
                  <a:pt x="3162696" y="5539889"/>
                </a:cubicBezTo>
                <a:cubicBezTo>
                  <a:pt x="3162696" y="5560089"/>
                  <a:pt x="3146320" y="5576465"/>
                  <a:pt x="3126126" y="5576465"/>
                </a:cubicBezTo>
                <a:cubicBezTo>
                  <a:pt x="3105923" y="5576465"/>
                  <a:pt x="3089541" y="5560089"/>
                  <a:pt x="3089541" y="5539889"/>
                </a:cubicBezTo>
                <a:cubicBezTo>
                  <a:pt x="3089541" y="5519689"/>
                  <a:pt x="3105923" y="5503313"/>
                  <a:pt x="3126126" y="5503313"/>
                </a:cubicBezTo>
                <a:close/>
                <a:moveTo>
                  <a:pt x="2905436" y="5503313"/>
                </a:moveTo>
                <a:cubicBezTo>
                  <a:pt x="2925637" y="5503313"/>
                  <a:pt x="2942013" y="5519689"/>
                  <a:pt x="2942013" y="5539889"/>
                </a:cubicBezTo>
                <a:cubicBezTo>
                  <a:pt x="2942013" y="5560089"/>
                  <a:pt x="2925637" y="5576465"/>
                  <a:pt x="2905436" y="5576465"/>
                </a:cubicBezTo>
                <a:cubicBezTo>
                  <a:pt x="2885243" y="5576465"/>
                  <a:pt x="2868866" y="5560089"/>
                  <a:pt x="2868866" y="5539889"/>
                </a:cubicBezTo>
                <a:cubicBezTo>
                  <a:pt x="2868866" y="5519689"/>
                  <a:pt x="2885243" y="5503313"/>
                  <a:pt x="2905436" y="5503313"/>
                </a:cubicBezTo>
                <a:close/>
                <a:moveTo>
                  <a:pt x="2684758" y="5503313"/>
                </a:moveTo>
                <a:cubicBezTo>
                  <a:pt x="2704958" y="5503313"/>
                  <a:pt x="2721329" y="5519689"/>
                  <a:pt x="2721329" y="5539889"/>
                </a:cubicBezTo>
                <a:cubicBezTo>
                  <a:pt x="2721329" y="5560089"/>
                  <a:pt x="2704958" y="5576465"/>
                  <a:pt x="2684758" y="5576465"/>
                </a:cubicBezTo>
                <a:cubicBezTo>
                  <a:pt x="2664554" y="5576465"/>
                  <a:pt x="2648177" y="5560089"/>
                  <a:pt x="2648177" y="5539889"/>
                </a:cubicBezTo>
                <a:cubicBezTo>
                  <a:pt x="2648177" y="5519689"/>
                  <a:pt x="2664554" y="5503313"/>
                  <a:pt x="2684758" y="5503313"/>
                </a:cubicBezTo>
                <a:close/>
                <a:moveTo>
                  <a:pt x="2464071" y="5503313"/>
                </a:moveTo>
                <a:cubicBezTo>
                  <a:pt x="2484272" y="5503313"/>
                  <a:pt x="2500650" y="5519689"/>
                  <a:pt x="2500650" y="5539889"/>
                </a:cubicBezTo>
                <a:cubicBezTo>
                  <a:pt x="2500650" y="5560089"/>
                  <a:pt x="2484272" y="5576465"/>
                  <a:pt x="2464071" y="5576465"/>
                </a:cubicBezTo>
                <a:cubicBezTo>
                  <a:pt x="2443875" y="5576465"/>
                  <a:pt x="2427500" y="5560089"/>
                  <a:pt x="2427500" y="5539889"/>
                </a:cubicBezTo>
                <a:cubicBezTo>
                  <a:pt x="2427500" y="5519689"/>
                  <a:pt x="2443875" y="5503313"/>
                  <a:pt x="2464071" y="5503313"/>
                </a:cubicBezTo>
                <a:close/>
                <a:moveTo>
                  <a:pt x="2243393" y="5503313"/>
                </a:moveTo>
                <a:cubicBezTo>
                  <a:pt x="2263591" y="5503313"/>
                  <a:pt x="2279972" y="5519689"/>
                  <a:pt x="2279972" y="5539889"/>
                </a:cubicBezTo>
                <a:cubicBezTo>
                  <a:pt x="2279972" y="5560089"/>
                  <a:pt x="2263591" y="5576465"/>
                  <a:pt x="2243393" y="5576465"/>
                </a:cubicBezTo>
                <a:cubicBezTo>
                  <a:pt x="2223191" y="5576465"/>
                  <a:pt x="2206817" y="5560089"/>
                  <a:pt x="2206817" y="5539889"/>
                </a:cubicBezTo>
                <a:cubicBezTo>
                  <a:pt x="2206817" y="5519689"/>
                  <a:pt x="2223191" y="5503313"/>
                  <a:pt x="2243393" y="5503313"/>
                </a:cubicBezTo>
                <a:close/>
                <a:moveTo>
                  <a:pt x="2022713" y="5503313"/>
                </a:moveTo>
                <a:cubicBezTo>
                  <a:pt x="2042913" y="5503313"/>
                  <a:pt x="2059288" y="5519689"/>
                  <a:pt x="2059288" y="5539889"/>
                </a:cubicBezTo>
                <a:cubicBezTo>
                  <a:pt x="2059288" y="5560089"/>
                  <a:pt x="2042913" y="5576465"/>
                  <a:pt x="2022713" y="5576465"/>
                </a:cubicBezTo>
                <a:cubicBezTo>
                  <a:pt x="2002514" y="5576465"/>
                  <a:pt x="1986176" y="5560089"/>
                  <a:pt x="1986176" y="5539889"/>
                </a:cubicBezTo>
                <a:cubicBezTo>
                  <a:pt x="1986176" y="5519689"/>
                  <a:pt x="2002514" y="5503313"/>
                  <a:pt x="2022713" y="5503313"/>
                </a:cubicBezTo>
                <a:close/>
                <a:moveTo>
                  <a:pt x="1802066" y="5503313"/>
                </a:moveTo>
                <a:cubicBezTo>
                  <a:pt x="1822266" y="5503313"/>
                  <a:pt x="1838642" y="5519689"/>
                  <a:pt x="1838642" y="5539889"/>
                </a:cubicBezTo>
                <a:cubicBezTo>
                  <a:pt x="1838642" y="5560089"/>
                  <a:pt x="1822266" y="5576465"/>
                  <a:pt x="1802066" y="5576465"/>
                </a:cubicBezTo>
                <a:cubicBezTo>
                  <a:pt x="1781866" y="5576465"/>
                  <a:pt x="1765490" y="5560089"/>
                  <a:pt x="1765490" y="5539889"/>
                </a:cubicBezTo>
                <a:cubicBezTo>
                  <a:pt x="1765490" y="5519689"/>
                  <a:pt x="1781866" y="5503313"/>
                  <a:pt x="1802066" y="5503313"/>
                </a:cubicBezTo>
                <a:close/>
                <a:moveTo>
                  <a:pt x="1581380" y="5503313"/>
                </a:moveTo>
                <a:cubicBezTo>
                  <a:pt x="1601580" y="5503313"/>
                  <a:pt x="1617956" y="5519689"/>
                  <a:pt x="1617956" y="5539889"/>
                </a:cubicBezTo>
                <a:cubicBezTo>
                  <a:pt x="1617956" y="5560089"/>
                  <a:pt x="1601580" y="5576465"/>
                  <a:pt x="1581380" y="5576465"/>
                </a:cubicBezTo>
                <a:cubicBezTo>
                  <a:pt x="1561180" y="5576465"/>
                  <a:pt x="1544804" y="5560089"/>
                  <a:pt x="1544804" y="5539889"/>
                </a:cubicBezTo>
                <a:cubicBezTo>
                  <a:pt x="1544804" y="5519689"/>
                  <a:pt x="1561180" y="5503313"/>
                  <a:pt x="1581380" y="5503313"/>
                </a:cubicBezTo>
                <a:close/>
                <a:moveTo>
                  <a:pt x="1360694" y="5503313"/>
                </a:moveTo>
                <a:cubicBezTo>
                  <a:pt x="1380895" y="5503313"/>
                  <a:pt x="1397270" y="5519689"/>
                  <a:pt x="1397270" y="5539889"/>
                </a:cubicBezTo>
                <a:cubicBezTo>
                  <a:pt x="1397270" y="5560089"/>
                  <a:pt x="1380895" y="5576465"/>
                  <a:pt x="1360694" y="5576465"/>
                </a:cubicBezTo>
                <a:cubicBezTo>
                  <a:pt x="1340494" y="5576465"/>
                  <a:pt x="1324119" y="5560089"/>
                  <a:pt x="1324119" y="5539889"/>
                </a:cubicBezTo>
                <a:cubicBezTo>
                  <a:pt x="1324119" y="5519689"/>
                  <a:pt x="1340494" y="5503313"/>
                  <a:pt x="1360694" y="5503313"/>
                </a:cubicBezTo>
                <a:close/>
                <a:moveTo>
                  <a:pt x="1140009" y="5503313"/>
                </a:moveTo>
                <a:cubicBezTo>
                  <a:pt x="1160208" y="5503313"/>
                  <a:pt x="1176585" y="5519689"/>
                  <a:pt x="1176585" y="5539889"/>
                </a:cubicBezTo>
                <a:cubicBezTo>
                  <a:pt x="1176585" y="5560089"/>
                  <a:pt x="1160208" y="5576465"/>
                  <a:pt x="1140009" y="5576465"/>
                </a:cubicBezTo>
                <a:cubicBezTo>
                  <a:pt x="1119809" y="5576465"/>
                  <a:pt x="1103433" y="5560089"/>
                  <a:pt x="1103433" y="5539889"/>
                </a:cubicBezTo>
                <a:cubicBezTo>
                  <a:pt x="1103433" y="5519689"/>
                  <a:pt x="1119809" y="5503313"/>
                  <a:pt x="1140009" y="5503313"/>
                </a:cubicBezTo>
                <a:close/>
                <a:moveTo>
                  <a:pt x="919323" y="5503313"/>
                </a:moveTo>
                <a:cubicBezTo>
                  <a:pt x="939523" y="5503313"/>
                  <a:pt x="955898" y="5519689"/>
                  <a:pt x="955898" y="5539889"/>
                </a:cubicBezTo>
                <a:cubicBezTo>
                  <a:pt x="955898" y="5560089"/>
                  <a:pt x="939523" y="5576465"/>
                  <a:pt x="919323" y="5576465"/>
                </a:cubicBezTo>
                <a:cubicBezTo>
                  <a:pt x="899123" y="5576465"/>
                  <a:pt x="882746" y="5560089"/>
                  <a:pt x="882746" y="5539889"/>
                </a:cubicBezTo>
                <a:cubicBezTo>
                  <a:pt x="882746" y="5519689"/>
                  <a:pt x="899123" y="5503313"/>
                  <a:pt x="919323" y="5503313"/>
                </a:cubicBezTo>
                <a:close/>
                <a:moveTo>
                  <a:pt x="698636" y="5503313"/>
                </a:moveTo>
                <a:cubicBezTo>
                  <a:pt x="718836" y="5503313"/>
                  <a:pt x="735212" y="5519689"/>
                  <a:pt x="735212" y="5539889"/>
                </a:cubicBezTo>
                <a:cubicBezTo>
                  <a:pt x="735212" y="5560089"/>
                  <a:pt x="718836" y="5576465"/>
                  <a:pt x="698636" y="5576465"/>
                </a:cubicBezTo>
                <a:cubicBezTo>
                  <a:pt x="678437" y="5576465"/>
                  <a:pt x="662060" y="5560089"/>
                  <a:pt x="662060" y="5539889"/>
                </a:cubicBezTo>
                <a:cubicBezTo>
                  <a:pt x="662060" y="5519689"/>
                  <a:pt x="678437" y="5503313"/>
                  <a:pt x="698636" y="5503313"/>
                </a:cubicBezTo>
                <a:close/>
                <a:moveTo>
                  <a:pt x="477950" y="5503313"/>
                </a:moveTo>
                <a:cubicBezTo>
                  <a:pt x="498150" y="5503313"/>
                  <a:pt x="514526" y="5519689"/>
                  <a:pt x="514526" y="5539889"/>
                </a:cubicBezTo>
                <a:cubicBezTo>
                  <a:pt x="514526" y="5560089"/>
                  <a:pt x="498150" y="5576465"/>
                  <a:pt x="477950" y="5576465"/>
                </a:cubicBezTo>
                <a:cubicBezTo>
                  <a:pt x="457750" y="5576465"/>
                  <a:pt x="441374" y="5560089"/>
                  <a:pt x="441374" y="5539889"/>
                </a:cubicBezTo>
                <a:cubicBezTo>
                  <a:pt x="441374" y="5519689"/>
                  <a:pt x="457750" y="5503313"/>
                  <a:pt x="477950" y="5503313"/>
                </a:cubicBezTo>
                <a:close/>
                <a:moveTo>
                  <a:pt x="257264" y="5503313"/>
                </a:moveTo>
                <a:cubicBezTo>
                  <a:pt x="277464" y="5503313"/>
                  <a:pt x="293840" y="5519689"/>
                  <a:pt x="293840" y="5539889"/>
                </a:cubicBezTo>
                <a:cubicBezTo>
                  <a:pt x="293840" y="5560089"/>
                  <a:pt x="277464" y="5576465"/>
                  <a:pt x="257264" y="5576465"/>
                </a:cubicBezTo>
                <a:cubicBezTo>
                  <a:pt x="237064" y="5576465"/>
                  <a:pt x="220688" y="5560089"/>
                  <a:pt x="220688" y="5539889"/>
                </a:cubicBezTo>
                <a:cubicBezTo>
                  <a:pt x="220688" y="5519689"/>
                  <a:pt x="237064" y="5503313"/>
                  <a:pt x="257264" y="5503313"/>
                </a:cubicBezTo>
                <a:close/>
                <a:moveTo>
                  <a:pt x="36577" y="5503313"/>
                </a:moveTo>
                <a:cubicBezTo>
                  <a:pt x="56777" y="5503313"/>
                  <a:pt x="73153" y="5519689"/>
                  <a:pt x="73153" y="5539889"/>
                </a:cubicBezTo>
                <a:cubicBezTo>
                  <a:pt x="73153" y="5560089"/>
                  <a:pt x="56777" y="5576465"/>
                  <a:pt x="36577" y="5576465"/>
                </a:cubicBezTo>
                <a:cubicBezTo>
                  <a:pt x="16377" y="5576465"/>
                  <a:pt x="1" y="5560089"/>
                  <a:pt x="1" y="5539889"/>
                </a:cubicBezTo>
                <a:cubicBezTo>
                  <a:pt x="1" y="5519689"/>
                  <a:pt x="16377" y="5503313"/>
                  <a:pt x="36577" y="5503313"/>
                </a:cubicBezTo>
                <a:close/>
                <a:moveTo>
                  <a:pt x="11953343" y="5291647"/>
                </a:moveTo>
                <a:cubicBezTo>
                  <a:pt x="11973543" y="5291647"/>
                  <a:pt x="11989919" y="5308023"/>
                  <a:pt x="11989919" y="5328223"/>
                </a:cubicBezTo>
                <a:cubicBezTo>
                  <a:pt x="11989919" y="5348423"/>
                  <a:pt x="11973543" y="5364799"/>
                  <a:pt x="11953343" y="5364799"/>
                </a:cubicBezTo>
                <a:cubicBezTo>
                  <a:pt x="11933143" y="5364799"/>
                  <a:pt x="11916767" y="5348423"/>
                  <a:pt x="11916767" y="5328223"/>
                </a:cubicBezTo>
                <a:cubicBezTo>
                  <a:pt x="11916767" y="5308023"/>
                  <a:pt x="11933143" y="5291647"/>
                  <a:pt x="11953343" y="5291647"/>
                </a:cubicBezTo>
                <a:close/>
                <a:moveTo>
                  <a:pt x="11732658" y="5291647"/>
                </a:moveTo>
                <a:cubicBezTo>
                  <a:pt x="11752858" y="5291647"/>
                  <a:pt x="11769234" y="5308023"/>
                  <a:pt x="11769234" y="5328223"/>
                </a:cubicBezTo>
                <a:cubicBezTo>
                  <a:pt x="11769234" y="5348423"/>
                  <a:pt x="11752858" y="5364799"/>
                  <a:pt x="11732658" y="5364799"/>
                </a:cubicBezTo>
                <a:cubicBezTo>
                  <a:pt x="11712458" y="5364799"/>
                  <a:pt x="11696082" y="5348423"/>
                  <a:pt x="11696082" y="5328223"/>
                </a:cubicBezTo>
                <a:cubicBezTo>
                  <a:pt x="11696082" y="5308023"/>
                  <a:pt x="11712458" y="5291647"/>
                  <a:pt x="11732658" y="5291647"/>
                </a:cubicBezTo>
                <a:close/>
                <a:moveTo>
                  <a:pt x="11511977" y="5291647"/>
                </a:moveTo>
                <a:cubicBezTo>
                  <a:pt x="11532177" y="5291647"/>
                  <a:pt x="11548553" y="5308023"/>
                  <a:pt x="11548553" y="5328223"/>
                </a:cubicBezTo>
                <a:cubicBezTo>
                  <a:pt x="11548553" y="5348423"/>
                  <a:pt x="11532177" y="5364799"/>
                  <a:pt x="11511977" y="5364799"/>
                </a:cubicBezTo>
                <a:cubicBezTo>
                  <a:pt x="11491777" y="5364799"/>
                  <a:pt x="11475401" y="5348423"/>
                  <a:pt x="11475401" y="5328223"/>
                </a:cubicBezTo>
                <a:cubicBezTo>
                  <a:pt x="11475401" y="5308023"/>
                  <a:pt x="11491777" y="5291647"/>
                  <a:pt x="11511977" y="5291647"/>
                </a:cubicBezTo>
                <a:close/>
                <a:moveTo>
                  <a:pt x="11291296" y="5291647"/>
                </a:moveTo>
                <a:cubicBezTo>
                  <a:pt x="11311496" y="5291647"/>
                  <a:pt x="11327872" y="5308023"/>
                  <a:pt x="11327872" y="5328223"/>
                </a:cubicBezTo>
                <a:cubicBezTo>
                  <a:pt x="11327872" y="5348423"/>
                  <a:pt x="11311496" y="5364799"/>
                  <a:pt x="11291296" y="5364799"/>
                </a:cubicBezTo>
                <a:cubicBezTo>
                  <a:pt x="11271096" y="5364799"/>
                  <a:pt x="11254720" y="5348423"/>
                  <a:pt x="11254720" y="5328223"/>
                </a:cubicBezTo>
                <a:cubicBezTo>
                  <a:pt x="11254720" y="5308023"/>
                  <a:pt x="11271096" y="5291647"/>
                  <a:pt x="11291296" y="5291647"/>
                </a:cubicBezTo>
                <a:close/>
                <a:moveTo>
                  <a:pt x="11070615" y="5291647"/>
                </a:moveTo>
                <a:cubicBezTo>
                  <a:pt x="11090815" y="5291647"/>
                  <a:pt x="11107191" y="5308023"/>
                  <a:pt x="11107191" y="5328223"/>
                </a:cubicBezTo>
                <a:cubicBezTo>
                  <a:pt x="11107191" y="5348423"/>
                  <a:pt x="11090815" y="5364799"/>
                  <a:pt x="11070615" y="5364799"/>
                </a:cubicBezTo>
                <a:cubicBezTo>
                  <a:pt x="11050415" y="5364799"/>
                  <a:pt x="11034039" y="5348423"/>
                  <a:pt x="11034039" y="5328223"/>
                </a:cubicBezTo>
                <a:cubicBezTo>
                  <a:pt x="11034039" y="5308023"/>
                  <a:pt x="11050415" y="5291647"/>
                  <a:pt x="11070615" y="5291647"/>
                </a:cubicBezTo>
                <a:close/>
                <a:moveTo>
                  <a:pt x="10849934" y="5291647"/>
                </a:moveTo>
                <a:cubicBezTo>
                  <a:pt x="10870134" y="5291647"/>
                  <a:pt x="10886510" y="5308023"/>
                  <a:pt x="10886510" y="5328223"/>
                </a:cubicBezTo>
                <a:cubicBezTo>
                  <a:pt x="10886510" y="5348423"/>
                  <a:pt x="10870134" y="5364799"/>
                  <a:pt x="10849934" y="5364799"/>
                </a:cubicBezTo>
                <a:cubicBezTo>
                  <a:pt x="10829734" y="5364799"/>
                  <a:pt x="10813358" y="5348423"/>
                  <a:pt x="10813358" y="5328223"/>
                </a:cubicBezTo>
                <a:cubicBezTo>
                  <a:pt x="10813358" y="5308023"/>
                  <a:pt x="10829734" y="5291647"/>
                  <a:pt x="10849934" y="5291647"/>
                </a:cubicBezTo>
                <a:close/>
                <a:moveTo>
                  <a:pt x="10629253" y="5291647"/>
                </a:moveTo>
                <a:cubicBezTo>
                  <a:pt x="10649453" y="5291647"/>
                  <a:pt x="10665829" y="5308023"/>
                  <a:pt x="10665829" y="5328223"/>
                </a:cubicBezTo>
                <a:cubicBezTo>
                  <a:pt x="10665829" y="5348423"/>
                  <a:pt x="10649453" y="5364799"/>
                  <a:pt x="10629253" y="5364799"/>
                </a:cubicBezTo>
                <a:cubicBezTo>
                  <a:pt x="10609053" y="5364799"/>
                  <a:pt x="10592677" y="5348423"/>
                  <a:pt x="10592677" y="5328223"/>
                </a:cubicBezTo>
                <a:cubicBezTo>
                  <a:pt x="10592677" y="5308023"/>
                  <a:pt x="10609053" y="5291647"/>
                  <a:pt x="10629253" y="5291647"/>
                </a:cubicBezTo>
                <a:close/>
                <a:moveTo>
                  <a:pt x="10408572" y="5291647"/>
                </a:moveTo>
                <a:cubicBezTo>
                  <a:pt x="10428772" y="5291647"/>
                  <a:pt x="10445148" y="5308023"/>
                  <a:pt x="10445148" y="5328223"/>
                </a:cubicBezTo>
                <a:cubicBezTo>
                  <a:pt x="10445148" y="5348423"/>
                  <a:pt x="10428772" y="5364799"/>
                  <a:pt x="10408572" y="5364799"/>
                </a:cubicBezTo>
                <a:cubicBezTo>
                  <a:pt x="10388372" y="5364799"/>
                  <a:pt x="10371996" y="5348423"/>
                  <a:pt x="10371996" y="5328223"/>
                </a:cubicBezTo>
                <a:cubicBezTo>
                  <a:pt x="10371996" y="5308023"/>
                  <a:pt x="10388372" y="5291647"/>
                  <a:pt x="10408572" y="5291647"/>
                </a:cubicBezTo>
                <a:close/>
                <a:moveTo>
                  <a:pt x="10187891" y="5291647"/>
                </a:moveTo>
                <a:cubicBezTo>
                  <a:pt x="10208091" y="5291647"/>
                  <a:pt x="10224467" y="5308023"/>
                  <a:pt x="10224467" y="5328223"/>
                </a:cubicBezTo>
                <a:cubicBezTo>
                  <a:pt x="10224467" y="5348423"/>
                  <a:pt x="10208091" y="5364799"/>
                  <a:pt x="10187891" y="5364799"/>
                </a:cubicBezTo>
                <a:cubicBezTo>
                  <a:pt x="10167691" y="5364799"/>
                  <a:pt x="10151315" y="5348423"/>
                  <a:pt x="10151315" y="5328223"/>
                </a:cubicBezTo>
                <a:cubicBezTo>
                  <a:pt x="10151315" y="5308023"/>
                  <a:pt x="10167691" y="5291647"/>
                  <a:pt x="10187891" y="5291647"/>
                </a:cubicBezTo>
                <a:close/>
                <a:moveTo>
                  <a:pt x="9967210" y="5291647"/>
                </a:moveTo>
                <a:cubicBezTo>
                  <a:pt x="9987410" y="5291647"/>
                  <a:pt x="10003786" y="5308023"/>
                  <a:pt x="10003786" y="5328223"/>
                </a:cubicBezTo>
                <a:cubicBezTo>
                  <a:pt x="10003786" y="5348423"/>
                  <a:pt x="9987410" y="5364799"/>
                  <a:pt x="9967210" y="5364799"/>
                </a:cubicBezTo>
                <a:cubicBezTo>
                  <a:pt x="9947010" y="5364799"/>
                  <a:pt x="9930634" y="5348423"/>
                  <a:pt x="9930634" y="5328223"/>
                </a:cubicBezTo>
                <a:cubicBezTo>
                  <a:pt x="9930634" y="5308023"/>
                  <a:pt x="9947010" y="5291647"/>
                  <a:pt x="9967210" y="5291647"/>
                </a:cubicBezTo>
                <a:close/>
                <a:moveTo>
                  <a:pt x="9746529" y="5291647"/>
                </a:moveTo>
                <a:cubicBezTo>
                  <a:pt x="9766729" y="5291647"/>
                  <a:pt x="9783105" y="5308023"/>
                  <a:pt x="9783105" y="5328223"/>
                </a:cubicBezTo>
                <a:cubicBezTo>
                  <a:pt x="9783105" y="5348423"/>
                  <a:pt x="9766729" y="5364799"/>
                  <a:pt x="9746529" y="5364799"/>
                </a:cubicBezTo>
                <a:cubicBezTo>
                  <a:pt x="9726329" y="5364799"/>
                  <a:pt x="9709953" y="5348423"/>
                  <a:pt x="9709953" y="5328223"/>
                </a:cubicBezTo>
                <a:cubicBezTo>
                  <a:pt x="9709953" y="5308023"/>
                  <a:pt x="9726329" y="5291647"/>
                  <a:pt x="9746529" y="5291647"/>
                </a:cubicBezTo>
                <a:close/>
                <a:moveTo>
                  <a:pt x="9525848" y="5291647"/>
                </a:moveTo>
                <a:cubicBezTo>
                  <a:pt x="9546048" y="5291647"/>
                  <a:pt x="9562424" y="5308023"/>
                  <a:pt x="9562424" y="5328223"/>
                </a:cubicBezTo>
                <a:cubicBezTo>
                  <a:pt x="9562424" y="5348423"/>
                  <a:pt x="9546048" y="5364799"/>
                  <a:pt x="9525848" y="5364799"/>
                </a:cubicBezTo>
                <a:cubicBezTo>
                  <a:pt x="9505648" y="5364799"/>
                  <a:pt x="9489272" y="5348423"/>
                  <a:pt x="9489272" y="5328223"/>
                </a:cubicBezTo>
                <a:cubicBezTo>
                  <a:pt x="9489272" y="5308023"/>
                  <a:pt x="9505648" y="5291647"/>
                  <a:pt x="9525848" y="5291647"/>
                </a:cubicBezTo>
                <a:close/>
                <a:moveTo>
                  <a:pt x="9305167" y="5291647"/>
                </a:moveTo>
                <a:cubicBezTo>
                  <a:pt x="9325367" y="5291647"/>
                  <a:pt x="9341743" y="5308023"/>
                  <a:pt x="9341743" y="5328223"/>
                </a:cubicBezTo>
                <a:cubicBezTo>
                  <a:pt x="9341743" y="5348423"/>
                  <a:pt x="9325367" y="5364799"/>
                  <a:pt x="9305167" y="5364799"/>
                </a:cubicBezTo>
                <a:cubicBezTo>
                  <a:pt x="9284967" y="5364799"/>
                  <a:pt x="9268591" y="5348423"/>
                  <a:pt x="9268591" y="5328223"/>
                </a:cubicBezTo>
                <a:cubicBezTo>
                  <a:pt x="9268591" y="5308023"/>
                  <a:pt x="9284967" y="5291647"/>
                  <a:pt x="9305167" y="5291647"/>
                </a:cubicBezTo>
                <a:close/>
                <a:moveTo>
                  <a:pt x="9084486" y="5291647"/>
                </a:moveTo>
                <a:cubicBezTo>
                  <a:pt x="9104686" y="5291647"/>
                  <a:pt x="9121062" y="5308023"/>
                  <a:pt x="9121062" y="5328223"/>
                </a:cubicBezTo>
                <a:cubicBezTo>
                  <a:pt x="9121062" y="5348423"/>
                  <a:pt x="9104686" y="5364799"/>
                  <a:pt x="9084486" y="5364799"/>
                </a:cubicBezTo>
                <a:cubicBezTo>
                  <a:pt x="9064286" y="5364799"/>
                  <a:pt x="9047910" y="5348423"/>
                  <a:pt x="9047910" y="5328223"/>
                </a:cubicBezTo>
                <a:cubicBezTo>
                  <a:pt x="9047910" y="5308023"/>
                  <a:pt x="9064286" y="5291647"/>
                  <a:pt x="9084486" y="5291647"/>
                </a:cubicBezTo>
                <a:close/>
                <a:moveTo>
                  <a:pt x="8863805" y="5291647"/>
                </a:moveTo>
                <a:cubicBezTo>
                  <a:pt x="8884005" y="5291647"/>
                  <a:pt x="8900381" y="5308023"/>
                  <a:pt x="8900381" y="5328223"/>
                </a:cubicBezTo>
                <a:cubicBezTo>
                  <a:pt x="8900381" y="5348423"/>
                  <a:pt x="8884005" y="5364799"/>
                  <a:pt x="8863805" y="5364799"/>
                </a:cubicBezTo>
                <a:cubicBezTo>
                  <a:pt x="8843605" y="5364799"/>
                  <a:pt x="8827229" y="5348423"/>
                  <a:pt x="8827229" y="5328223"/>
                </a:cubicBezTo>
                <a:cubicBezTo>
                  <a:pt x="8827229" y="5308023"/>
                  <a:pt x="8843605" y="5291647"/>
                  <a:pt x="8863805" y="5291647"/>
                </a:cubicBezTo>
                <a:close/>
                <a:moveTo>
                  <a:pt x="8643124" y="5291647"/>
                </a:moveTo>
                <a:cubicBezTo>
                  <a:pt x="8663324" y="5291647"/>
                  <a:pt x="8679700" y="5308023"/>
                  <a:pt x="8679700" y="5328223"/>
                </a:cubicBezTo>
                <a:cubicBezTo>
                  <a:pt x="8679700" y="5348423"/>
                  <a:pt x="8663324" y="5364799"/>
                  <a:pt x="8643124" y="5364799"/>
                </a:cubicBezTo>
                <a:cubicBezTo>
                  <a:pt x="8622924" y="5364799"/>
                  <a:pt x="8606548" y="5348423"/>
                  <a:pt x="8606548" y="5328223"/>
                </a:cubicBezTo>
                <a:cubicBezTo>
                  <a:pt x="8606548" y="5308023"/>
                  <a:pt x="8622924" y="5291647"/>
                  <a:pt x="8643124" y="5291647"/>
                </a:cubicBezTo>
                <a:close/>
                <a:moveTo>
                  <a:pt x="8422443" y="5291647"/>
                </a:moveTo>
                <a:cubicBezTo>
                  <a:pt x="8442643" y="5291647"/>
                  <a:pt x="8459019" y="5308023"/>
                  <a:pt x="8459019" y="5328223"/>
                </a:cubicBezTo>
                <a:cubicBezTo>
                  <a:pt x="8459019" y="5348423"/>
                  <a:pt x="8442643" y="5364799"/>
                  <a:pt x="8422443" y="5364799"/>
                </a:cubicBezTo>
                <a:cubicBezTo>
                  <a:pt x="8402243" y="5364799"/>
                  <a:pt x="8385867" y="5348423"/>
                  <a:pt x="8385867" y="5328223"/>
                </a:cubicBezTo>
                <a:cubicBezTo>
                  <a:pt x="8385867" y="5308023"/>
                  <a:pt x="8402243" y="5291647"/>
                  <a:pt x="8422443" y="5291647"/>
                </a:cubicBezTo>
                <a:close/>
                <a:moveTo>
                  <a:pt x="8201762" y="5291647"/>
                </a:moveTo>
                <a:cubicBezTo>
                  <a:pt x="8221962" y="5291647"/>
                  <a:pt x="8238338" y="5308023"/>
                  <a:pt x="8238338" y="5328223"/>
                </a:cubicBezTo>
                <a:cubicBezTo>
                  <a:pt x="8238338" y="5348423"/>
                  <a:pt x="8221962" y="5364799"/>
                  <a:pt x="8201762" y="5364799"/>
                </a:cubicBezTo>
                <a:cubicBezTo>
                  <a:pt x="8181562" y="5364799"/>
                  <a:pt x="8165186" y="5348423"/>
                  <a:pt x="8165186" y="5328223"/>
                </a:cubicBezTo>
                <a:cubicBezTo>
                  <a:pt x="8165186" y="5308023"/>
                  <a:pt x="8181562" y="5291647"/>
                  <a:pt x="8201762" y="5291647"/>
                </a:cubicBezTo>
                <a:close/>
                <a:moveTo>
                  <a:pt x="7981081" y="5291647"/>
                </a:moveTo>
                <a:cubicBezTo>
                  <a:pt x="8001281" y="5291647"/>
                  <a:pt x="8017657" y="5308023"/>
                  <a:pt x="8017657" y="5328223"/>
                </a:cubicBezTo>
                <a:cubicBezTo>
                  <a:pt x="8017657" y="5348423"/>
                  <a:pt x="8001281" y="5364799"/>
                  <a:pt x="7981081" y="5364799"/>
                </a:cubicBezTo>
                <a:cubicBezTo>
                  <a:pt x="7960881" y="5364799"/>
                  <a:pt x="7944505" y="5348423"/>
                  <a:pt x="7944505" y="5328223"/>
                </a:cubicBezTo>
                <a:cubicBezTo>
                  <a:pt x="7944505" y="5308023"/>
                  <a:pt x="7960881" y="5291647"/>
                  <a:pt x="7981081" y="5291647"/>
                </a:cubicBezTo>
                <a:close/>
                <a:moveTo>
                  <a:pt x="7760400" y="5291647"/>
                </a:moveTo>
                <a:cubicBezTo>
                  <a:pt x="7780600" y="5291647"/>
                  <a:pt x="7796976" y="5308023"/>
                  <a:pt x="7796976" y="5328223"/>
                </a:cubicBezTo>
                <a:cubicBezTo>
                  <a:pt x="7796976" y="5348423"/>
                  <a:pt x="7780600" y="5364799"/>
                  <a:pt x="7760400" y="5364799"/>
                </a:cubicBezTo>
                <a:cubicBezTo>
                  <a:pt x="7740200" y="5364799"/>
                  <a:pt x="7723824" y="5348423"/>
                  <a:pt x="7723824" y="5328223"/>
                </a:cubicBezTo>
                <a:cubicBezTo>
                  <a:pt x="7723824" y="5308023"/>
                  <a:pt x="7740200" y="5291647"/>
                  <a:pt x="7760400" y="5291647"/>
                </a:cubicBezTo>
                <a:close/>
                <a:moveTo>
                  <a:pt x="7539719" y="5291647"/>
                </a:moveTo>
                <a:cubicBezTo>
                  <a:pt x="7559919" y="5291647"/>
                  <a:pt x="7576295" y="5308023"/>
                  <a:pt x="7576295" y="5328223"/>
                </a:cubicBezTo>
                <a:cubicBezTo>
                  <a:pt x="7576295" y="5348423"/>
                  <a:pt x="7559919" y="5364799"/>
                  <a:pt x="7539719" y="5364799"/>
                </a:cubicBezTo>
                <a:cubicBezTo>
                  <a:pt x="7519519" y="5364799"/>
                  <a:pt x="7503143" y="5348423"/>
                  <a:pt x="7503143" y="5328223"/>
                </a:cubicBezTo>
                <a:cubicBezTo>
                  <a:pt x="7503143" y="5308023"/>
                  <a:pt x="7519519" y="5291647"/>
                  <a:pt x="7539719" y="5291647"/>
                </a:cubicBezTo>
                <a:close/>
                <a:moveTo>
                  <a:pt x="7319038" y="5291647"/>
                </a:moveTo>
                <a:cubicBezTo>
                  <a:pt x="7339238" y="5291647"/>
                  <a:pt x="7355614" y="5308023"/>
                  <a:pt x="7355614" y="5328223"/>
                </a:cubicBezTo>
                <a:cubicBezTo>
                  <a:pt x="7355614" y="5348423"/>
                  <a:pt x="7339238" y="5364799"/>
                  <a:pt x="7319038" y="5364799"/>
                </a:cubicBezTo>
                <a:cubicBezTo>
                  <a:pt x="7298838" y="5364799"/>
                  <a:pt x="7282462" y="5348423"/>
                  <a:pt x="7282462" y="5328223"/>
                </a:cubicBezTo>
                <a:cubicBezTo>
                  <a:pt x="7282462" y="5308023"/>
                  <a:pt x="7298838" y="5291647"/>
                  <a:pt x="7319038" y="5291647"/>
                </a:cubicBezTo>
                <a:close/>
                <a:moveTo>
                  <a:pt x="7098357" y="5291647"/>
                </a:moveTo>
                <a:cubicBezTo>
                  <a:pt x="7118557" y="5291647"/>
                  <a:pt x="7134933" y="5308023"/>
                  <a:pt x="7134933" y="5328223"/>
                </a:cubicBezTo>
                <a:cubicBezTo>
                  <a:pt x="7134933" y="5348423"/>
                  <a:pt x="7118557" y="5364799"/>
                  <a:pt x="7098357" y="5364799"/>
                </a:cubicBezTo>
                <a:cubicBezTo>
                  <a:pt x="7078157" y="5364799"/>
                  <a:pt x="7061781" y="5348423"/>
                  <a:pt x="7061781" y="5328223"/>
                </a:cubicBezTo>
                <a:cubicBezTo>
                  <a:pt x="7061781" y="5308023"/>
                  <a:pt x="7078157" y="5291647"/>
                  <a:pt x="7098357" y="5291647"/>
                </a:cubicBezTo>
                <a:close/>
                <a:moveTo>
                  <a:pt x="6877676" y="5291647"/>
                </a:moveTo>
                <a:cubicBezTo>
                  <a:pt x="6897876" y="5291647"/>
                  <a:pt x="6914252" y="5308023"/>
                  <a:pt x="6914252" y="5328223"/>
                </a:cubicBezTo>
                <a:cubicBezTo>
                  <a:pt x="6914252" y="5348423"/>
                  <a:pt x="6897876" y="5364799"/>
                  <a:pt x="6877676" y="5364799"/>
                </a:cubicBezTo>
                <a:cubicBezTo>
                  <a:pt x="6857476" y="5364799"/>
                  <a:pt x="6841100" y="5348423"/>
                  <a:pt x="6841100" y="5328223"/>
                </a:cubicBezTo>
                <a:cubicBezTo>
                  <a:pt x="6841100" y="5308023"/>
                  <a:pt x="6857476" y="5291647"/>
                  <a:pt x="6877676" y="5291647"/>
                </a:cubicBezTo>
                <a:close/>
                <a:moveTo>
                  <a:pt x="6656995" y="5291647"/>
                </a:moveTo>
                <a:cubicBezTo>
                  <a:pt x="6677195" y="5291647"/>
                  <a:pt x="6693571" y="5308023"/>
                  <a:pt x="6693571" y="5328223"/>
                </a:cubicBezTo>
                <a:cubicBezTo>
                  <a:pt x="6693571" y="5348423"/>
                  <a:pt x="6677195" y="5364799"/>
                  <a:pt x="6656995" y="5364799"/>
                </a:cubicBezTo>
                <a:cubicBezTo>
                  <a:pt x="6636795" y="5364799"/>
                  <a:pt x="6620419" y="5348423"/>
                  <a:pt x="6620419" y="5328223"/>
                </a:cubicBezTo>
                <a:cubicBezTo>
                  <a:pt x="6620419" y="5308023"/>
                  <a:pt x="6636795" y="5291647"/>
                  <a:pt x="6656995" y="5291647"/>
                </a:cubicBezTo>
                <a:close/>
                <a:moveTo>
                  <a:pt x="6436314" y="5291647"/>
                </a:moveTo>
                <a:cubicBezTo>
                  <a:pt x="6456514" y="5291647"/>
                  <a:pt x="6472890" y="5308023"/>
                  <a:pt x="6472890" y="5328223"/>
                </a:cubicBezTo>
                <a:cubicBezTo>
                  <a:pt x="6472890" y="5348423"/>
                  <a:pt x="6456514" y="5364799"/>
                  <a:pt x="6436314" y="5364799"/>
                </a:cubicBezTo>
                <a:cubicBezTo>
                  <a:pt x="6416114" y="5364799"/>
                  <a:pt x="6399738" y="5348423"/>
                  <a:pt x="6399738" y="5328223"/>
                </a:cubicBezTo>
                <a:cubicBezTo>
                  <a:pt x="6399738" y="5308023"/>
                  <a:pt x="6416114" y="5291647"/>
                  <a:pt x="6436314" y="5291647"/>
                </a:cubicBezTo>
                <a:close/>
                <a:moveTo>
                  <a:pt x="6215633" y="5291647"/>
                </a:moveTo>
                <a:cubicBezTo>
                  <a:pt x="6235833" y="5291647"/>
                  <a:pt x="6252209" y="5308023"/>
                  <a:pt x="6252209" y="5328223"/>
                </a:cubicBezTo>
                <a:cubicBezTo>
                  <a:pt x="6252209" y="5348423"/>
                  <a:pt x="6235833" y="5364799"/>
                  <a:pt x="6215633" y="5364799"/>
                </a:cubicBezTo>
                <a:cubicBezTo>
                  <a:pt x="6195433" y="5364799"/>
                  <a:pt x="6179057" y="5348423"/>
                  <a:pt x="6179057" y="5328223"/>
                </a:cubicBezTo>
                <a:cubicBezTo>
                  <a:pt x="6179057" y="5308023"/>
                  <a:pt x="6195433" y="5291647"/>
                  <a:pt x="6215633" y="5291647"/>
                </a:cubicBezTo>
                <a:close/>
                <a:moveTo>
                  <a:pt x="5994952" y="5291647"/>
                </a:moveTo>
                <a:cubicBezTo>
                  <a:pt x="6015152" y="5291647"/>
                  <a:pt x="6031528" y="5308023"/>
                  <a:pt x="6031528" y="5328223"/>
                </a:cubicBezTo>
                <a:cubicBezTo>
                  <a:pt x="6031528" y="5348423"/>
                  <a:pt x="6015152" y="5364799"/>
                  <a:pt x="5994952" y="5364799"/>
                </a:cubicBezTo>
                <a:cubicBezTo>
                  <a:pt x="5974752" y="5364799"/>
                  <a:pt x="5958376" y="5348423"/>
                  <a:pt x="5958376" y="5328223"/>
                </a:cubicBezTo>
                <a:cubicBezTo>
                  <a:pt x="5958376" y="5308023"/>
                  <a:pt x="5974752" y="5291647"/>
                  <a:pt x="5994952" y="5291647"/>
                </a:cubicBezTo>
                <a:close/>
                <a:moveTo>
                  <a:pt x="5774272" y="5291647"/>
                </a:moveTo>
                <a:cubicBezTo>
                  <a:pt x="5794472" y="5291647"/>
                  <a:pt x="5810848" y="5308023"/>
                  <a:pt x="5810848" y="5328223"/>
                </a:cubicBezTo>
                <a:cubicBezTo>
                  <a:pt x="5810848" y="5348423"/>
                  <a:pt x="5794472" y="5364799"/>
                  <a:pt x="5774272" y="5364799"/>
                </a:cubicBezTo>
                <a:cubicBezTo>
                  <a:pt x="5754073" y="5364799"/>
                  <a:pt x="5737697" y="5348423"/>
                  <a:pt x="5737697" y="5328223"/>
                </a:cubicBezTo>
                <a:cubicBezTo>
                  <a:pt x="5737697" y="5308023"/>
                  <a:pt x="5754073" y="5291647"/>
                  <a:pt x="5774272" y="5291647"/>
                </a:cubicBezTo>
                <a:close/>
                <a:moveTo>
                  <a:pt x="5553593" y="5291647"/>
                </a:moveTo>
                <a:cubicBezTo>
                  <a:pt x="5573793" y="5291647"/>
                  <a:pt x="5590169" y="5308023"/>
                  <a:pt x="5590169" y="5328223"/>
                </a:cubicBezTo>
                <a:cubicBezTo>
                  <a:pt x="5590169" y="5348423"/>
                  <a:pt x="5573793" y="5364799"/>
                  <a:pt x="5553593" y="5364799"/>
                </a:cubicBezTo>
                <a:cubicBezTo>
                  <a:pt x="5533393" y="5364799"/>
                  <a:pt x="5517018" y="5348423"/>
                  <a:pt x="5517018" y="5328223"/>
                </a:cubicBezTo>
                <a:cubicBezTo>
                  <a:pt x="5517018" y="5308023"/>
                  <a:pt x="5533393" y="5291647"/>
                  <a:pt x="5553593" y="5291647"/>
                </a:cubicBezTo>
                <a:close/>
                <a:moveTo>
                  <a:pt x="5332913" y="5291647"/>
                </a:moveTo>
                <a:cubicBezTo>
                  <a:pt x="5353113" y="5291647"/>
                  <a:pt x="5369490" y="5308023"/>
                  <a:pt x="5369490" y="5328223"/>
                </a:cubicBezTo>
                <a:cubicBezTo>
                  <a:pt x="5369490" y="5348423"/>
                  <a:pt x="5353113" y="5364799"/>
                  <a:pt x="5332913" y="5364799"/>
                </a:cubicBezTo>
                <a:cubicBezTo>
                  <a:pt x="5312714" y="5364799"/>
                  <a:pt x="5296337" y="5348423"/>
                  <a:pt x="5296337" y="5328223"/>
                </a:cubicBezTo>
                <a:cubicBezTo>
                  <a:pt x="5296337" y="5308023"/>
                  <a:pt x="5312714" y="5291647"/>
                  <a:pt x="5332913" y="5291647"/>
                </a:cubicBezTo>
                <a:close/>
                <a:moveTo>
                  <a:pt x="5112230" y="5291647"/>
                </a:moveTo>
                <a:cubicBezTo>
                  <a:pt x="5132433" y="5291647"/>
                  <a:pt x="5148807" y="5308023"/>
                  <a:pt x="5148807" y="5328223"/>
                </a:cubicBezTo>
                <a:cubicBezTo>
                  <a:pt x="5148807" y="5348423"/>
                  <a:pt x="5132433" y="5364799"/>
                  <a:pt x="5112230" y="5364799"/>
                </a:cubicBezTo>
                <a:cubicBezTo>
                  <a:pt x="5092030" y="5364799"/>
                  <a:pt x="5075655" y="5348423"/>
                  <a:pt x="5075655" y="5328223"/>
                </a:cubicBezTo>
                <a:cubicBezTo>
                  <a:pt x="5075655" y="5308023"/>
                  <a:pt x="5092030" y="5291647"/>
                  <a:pt x="5112230" y="5291647"/>
                </a:cubicBezTo>
                <a:close/>
                <a:moveTo>
                  <a:pt x="4891552" y="5291647"/>
                </a:moveTo>
                <a:cubicBezTo>
                  <a:pt x="4911751" y="5291647"/>
                  <a:pt x="4928127" y="5308023"/>
                  <a:pt x="4928127" y="5328223"/>
                </a:cubicBezTo>
                <a:cubicBezTo>
                  <a:pt x="4928127" y="5348423"/>
                  <a:pt x="4911751" y="5364799"/>
                  <a:pt x="4891552" y="5364799"/>
                </a:cubicBezTo>
                <a:cubicBezTo>
                  <a:pt x="4871352" y="5364799"/>
                  <a:pt x="4854975" y="5348423"/>
                  <a:pt x="4854975" y="5328223"/>
                </a:cubicBezTo>
                <a:cubicBezTo>
                  <a:pt x="4854975" y="5308023"/>
                  <a:pt x="4871352" y="5291647"/>
                  <a:pt x="4891552" y="5291647"/>
                </a:cubicBezTo>
                <a:close/>
                <a:moveTo>
                  <a:pt x="4670871" y="5291647"/>
                </a:moveTo>
                <a:cubicBezTo>
                  <a:pt x="4691070" y="5291647"/>
                  <a:pt x="4707447" y="5308023"/>
                  <a:pt x="4707447" y="5328223"/>
                </a:cubicBezTo>
                <a:cubicBezTo>
                  <a:pt x="4707447" y="5348423"/>
                  <a:pt x="4691070" y="5364799"/>
                  <a:pt x="4670871" y="5364799"/>
                </a:cubicBezTo>
                <a:cubicBezTo>
                  <a:pt x="4650672" y="5364799"/>
                  <a:pt x="4634295" y="5348423"/>
                  <a:pt x="4634295" y="5328223"/>
                </a:cubicBezTo>
                <a:cubicBezTo>
                  <a:pt x="4634295" y="5308023"/>
                  <a:pt x="4650672" y="5291647"/>
                  <a:pt x="4670871" y="5291647"/>
                </a:cubicBezTo>
                <a:close/>
                <a:moveTo>
                  <a:pt x="4450188" y="5291647"/>
                </a:moveTo>
                <a:cubicBezTo>
                  <a:pt x="4470390" y="5291647"/>
                  <a:pt x="4486764" y="5308023"/>
                  <a:pt x="4486764" y="5328223"/>
                </a:cubicBezTo>
                <a:cubicBezTo>
                  <a:pt x="4486764" y="5348423"/>
                  <a:pt x="4470390" y="5364799"/>
                  <a:pt x="4450188" y="5364799"/>
                </a:cubicBezTo>
                <a:cubicBezTo>
                  <a:pt x="4429988" y="5364799"/>
                  <a:pt x="4413613" y="5348423"/>
                  <a:pt x="4413613" y="5328223"/>
                </a:cubicBezTo>
                <a:cubicBezTo>
                  <a:pt x="4413613" y="5308023"/>
                  <a:pt x="4429988" y="5291647"/>
                  <a:pt x="4450188" y="5291647"/>
                </a:cubicBezTo>
                <a:close/>
                <a:moveTo>
                  <a:pt x="4229507" y="5291647"/>
                </a:moveTo>
                <a:cubicBezTo>
                  <a:pt x="4249708" y="5291647"/>
                  <a:pt x="4266084" y="5308023"/>
                  <a:pt x="4266084" y="5328223"/>
                </a:cubicBezTo>
                <a:cubicBezTo>
                  <a:pt x="4266084" y="5348423"/>
                  <a:pt x="4249708" y="5364799"/>
                  <a:pt x="4229507" y="5364799"/>
                </a:cubicBezTo>
                <a:cubicBezTo>
                  <a:pt x="4209307" y="5364799"/>
                  <a:pt x="4192931" y="5348423"/>
                  <a:pt x="4192931" y="5328223"/>
                </a:cubicBezTo>
                <a:cubicBezTo>
                  <a:pt x="4192931" y="5308023"/>
                  <a:pt x="4209307" y="5291647"/>
                  <a:pt x="4229507" y="5291647"/>
                </a:cubicBezTo>
                <a:close/>
                <a:moveTo>
                  <a:pt x="4008847" y="5291647"/>
                </a:moveTo>
                <a:cubicBezTo>
                  <a:pt x="4029045" y="5291647"/>
                  <a:pt x="4045426" y="5308023"/>
                  <a:pt x="4045426" y="5328223"/>
                </a:cubicBezTo>
                <a:cubicBezTo>
                  <a:pt x="4045426" y="5348423"/>
                  <a:pt x="4029045" y="5364799"/>
                  <a:pt x="4008847" y="5364799"/>
                </a:cubicBezTo>
                <a:cubicBezTo>
                  <a:pt x="3988642" y="5364799"/>
                  <a:pt x="3972267" y="5348423"/>
                  <a:pt x="3972267" y="5328223"/>
                </a:cubicBezTo>
                <a:cubicBezTo>
                  <a:pt x="3972267" y="5308023"/>
                  <a:pt x="3988642" y="5291647"/>
                  <a:pt x="4008847" y="5291647"/>
                </a:cubicBezTo>
                <a:close/>
                <a:moveTo>
                  <a:pt x="3788165" y="5291647"/>
                </a:moveTo>
                <a:cubicBezTo>
                  <a:pt x="3808367" y="5291647"/>
                  <a:pt x="3824738" y="5308023"/>
                  <a:pt x="3824738" y="5328223"/>
                </a:cubicBezTo>
                <a:cubicBezTo>
                  <a:pt x="3824738" y="5348423"/>
                  <a:pt x="3808367" y="5364799"/>
                  <a:pt x="3788165" y="5364799"/>
                </a:cubicBezTo>
                <a:cubicBezTo>
                  <a:pt x="3767965" y="5364799"/>
                  <a:pt x="3751588" y="5348423"/>
                  <a:pt x="3751588" y="5328223"/>
                </a:cubicBezTo>
                <a:cubicBezTo>
                  <a:pt x="3751588" y="5308023"/>
                  <a:pt x="3767965" y="5291647"/>
                  <a:pt x="3788165" y="5291647"/>
                </a:cubicBezTo>
                <a:close/>
                <a:moveTo>
                  <a:pt x="3567479" y="5291647"/>
                </a:moveTo>
                <a:cubicBezTo>
                  <a:pt x="3587675" y="5291647"/>
                  <a:pt x="3604051" y="5308023"/>
                  <a:pt x="3604051" y="5328223"/>
                </a:cubicBezTo>
                <a:cubicBezTo>
                  <a:pt x="3604051" y="5348423"/>
                  <a:pt x="3587675" y="5364799"/>
                  <a:pt x="3567479" y="5364799"/>
                </a:cubicBezTo>
                <a:cubicBezTo>
                  <a:pt x="3547276" y="5364799"/>
                  <a:pt x="3530901" y="5348423"/>
                  <a:pt x="3530901" y="5328223"/>
                </a:cubicBezTo>
                <a:cubicBezTo>
                  <a:pt x="3530901" y="5308023"/>
                  <a:pt x="3547276" y="5291647"/>
                  <a:pt x="3567479" y="5291647"/>
                </a:cubicBezTo>
                <a:close/>
                <a:moveTo>
                  <a:pt x="3346801" y="5291647"/>
                </a:moveTo>
                <a:cubicBezTo>
                  <a:pt x="3367001" y="5291647"/>
                  <a:pt x="3383375" y="5308023"/>
                  <a:pt x="3383375" y="5328223"/>
                </a:cubicBezTo>
                <a:cubicBezTo>
                  <a:pt x="3383375" y="5348423"/>
                  <a:pt x="3367001" y="5364799"/>
                  <a:pt x="3346801" y="5364799"/>
                </a:cubicBezTo>
                <a:cubicBezTo>
                  <a:pt x="3326603" y="5364799"/>
                  <a:pt x="3310228" y="5348423"/>
                  <a:pt x="3310228" y="5328223"/>
                </a:cubicBezTo>
                <a:cubicBezTo>
                  <a:pt x="3310228" y="5308023"/>
                  <a:pt x="3326603" y="5291647"/>
                  <a:pt x="3346801" y="5291647"/>
                </a:cubicBezTo>
                <a:close/>
                <a:moveTo>
                  <a:pt x="3126126" y="5291647"/>
                </a:moveTo>
                <a:cubicBezTo>
                  <a:pt x="3146320" y="5291647"/>
                  <a:pt x="3162696" y="5308023"/>
                  <a:pt x="3162696" y="5328223"/>
                </a:cubicBezTo>
                <a:cubicBezTo>
                  <a:pt x="3162696" y="5348423"/>
                  <a:pt x="3146320" y="5364799"/>
                  <a:pt x="3126126" y="5364799"/>
                </a:cubicBezTo>
                <a:cubicBezTo>
                  <a:pt x="3105923" y="5364799"/>
                  <a:pt x="3089541" y="5348423"/>
                  <a:pt x="3089541" y="5328223"/>
                </a:cubicBezTo>
                <a:cubicBezTo>
                  <a:pt x="3089541" y="5308023"/>
                  <a:pt x="3105923" y="5291647"/>
                  <a:pt x="3126126" y="5291647"/>
                </a:cubicBezTo>
                <a:close/>
                <a:moveTo>
                  <a:pt x="2905436" y="5291647"/>
                </a:moveTo>
                <a:cubicBezTo>
                  <a:pt x="2925637" y="5291647"/>
                  <a:pt x="2942013" y="5308023"/>
                  <a:pt x="2942013" y="5328223"/>
                </a:cubicBezTo>
                <a:cubicBezTo>
                  <a:pt x="2942013" y="5348423"/>
                  <a:pt x="2925637" y="5364799"/>
                  <a:pt x="2905436" y="5364799"/>
                </a:cubicBezTo>
                <a:cubicBezTo>
                  <a:pt x="2885243" y="5364799"/>
                  <a:pt x="2868866" y="5348423"/>
                  <a:pt x="2868866" y="5328223"/>
                </a:cubicBezTo>
                <a:cubicBezTo>
                  <a:pt x="2868866" y="5308023"/>
                  <a:pt x="2885243" y="5291647"/>
                  <a:pt x="2905436" y="5291647"/>
                </a:cubicBezTo>
                <a:close/>
                <a:moveTo>
                  <a:pt x="2684758" y="5291647"/>
                </a:moveTo>
                <a:cubicBezTo>
                  <a:pt x="2704958" y="5291647"/>
                  <a:pt x="2721329" y="5308023"/>
                  <a:pt x="2721329" y="5328223"/>
                </a:cubicBezTo>
                <a:cubicBezTo>
                  <a:pt x="2721329" y="5348423"/>
                  <a:pt x="2704958" y="5364799"/>
                  <a:pt x="2684758" y="5364799"/>
                </a:cubicBezTo>
                <a:cubicBezTo>
                  <a:pt x="2664554" y="5364799"/>
                  <a:pt x="2648177" y="5348423"/>
                  <a:pt x="2648177" y="5328223"/>
                </a:cubicBezTo>
                <a:cubicBezTo>
                  <a:pt x="2648177" y="5308023"/>
                  <a:pt x="2664554" y="5291647"/>
                  <a:pt x="2684758" y="5291647"/>
                </a:cubicBezTo>
                <a:close/>
                <a:moveTo>
                  <a:pt x="2464071" y="5291647"/>
                </a:moveTo>
                <a:cubicBezTo>
                  <a:pt x="2484272" y="5291647"/>
                  <a:pt x="2500650" y="5308023"/>
                  <a:pt x="2500650" y="5328223"/>
                </a:cubicBezTo>
                <a:cubicBezTo>
                  <a:pt x="2500650" y="5348423"/>
                  <a:pt x="2484272" y="5364799"/>
                  <a:pt x="2464071" y="5364799"/>
                </a:cubicBezTo>
                <a:cubicBezTo>
                  <a:pt x="2443875" y="5364799"/>
                  <a:pt x="2427500" y="5348423"/>
                  <a:pt x="2427500" y="5328223"/>
                </a:cubicBezTo>
                <a:cubicBezTo>
                  <a:pt x="2427500" y="5308023"/>
                  <a:pt x="2443875" y="5291647"/>
                  <a:pt x="2464071" y="5291647"/>
                </a:cubicBezTo>
                <a:close/>
                <a:moveTo>
                  <a:pt x="2243393" y="5291647"/>
                </a:moveTo>
                <a:cubicBezTo>
                  <a:pt x="2263591" y="5291647"/>
                  <a:pt x="2279972" y="5308023"/>
                  <a:pt x="2279972" y="5328223"/>
                </a:cubicBezTo>
                <a:cubicBezTo>
                  <a:pt x="2279972" y="5348423"/>
                  <a:pt x="2263591" y="5364799"/>
                  <a:pt x="2243393" y="5364799"/>
                </a:cubicBezTo>
                <a:cubicBezTo>
                  <a:pt x="2223191" y="5364799"/>
                  <a:pt x="2206817" y="5348423"/>
                  <a:pt x="2206817" y="5328223"/>
                </a:cubicBezTo>
                <a:cubicBezTo>
                  <a:pt x="2206817" y="5308023"/>
                  <a:pt x="2223191" y="5291647"/>
                  <a:pt x="2243393" y="5291647"/>
                </a:cubicBezTo>
                <a:close/>
                <a:moveTo>
                  <a:pt x="2022713" y="5291647"/>
                </a:moveTo>
                <a:cubicBezTo>
                  <a:pt x="2042913" y="5291647"/>
                  <a:pt x="2059288" y="5308023"/>
                  <a:pt x="2059288" y="5328223"/>
                </a:cubicBezTo>
                <a:cubicBezTo>
                  <a:pt x="2059288" y="5348423"/>
                  <a:pt x="2042913" y="5364799"/>
                  <a:pt x="2022713" y="5364799"/>
                </a:cubicBezTo>
                <a:cubicBezTo>
                  <a:pt x="2002514" y="5364799"/>
                  <a:pt x="1986176" y="5348423"/>
                  <a:pt x="1986176" y="5328223"/>
                </a:cubicBezTo>
                <a:cubicBezTo>
                  <a:pt x="1986176" y="5308023"/>
                  <a:pt x="2002514" y="5291647"/>
                  <a:pt x="2022713" y="5291647"/>
                </a:cubicBezTo>
                <a:close/>
                <a:moveTo>
                  <a:pt x="1802066" y="5291647"/>
                </a:moveTo>
                <a:cubicBezTo>
                  <a:pt x="1822266" y="5291647"/>
                  <a:pt x="1838642" y="5308023"/>
                  <a:pt x="1838642" y="5328223"/>
                </a:cubicBezTo>
                <a:cubicBezTo>
                  <a:pt x="1838642" y="5348423"/>
                  <a:pt x="1822266" y="5364799"/>
                  <a:pt x="1802066" y="5364799"/>
                </a:cubicBezTo>
                <a:cubicBezTo>
                  <a:pt x="1781866" y="5364799"/>
                  <a:pt x="1765490" y="5348423"/>
                  <a:pt x="1765490" y="5328223"/>
                </a:cubicBezTo>
                <a:cubicBezTo>
                  <a:pt x="1765490" y="5308023"/>
                  <a:pt x="1781866" y="5291647"/>
                  <a:pt x="1802066" y="5291647"/>
                </a:cubicBezTo>
                <a:close/>
                <a:moveTo>
                  <a:pt x="1581381" y="5291647"/>
                </a:moveTo>
                <a:cubicBezTo>
                  <a:pt x="1601581" y="5291647"/>
                  <a:pt x="1617956" y="5308023"/>
                  <a:pt x="1617956" y="5328223"/>
                </a:cubicBezTo>
                <a:cubicBezTo>
                  <a:pt x="1617956" y="5348423"/>
                  <a:pt x="1601581" y="5364799"/>
                  <a:pt x="1581381" y="5364799"/>
                </a:cubicBezTo>
                <a:cubicBezTo>
                  <a:pt x="1561180" y="5364799"/>
                  <a:pt x="1544805" y="5348423"/>
                  <a:pt x="1544805" y="5328223"/>
                </a:cubicBezTo>
                <a:cubicBezTo>
                  <a:pt x="1544805" y="5308023"/>
                  <a:pt x="1561180" y="5291647"/>
                  <a:pt x="1581381" y="5291647"/>
                </a:cubicBezTo>
                <a:close/>
                <a:moveTo>
                  <a:pt x="1360695" y="5291647"/>
                </a:moveTo>
                <a:cubicBezTo>
                  <a:pt x="1380895" y="5291647"/>
                  <a:pt x="1397271" y="5308023"/>
                  <a:pt x="1397271" y="5328223"/>
                </a:cubicBezTo>
                <a:cubicBezTo>
                  <a:pt x="1397271" y="5348423"/>
                  <a:pt x="1380895" y="5364799"/>
                  <a:pt x="1360695" y="5364799"/>
                </a:cubicBezTo>
                <a:cubicBezTo>
                  <a:pt x="1340494" y="5364799"/>
                  <a:pt x="1324119" y="5348423"/>
                  <a:pt x="1324119" y="5328223"/>
                </a:cubicBezTo>
                <a:cubicBezTo>
                  <a:pt x="1324119" y="5308023"/>
                  <a:pt x="1340494" y="5291647"/>
                  <a:pt x="1360695" y="5291647"/>
                </a:cubicBezTo>
                <a:close/>
                <a:moveTo>
                  <a:pt x="1140009" y="5291647"/>
                </a:moveTo>
                <a:cubicBezTo>
                  <a:pt x="1160209" y="5291647"/>
                  <a:pt x="1176585" y="5308023"/>
                  <a:pt x="1176585" y="5328223"/>
                </a:cubicBezTo>
                <a:cubicBezTo>
                  <a:pt x="1176585" y="5348423"/>
                  <a:pt x="1160209" y="5364799"/>
                  <a:pt x="1140009" y="5364799"/>
                </a:cubicBezTo>
                <a:cubicBezTo>
                  <a:pt x="1119809" y="5364799"/>
                  <a:pt x="1103433" y="5348423"/>
                  <a:pt x="1103433" y="5328223"/>
                </a:cubicBezTo>
                <a:cubicBezTo>
                  <a:pt x="1103433" y="5308023"/>
                  <a:pt x="1119809" y="5291647"/>
                  <a:pt x="1140009" y="5291647"/>
                </a:cubicBezTo>
                <a:close/>
                <a:moveTo>
                  <a:pt x="919323" y="5291647"/>
                </a:moveTo>
                <a:cubicBezTo>
                  <a:pt x="939523" y="5291647"/>
                  <a:pt x="955898" y="5308023"/>
                  <a:pt x="955898" y="5328223"/>
                </a:cubicBezTo>
                <a:cubicBezTo>
                  <a:pt x="955898" y="5348423"/>
                  <a:pt x="939523" y="5364799"/>
                  <a:pt x="919323" y="5364799"/>
                </a:cubicBezTo>
                <a:cubicBezTo>
                  <a:pt x="899123" y="5364799"/>
                  <a:pt x="882746" y="5348423"/>
                  <a:pt x="882746" y="5328223"/>
                </a:cubicBezTo>
                <a:cubicBezTo>
                  <a:pt x="882746" y="5308023"/>
                  <a:pt x="899123" y="5291647"/>
                  <a:pt x="919323" y="5291647"/>
                </a:cubicBezTo>
                <a:close/>
                <a:moveTo>
                  <a:pt x="698636" y="5291647"/>
                </a:moveTo>
                <a:cubicBezTo>
                  <a:pt x="718837" y="5291647"/>
                  <a:pt x="735212" y="5308023"/>
                  <a:pt x="735212" y="5328223"/>
                </a:cubicBezTo>
                <a:cubicBezTo>
                  <a:pt x="735212" y="5348423"/>
                  <a:pt x="718837" y="5364799"/>
                  <a:pt x="698636" y="5364799"/>
                </a:cubicBezTo>
                <a:cubicBezTo>
                  <a:pt x="678437" y="5364799"/>
                  <a:pt x="662060" y="5348423"/>
                  <a:pt x="662060" y="5328223"/>
                </a:cubicBezTo>
                <a:cubicBezTo>
                  <a:pt x="662060" y="5308023"/>
                  <a:pt x="678437" y="5291647"/>
                  <a:pt x="698636" y="5291647"/>
                </a:cubicBezTo>
                <a:close/>
                <a:moveTo>
                  <a:pt x="477950" y="5291647"/>
                </a:moveTo>
                <a:cubicBezTo>
                  <a:pt x="498150" y="5291647"/>
                  <a:pt x="514526" y="5308023"/>
                  <a:pt x="514526" y="5328223"/>
                </a:cubicBezTo>
                <a:cubicBezTo>
                  <a:pt x="514526" y="5348423"/>
                  <a:pt x="498150" y="5364799"/>
                  <a:pt x="477950" y="5364799"/>
                </a:cubicBezTo>
                <a:cubicBezTo>
                  <a:pt x="457750" y="5364799"/>
                  <a:pt x="441374" y="5348423"/>
                  <a:pt x="441374" y="5328223"/>
                </a:cubicBezTo>
                <a:cubicBezTo>
                  <a:pt x="441374" y="5308023"/>
                  <a:pt x="457750" y="5291647"/>
                  <a:pt x="477950" y="5291647"/>
                </a:cubicBezTo>
                <a:close/>
                <a:moveTo>
                  <a:pt x="257264" y="5291647"/>
                </a:moveTo>
                <a:cubicBezTo>
                  <a:pt x="277464" y="5291647"/>
                  <a:pt x="293840" y="5308023"/>
                  <a:pt x="293840" y="5328223"/>
                </a:cubicBezTo>
                <a:cubicBezTo>
                  <a:pt x="293840" y="5348423"/>
                  <a:pt x="277464" y="5364799"/>
                  <a:pt x="257264" y="5364799"/>
                </a:cubicBezTo>
                <a:cubicBezTo>
                  <a:pt x="237064" y="5364799"/>
                  <a:pt x="220688" y="5348423"/>
                  <a:pt x="220688" y="5328223"/>
                </a:cubicBezTo>
                <a:cubicBezTo>
                  <a:pt x="220688" y="5308023"/>
                  <a:pt x="237064" y="5291647"/>
                  <a:pt x="257264" y="5291647"/>
                </a:cubicBezTo>
                <a:close/>
                <a:moveTo>
                  <a:pt x="36577" y="5291647"/>
                </a:moveTo>
                <a:cubicBezTo>
                  <a:pt x="56777" y="5291647"/>
                  <a:pt x="73153" y="5308023"/>
                  <a:pt x="73153" y="5328223"/>
                </a:cubicBezTo>
                <a:cubicBezTo>
                  <a:pt x="73153" y="5348423"/>
                  <a:pt x="56777" y="5364799"/>
                  <a:pt x="36577" y="5364799"/>
                </a:cubicBezTo>
                <a:cubicBezTo>
                  <a:pt x="16377" y="5364799"/>
                  <a:pt x="1" y="5348423"/>
                  <a:pt x="1" y="5328223"/>
                </a:cubicBezTo>
                <a:cubicBezTo>
                  <a:pt x="1" y="5308023"/>
                  <a:pt x="16377" y="5291647"/>
                  <a:pt x="36577" y="5291647"/>
                </a:cubicBezTo>
                <a:close/>
                <a:moveTo>
                  <a:pt x="11953343" y="5079981"/>
                </a:moveTo>
                <a:cubicBezTo>
                  <a:pt x="11973543" y="5079981"/>
                  <a:pt x="11989919" y="5096357"/>
                  <a:pt x="11989919" y="5116557"/>
                </a:cubicBezTo>
                <a:cubicBezTo>
                  <a:pt x="11989919" y="5136757"/>
                  <a:pt x="11973543" y="5153133"/>
                  <a:pt x="11953343" y="5153133"/>
                </a:cubicBezTo>
                <a:cubicBezTo>
                  <a:pt x="11933143" y="5153133"/>
                  <a:pt x="11916767" y="5136757"/>
                  <a:pt x="11916767" y="5116557"/>
                </a:cubicBezTo>
                <a:cubicBezTo>
                  <a:pt x="11916767" y="5096357"/>
                  <a:pt x="11933143" y="5079981"/>
                  <a:pt x="11953343" y="5079981"/>
                </a:cubicBezTo>
                <a:close/>
                <a:moveTo>
                  <a:pt x="11732658" y="5079981"/>
                </a:moveTo>
                <a:cubicBezTo>
                  <a:pt x="11752858" y="5079981"/>
                  <a:pt x="11769234" y="5096357"/>
                  <a:pt x="11769234" y="5116557"/>
                </a:cubicBezTo>
                <a:cubicBezTo>
                  <a:pt x="11769234" y="5136757"/>
                  <a:pt x="11752858" y="5153133"/>
                  <a:pt x="11732658" y="5153133"/>
                </a:cubicBezTo>
                <a:cubicBezTo>
                  <a:pt x="11712458" y="5153133"/>
                  <a:pt x="11696082" y="5136757"/>
                  <a:pt x="11696082" y="5116557"/>
                </a:cubicBezTo>
                <a:cubicBezTo>
                  <a:pt x="11696082" y="5096357"/>
                  <a:pt x="11712458" y="5079981"/>
                  <a:pt x="11732658" y="5079981"/>
                </a:cubicBezTo>
                <a:close/>
                <a:moveTo>
                  <a:pt x="11511977" y="5079981"/>
                </a:moveTo>
                <a:cubicBezTo>
                  <a:pt x="11532177" y="5079981"/>
                  <a:pt x="11548553" y="5096357"/>
                  <a:pt x="11548553" y="5116557"/>
                </a:cubicBezTo>
                <a:cubicBezTo>
                  <a:pt x="11548553" y="5136757"/>
                  <a:pt x="11532177" y="5153133"/>
                  <a:pt x="11511977" y="5153133"/>
                </a:cubicBezTo>
                <a:cubicBezTo>
                  <a:pt x="11491777" y="5153133"/>
                  <a:pt x="11475401" y="5136757"/>
                  <a:pt x="11475401" y="5116557"/>
                </a:cubicBezTo>
                <a:cubicBezTo>
                  <a:pt x="11475401" y="5096357"/>
                  <a:pt x="11491777" y="5079981"/>
                  <a:pt x="11511977" y="5079981"/>
                </a:cubicBezTo>
                <a:close/>
                <a:moveTo>
                  <a:pt x="11291296" y="5079981"/>
                </a:moveTo>
                <a:cubicBezTo>
                  <a:pt x="11311496" y="5079981"/>
                  <a:pt x="11327872" y="5096357"/>
                  <a:pt x="11327872" y="5116557"/>
                </a:cubicBezTo>
                <a:cubicBezTo>
                  <a:pt x="11327872" y="5136757"/>
                  <a:pt x="11311496" y="5153133"/>
                  <a:pt x="11291296" y="5153133"/>
                </a:cubicBezTo>
                <a:cubicBezTo>
                  <a:pt x="11271096" y="5153133"/>
                  <a:pt x="11254720" y="5136757"/>
                  <a:pt x="11254720" y="5116557"/>
                </a:cubicBezTo>
                <a:cubicBezTo>
                  <a:pt x="11254720" y="5096357"/>
                  <a:pt x="11271096" y="5079981"/>
                  <a:pt x="11291296" y="5079981"/>
                </a:cubicBezTo>
                <a:close/>
                <a:moveTo>
                  <a:pt x="11070615" y="5079981"/>
                </a:moveTo>
                <a:cubicBezTo>
                  <a:pt x="11090815" y="5079981"/>
                  <a:pt x="11107191" y="5096357"/>
                  <a:pt x="11107191" y="5116557"/>
                </a:cubicBezTo>
                <a:cubicBezTo>
                  <a:pt x="11107191" y="5136757"/>
                  <a:pt x="11090815" y="5153133"/>
                  <a:pt x="11070615" y="5153133"/>
                </a:cubicBezTo>
                <a:cubicBezTo>
                  <a:pt x="11050415" y="5153133"/>
                  <a:pt x="11034039" y="5136757"/>
                  <a:pt x="11034039" y="5116557"/>
                </a:cubicBezTo>
                <a:cubicBezTo>
                  <a:pt x="11034039" y="5096357"/>
                  <a:pt x="11050415" y="5079981"/>
                  <a:pt x="11070615" y="5079981"/>
                </a:cubicBezTo>
                <a:close/>
                <a:moveTo>
                  <a:pt x="10849934" y="5079981"/>
                </a:moveTo>
                <a:cubicBezTo>
                  <a:pt x="10870134" y="5079981"/>
                  <a:pt x="10886510" y="5096357"/>
                  <a:pt x="10886510" y="5116557"/>
                </a:cubicBezTo>
                <a:cubicBezTo>
                  <a:pt x="10886510" y="5136757"/>
                  <a:pt x="10870134" y="5153133"/>
                  <a:pt x="10849934" y="5153133"/>
                </a:cubicBezTo>
                <a:cubicBezTo>
                  <a:pt x="10829734" y="5153133"/>
                  <a:pt x="10813358" y="5136757"/>
                  <a:pt x="10813358" y="5116557"/>
                </a:cubicBezTo>
                <a:cubicBezTo>
                  <a:pt x="10813358" y="5096357"/>
                  <a:pt x="10829734" y="5079981"/>
                  <a:pt x="10849934" y="5079981"/>
                </a:cubicBezTo>
                <a:close/>
                <a:moveTo>
                  <a:pt x="10629253" y="5079981"/>
                </a:moveTo>
                <a:cubicBezTo>
                  <a:pt x="10649453" y="5079981"/>
                  <a:pt x="10665829" y="5096357"/>
                  <a:pt x="10665829" y="5116557"/>
                </a:cubicBezTo>
                <a:cubicBezTo>
                  <a:pt x="10665829" y="5136757"/>
                  <a:pt x="10649453" y="5153133"/>
                  <a:pt x="10629253" y="5153133"/>
                </a:cubicBezTo>
                <a:cubicBezTo>
                  <a:pt x="10609053" y="5153133"/>
                  <a:pt x="10592677" y="5136757"/>
                  <a:pt x="10592677" y="5116557"/>
                </a:cubicBezTo>
                <a:cubicBezTo>
                  <a:pt x="10592677" y="5096357"/>
                  <a:pt x="10609053" y="5079981"/>
                  <a:pt x="10629253" y="5079981"/>
                </a:cubicBezTo>
                <a:close/>
                <a:moveTo>
                  <a:pt x="10408572" y="5079981"/>
                </a:moveTo>
                <a:cubicBezTo>
                  <a:pt x="10428772" y="5079981"/>
                  <a:pt x="10445148" y="5096357"/>
                  <a:pt x="10445148" y="5116557"/>
                </a:cubicBezTo>
                <a:cubicBezTo>
                  <a:pt x="10445148" y="5136757"/>
                  <a:pt x="10428772" y="5153133"/>
                  <a:pt x="10408572" y="5153133"/>
                </a:cubicBezTo>
                <a:cubicBezTo>
                  <a:pt x="10388372" y="5153133"/>
                  <a:pt x="10371996" y="5136757"/>
                  <a:pt x="10371996" y="5116557"/>
                </a:cubicBezTo>
                <a:cubicBezTo>
                  <a:pt x="10371996" y="5096357"/>
                  <a:pt x="10388372" y="5079981"/>
                  <a:pt x="10408572" y="5079981"/>
                </a:cubicBezTo>
                <a:close/>
                <a:moveTo>
                  <a:pt x="10187891" y="5079981"/>
                </a:moveTo>
                <a:cubicBezTo>
                  <a:pt x="10208091" y="5079981"/>
                  <a:pt x="10224467" y="5096357"/>
                  <a:pt x="10224467" y="5116557"/>
                </a:cubicBezTo>
                <a:cubicBezTo>
                  <a:pt x="10224467" y="5136757"/>
                  <a:pt x="10208091" y="5153133"/>
                  <a:pt x="10187891" y="5153133"/>
                </a:cubicBezTo>
                <a:cubicBezTo>
                  <a:pt x="10167691" y="5153133"/>
                  <a:pt x="10151315" y="5136757"/>
                  <a:pt x="10151315" y="5116557"/>
                </a:cubicBezTo>
                <a:cubicBezTo>
                  <a:pt x="10151315" y="5096357"/>
                  <a:pt x="10167691" y="5079981"/>
                  <a:pt x="10187891" y="5079981"/>
                </a:cubicBezTo>
                <a:close/>
                <a:moveTo>
                  <a:pt x="9967210" y="5079981"/>
                </a:moveTo>
                <a:cubicBezTo>
                  <a:pt x="9987410" y="5079981"/>
                  <a:pt x="10003786" y="5096357"/>
                  <a:pt x="10003786" y="5116557"/>
                </a:cubicBezTo>
                <a:cubicBezTo>
                  <a:pt x="10003786" y="5136757"/>
                  <a:pt x="9987410" y="5153133"/>
                  <a:pt x="9967210" y="5153133"/>
                </a:cubicBezTo>
                <a:cubicBezTo>
                  <a:pt x="9947010" y="5153133"/>
                  <a:pt x="9930634" y="5136757"/>
                  <a:pt x="9930634" y="5116557"/>
                </a:cubicBezTo>
                <a:cubicBezTo>
                  <a:pt x="9930634" y="5096357"/>
                  <a:pt x="9947010" y="5079981"/>
                  <a:pt x="9967210" y="5079981"/>
                </a:cubicBezTo>
                <a:close/>
                <a:moveTo>
                  <a:pt x="9746529" y="5079981"/>
                </a:moveTo>
                <a:cubicBezTo>
                  <a:pt x="9766729" y="5079981"/>
                  <a:pt x="9783105" y="5096357"/>
                  <a:pt x="9783105" y="5116557"/>
                </a:cubicBezTo>
                <a:cubicBezTo>
                  <a:pt x="9783105" y="5136757"/>
                  <a:pt x="9766729" y="5153133"/>
                  <a:pt x="9746529" y="5153133"/>
                </a:cubicBezTo>
                <a:cubicBezTo>
                  <a:pt x="9726329" y="5153133"/>
                  <a:pt x="9709953" y="5136757"/>
                  <a:pt x="9709953" y="5116557"/>
                </a:cubicBezTo>
                <a:cubicBezTo>
                  <a:pt x="9709953" y="5096357"/>
                  <a:pt x="9726329" y="5079981"/>
                  <a:pt x="9746529" y="5079981"/>
                </a:cubicBezTo>
                <a:close/>
                <a:moveTo>
                  <a:pt x="9525848" y="5079981"/>
                </a:moveTo>
                <a:cubicBezTo>
                  <a:pt x="9546048" y="5079981"/>
                  <a:pt x="9562424" y="5096357"/>
                  <a:pt x="9562424" y="5116557"/>
                </a:cubicBezTo>
                <a:cubicBezTo>
                  <a:pt x="9562424" y="5136757"/>
                  <a:pt x="9546048" y="5153133"/>
                  <a:pt x="9525848" y="5153133"/>
                </a:cubicBezTo>
                <a:cubicBezTo>
                  <a:pt x="9505648" y="5153133"/>
                  <a:pt x="9489272" y="5136757"/>
                  <a:pt x="9489272" y="5116557"/>
                </a:cubicBezTo>
                <a:cubicBezTo>
                  <a:pt x="9489272" y="5096357"/>
                  <a:pt x="9505648" y="5079981"/>
                  <a:pt x="9525848" y="5079981"/>
                </a:cubicBezTo>
                <a:close/>
                <a:moveTo>
                  <a:pt x="9305167" y="5079981"/>
                </a:moveTo>
                <a:cubicBezTo>
                  <a:pt x="9325367" y="5079981"/>
                  <a:pt x="9341743" y="5096357"/>
                  <a:pt x="9341743" y="5116557"/>
                </a:cubicBezTo>
                <a:cubicBezTo>
                  <a:pt x="9341743" y="5136757"/>
                  <a:pt x="9325367" y="5153133"/>
                  <a:pt x="9305167" y="5153133"/>
                </a:cubicBezTo>
                <a:cubicBezTo>
                  <a:pt x="9284967" y="5153133"/>
                  <a:pt x="9268591" y="5136757"/>
                  <a:pt x="9268591" y="5116557"/>
                </a:cubicBezTo>
                <a:cubicBezTo>
                  <a:pt x="9268591" y="5096357"/>
                  <a:pt x="9284967" y="5079981"/>
                  <a:pt x="9305167" y="5079981"/>
                </a:cubicBezTo>
                <a:close/>
                <a:moveTo>
                  <a:pt x="9084486" y="5079981"/>
                </a:moveTo>
                <a:cubicBezTo>
                  <a:pt x="9104686" y="5079981"/>
                  <a:pt x="9121062" y="5096357"/>
                  <a:pt x="9121062" y="5116557"/>
                </a:cubicBezTo>
                <a:cubicBezTo>
                  <a:pt x="9121062" y="5136757"/>
                  <a:pt x="9104686" y="5153133"/>
                  <a:pt x="9084486" y="5153133"/>
                </a:cubicBezTo>
                <a:cubicBezTo>
                  <a:pt x="9064286" y="5153133"/>
                  <a:pt x="9047910" y="5136757"/>
                  <a:pt x="9047910" y="5116557"/>
                </a:cubicBezTo>
                <a:cubicBezTo>
                  <a:pt x="9047910" y="5096357"/>
                  <a:pt x="9064286" y="5079981"/>
                  <a:pt x="9084486" y="5079981"/>
                </a:cubicBezTo>
                <a:close/>
                <a:moveTo>
                  <a:pt x="8863805" y="5079981"/>
                </a:moveTo>
                <a:cubicBezTo>
                  <a:pt x="8884005" y="5079981"/>
                  <a:pt x="8900381" y="5096357"/>
                  <a:pt x="8900381" y="5116557"/>
                </a:cubicBezTo>
                <a:cubicBezTo>
                  <a:pt x="8900381" y="5136757"/>
                  <a:pt x="8884005" y="5153133"/>
                  <a:pt x="8863805" y="5153133"/>
                </a:cubicBezTo>
                <a:cubicBezTo>
                  <a:pt x="8843605" y="5153133"/>
                  <a:pt x="8827229" y="5136757"/>
                  <a:pt x="8827229" y="5116557"/>
                </a:cubicBezTo>
                <a:cubicBezTo>
                  <a:pt x="8827229" y="5096357"/>
                  <a:pt x="8843605" y="5079981"/>
                  <a:pt x="8863805" y="5079981"/>
                </a:cubicBezTo>
                <a:close/>
                <a:moveTo>
                  <a:pt x="8643124" y="5079981"/>
                </a:moveTo>
                <a:cubicBezTo>
                  <a:pt x="8663324" y="5079981"/>
                  <a:pt x="8679700" y="5096357"/>
                  <a:pt x="8679700" y="5116557"/>
                </a:cubicBezTo>
                <a:cubicBezTo>
                  <a:pt x="8679700" y="5136757"/>
                  <a:pt x="8663324" y="5153133"/>
                  <a:pt x="8643124" y="5153133"/>
                </a:cubicBezTo>
                <a:cubicBezTo>
                  <a:pt x="8622924" y="5153133"/>
                  <a:pt x="8606548" y="5136757"/>
                  <a:pt x="8606548" y="5116557"/>
                </a:cubicBezTo>
                <a:cubicBezTo>
                  <a:pt x="8606548" y="5096357"/>
                  <a:pt x="8622924" y="5079981"/>
                  <a:pt x="8643124" y="5079981"/>
                </a:cubicBezTo>
                <a:close/>
                <a:moveTo>
                  <a:pt x="8422443" y="5079981"/>
                </a:moveTo>
                <a:cubicBezTo>
                  <a:pt x="8442643" y="5079981"/>
                  <a:pt x="8459019" y="5096357"/>
                  <a:pt x="8459019" y="5116557"/>
                </a:cubicBezTo>
                <a:cubicBezTo>
                  <a:pt x="8459019" y="5136757"/>
                  <a:pt x="8442643" y="5153133"/>
                  <a:pt x="8422443" y="5153133"/>
                </a:cubicBezTo>
                <a:cubicBezTo>
                  <a:pt x="8402243" y="5153133"/>
                  <a:pt x="8385867" y="5136757"/>
                  <a:pt x="8385867" y="5116557"/>
                </a:cubicBezTo>
                <a:cubicBezTo>
                  <a:pt x="8385867" y="5096357"/>
                  <a:pt x="8402243" y="5079981"/>
                  <a:pt x="8422443" y="5079981"/>
                </a:cubicBezTo>
                <a:close/>
                <a:moveTo>
                  <a:pt x="8201762" y="5079981"/>
                </a:moveTo>
                <a:cubicBezTo>
                  <a:pt x="8221962" y="5079981"/>
                  <a:pt x="8238338" y="5096357"/>
                  <a:pt x="8238338" y="5116557"/>
                </a:cubicBezTo>
                <a:cubicBezTo>
                  <a:pt x="8238338" y="5136757"/>
                  <a:pt x="8221962" y="5153133"/>
                  <a:pt x="8201762" y="5153133"/>
                </a:cubicBezTo>
                <a:cubicBezTo>
                  <a:pt x="8181562" y="5153133"/>
                  <a:pt x="8165186" y="5136757"/>
                  <a:pt x="8165186" y="5116557"/>
                </a:cubicBezTo>
                <a:cubicBezTo>
                  <a:pt x="8165186" y="5096357"/>
                  <a:pt x="8181562" y="5079981"/>
                  <a:pt x="8201762" y="5079981"/>
                </a:cubicBezTo>
                <a:close/>
                <a:moveTo>
                  <a:pt x="7981081" y="5079981"/>
                </a:moveTo>
                <a:cubicBezTo>
                  <a:pt x="8001281" y="5079981"/>
                  <a:pt x="8017657" y="5096357"/>
                  <a:pt x="8017657" y="5116557"/>
                </a:cubicBezTo>
                <a:cubicBezTo>
                  <a:pt x="8017657" y="5136757"/>
                  <a:pt x="8001281" y="5153133"/>
                  <a:pt x="7981081" y="5153133"/>
                </a:cubicBezTo>
                <a:cubicBezTo>
                  <a:pt x="7960881" y="5153133"/>
                  <a:pt x="7944505" y="5136757"/>
                  <a:pt x="7944505" y="5116557"/>
                </a:cubicBezTo>
                <a:cubicBezTo>
                  <a:pt x="7944505" y="5096357"/>
                  <a:pt x="7960881" y="5079981"/>
                  <a:pt x="7981081" y="5079981"/>
                </a:cubicBezTo>
                <a:close/>
                <a:moveTo>
                  <a:pt x="7760400" y="5079981"/>
                </a:moveTo>
                <a:cubicBezTo>
                  <a:pt x="7780600" y="5079981"/>
                  <a:pt x="7796976" y="5096357"/>
                  <a:pt x="7796976" y="5116557"/>
                </a:cubicBezTo>
                <a:cubicBezTo>
                  <a:pt x="7796976" y="5136757"/>
                  <a:pt x="7780600" y="5153133"/>
                  <a:pt x="7760400" y="5153133"/>
                </a:cubicBezTo>
                <a:cubicBezTo>
                  <a:pt x="7740200" y="5153133"/>
                  <a:pt x="7723824" y="5136757"/>
                  <a:pt x="7723824" y="5116557"/>
                </a:cubicBezTo>
                <a:cubicBezTo>
                  <a:pt x="7723824" y="5096357"/>
                  <a:pt x="7740200" y="5079981"/>
                  <a:pt x="7760400" y="5079981"/>
                </a:cubicBezTo>
                <a:close/>
                <a:moveTo>
                  <a:pt x="7539719" y="5079981"/>
                </a:moveTo>
                <a:cubicBezTo>
                  <a:pt x="7559919" y="5079981"/>
                  <a:pt x="7576295" y="5096357"/>
                  <a:pt x="7576295" y="5116557"/>
                </a:cubicBezTo>
                <a:cubicBezTo>
                  <a:pt x="7576295" y="5136757"/>
                  <a:pt x="7559919" y="5153133"/>
                  <a:pt x="7539719" y="5153133"/>
                </a:cubicBezTo>
                <a:cubicBezTo>
                  <a:pt x="7519519" y="5153133"/>
                  <a:pt x="7503143" y="5136757"/>
                  <a:pt x="7503143" y="5116557"/>
                </a:cubicBezTo>
                <a:cubicBezTo>
                  <a:pt x="7503143" y="5096357"/>
                  <a:pt x="7519519" y="5079981"/>
                  <a:pt x="7539719" y="5079981"/>
                </a:cubicBezTo>
                <a:close/>
                <a:moveTo>
                  <a:pt x="7319038" y="5079981"/>
                </a:moveTo>
                <a:cubicBezTo>
                  <a:pt x="7339238" y="5079981"/>
                  <a:pt x="7355614" y="5096357"/>
                  <a:pt x="7355614" y="5116557"/>
                </a:cubicBezTo>
                <a:cubicBezTo>
                  <a:pt x="7355614" y="5136757"/>
                  <a:pt x="7339238" y="5153133"/>
                  <a:pt x="7319038" y="5153133"/>
                </a:cubicBezTo>
                <a:cubicBezTo>
                  <a:pt x="7298838" y="5153133"/>
                  <a:pt x="7282462" y="5136757"/>
                  <a:pt x="7282462" y="5116557"/>
                </a:cubicBezTo>
                <a:cubicBezTo>
                  <a:pt x="7282462" y="5096357"/>
                  <a:pt x="7298838" y="5079981"/>
                  <a:pt x="7319038" y="5079981"/>
                </a:cubicBezTo>
                <a:close/>
                <a:moveTo>
                  <a:pt x="7098357" y="5079981"/>
                </a:moveTo>
                <a:cubicBezTo>
                  <a:pt x="7118557" y="5079981"/>
                  <a:pt x="7134933" y="5096357"/>
                  <a:pt x="7134933" y="5116557"/>
                </a:cubicBezTo>
                <a:cubicBezTo>
                  <a:pt x="7134933" y="5136757"/>
                  <a:pt x="7118557" y="5153133"/>
                  <a:pt x="7098357" y="5153133"/>
                </a:cubicBezTo>
                <a:cubicBezTo>
                  <a:pt x="7078157" y="5153133"/>
                  <a:pt x="7061781" y="5136757"/>
                  <a:pt x="7061781" y="5116557"/>
                </a:cubicBezTo>
                <a:cubicBezTo>
                  <a:pt x="7061781" y="5096357"/>
                  <a:pt x="7078157" y="5079981"/>
                  <a:pt x="7098357" y="5079981"/>
                </a:cubicBezTo>
                <a:close/>
                <a:moveTo>
                  <a:pt x="6877676" y="5079981"/>
                </a:moveTo>
                <a:cubicBezTo>
                  <a:pt x="6897876" y="5079981"/>
                  <a:pt x="6914252" y="5096357"/>
                  <a:pt x="6914252" y="5116557"/>
                </a:cubicBezTo>
                <a:cubicBezTo>
                  <a:pt x="6914252" y="5136757"/>
                  <a:pt x="6897876" y="5153133"/>
                  <a:pt x="6877676" y="5153133"/>
                </a:cubicBezTo>
                <a:cubicBezTo>
                  <a:pt x="6857476" y="5153133"/>
                  <a:pt x="6841100" y="5136757"/>
                  <a:pt x="6841100" y="5116557"/>
                </a:cubicBezTo>
                <a:cubicBezTo>
                  <a:pt x="6841100" y="5096357"/>
                  <a:pt x="6857476" y="5079981"/>
                  <a:pt x="6877676" y="5079981"/>
                </a:cubicBezTo>
                <a:close/>
                <a:moveTo>
                  <a:pt x="6656995" y="5079981"/>
                </a:moveTo>
                <a:cubicBezTo>
                  <a:pt x="6677195" y="5079981"/>
                  <a:pt x="6693571" y="5096357"/>
                  <a:pt x="6693571" y="5116557"/>
                </a:cubicBezTo>
                <a:cubicBezTo>
                  <a:pt x="6693571" y="5136757"/>
                  <a:pt x="6677195" y="5153133"/>
                  <a:pt x="6656995" y="5153133"/>
                </a:cubicBezTo>
                <a:cubicBezTo>
                  <a:pt x="6636795" y="5153133"/>
                  <a:pt x="6620419" y="5136757"/>
                  <a:pt x="6620419" y="5116557"/>
                </a:cubicBezTo>
                <a:cubicBezTo>
                  <a:pt x="6620419" y="5096357"/>
                  <a:pt x="6636795" y="5079981"/>
                  <a:pt x="6656995" y="5079981"/>
                </a:cubicBezTo>
                <a:close/>
                <a:moveTo>
                  <a:pt x="6436314" y="5079981"/>
                </a:moveTo>
                <a:cubicBezTo>
                  <a:pt x="6456514" y="5079981"/>
                  <a:pt x="6472890" y="5096357"/>
                  <a:pt x="6472890" y="5116557"/>
                </a:cubicBezTo>
                <a:cubicBezTo>
                  <a:pt x="6472890" y="5136757"/>
                  <a:pt x="6456514" y="5153133"/>
                  <a:pt x="6436314" y="5153133"/>
                </a:cubicBezTo>
                <a:cubicBezTo>
                  <a:pt x="6416114" y="5153133"/>
                  <a:pt x="6399738" y="5136757"/>
                  <a:pt x="6399738" y="5116557"/>
                </a:cubicBezTo>
                <a:cubicBezTo>
                  <a:pt x="6399738" y="5096357"/>
                  <a:pt x="6416114" y="5079981"/>
                  <a:pt x="6436314" y="5079981"/>
                </a:cubicBezTo>
                <a:close/>
                <a:moveTo>
                  <a:pt x="6215633" y="5079981"/>
                </a:moveTo>
                <a:cubicBezTo>
                  <a:pt x="6235833" y="5079981"/>
                  <a:pt x="6252209" y="5096357"/>
                  <a:pt x="6252209" y="5116557"/>
                </a:cubicBezTo>
                <a:cubicBezTo>
                  <a:pt x="6252209" y="5136757"/>
                  <a:pt x="6235833" y="5153133"/>
                  <a:pt x="6215633" y="5153133"/>
                </a:cubicBezTo>
                <a:cubicBezTo>
                  <a:pt x="6195433" y="5153133"/>
                  <a:pt x="6179057" y="5136757"/>
                  <a:pt x="6179057" y="5116557"/>
                </a:cubicBezTo>
                <a:cubicBezTo>
                  <a:pt x="6179057" y="5096357"/>
                  <a:pt x="6195433" y="5079981"/>
                  <a:pt x="6215633" y="5079981"/>
                </a:cubicBezTo>
                <a:close/>
                <a:moveTo>
                  <a:pt x="5994952" y="5079981"/>
                </a:moveTo>
                <a:cubicBezTo>
                  <a:pt x="6015152" y="5079981"/>
                  <a:pt x="6031528" y="5096357"/>
                  <a:pt x="6031528" y="5116557"/>
                </a:cubicBezTo>
                <a:cubicBezTo>
                  <a:pt x="6031528" y="5136757"/>
                  <a:pt x="6015152" y="5153133"/>
                  <a:pt x="5994952" y="5153133"/>
                </a:cubicBezTo>
                <a:cubicBezTo>
                  <a:pt x="5974752" y="5153133"/>
                  <a:pt x="5958376" y="5136757"/>
                  <a:pt x="5958376" y="5116557"/>
                </a:cubicBezTo>
                <a:cubicBezTo>
                  <a:pt x="5958376" y="5096357"/>
                  <a:pt x="5974752" y="5079981"/>
                  <a:pt x="5994952" y="5079981"/>
                </a:cubicBezTo>
                <a:close/>
                <a:moveTo>
                  <a:pt x="5774272" y="5079981"/>
                </a:moveTo>
                <a:cubicBezTo>
                  <a:pt x="5794472" y="5079981"/>
                  <a:pt x="5810848" y="5096357"/>
                  <a:pt x="5810848" y="5116557"/>
                </a:cubicBezTo>
                <a:cubicBezTo>
                  <a:pt x="5810848" y="5136757"/>
                  <a:pt x="5794472" y="5153133"/>
                  <a:pt x="5774272" y="5153133"/>
                </a:cubicBezTo>
                <a:cubicBezTo>
                  <a:pt x="5754073" y="5153133"/>
                  <a:pt x="5737697" y="5136757"/>
                  <a:pt x="5737697" y="5116557"/>
                </a:cubicBezTo>
                <a:cubicBezTo>
                  <a:pt x="5737697" y="5096357"/>
                  <a:pt x="5754073" y="5079981"/>
                  <a:pt x="5774272" y="5079981"/>
                </a:cubicBezTo>
                <a:close/>
                <a:moveTo>
                  <a:pt x="5553593" y="5079981"/>
                </a:moveTo>
                <a:cubicBezTo>
                  <a:pt x="5573793" y="5079981"/>
                  <a:pt x="5590169" y="5096357"/>
                  <a:pt x="5590169" y="5116557"/>
                </a:cubicBezTo>
                <a:cubicBezTo>
                  <a:pt x="5590169" y="5136757"/>
                  <a:pt x="5573793" y="5153133"/>
                  <a:pt x="5553593" y="5153133"/>
                </a:cubicBezTo>
                <a:cubicBezTo>
                  <a:pt x="5533393" y="5153133"/>
                  <a:pt x="5517018" y="5136757"/>
                  <a:pt x="5517018" y="5116557"/>
                </a:cubicBezTo>
                <a:cubicBezTo>
                  <a:pt x="5517018" y="5096357"/>
                  <a:pt x="5533393" y="5079981"/>
                  <a:pt x="5553593" y="5079981"/>
                </a:cubicBezTo>
                <a:close/>
                <a:moveTo>
                  <a:pt x="5332913" y="5079981"/>
                </a:moveTo>
                <a:cubicBezTo>
                  <a:pt x="5353113" y="5079981"/>
                  <a:pt x="5369490" y="5096357"/>
                  <a:pt x="5369490" y="5116557"/>
                </a:cubicBezTo>
                <a:cubicBezTo>
                  <a:pt x="5369490" y="5136757"/>
                  <a:pt x="5353113" y="5153133"/>
                  <a:pt x="5332913" y="5153133"/>
                </a:cubicBezTo>
                <a:cubicBezTo>
                  <a:pt x="5312714" y="5153133"/>
                  <a:pt x="5296337" y="5136757"/>
                  <a:pt x="5296337" y="5116557"/>
                </a:cubicBezTo>
                <a:cubicBezTo>
                  <a:pt x="5296337" y="5096357"/>
                  <a:pt x="5312714" y="5079981"/>
                  <a:pt x="5332913" y="5079981"/>
                </a:cubicBezTo>
                <a:close/>
                <a:moveTo>
                  <a:pt x="5112230" y="5079981"/>
                </a:moveTo>
                <a:cubicBezTo>
                  <a:pt x="5132433" y="5079981"/>
                  <a:pt x="5148807" y="5096357"/>
                  <a:pt x="5148807" y="5116557"/>
                </a:cubicBezTo>
                <a:cubicBezTo>
                  <a:pt x="5148807" y="5136757"/>
                  <a:pt x="5132433" y="5153133"/>
                  <a:pt x="5112230" y="5153133"/>
                </a:cubicBezTo>
                <a:cubicBezTo>
                  <a:pt x="5092030" y="5153133"/>
                  <a:pt x="5075655" y="5136757"/>
                  <a:pt x="5075655" y="5116557"/>
                </a:cubicBezTo>
                <a:cubicBezTo>
                  <a:pt x="5075655" y="5096357"/>
                  <a:pt x="5092030" y="5079981"/>
                  <a:pt x="5112230" y="5079981"/>
                </a:cubicBezTo>
                <a:close/>
                <a:moveTo>
                  <a:pt x="4891552" y="5079981"/>
                </a:moveTo>
                <a:cubicBezTo>
                  <a:pt x="4911751" y="5079981"/>
                  <a:pt x="4928127" y="5096357"/>
                  <a:pt x="4928127" y="5116557"/>
                </a:cubicBezTo>
                <a:cubicBezTo>
                  <a:pt x="4928127" y="5136757"/>
                  <a:pt x="4911751" y="5153133"/>
                  <a:pt x="4891552" y="5153133"/>
                </a:cubicBezTo>
                <a:cubicBezTo>
                  <a:pt x="4871352" y="5153133"/>
                  <a:pt x="4854975" y="5136757"/>
                  <a:pt x="4854975" y="5116557"/>
                </a:cubicBezTo>
                <a:cubicBezTo>
                  <a:pt x="4854975" y="5096357"/>
                  <a:pt x="4871352" y="5079981"/>
                  <a:pt x="4891552" y="5079981"/>
                </a:cubicBezTo>
                <a:close/>
                <a:moveTo>
                  <a:pt x="4670871" y="5079981"/>
                </a:moveTo>
                <a:cubicBezTo>
                  <a:pt x="4691070" y="5079981"/>
                  <a:pt x="4707447" y="5096357"/>
                  <a:pt x="4707447" y="5116557"/>
                </a:cubicBezTo>
                <a:cubicBezTo>
                  <a:pt x="4707447" y="5136757"/>
                  <a:pt x="4691070" y="5153133"/>
                  <a:pt x="4670871" y="5153133"/>
                </a:cubicBezTo>
                <a:cubicBezTo>
                  <a:pt x="4650672" y="5153133"/>
                  <a:pt x="4634295" y="5136757"/>
                  <a:pt x="4634295" y="5116557"/>
                </a:cubicBezTo>
                <a:cubicBezTo>
                  <a:pt x="4634295" y="5096357"/>
                  <a:pt x="4650672" y="5079981"/>
                  <a:pt x="4670871" y="5079981"/>
                </a:cubicBezTo>
                <a:close/>
                <a:moveTo>
                  <a:pt x="4450188" y="5079981"/>
                </a:moveTo>
                <a:cubicBezTo>
                  <a:pt x="4470390" y="5079981"/>
                  <a:pt x="4486764" y="5096357"/>
                  <a:pt x="4486764" y="5116557"/>
                </a:cubicBezTo>
                <a:cubicBezTo>
                  <a:pt x="4486764" y="5136757"/>
                  <a:pt x="4470390" y="5153133"/>
                  <a:pt x="4450188" y="5153133"/>
                </a:cubicBezTo>
                <a:cubicBezTo>
                  <a:pt x="4429988" y="5153133"/>
                  <a:pt x="4413613" y="5136757"/>
                  <a:pt x="4413613" y="5116557"/>
                </a:cubicBezTo>
                <a:cubicBezTo>
                  <a:pt x="4413613" y="5096357"/>
                  <a:pt x="4429988" y="5079981"/>
                  <a:pt x="4450188" y="5079981"/>
                </a:cubicBezTo>
                <a:close/>
                <a:moveTo>
                  <a:pt x="4229507" y="5079981"/>
                </a:moveTo>
                <a:cubicBezTo>
                  <a:pt x="4249708" y="5079981"/>
                  <a:pt x="4266084" y="5096357"/>
                  <a:pt x="4266084" y="5116557"/>
                </a:cubicBezTo>
                <a:cubicBezTo>
                  <a:pt x="4266084" y="5136757"/>
                  <a:pt x="4249708" y="5153133"/>
                  <a:pt x="4229507" y="5153133"/>
                </a:cubicBezTo>
                <a:cubicBezTo>
                  <a:pt x="4209307" y="5153133"/>
                  <a:pt x="4192931" y="5136757"/>
                  <a:pt x="4192931" y="5116557"/>
                </a:cubicBezTo>
                <a:cubicBezTo>
                  <a:pt x="4192931" y="5096357"/>
                  <a:pt x="4209307" y="5079981"/>
                  <a:pt x="4229507" y="5079981"/>
                </a:cubicBezTo>
                <a:close/>
                <a:moveTo>
                  <a:pt x="4008847" y="5079981"/>
                </a:moveTo>
                <a:cubicBezTo>
                  <a:pt x="4029045" y="5079981"/>
                  <a:pt x="4045426" y="5096357"/>
                  <a:pt x="4045426" y="5116557"/>
                </a:cubicBezTo>
                <a:cubicBezTo>
                  <a:pt x="4045426" y="5136757"/>
                  <a:pt x="4029045" y="5153133"/>
                  <a:pt x="4008847" y="5153133"/>
                </a:cubicBezTo>
                <a:cubicBezTo>
                  <a:pt x="3988642" y="5153133"/>
                  <a:pt x="3972267" y="5136757"/>
                  <a:pt x="3972267" y="5116557"/>
                </a:cubicBezTo>
                <a:cubicBezTo>
                  <a:pt x="3972267" y="5096357"/>
                  <a:pt x="3988642" y="5079981"/>
                  <a:pt x="4008847" y="5079981"/>
                </a:cubicBezTo>
                <a:close/>
                <a:moveTo>
                  <a:pt x="3788165" y="5079981"/>
                </a:moveTo>
                <a:cubicBezTo>
                  <a:pt x="3808367" y="5079981"/>
                  <a:pt x="3824738" y="5096357"/>
                  <a:pt x="3824738" y="5116557"/>
                </a:cubicBezTo>
                <a:cubicBezTo>
                  <a:pt x="3824738" y="5136757"/>
                  <a:pt x="3808367" y="5153133"/>
                  <a:pt x="3788165" y="5153133"/>
                </a:cubicBezTo>
                <a:cubicBezTo>
                  <a:pt x="3767965" y="5153133"/>
                  <a:pt x="3751588" y="5136757"/>
                  <a:pt x="3751588" y="5116557"/>
                </a:cubicBezTo>
                <a:cubicBezTo>
                  <a:pt x="3751588" y="5096357"/>
                  <a:pt x="3767965" y="5079981"/>
                  <a:pt x="3788165" y="5079981"/>
                </a:cubicBezTo>
                <a:close/>
                <a:moveTo>
                  <a:pt x="3567479" y="5079981"/>
                </a:moveTo>
                <a:cubicBezTo>
                  <a:pt x="3587675" y="5079981"/>
                  <a:pt x="3604051" y="5096357"/>
                  <a:pt x="3604051" y="5116557"/>
                </a:cubicBezTo>
                <a:cubicBezTo>
                  <a:pt x="3604051" y="5136757"/>
                  <a:pt x="3587675" y="5153133"/>
                  <a:pt x="3567479" y="5153133"/>
                </a:cubicBezTo>
                <a:cubicBezTo>
                  <a:pt x="3547276" y="5153133"/>
                  <a:pt x="3530901" y="5136757"/>
                  <a:pt x="3530901" y="5116557"/>
                </a:cubicBezTo>
                <a:cubicBezTo>
                  <a:pt x="3530901" y="5096357"/>
                  <a:pt x="3547276" y="5079981"/>
                  <a:pt x="3567479" y="5079981"/>
                </a:cubicBezTo>
                <a:close/>
                <a:moveTo>
                  <a:pt x="3346801" y="5079981"/>
                </a:moveTo>
                <a:cubicBezTo>
                  <a:pt x="3367001" y="5079981"/>
                  <a:pt x="3383375" y="5096357"/>
                  <a:pt x="3383375" y="5116557"/>
                </a:cubicBezTo>
                <a:cubicBezTo>
                  <a:pt x="3383375" y="5136757"/>
                  <a:pt x="3367001" y="5153133"/>
                  <a:pt x="3346801" y="5153133"/>
                </a:cubicBezTo>
                <a:cubicBezTo>
                  <a:pt x="3326603" y="5153133"/>
                  <a:pt x="3310228" y="5136757"/>
                  <a:pt x="3310228" y="5116557"/>
                </a:cubicBezTo>
                <a:cubicBezTo>
                  <a:pt x="3310228" y="5096357"/>
                  <a:pt x="3326603" y="5079981"/>
                  <a:pt x="3346801" y="5079981"/>
                </a:cubicBezTo>
                <a:close/>
                <a:moveTo>
                  <a:pt x="3126126" y="5079981"/>
                </a:moveTo>
                <a:cubicBezTo>
                  <a:pt x="3146320" y="5079981"/>
                  <a:pt x="3162696" y="5096357"/>
                  <a:pt x="3162696" y="5116557"/>
                </a:cubicBezTo>
                <a:cubicBezTo>
                  <a:pt x="3162696" y="5136757"/>
                  <a:pt x="3146320" y="5153133"/>
                  <a:pt x="3126126" y="5153133"/>
                </a:cubicBezTo>
                <a:cubicBezTo>
                  <a:pt x="3105923" y="5153133"/>
                  <a:pt x="3089541" y="5136757"/>
                  <a:pt x="3089541" y="5116557"/>
                </a:cubicBezTo>
                <a:cubicBezTo>
                  <a:pt x="3089541" y="5096357"/>
                  <a:pt x="3105923" y="5079981"/>
                  <a:pt x="3126126" y="5079981"/>
                </a:cubicBezTo>
                <a:close/>
                <a:moveTo>
                  <a:pt x="2905436" y="5079981"/>
                </a:moveTo>
                <a:cubicBezTo>
                  <a:pt x="2925637" y="5079981"/>
                  <a:pt x="2942013" y="5096357"/>
                  <a:pt x="2942013" y="5116557"/>
                </a:cubicBezTo>
                <a:cubicBezTo>
                  <a:pt x="2942013" y="5136757"/>
                  <a:pt x="2925637" y="5153133"/>
                  <a:pt x="2905436" y="5153133"/>
                </a:cubicBezTo>
                <a:cubicBezTo>
                  <a:pt x="2885243" y="5153133"/>
                  <a:pt x="2868866" y="5136757"/>
                  <a:pt x="2868866" y="5116557"/>
                </a:cubicBezTo>
                <a:cubicBezTo>
                  <a:pt x="2868866" y="5096357"/>
                  <a:pt x="2885243" y="5079981"/>
                  <a:pt x="2905436" y="5079981"/>
                </a:cubicBezTo>
                <a:close/>
                <a:moveTo>
                  <a:pt x="2684758" y="5079981"/>
                </a:moveTo>
                <a:cubicBezTo>
                  <a:pt x="2704958" y="5079981"/>
                  <a:pt x="2721329" y="5096357"/>
                  <a:pt x="2721329" y="5116557"/>
                </a:cubicBezTo>
                <a:cubicBezTo>
                  <a:pt x="2721329" y="5136757"/>
                  <a:pt x="2704958" y="5153133"/>
                  <a:pt x="2684758" y="5153133"/>
                </a:cubicBezTo>
                <a:cubicBezTo>
                  <a:pt x="2664554" y="5153133"/>
                  <a:pt x="2648177" y="5136757"/>
                  <a:pt x="2648177" y="5116557"/>
                </a:cubicBezTo>
                <a:cubicBezTo>
                  <a:pt x="2648177" y="5096357"/>
                  <a:pt x="2664554" y="5079981"/>
                  <a:pt x="2684758" y="5079981"/>
                </a:cubicBezTo>
                <a:close/>
                <a:moveTo>
                  <a:pt x="2464071" y="5079981"/>
                </a:moveTo>
                <a:cubicBezTo>
                  <a:pt x="2484272" y="5079981"/>
                  <a:pt x="2500650" y="5096357"/>
                  <a:pt x="2500650" y="5116557"/>
                </a:cubicBezTo>
                <a:cubicBezTo>
                  <a:pt x="2500650" y="5136757"/>
                  <a:pt x="2484272" y="5153133"/>
                  <a:pt x="2464071" y="5153133"/>
                </a:cubicBezTo>
                <a:cubicBezTo>
                  <a:pt x="2443875" y="5153133"/>
                  <a:pt x="2427500" y="5136757"/>
                  <a:pt x="2427500" y="5116557"/>
                </a:cubicBezTo>
                <a:cubicBezTo>
                  <a:pt x="2427500" y="5096357"/>
                  <a:pt x="2443875" y="5079981"/>
                  <a:pt x="2464071" y="5079981"/>
                </a:cubicBezTo>
                <a:close/>
                <a:moveTo>
                  <a:pt x="2243393" y="5079981"/>
                </a:moveTo>
                <a:cubicBezTo>
                  <a:pt x="2263591" y="5079981"/>
                  <a:pt x="2279972" y="5096357"/>
                  <a:pt x="2279972" y="5116557"/>
                </a:cubicBezTo>
                <a:cubicBezTo>
                  <a:pt x="2279972" y="5136757"/>
                  <a:pt x="2263591" y="5153133"/>
                  <a:pt x="2243393" y="5153133"/>
                </a:cubicBezTo>
                <a:cubicBezTo>
                  <a:pt x="2223191" y="5153133"/>
                  <a:pt x="2206817" y="5136757"/>
                  <a:pt x="2206817" y="5116557"/>
                </a:cubicBezTo>
                <a:cubicBezTo>
                  <a:pt x="2206817" y="5096357"/>
                  <a:pt x="2223191" y="5079981"/>
                  <a:pt x="2243393" y="5079981"/>
                </a:cubicBezTo>
                <a:close/>
                <a:moveTo>
                  <a:pt x="2022713" y="5079981"/>
                </a:moveTo>
                <a:cubicBezTo>
                  <a:pt x="2042913" y="5079981"/>
                  <a:pt x="2059288" y="5096357"/>
                  <a:pt x="2059288" y="5116557"/>
                </a:cubicBezTo>
                <a:cubicBezTo>
                  <a:pt x="2059288" y="5136757"/>
                  <a:pt x="2042913" y="5153133"/>
                  <a:pt x="2022713" y="5153133"/>
                </a:cubicBezTo>
                <a:cubicBezTo>
                  <a:pt x="2002514" y="5153133"/>
                  <a:pt x="1986176" y="5136757"/>
                  <a:pt x="1986176" y="5116557"/>
                </a:cubicBezTo>
                <a:cubicBezTo>
                  <a:pt x="1986176" y="5096357"/>
                  <a:pt x="2002514" y="5079981"/>
                  <a:pt x="2022713" y="5079981"/>
                </a:cubicBezTo>
                <a:close/>
                <a:moveTo>
                  <a:pt x="1802066" y="5079981"/>
                </a:moveTo>
                <a:cubicBezTo>
                  <a:pt x="1822266" y="5079981"/>
                  <a:pt x="1838642" y="5096357"/>
                  <a:pt x="1838642" y="5116557"/>
                </a:cubicBezTo>
                <a:cubicBezTo>
                  <a:pt x="1838642" y="5136757"/>
                  <a:pt x="1822266" y="5153133"/>
                  <a:pt x="1802066" y="5153133"/>
                </a:cubicBezTo>
                <a:cubicBezTo>
                  <a:pt x="1781867" y="5153133"/>
                  <a:pt x="1765491" y="5136757"/>
                  <a:pt x="1765491" y="5116557"/>
                </a:cubicBezTo>
                <a:cubicBezTo>
                  <a:pt x="1765491" y="5096357"/>
                  <a:pt x="1781867" y="5079981"/>
                  <a:pt x="1802066" y="5079981"/>
                </a:cubicBezTo>
                <a:close/>
                <a:moveTo>
                  <a:pt x="1581381" y="5079981"/>
                </a:moveTo>
                <a:cubicBezTo>
                  <a:pt x="1601581" y="5079981"/>
                  <a:pt x="1617956" y="5096357"/>
                  <a:pt x="1617956" y="5116557"/>
                </a:cubicBezTo>
                <a:cubicBezTo>
                  <a:pt x="1617956" y="5136757"/>
                  <a:pt x="1601581" y="5153133"/>
                  <a:pt x="1581381" y="5153133"/>
                </a:cubicBezTo>
                <a:cubicBezTo>
                  <a:pt x="1561180" y="5153133"/>
                  <a:pt x="1544805" y="5136757"/>
                  <a:pt x="1544805" y="5116557"/>
                </a:cubicBezTo>
                <a:cubicBezTo>
                  <a:pt x="1544805" y="5096357"/>
                  <a:pt x="1561180" y="5079981"/>
                  <a:pt x="1581381" y="5079981"/>
                </a:cubicBezTo>
                <a:close/>
                <a:moveTo>
                  <a:pt x="1360695" y="5079981"/>
                </a:moveTo>
                <a:cubicBezTo>
                  <a:pt x="1380895" y="5079981"/>
                  <a:pt x="1397271" y="5096357"/>
                  <a:pt x="1397271" y="5116557"/>
                </a:cubicBezTo>
                <a:cubicBezTo>
                  <a:pt x="1397271" y="5136757"/>
                  <a:pt x="1380895" y="5153133"/>
                  <a:pt x="1360695" y="5153133"/>
                </a:cubicBezTo>
                <a:cubicBezTo>
                  <a:pt x="1340495" y="5153133"/>
                  <a:pt x="1324119" y="5136757"/>
                  <a:pt x="1324119" y="5116557"/>
                </a:cubicBezTo>
                <a:cubicBezTo>
                  <a:pt x="1324119" y="5096357"/>
                  <a:pt x="1340495" y="5079981"/>
                  <a:pt x="1360695" y="5079981"/>
                </a:cubicBezTo>
                <a:close/>
                <a:moveTo>
                  <a:pt x="1140009" y="5079981"/>
                </a:moveTo>
                <a:cubicBezTo>
                  <a:pt x="1160209" y="5079981"/>
                  <a:pt x="1176585" y="5096357"/>
                  <a:pt x="1176585" y="5116557"/>
                </a:cubicBezTo>
                <a:cubicBezTo>
                  <a:pt x="1176585" y="5136757"/>
                  <a:pt x="1160209" y="5153133"/>
                  <a:pt x="1140009" y="5153133"/>
                </a:cubicBezTo>
                <a:cubicBezTo>
                  <a:pt x="1119809" y="5153133"/>
                  <a:pt x="1103433" y="5136757"/>
                  <a:pt x="1103433" y="5116557"/>
                </a:cubicBezTo>
                <a:cubicBezTo>
                  <a:pt x="1103433" y="5096357"/>
                  <a:pt x="1119809" y="5079981"/>
                  <a:pt x="1140009" y="5079981"/>
                </a:cubicBezTo>
                <a:close/>
                <a:moveTo>
                  <a:pt x="919323" y="5079981"/>
                </a:moveTo>
                <a:cubicBezTo>
                  <a:pt x="939523" y="5079981"/>
                  <a:pt x="955899" y="5096357"/>
                  <a:pt x="955899" y="5116557"/>
                </a:cubicBezTo>
                <a:cubicBezTo>
                  <a:pt x="955899" y="5136757"/>
                  <a:pt x="939523" y="5153133"/>
                  <a:pt x="919323" y="5153133"/>
                </a:cubicBezTo>
                <a:cubicBezTo>
                  <a:pt x="899123" y="5153133"/>
                  <a:pt x="882747" y="5136757"/>
                  <a:pt x="882747" y="5116557"/>
                </a:cubicBezTo>
                <a:cubicBezTo>
                  <a:pt x="882747" y="5096357"/>
                  <a:pt x="899123" y="5079981"/>
                  <a:pt x="919323" y="5079981"/>
                </a:cubicBezTo>
                <a:close/>
                <a:moveTo>
                  <a:pt x="698636" y="5079981"/>
                </a:moveTo>
                <a:cubicBezTo>
                  <a:pt x="718837" y="5079981"/>
                  <a:pt x="735213" y="5096357"/>
                  <a:pt x="735213" y="5116557"/>
                </a:cubicBezTo>
                <a:cubicBezTo>
                  <a:pt x="735213" y="5136757"/>
                  <a:pt x="718837" y="5153133"/>
                  <a:pt x="698636" y="5153133"/>
                </a:cubicBezTo>
                <a:cubicBezTo>
                  <a:pt x="678437" y="5153133"/>
                  <a:pt x="662061" y="5136757"/>
                  <a:pt x="662061" y="5116557"/>
                </a:cubicBezTo>
                <a:cubicBezTo>
                  <a:pt x="662061" y="5096357"/>
                  <a:pt x="678437" y="5079981"/>
                  <a:pt x="698636" y="5079981"/>
                </a:cubicBezTo>
                <a:close/>
                <a:moveTo>
                  <a:pt x="477951" y="5079981"/>
                </a:moveTo>
                <a:cubicBezTo>
                  <a:pt x="498150" y="5079981"/>
                  <a:pt x="514526" y="5096357"/>
                  <a:pt x="514526" y="5116557"/>
                </a:cubicBezTo>
                <a:cubicBezTo>
                  <a:pt x="514526" y="5136757"/>
                  <a:pt x="498150" y="5153133"/>
                  <a:pt x="477951" y="5153133"/>
                </a:cubicBezTo>
                <a:cubicBezTo>
                  <a:pt x="457750" y="5153133"/>
                  <a:pt x="441374" y="5136757"/>
                  <a:pt x="441374" y="5116557"/>
                </a:cubicBezTo>
                <a:cubicBezTo>
                  <a:pt x="441374" y="5096357"/>
                  <a:pt x="457750" y="5079981"/>
                  <a:pt x="477951" y="5079981"/>
                </a:cubicBezTo>
                <a:close/>
                <a:moveTo>
                  <a:pt x="257264" y="5079981"/>
                </a:moveTo>
                <a:cubicBezTo>
                  <a:pt x="277464" y="5079981"/>
                  <a:pt x="293840" y="5096357"/>
                  <a:pt x="293840" y="5116557"/>
                </a:cubicBezTo>
                <a:cubicBezTo>
                  <a:pt x="293840" y="5136757"/>
                  <a:pt x="277464" y="5153133"/>
                  <a:pt x="257264" y="5153133"/>
                </a:cubicBezTo>
                <a:cubicBezTo>
                  <a:pt x="237064" y="5153133"/>
                  <a:pt x="220688" y="5136757"/>
                  <a:pt x="220688" y="5116557"/>
                </a:cubicBezTo>
                <a:cubicBezTo>
                  <a:pt x="220688" y="5096357"/>
                  <a:pt x="237064" y="5079981"/>
                  <a:pt x="257264" y="5079981"/>
                </a:cubicBezTo>
                <a:close/>
                <a:moveTo>
                  <a:pt x="36578" y="5079981"/>
                </a:moveTo>
                <a:cubicBezTo>
                  <a:pt x="56777" y="5079981"/>
                  <a:pt x="73153" y="5096357"/>
                  <a:pt x="73153" y="5116557"/>
                </a:cubicBezTo>
                <a:cubicBezTo>
                  <a:pt x="73153" y="5136757"/>
                  <a:pt x="56777" y="5153133"/>
                  <a:pt x="36578" y="5153133"/>
                </a:cubicBezTo>
                <a:cubicBezTo>
                  <a:pt x="16378" y="5153133"/>
                  <a:pt x="2" y="5136757"/>
                  <a:pt x="2" y="5116557"/>
                </a:cubicBezTo>
                <a:cubicBezTo>
                  <a:pt x="2" y="5096357"/>
                  <a:pt x="16378" y="5079981"/>
                  <a:pt x="36578" y="5079981"/>
                </a:cubicBezTo>
                <a:close/>
                <a:moveTo>
                  <a:pt x="11953343" y="4868315"/>
                </a:moveTo>
                <a:cubicBezTo>
                  <a:pt x="11973543" y="4868315"/>
                  <a:pt x="11989919" y="4884691"/>
                  <a:pt x="11989919" y="4904891"/>
                </a:cubicBezTo>
                <a:cubicBezTo>
                  <a:pt x="11989919" y="4925091"/>
                  <a:pt x="11973543" y="4941467"/>
                  <a:pt x="11953343" y="4941467"/>
                </a:cubicBezTo>
                <a:cubicBezTo>
                  <a:pt x="11933143" y="4941467"/>
                  <a:pt x="11916767" y="4925091"/>
                  <a:pt x="11916767" y="4904891"/>
                </a:cubicBezTo>
                <a:cubicBezTo>
                  <a:pt x="11916767" y="4884691"/>
                  <a:pt x="11933143" y="4868315"/>
                  <a:pt x="11953343" y="4868315"/>
                </a:cubicBezTo>
                <a:close/>
                <a:moveTo>
                  <a:pt x="11732658" y="4868315"/>
                </a:moveTo>
                <a:cubicBezTo>
                  <a:pt x="11752858" y="4868315"/>
                  <a:pt x="11769234" y="4884691"/>
                  <a:pt x="11769234" y="4904891"/>
                </a:cubicBezTo>
                <a:cubicBezTo>
                  <a:pt x="11769234" y="4925091"/>
                  <a:pt x="11752858" y="4941467"/>
                  <a:pt x="11732658" y="4941467"/>
                </a:cubicBezTo>
                <a:cubicBezTo>
                  <a:pt x="11712458" y="4941467"/>
                  <a:pt x="11696082" y="4925091"/>
                  <a:pt x="11696082" y="4904891"/>
                </a:cubicBezTo>
                <a:cubicBezTo>
                  <a:pt x="11696082" y="4884691"/>
                  <a:pt x="11712458" y="4868315"/>
                  <a:pt x="11732658" y="4868315"/>
                </a:cubicBezTo>
                <a:close/>
                <a:moveTo>
                  <a:pt x="11511977" y="4868315"/>
                </a:moveTo>
                <a:cubicBezTo>
                  <a:pt x="11532177" y="4868315"/>
                  <a:pt x="11548553" y="4884691"/>
                  <a:pt x="11548553" y="4904891"/>
                </a:cubicBezTo>
                <a:cubicBezTo>
                  <a:pt x="11548553" y="4925091"/>
                  <a:pt x="11532177" y="4941467"/>
                  <a:pt x="11511977" y="4941467"/>
                </a:cubicBezTo>
                <a:cubicBezTo>
                  <a:pt x="11491777" y="4941467"/>
                  <a:pt x="11475401" y="4925091"/>
                  <a:pt x="11475401" y="4904891"/>
                </a:cubicBezTo>
                <a:cubicBezTo>
                  <a:pt x="11475401" y="4884691"/>
                  <a:pt x="11491777" y="4868315"/>
                  <a:pt x="11511977" y="4868315"/>
                </a:cubicBezTo>
                <a:close/>
                <a:moveTo>
                  <a:pt x="11291296" y="4868315"/>
                </a:moveTo>
                <a:cubicBezTo>
                  <a:pt x="11311496" y="4868315"/>
                  <a:pt x="11327872" y="4884691"/>
                  <a:pt x="11327872" y="4904891"/>
                </a:cubicBezTo>
                <a:cubicBezTo>
                  <a:pt x="11327872" y="4925091"/>
                  <a:pt x="11311496" y="4941467"/>
                  <a:pt x="11291296" y="4941467"/>
                </a:cubicBezTo>
                <a:cubicBezTo>
                  <a:pt x="11271096" y="4941467"/>
                  <a:pt x="11254720" y="4925091"/>
                  <a:pt x="11254720" y="4904891"/>
                </a:cubicBezTo>
                <a:cubicBezTo>
                  <a:pt x="11254720" y="4884691"/>
                  <a:pt x="11271096" y="4868315"/>
                  <a:pt x="11291296" y="4868315"/>
                </a:cubicBezTo>
                <a:close/>
                <a:moveTo>
                  <a:pt x="11070615" y="4868315"/>
                </a:moveTo>
                <a:cubicBezTo>
                  <a:pt x="11090815" y="4868315"/>
                  <a:pt x="11107191" y="4884691"/>
                  <a:pt x="11107191" y="4904891"/>
                </a:cubicBezTo>
                <a:cubicBezTo>
                  <a:pt x="11107191" y="4925091"/>
                  <a:pt x="11090815" y="4941467"/>
                  <a:pt x="11070615" y="4941467"/>
                </a:cubicBezTo>
                <a:cubicBezTo>
                  <a:pt x="11050415" y="4941467"/>
                  <a:pt x="11034039" y="4925091"/>
                  <a:pt x="11034039" y="4904891"/>
                </a:cubicBezTo>
                <a:cubicBezTo>
                  <a:pt x="11034039" y="4884691"/>
                  <a:pt x="11050415" y="4868315"/>
                  <a:pt x="11070615" y="4868315"/>
                </a:cubicBezTo>
                <a:close/>
                <a:moveTo>
                  <a:pt x="10849934" y="4868315"/>
                </a:moveTo>
                <a:cubicBezTo>
                  <a:pt x="10870134" y="4868315"/>
                  <a:pt x="10886510" y="4884691"/>
                  <a:pt x="10886510" y="4904891"/>
                </a:cubicBezTo>
                <a:cubicBezTo>
                  <a:pt x="10886510" y="4925091"/>
                  <a:pt x="10870134" y="4941467"/>
                  <a:pt x="10849934" y="4941467"/>
                </a:cubicBezTo>
                <a:cubicBezTo>
                  <a:pt x="10829734" y="4941467"/>
                  <a:pt x="10813358" y="4925091"/>
                  <a:pt x="10813358" y="4904891"/>
                </a:cubicBezTo>
                <a:cubicBezTo>
                  <a:pt x="10813358" y="4884691"/>
                  <a:pt x="10829734" y="4868315"/>
                  <a:pt x="10849934" y="4868315"/>
                </a:cubicBezTo>
                <a:close/>
                <a:moveTo>
                  <a:pt x="10629253" y="4868315"/>
                </a:moveTo>
                <a:cubicBezTo>
                  <a:pt x="10649453" y="4868315"/>
                  <a:pt x="10665829" y="4884691"/>
                  <a:pt x="10665829" y="4904891"/>
                </a:cubicBezTo>
                <a:cubicBezTo>
                  <a:pt x="10665829" y="4925091"/>
                  <a:pt x="10649453" y="4941467"/>
                  <a:pt x="10629253" y="4941467"/>
                </a:cubicBezTo>
                <a:cubicBezTo>
                  <a:pt x="10609053" y="4941467"/>
                  <a:pt x="10592677" y="4925091"/>
                  <a:pt x="10592677" y="4904891"/>
                </a:cubicBezTo>
                <a:cubicBezTo>
                  <a:pt x="10592677" y="4884691"/>
                  <a:pt x="10609053" y="4868315"/>
                  <a:pt x="10629253" y="4868315"/>
                </a:cubicBezTo>
                <a:close/>
                <a:moveTo>
                  <a:pt x="10408572" y="4868315"/>
                </a:moveTo>
                <a:cubicBezTo>
                  <a:pt x="10428772" y="4868315"/>
                  <a:pt x="10445148" y="4884691"/>
                  <a:pt x="10445148" y="4904891"/>
                </a:cubicBezTo>
                <a:cubicBezTo>
                  <a:pt x="10445148" y="4925091"/>
                  <a:pt x="10428772" y="4941467"/>
                  <a:pt x="10408572" y="4941467"/>
                </a:cubicBezTo>
                <a:cubicBezTo>
                  <a:pt x="10388372" y="4941467"/>
                  <a:pt x="10371996" y="4925091"/>
                  <a:pt x="10371996" y="4904891"/>
                </a:cubicBezTo>
                <a:cubicBezTo>
                  <a:pt x="10371996" y="4884691"/>
                  <a:pt x="10388372" y="4868315"/>
                  <a:pt x="10408572" y="4868315"/>
                </a:cubicBezTo>
                <a:close/>
                <a:moveTo>
                  <a:pt x="10187891" y="4868315"/>
                </a:moveTo>
                <a:cubicBezTo>
                  <a:pt x="10208091" y="4868315"/>
                  <a:pt x="10224467" y="4884691"/>
                  <a:pt x="10224467" y="4904891"/>
                </a:cubicBezTo>
                <a:cubicBezTo>
                  <a:pt x="10224467" y="4925091"/>
                  <a:pt x="10208091" y="4941467"/>
                  <a:pt x="10187891" y="4941467"/>
                </a:cubicBezTo>
                <a:cubicBezTo>
                  <a:pt x="10167691" y="4941467"/>
                  <a:pt x="10151315" y="4925091"/>
                  <a:pt x="10151315" y="4904891"/>
                </a:cubicBezTo>
                <a:cubicBezTo>
                  <a:pt x="10151315" y="4884691"/>
                  <a:pt x="10167691" y="4868315"/>
                  <a:pt x="10187891" y="4868315"/>
                </a:cubicBezTo>
                <a:close/>
                <a:moveTo>
                  <a:pt x="9967210" y="4868315"/>
                </a:moveTo>
                <a:cubicBezTo>
                  <a:pt x="9987410" y="4868315"/>
                  <a:pt x="10003786" y="4884691"/>
                  <a:pt x="10003786" y="4904891"/>
                </a:cubicBezTo>
                <a:cubicBezTo>
                  <a:pt x="10003786" y="4925091"/>
                  <a:pt x="9987410" y="4941467"/>
                  <a:pt x="9967210" y="4941467"/>
                </a:cubicBezTo>
                <a:cubicBezTo>
                  <a:pt x="9947010" y="4941467"/>
                  <a:pt x="9930634" y="4925091"/>
                  <a:pt x="9930634" y="4904891"/>
                </a:cubicBezTo>
                <a:cubicBezTo>
                  <a:pt x="9930634" y="4884691"/>
                  <a:pt x="9947010" y="4868315"/>
                  <a:pt x="9967210" y="4868315"/>
                </a:cubicBezTo>
                <a:close/>
                <a:moveTo>
                  <a:pt x="9746529" y="4868315"/>
                </a:moveTo>
                <a:cubicBezTo>
                  <a:pt x="9766729" y="4868315"/>
                  <a:pt x="9783105" y="4884691"/>
                  <a:pt x="9783105" y="4904891"/>
                </a:cubicBezTo>
                <a:cubicBezTo>
                  <a:pt x="9783105" y="4925091"/>
                  <a:pt x="9766729" y="4941467"/>
                  <a:pt x="9746529" y="4941467"/>
                </a:cubicBezTo>
                <a:cubicBezTo>
                  <a:pt x="9726329" y="4941467"/>
                  <a:pt x="9709953" y="4925091"/>
                  <a:pt x="9709953" y="4904891"/>
                </a:cubicBezTo>
                <a:cubicBezTo>
                  <a:pt x="9709953" y="4884691"/>
                  <a:pt x="9726329" y="4868315"/>
                  <a:pt x="9746529" y="4868315"/>
                </a:cubicBezTo>
                <a:close/>
                <a:moveTo>
                  <a:pt x="9525848" y="4868315"/>
                </a:moveTo>
                <a:cubicBezTo>
                  <a:pt x="9546048" y="4868315"/>
                  <a:pt x="9562424" y="4884691"/>
                  <a:pt x="9562424" y="4904891"/>
                </a:cubicBezTo>
                <a:cubicBezTo>
                  <a:pt x="9562424" y="4925091"/>
                  <a:pt x="9546048" y="4941467"/>
                  <a:pt x="9525848" y="4941467"/>
                </a:cubicBezTo>
                <a:cubicBezTo>
                  <a:pt x="9505648" y="4941467"/>
                  <a:pt x="9489272" y="4925091"/>
                  <a:pt x="9489272" y="4904891"/>
                </a:cubicBezTo>
                <a:cubicBezTo>
                  <a:pt x="9489272" y="4884691"/>
                  <a:pt x="9505648" y="4868315"/>
                  <a:pt x="9525848" y="4868315"/>
                </a:cubicBezTo>
                <a:close/>
                <a:moveTo>
                  <a:pt x="9305167" y="4868315"/>
                </a:moveTo>
                <a:cubicBezTo>
                  <a:pt x="9325367" y="4868315"/>
                  <a:pt x="9341743" y="4884691"/>
                  <a:pt x="9341743" y="4904891"/>
                </a:cubicBezTo>
                <a:cubicBezTo>
                  <a:pt x="9341743" y="4925091"/>
                  <a:pt x="9325367" y="4941467"/>
                  <a:pt x="9305167" y="4941467"/>
                </a:cubicBezTo>
                <a:cubicBezTo>
                  <a:pt x="9284967" y="4941467"/>
                  <a:pt x="9268591" y="4925091"/>
                  <a:pt x="9268591" y="4904891"/>
                </a:cubicBezTo>
                <a:cubicBezTo>
                  <a:pt x="9268591" y="4884691"/>
                  <a:pt x="9284967" y="4868315"/>
                  <a:pt x="9305167" y="4868315"/>
                </a:cubicBezTo>
                <a:close/>
                <a:moveTo>
                  <a:pt x="9084486" y="4868315"/>
                </a:moveTo>
                <a:cubicBezTo>
                  <a:pt x="9104686" y="4868315"/>
                  <a:pt x="9121062" y="4884691"/>
                  <a:pt x="9121062" y="4904891"/>
                </a:cubicBezTo>
                <a:cubicBezTo>
                  <a:pt x="9121062" y="4925091"/>
                  <a:pt x="9104686" y="4941467"/>
                  <a:pt x="9084486" y="4941467"/>
                </a:cubicBezTo>
                <a:cubicBezTo>
                  <a:pt x="9064286" y="4941467"/>
                  <a:pt x="9047910" y="4925091"/>
                  <a:pt x="9047910" y="4904891"/>
                </a:cubicBezTo>
                <a:cubicBezTo>
                  <a:pt x="9047910" y="4884691"/>
                  <a:pt x="9064286" y="4868315"/>
                  <a:pt x="9084486" y="4868315"/>
                </a:cubicBezTo>
                <a:close/>
                <a:moveTo>
                  <a:pt x="8863805" y="4868315"/>
                </a:moveTo>
                <a:cubicBezTo>
                  <a:pt x="8884005" y="4868315"/>
                  <a:pt x="8900381" y="4884691"/>
                  <a:pt x="8900381" y="4904891"/>
                </a:cubicBezTo>
                <a:cubicBezTo>
                  <a:pt x="8900381" y="4925091"/>
                  <a:pt x="8884005" y="4941467"/>
                  <a:pt x="8863805" y="4941467"/>
                </a:cubicBezTo>
                <a:cubicBezTo>
                  <a:pt x="8843605" y="4941467"/>
                  <a:pt x="8827229" y="4925091"/>
                  <a:pt x="8827229" y="4904891"/>
                </a:cubicBezTo>
                <a:cubicBezTo>
                  <a:pt x="8827229" y="4884691"/>
                  <a:pt x="8843605" y="4868315"/>
                  <a:pt x="8863805" y="4868315"/>
                </a:cubicBezTo>
                <a:close/>
                <a:moveTo>
                  <a:pt x="8643124" y="4868315"/>
                </a:moveTo>
                <a:cubicBezTo>
                  <a:pt x="8663324" y="4868315"/>
                  <a:pt x="8679700" y="4884691"/>
                  <a:pt x="8679700" y="4904891"/>
                </a:cubicBezTo>
                <a:cubicBezTo>
                  <a:pt x="8679700" y="4925091"/>
                  <a:pt x="8663324" y="4941467"/>
                  <a:pt x="8643124" y="4941467"/>
                </a:cubicBezTo>
                <a:cubicBezTo>
                  <a:pt x="8622924" y="4941467"/>
                  <a:pt x="8606548" y="4925091"/>
                  <a:pt x="8606548" y="4904891"/>
                </a:cubicBezTo>
                <a:cubicBezTo>
                  <a:pt x="8606548" y="4884691"/>
                  <a:pt x="8622924" y="4868315"/>
                  <a:pt x="8643124" y="4868315"/>
                </a:cubicBezTo>
                <a:close/>
                <a:moveTo>
                  <a:pt x="8422443" y="4868315"/>
                </a:moveTo>
                <a:cubicBezTo>
                  <a:pt x="8442643" y="4868315"/>
                  <a:pt x="8459019" y="4884691"/>
                  <a:pt x="8459019" y="4904891"/>
                </a:cubicBezTo>
                <a:cubicBezTo>
                  <a:pt x="8459019" y="4925091"/>
                  <a:pt x="8442643" y="4941467"/>
                  <a:pt x="8422443" y="4941467"/>
                </a:cubicBezTo>
                <a:cubicBezTo>
                  <a:pt x="8402243" y="4941467"/>
                  <a:pt x="8385867" y="4925091"/>
                  <a:pt x="8385867" y="4904891"/>
                </a:cubicBezTo>
                <a:cubicBezTo>
                  <a:pt x="8385867" y="4884691"/>
                  <a:pt x="8402243" y="4868315"/>
                  <a:pt x="8422443" y="4868315"/>
                </a:cubicBezTo>
                <a:close/>
                <a:moveTo>
                  <a:pt x="8201762" y="4868315"/>
                </a:moveTo>
                <a:cubicBezTo>
                  <a:pt x="8221962" y="4868315"/>
                  <a:pt x="8238338" y="4884691"/>
                  <a:pt x="8238338" y="4904891"/>
                </a:cubicBezTo>
                <a:cubicBezTo>
                  <a:pt x="8238338" y="4925091"/>
                  <a:pt x="8221962" y="4941467"/>
                  <a:pt x="8201762" y="4941467"/>
                </a:cubicBezTo>
                <a:cubicBezTo>
                  <a:pt x="8181562" y="4941467"/>
                  <a:pt x="8165186" y="4925091"/>
                  <a:pt x="8165186" y="4904891"/>
                </a:cubicBezTo>
                <a:cubicBezTo>
                  <a:pt x="8165186" y="4884691"/>
                  <a:pt x="8181562" y="4868315"/>
                  <a:pt x="8201762" y="4868315"/>
                </a:cubicBezTo>
                <a:close/>
                <a:moveTo>
                  <a:pt x="7981081" y="4868315"/>
                </a:moveTo>
                <a:cubicBezTo>
                  <a:pt x="8001281" y="4868315"/>
                  <a:pt x="8017657" y="4884691"/>
                  <a:pt x="8017657" y="4904891"/>
                </a:cubicBezTo>
                <a:cubicBezTo>
                  <a:pt x="8017657" y="4925091"/>
                  <a:pt x="8001281" y="4941467"/>
                  <a:pt x="7981081" y="4941467"/>
                </a:cubicBezTo>
                <a:cubicBezTo>
                  <a:pt x="7960881" y="4941467"/>
                  <a:pt x="7944505" y="4925091"/>
                  <a:pt x="7944505" y="4904891"/>
                </a:cubicBezTo>
                <a:cubicBezTo>
                  <a:pt x="7944505" y="4884691"/>
                  <a:pt x="7960881" y="4868315"/>
                  <a:pt x="7981081" y="4868315"/>
                </a:cubicBezTo>
                <a:close/>
                <a:moveTo>
                  <a:pt x="7760400" y="4868315"/>
                </a:moveTo>
                <a:cubicBezTo>
                  <a:pt x="7780600" y="4868315"/>
                  <a:pt x="7796976" y="4884691"/>
                  <a:pt x="7796976" y="4904891"/>
                </a:cubicBezTo>
                <a:cubicBezTo>
                  <a:pt x="7796976" y="4925091"/>
                  <a:pt x="7780600" y="4941467"/>
                  <a:pt x="7760400" y="4941467"/>
                </a:cubicBezTo>
                <a:cubicBezTo>
                  <a:pt x="7740200" y="4941467"/>
                  <a:pt x="7723824" y="4925091"/>
                  <a:pt x="7723824" y="4904891"/>
                </a:cubicBezTo>
                <a:cubicBezTo>
                  <a:pt x="7723824" y="4884691"/>
                  <a:pt x="7740200" y="4868315"/>
                  <a:pt x="7760400" y="4868315"/>
                </a:cubicBezTo>
                <a:close/>
                <a:moveTo>
                  <a:pt x="7539719" y="4868315"/>
                </a:moveTo>
                <a:cubicBezTo>
                  <a:pt x="7559919" y="4868315"/>
                  <a:pt x="7576295" y="4884691"/>
                  <a:pt x="7576295" y="4904891"/>
                </a:cubicBezTo>
                <a:cubicBezTo>
                  <a:pt x="7576295" y="4925091"/>
                  <a:pt x="7559919" y="4941467"/>
                  <a:pt x="7539719" y="4941467"/>
                </a:cubicBezTo>
                <a:cubicBezTo>
                  <a:pt x="7519519" y="4941467"/>
                  <a:pt x="7503143" y="4925091"/>
                  <a:pt x="7503143" y="4904891"/>
                </a:cubicBezTo>
                <a:cubicBezTo>
                  <a:pt x="7503143" y="4884691"/>
                  <a:pt x="7519519" y="4868315"/>
                  <a:pt x="7539719" y="4868315"/>
                </a:cubicBezTo>
                <a:close/>
                <a:moveTo>
                  <a:pt x="7319038" y="4868315"/>
                </a:moveTo>
                <a:cubicBezTo>
                  <a:pt x="7339238" y="4868315"/>
                  <a:pt x="7355614" y="4884691"/>
                  <a:pt x="7355614" y="4904891"/>
                </a:cubicBezTo>
                <a:cubicBezTo>
                  <a:pt x="7355614" y="4925091"/>
                  <a:pt x="7339238" y="4941467"/>
                  <a:pt x="7319038" y="4941467"/>
                </a:cubicBezTo>
                <a:cubicBezTo>
                  <a:pt x="7298838" y="4941467"/>
                  <a:pt x="7282462" y="4925091"/>
                  <a:pt x="7282462" y="4904891"/>
                </a:cubicBezTo>
                <a:cubicBezTo>
                  <a:pt x="7282462" y="4884691"/>
                  <a:pt x="7298838" y="4868315"/>
                  <a:pt x="7319038" y="4868315"/>
                </a:cubicBezTo>
                <a:close/>
                <a:moveTo>
                  <a:pt x="7098357" y="4868315"/>
                </a:moveTo>
                <a:cubicBezTo>
                  <a:pt x="7118557" y="4868315"/>
                  <a:pt x="7134933" y="4884691"/>
                  <a:pt x="7134933" y="4904891"/>
                </a:cubicBezTo>
                <a:cubicBezTo>
                  <a:pt x="7134933" y="4925091"/>
                  <a:pt x="7118557" y="4941467"/>
                  <a:pt x="7098357" y="4941467"/>
                </a:cubicBezTo>
                <a:cubicBezTo>
                  <a:pt x="7078157" y="4941467"/>
                  <a:pt x="7061781" y="4925091"/>
                  <a:pt x="7061781" y="4904891"/>
                </a:cubicBezTo>
                <a:cubicBezTo>
                  <a:pt x="7061781" y="4884691"/>
                  <a:pt x="7078157" y="4868315"/>
                  <a:pt x="7098357" y="4868315"/>
                </a:cubicBezTo>
                <a:close/>
                <a:moveTo>
                  <a:pt x="6877676" y="4868315"/>
                </a:moveTo>
                <a:cubicBezTo>
                  <a:pt x="6897876" y="4868315"/>
                  <a:pt x="6914252" y="4884691"/>
                  <a:pt x="6914252" y="4904891"/>
                </a:cubicBezTo>
                <a:cubicBezTo>
                  <a:pt x="6914252" y="4925091"/>
                  <a:pt x="6897876" y="4941467"/>
                  <a:pt x="6877676" y="4941467"/>
                </a:cubicBezTo>
                <a:cubicBezTo>
                  <a:pt x="6857476" y="4941467"/>
                  <a:pt x="6841100" y="4925091"/>
                  <a:pt x="6841100" y="4904891"/>
                </a:cubicBezTo>
                <a:cubicBezTo>
                  <a:pt x="6841100" y="4884691"/>
                  <a:pt x="6857476" y="4868315"/>
                  <a:pt x="6877676" y="4868315"/>
                </a:cubicBezTo>
                <a:close/>
                <a:moveTo>
                  <a:pt x="6656995" y="4868315"/>
                </a:moveTo>
                <a:cubicBezTo>
                  <a:pt x="6677195" y="4868315"/>
                  <a:pt x="6693571" y="4884691"/>
                  <a:pt x="6693571" y="4904891"/>
                </a:cubicBezTo>
                <a:cubicBezTo>
                  <a:pt x="6693571" y="4925091"/>
                  <a:pt x="6677195" y="4941467"/>
                  <a:pt x="6656995" y="4941467"/>
                </a:cubicBezTo>
                <a:cubicBezTo>
                  <a:pt x="6636795" y="4941467"/>
                  <a:pt x="6620419" y="4925091"/>
                  <a:pt x="6620419" y="4904891"/>
                </a:cubicBezTo>
                <a:cubicBezTo>
                  <a:pt x="6620419" y="4884691"/>
                  <a:pt x="6636795" y="4868315"/>
                  <a:pt x="6656995" y="4868315"/>
                </a:cubicBezTo>
                <a:close/>
                <a:moveTo>
                  <a:pt x="6436314" y="4868315"/>
                </a:moveTo>
                <a:cubicBezTo>
                  <a:pt x="6456514" y="4868315"/>
                  <a:pt x="6472890" y="4884691"/>
                  <a:pt x="6472890" y="4904891"/>
                </a:cubicBezTo>
                <a:cubicBezTo>
                  <a:pt x="6472890" y="4925091"/>
                  <a:pt x="6456514" y="4941467"/>
                  <a:pt x="6436314" y="4941467"/>
                </a:cubicBezTo>
                <a:cubicBezTo>
                  <a:pt x="6416114" y="4941467"/>
                  <a:pt x="6399738" y="4925091"/>
                  <a:pt x="6399738" y="4904891"/>
                </a:cubicBezTo>
                <a:cubicBezTo>
                  <a:pt x="6399738" y="4884691"/>
                  <a:pt x="6416114" y="4868315"/>
                  <a:pt x="6436314" y="4868315"/>
                </a:cubicBezTo>
                <a:close/>
                <a:moveTo>
                  <a:pt x="6215633" y="4868315"/>
                </a:moveTo>
                <a:cubicBezTo>
                  <a:pt x="6235833" y="4868315"/>
                  <a:pt x="6252209" y="4884691"/>
                  <a:pt x="6252209" y="4904891"/>
                </a:cubicBezTo>
                <a:cubicBezTo>
                  <a:pt x="6252209" y="4925091"/>
                  <a:pt x="6235833" y="4941467"/>
                  <a:pt x="6215633" y="4941467"/>
                </a:cubicBezTo>
                <a:cubicBezTo>
                  <a:pt x="6195433" y="4941467"/>
                  <a:pt x="6179057" y="4925091"/>
                  <a:pt x="6179057" y="4904891"/>
                </a:cubicBezTo>
                <a:cubicBezTo>
                  <a:pt x="6179057" y="4884691"/>
                  <a:pt x="6195433" y="4868315"/>
                  <a:pt x="6215633" y="4868315"/>
                </a:cubicBezTo>
                <a:close/>
                <a:moveTo>
                  <a:pt x="5994952" y="4868315"/>
                </a:moveTo>
                <a:cubicBezTo>
                  <a:pt x="6015152" y="4868315"/>
                  <a:pt x="6031528" y="4884691"/>
                  <a:pt x="6031528" y="4904891"/>
                </a:cubicBezTo>
                <a:cubicBezTo>
                  <a:pt x="6031528" y="4925091"/>
                  <a:pt x="6015152" y="4941467"/>
                  <a:pt x="5994952" y="4941467"/>
                </a:cubicBezTo>
                <a:cubicBezTo>
                  <a:pt x="5974752" y="4941467"/>
                  <a:pt x="5958376" y="4925091"/>
                  <a:pt x="5958376" y="4904891"/>
                </a:cubicBezTo>
                <a:cubicBezTo>
                  <a:pt x="5958376" y="4884691"/>
                  <a:pt x="5974752" y="4868315"/>
                  <a:pt x="5994952" y="4868315"/>
                </a:cubicBezTo>
                <a:close/>
                <a:moveTo>
                  <a:pt x="5774272" y="4868315"/>
                </a:moveTo>
                <a:cubicBezTo>
                  <a:pt x="5794472" y="4868315"/>
                  <a:pt x="5810848" y="4884691"/>
                  <a:pt x="5810848" y="4904891"/>
                </a:cubicBezTo>
                <a:cubicBezTo>
                  <a:pt x="5810848" y="4925091"/>
                  <a:pt x="5794472" y="4941467"/>
                  <a:pt x="5774272" y="4941467"/>
                </a:cubicBezTo>
                <a:cubicBezTo>
                  <a:pt x="5754073" y="4941467"/>
                  <a:pt x="5737697" y="4925091"/>
                  <a:pt x="5737697" y="4904891"/>
                </a:cubicBezTo>
                <a:cubicBezTo>
                  <a:pt x="5737697" y="4884691"/>
                  <a:pt x="5754073" y="4868315"/>
                  <a:pt x="5774272" y="4868315"/>
                </a:cubicBezTo>
                <a:close/>
                <a:moveTo>
                  <a:pt x="5553593" y="4868315"/>
                </a:moveTo>
                <a:cubicBezTo>
                  <a:pt x="5573793" y="4868315"/>
                  <a:pt x="5590169" y="4884691"/>
                  <a:pt x="5590169" y="4904891"/>
                </a:cubicBezTo>
                <a:cubicBezTo>
                  <a:pt x="5590169" y="4925091"/>
                  <a:pt x="5573793" y="4941467"/>
                  <a:pt x="5553593" y="4941467"/>
                </a:cubicBezTo>
                <a:cubicBezTo>
                  <a:pt x="5533393" y="4941467"/>
                  <a:pt x="5517018" y="4925091"/>
                  <a:pt x="5517018" y="4904891"/>
                </a:cubicBezTo>
                <a:cubicBezTo>
                  <a:pt x="5517018" y="4884691"/>
                  <a:pt x="5533393" y="4868315"/>
                  <a:pt x="5553593" y="4868315"/>
                </a:cubicBezTo>
                <a:close/>
                <a:moveTo>
                  <a:pt x="5332913" y="4868315"/>
                </a:moveTo>
                <a:cubicBezTo>
                  <a:pt x="5353113" y="4868315"/>
                  <a:pt x="5369490" y="4884691"/>
                  <a:pt x="5369490" y="4904891"/>
                </a:cubicBezTo>
                <a:cubicBezTo>
                  <a:pt x="5369490" y="4925091"/>
                  <a:pt x="5353113" y="4941467"/>
                  <a:pt x="5332913" y="4941467"/>
                </a:cubicBezTo>
                <a:cubicBezTo>
                  <a:pt x="5312714" y="4941467"/>
                  <a:pt x="5296337" y="4925091"/>
                  <a:pt x="5296337" y="4904891"/>
                </a:cubicBezTo>
                <a:cubicBezTo>
                  <a:pt x="5296337" y="4884691"/>
                  <a:pt x="5312714" y="4868315"/>
                  <a:pt x="5332913" y="4868315"/>
                </a:cubicBezTo>
                <a:close/>
                <a:moveTo>
                  <a:pt x="5112230" y="4868315"/>
                </a:moveTo>
                <a:cubicBezTo>
                  <a:pt x="5132433" y="4868315"/>
                  <a:pt x="5148807" y="4884691"/>
                  <a:pt x="5148807" y="4904891"/>
                </a:cubicBezTo>
                <a:cubicBezTo>
                  <a:pt x="5148807" y="4925091"/>
                  <a:pt x="5132433" y="4941467"/>
                  <a:pt x="5112230" y="4941467"/>
                </a:cubicBezTo>
                <a:cubicBezTo>
                  <a:pt x="5092030" y="4941467"/>
                  <a:pt x="5075655" y="4925091"/>
                  <a:pt x="5075655" y="4904891"/>
                </a:cubicBezTo>
                <a:cubicBezTo>
                  <a:pt x="5075655" y="4884691"/>
                  <a:pt x="5092030" y="4868315"/>
                  <a:pt x="5112230" y="4868315"/>
                </a:cubicBezTo>
                <a:close/>
                <a:moveTo>
                  <a:pt x="4891552" y="4868315"/>
                </a:moveTo>
                <a:cubicBezTo>
                  <a:pt x="4911751" y="4868315"/>
                  <a:pt x="4928127" y="4884691"/>
                  <a:pt x="4928127" y="4904891"/>
                </a:cubicBezTo>
                <a:cubicBezTo>
                  <a:pt x="4928127" y="4925091"/>
                  <a:pt x="4911751" y="4941467"/>
                  <a:pt x="4891552" y="4941467"/>
                </a:cubicBezTo>
                <a:cubicBezTo>
                  <a:pt x="4871352" y="4941467"/>
                  <a:pt x="4854975" y="4925091"/>
                  <a:pt x="4854975" y="4904891"/>
                </a:cubicBezTo>
                <a:cubicBezTo>
                  <a:pt x="4854975" y="4884691"/>
                  <a:pt x="4871352" y="4868315"/>
                  <a:pt x="4891552" y="4868315"/>
                </a:cubicBezTo>
                <a:close/>
                <a:moveTo>
                  <a:pt x="4670871" y="4868315"/>
                </a:moveTo>
                <a:cubicBezTo>
                  <a:pt x="4691070" y="4868315"/>
                  <a:pt x="4707447" y="4884691"/>
                  <a:pt x="4707447" y="4904891"/>
                </a:cubicBezTo>
                <a:cubicBezTo>
                  <a:pt x="4707447" y="4925091"/>
                  <a:pt x="4691070" y="4941467"/>
                  <a:pt x="4670871" y="4941467"/>
                </a:cubicBezTo>
                <a:cubicBezTo>
                  <a:pt x="4650672" y="4941467"/>
                  <a:pt x="4634295" y="4925091"/>
                  <a:pt x="4634295" y="4904891"/>
                </a:cubicBezTo>
                <a:cubicBezTo>
                  <a:pt x="4634295" y="4884691"/>
                  <a:pt x="4650672" y="4868315"/>
                  <a:pt x="4670871" y="4868315"/>
                </a:cubicBezTo>
                <a:close/>
                <a:moveTo>
                  <a:pt x="4450188" y="4868315"/>
                </a:moveTo>
                <a:cubicBezTo>
                  <a:pt x="4470390" y="4868315"/>
                  <a:pt x="4486764" y="4884691"/>
                  <a:pt x="4486764" y="4904891"/>
                </a:cubicBezTo>
                <a:cubicBezTo>
                  <a:pt x="4486764" y="4925091"/>
                  <a:pt x="4470390" y="4941467"/>
                  <a:pt x="4450188" y="4941467"/>
                </a:cubicBezTo>
                <a:cubicBezTo>
                  <a:pt x="4429988" y="4941467"/>
                  <a:pt x="4413613" y="4925091"/>
                  <a:pt x="4413613" y="4904891"/>
                </a:cubicBezTo>
                <a:cubicBezTo>
                  <a:pt x="4413613" y="4884691"/>
                  <a:pt x="4429988" y="4868315"/>
                  <a:pt x="4450188" y="4868315"/>
                </a:cubicBezTo>
                <a:close/>
                <a:moveTo>
                  <a:pt x="4229507" y="4868315"/>
                </a:moveTo>
                <a:cubicBezTo>
                  <a:pt x="4249708" y="4868315"/>
                  <a:pt x="4266084" y="4884691"/>
                  <a:pt x="4266084" y="4904891"/>
                </a:cubicBezTo>
                <a:cubicBezTo>
                  <a:pt x="4266084" y="4925091"/>
                  <a:pt x="4249708" y="4941467"/>
                  <a:pt x="4229507" y="4941467"/>
                </a:cubicBezTo>
                <a:cubicBezTo>
                  <a:pt x="4209307" y="4941467"/>
                  <a:pt x="4192931" y="4925091"/>
                  <a:pt x="4192931" y="4904891"/>
                </a:cubicBezTo>
                <a:cubicBezTo>
                  <a:pt x="4192931" y="4884691"/>
                  <a:pt x="4209307" y="4868315"/>
                  <a:pt x="4229507" y="4868315"/>
                </a:cubicBezTo>
                <a:close/>
                <a:moveTo>
                  <a:pt x="4008847" y="4868315"/>
                </a:moveTo>
                <a:cubicBezTo>
                  <a:pt x="4029045" y="4868315"/>
                  <a:pt x="4045426" y="4884691"/>
                  <a:pt x="4045426" y="4904891"/>
                </a:cubicBezTo>
                <a:cubicBezTo>
                  <a:pt x="4045426" y="4925091"/>
                  <a:pt x="4029045" y="4941467"/>
                  <a:pt x="4008847" y="4941467"/>
                </a:cubicBezTo>
                <a:cubicBezTo>
                  <a:pt x="3988642" y="4941467"/>
                  <a:pt x="3972267" y="4925091"/>
                  <a:pt x="3972267" y="4904891"/>
                </a:cubicBezTo>
                <a:cubicBezTo>
                  <a:pt x="3972267" y="4884691"/>
                  <a:pt x="3988642" y="4868315"/>
                  <a:pt x="4008847" y="4868315"/>
                </a:cubicBezTo>
                <a:close/>
                <a:moveTo>
                  <a:pt x="3788165" y="4868315"/>
                </a:moveTo>
                <a:cubicBezTo>
                  <a:pt x="3808367" y="4868315"/>
                  <a:pt x="3824738" y="4884691"/>
                  <a:pt x="3824738" y="4904891"/>
                </a:cubicBezTo>
                <a:cubicBezTo>
                  <a:pt x="3824738" y="4925091"/>
                  <a:pt x="3808367" y="4941467"/>
                  <a:pt x="3788165" y="4941467"/>
                </a:cubicBezTo>
                <a:cubicBezTo>
                  <a:pt x="3767965" y="4941467"/>
                  <a:pt x="3751588" y="4925091"/>
                  <a:pt x="3751588" y="4904891"/>
                </a:cubicBezTo>
                <a:cubicBezTo>
                  <a:pt x="3751588" y="4884691"/>
                  <a:pt x="3767965" y="4868315"/>
                  <a:pt x="3788165" y="4868315"/>
                </a:cubicBezTo>
                <a:close/>
                <a:moveTo>
                  <a:pt x="3567479" y="4868315"/>
                </a:moveTo>
                <a:cubicBezTo>
                  <a:pt x="3587675" y="4868315"/>
                  <a:pt x="3604051" y="4884691"/>
                  <a:pt x="3604051" y="4904891"/>
                </a:cubicBezTo>
                <a:cubicBezTo>
                  <a:pt x="3604051" y="4925091"/>
                  <a:pt x="3587675" y="4941467"/>
                  <a:pt x="3567479" y="4941467"/>
                </a:cubicBezTo>
                <a:cubicBezTo>
                  <a:pt x="3547276" y="4941467"/>
                  <a:pt x="3530901" y="4925091"/>
                  <a:pt x="3530901" y="4904891"/>
                </a:cubicBezTo>
                <a:cubicBezTo>
                  <a:pt x="3530901" y="4884691"/>
                  <a:pt x="3547276" y="4868315"/>
                  <a:pt x="3567479" y="4868315"/>
                </a:cubicBezTo>
                <a:close/>
                <a:moveTo>
                  <a:pt x="3346801" y="4868315"/>
                </a:moveTo>
                <a:cubicBezTo>
                  <a:pt x="3367001" y="4868315"/>
                  <a:pt x="3383375" y="4884691"/>
                  <a:pt x="3383375" y="4904891"/>
                </a:cubicBezTo>
                <a:cubicBezTo>
                  <a:pt x="3383375" y="4925091"/>
                  <a:pt x="3367001" y="4941467"/>
                  <a:pt x="3346801" y="4941467"/>
                </a:cubicBezTo>
                <a:cubicBezTo>
                  <a:pt x="3326603" y="4941467"/>
                  <a:pt x="3310228" y="4925091"/>
                  <a:pt x="3310228" y="4904891"/>
                </a:cubicBezTo>
                <a:cubicBezTo>
                  <a:pt x="3310228" y="4884691"/>
                  <a:pt x="3326603" y="4868315"/>
                  <a:pt x="3346801" y="4868315"/>
                </a:cubicBezTo>
                <a:close/>
                <a:moveTo>
                  <a:pt x="3126126" y="4868315"/>
                </a:moveTo>
                <a:cubicBezTo>
                  <a:pt x="3146320" y="4868315"/>
                  <a:pt x="3162696" y="4884691"/>
                  <a:pt x="3162696" y="4904891"/>
                </a:cubicBezTo>
                <a:cubicBezTo>
                  <a:pt x="3162696" y="4925091"/>
                  <a:pt x="3146320" y="4941467"/>
                  <a:pt x="3126126" y="4941467"/>
                </a:cubicBezTo>
                <a:cubicBezTo>
                  <a:pt x="3105923" y="4941467"/>
                  <a:pt x="3089541" y="4925091"/>
                  <a:pt x="3089541" y="4904891"/>
                </a:cubicBezTo>
                <a:cubicBezTo>
                  <a:pt x="3089541" y="4884691"/>
                  <a:pt x="3105923" y="4868315"/>
                  <a:pt x="3126126" y="4868315"/>
                </a:cubicBezTo>
                <a:close/>
                <a:moveTo>
                  <a:pt x="2905436" y="4868315"/>
                </a:moveTo>
                <a:cubicBezTo>
                  <a:pt x="2925637" y="4868315"/>
                  <a:pt x="2942013" y="4884691"/>
                  <a:pt x="2942013" y="4904891"/>
                </a:cubicBezTo>
                <a:cubicBezTo>
                  <a:pt x="2942013" y="4925091"/>
                  <a:pt x="2925637" y="4941467"/>
                  <a:pt x="2905436" y="4941467"/>
                </a:cubicBezTo>
                <a:cubicBezTo>
                  <a:pt x="2885243" y="4941467"/>
                  <a:pt x="2868866" y="4925091"/>
                  <a:pt x="2868866" y="4904891"/>
                </a:cubicBezTo>
                <a:cubicBezTo>
                  <a:pt x="2868866" y="4884691"/>
                  <a:pt x="2885243" y="4868315"/>
                  <a:pt x="2905436" y="4868315"/>
                </a:cubicBezTo>
                <a:close/>
                <a:moveTo>
                  <a:pt x="2684758" y="4868315"/>
                </a:moveTo>
                <a:cubicBezTo>
                  <a:pt x="2704958" y="4868315"/>
                  <a:pt x="2721329" y="4884691"/>
                  <a:pt x="2721329" y="4904891"/>
                </a:cubicBezTo>
                <a:cubicBezTo>
                  <a:pt x="2721329" y="4925091"/>
                  <a:pt x="2704958" y="4941467"/>
                  <a:pt x="2684758" y="4941467"/>
                </a:cubicBezTo>
                <a:cubicBezTo>
                  <a:pt x="2664554" y="4941467"/>
                  <a:pt x="2648177" y="4925091"/>
                  <a:pt x="2648177" y="4904891"/>
                </a:cubicBezTo>
                <a:cubicBezTo>
                  <a:pt x="2648177" y="4884691"/>
                  <a:pt x="2664554" y="4868315"/>
                  <a:pt x="2684758" y="4868315"/>
                </a:cubicBezTo>
                <a:close/>
                <a:moveTo>
                  <a:pt x="2464071" y="4868315"/>
                </a:moveTo>
                <a:cubicBezTo>
                  <a:pt x="2484272" y="4868315"/>
                  <a:pt x="2500650" y="4884691"/>
                  <a:pt x="2500650" y="4904891"/>
                </a:cubicBezTo>
                <a:cubicBezTo>
                  <a:pt x="2500650" y="4925091"/>
                  <a:pt x="2484272" y="4941467"/>
                  <a:pt x="2464071" y="4941467"/>
                </a:cubicBezTo>
                <a:cubicBezTo>
                  <a:pt x="2443875" y="4941467"/>
                  <a:pt x="2427500" y="4925091"/>
                  <a:pt x="2427500" y="4904891"/>
                </a:cubicBezTo>
                <a:cubicBezTo>
                  <a:pt x="2427500" y="4884691"/>
                  <a:pt x="2443875" y="4868315"/>
                  <a:pt x="2464071" y="4868315"/>
                </a:cubicBezTo>
                <a:close/>
                <a:moveTo>
                  <a:pt x="2243393" y="4868315"/>
                </a:moveTo>
                <a:cubicBezTo>
                  <a:pt x="2263591" y="4868315"/>
                  <a:pt x="2279972" y="4884691"/>
                  <a:pt x="2279972" y="4904891"/>
                </a:cubicBezTo>
                <a:cubicBezTo>
                  <a:pt x="2279972" y="4925091"/>
                  <a:pt x="2263591" y="4941467"/>
                  <a:pt x="2243393" y="4941467"/>
                </a:cubicBezTo>
                <a:cubicBezTo>
                  <a:pt x="2223191" y="4941467"/>
                  <a:pt x="2206817" y="4925091"/>
                  <a:pt x="2206817" y="4904891"/>
                </a:cubicBezTo>
                <a:cubicBezTo>
                  <a:pt x="2206817" y="4884691"/>
                  <a:pt x="2223191" y="4868315"/>
                  <a:pt x="2243393" y="4868315"/>
                </a:cubicBezTo>
                <a:close/>
                <a:moveTo>
                  <a:pt x="2022713" y="4868315"/>
                </a:moveTo>
                <a:cubicBezTo>
                  <a:pt x="2042913" y="4868315"/>
                  <a:pt x="2059288" y="4884691"/>
                  <a:pt x="2059288" y="4904891"/>
                </a:cubicBezTo>
                <a:cubicBezTo>
                  <a:pt x="2059288" y="4925091"/>
                  <a:pt x="2042913" y="4941467"/>
                  <a:pt x="2022713" y="4941467"/>
                </a:cubicBezTo>
                <a:cubicBezTo>
                  <a:pt x="2002514" y="4941467"/>
                  <a:pt x="1986176" y="4925091"/>
                  <a:pt x="1986176" y="4904891"/>
                </a:cubicBezTo>
                <a:cubicBezTo>
                  <a:pt x="1986176" y="4884691"/>
                  <a:pt x="2002514" y="4868315"/>
                  <a:pt x="2022713" y="4868315"/>
                </a:cubicBezTo>
                <a:close/>
                <a:moveTo>
                  <a:pt x="1802067" y="4868315"/>
                </a:moveTo>
                <a:cubicBezTo>
                  <a:pt x="1822267" y="4868315"/>
                  <a:pt x="1838642" y="4884691"/>
                  <a:pt x="1838642" y="4904891"/>
                </a:cubicBezTo>
                <a:cubicBezTo>
                  <a:pt x="1838642" y="4925091"/>
                  <a:pt x="1822267" y="4941467"/>
                  <a:pt x="1802067" y="4941467"/>
                </a:cubicBezTo>
                <a:cubicBezTo>
                  <a:pt x="1781867" y="4941467"/>
                  <a:pt x="1765491" y="4925091"/>
                  <a:pt x="1765491" y="4904891"/>
                </a:cubicBezTo>
                <a:cubicBezTo>
                  <a:pt x="1765491" y="4884691"/>
                  <a:pt x="1781867" y="4868315"/>
                  <a:pt x="1802067" y="4868315"/>
                </a:cubicBezTo>
                <a:close/>
                <a:moveTo>
                  <a:pt x="1581381" y="4868315"/>
                </a:moveTo>
                <a:cubicBezTo>
                  <a:pt x="1601581" y="4868315"/>
                  <a:pt x="1617956" y="4884691"/>
                  <a:pt x="1617956" y="4904891"/>
                </a:cubicBezTo>
                <a:cubicBezTo>
                  <a:pt x="1617956" y="4925091"/>
                  <a:pt x="1601581" y="4941467"/>
                  <a:pt x="1581381" y="4941467"/>
                </a:cubicBezTo>
                <a:cubicBezTo>
                  <a:pt x="1561181" y="4941467"/>
                  <a:pt x="1544805" y="4925091"/>
                  <a:pt x="1544805" y="4904891"/>
                </a:cubicBezTo>
                <a:cubicBezTo>
                  <a:pt x="1544805" y="4884691"/>
                  <a:pt x="1561181" y="4868315"/>
                  <a:pt x="1581381" y="4868315"/>
                </a:cubicBezTo>
                <a:close/>
                <a:moveTo>
                  <a:pt x="1360695" y="4868315"/>
                </a:moveTo>
                <a:cubicBezTo>
                  <a:pt x="1380895" y="4868315"/>
                  <a:pt x="1397271" y="4884691"/>
                  <a:pt x="1397271" y="4904891"/>
                </a:cubicBezTo>
                <a:cubicBezTo>
                  <a:pt x="1397271" y="4925091"/>
                  <a:pt x="1380895" y="4941467"/>
                  <a:pt x="1360695" y="4941467"/>
                </a:cubicBezTo>
                <a:cubicBezTo>
                  <a:pt x="1340495" y="4941467"/>
                  <a:pt x="1324119" y="4925091"/>
                  <a:pt x="1324119" y="4904891"/>
                </a:cubicBezTo>
                <a:cubicBezTo>
                  <a:pt x="1324119" y="4884691"/>
                  <a:pt x="1340495" y="4868315"/>
                  <a:pt x="1360695" y="4868315"/>
                </a:cubicBezTo>
                <a:close/>
                <a:moveTo>
                  <a:pt x="1140009" y="4868315"/>
                </a:moveTo>
                <a:cubicBezTo>
                  <a:pt x="1160209" y="4868315"/>
                  <a:pt x="1176585" y="4884691"/>
                  <a:pt x="1176585" y="4904891"/>
                </a:cubicBezTo>
                <a:cubicBezTo>
                  <a:pt x="1176585" y="4925091"/>
                  <a:pt x="1160209" y="4941467"/>
                  <a:pt x="1140009" y="4941467"/>
                </a:cubicBezTo>
                <a:cubicBezTo>
                  <a:pt x="1119809" y="4941467"/>
                  <a:pt x="1103433" y="4925091"/>
                  <a:pt x="1103433" y="4904891"/>
                </a:cubicBezTo>
                <a:cubicBezTo>
                  <a:pt x="1103433" y="4884691"/>
                  <a:pt x="1119809" y="4868315"/>
                  <a:pt x="1140009" y="4868315"/>
                </a:cubicBezTo>
                <a:close/>
                <a:moveTo>
                  <a:pt x="919323" y="4868315"/>
                </a:moveTo>
                <a:cubicBezTo>
                  <a:pt x="939523" y="4868315"/>
                  <a:pt x="955899" y="4884691"/>
                  <a:pt x="955899" y="4904891"/>
                </a:cubicBezTo>
                <a:cubicBezTo>
                  <a:pt x="955899" y="4925091"/>
                  <a:pt x="939523" y="4941467"/>
                  <a:pt x="919323" y="4941467"/>
                </a:cubicBezTo>
                <a:cubicBezTo>
                  <a:pt x="899123" y="4941467"/>
                  <a:pt x="882747" y="4925091"/>
                  <a:pt x="882747" y="4904891"/>
                </a:cubicBezTo>
                <a:cubicBezTo>
                  <a:pt x="882747" y="4884691"/>
                  <a:pt x="899123" y="4868315"/>
                  <a:pt x="919323" y="4868315"/>
                </a:cubicBezTo>
                <a:close/>
                <a:moveTo>
                  <a:pt x="698637" y="4868315"/>
                </a:moveTo>
                <a:cubicBezTo>
                  <a:pt x="718837" y="4868315"/>
                  <a:pt x="735213" y="4884691"/>
                  <a:pt x="735213" y="4904891"/>
                </a:cubicBezTo>
                <a:cubicBezTo>
                  <a:pt x="735213" y="4925091"/>
                  <a:pt x="718837" y="4941467"/>
                  <a:pt x="698637" y="4941467"/>
                </a:cubicBezTo>
                <a:cubicBezTo>
                  <a:pt x="678437" y="4941467"/>
                  <a:pt x="662061" y="4925091"/>
                  <a:pt x="662061" y="4904891"/>
                </a:cubicBezTo>
                <a:cubicBezTo>
                  <a:pt x="662061" y="4884691"/>
                  <a:pt x="678437" y="4868315"/>
                  <a:pt x="698637" y="4868315"/>
                </a:cubicBezTo>
                <a:close/>
                <a:moveTo>
                  <a:pt x="477951" y="4868315"/>
                </a:moveTo>
                <a:cubicBezTo>
                  <a:pt x="498150" y="4868315"/>
                  <a:pt x="514527" y="4884691"/>
                  <a:pt x="514527" y="4904891"/>
                </a:cubicBezTo>
                <a:cubicBezTo>
                  <a:pt x="514527" y="4925091"/>
                  <a:pt x="498150" y="4941467"/>
                  <a:pt x="477951" y="4941467"/>
                </a:cubicBezTo>
                <a:cubicBezTo>
                  <a:pt x="457750" y="4941467"/>
                  <a:pt x="441375" y="4925091"/>
                  <a:pt x="441375" y="4904891"/>
                </a:cubicBezTo>
                <a:cubicBezTo>
                  <a:pt x="441375" y="4884691"/>
                  <a:pt x="457750" y="4868315"/>
                  <a:pt x="477951" y="4868315"/>
                </a:cubicBezTo>
                <a:close/>
                <a:moveTo>
                  <a:pt x="257264" y="4868315"/>
                </a:moveTo>
                <a:cubicBezTo>
                  <a:pt x="277464" y="4868315"/>
                  <a:pt x="293840" y="4884691"/>
                  <a:pt x="293840" y="4904891"/>
                </a:cubicBezTo>
                <a:cubicBezTo>
                  <a:pt x="293840" y="4925091"/>
                  <a:pt x="277464" y="4941467"/>
                  <a:pt x="257264" y="4941467"/>
                </a:cubicBezTo>
                <a:cubicBezTo>
                  <a:pt x="237064" y="4941467"/>
                  <a:pt x="220688" y="4925091"/>
                  <a:pt x="220688" y="4904891"/>
                </a:cubicBezTo>
                <a:cubicBezTo>
                  <a:pt x="220688" y="4884691"/>
                  <a:pt x="237064" y="4868315"/>
                  <a:pt x="257264" y="4868315"/>
                </a:cubicBezTo>
                <a:close/>
                <a:moveTo>
                  <a:pt x="36578" y="4868315"/>
                </a:moveTo>
                <a:cubicBezTo>
                  <a:pt x="56778" y="4868315"/>
                  <a:pt x="73154" y="4884691"/>
                  <a:pt x="73154" y="4904891"/>
                </a:cubicBezTo>
                <a:cubicBezTo>
                  <a:pt x="73154" y="4925091"/>
                  <a:pt x="56778" y="4941467"/>
                  <a:pt x="36578" y="4941467"/>
                </a:cubicBezTo>
                <a:cubicBezTo>
                  <a:pt x="16378" y="4941467"/>
                  <a:pt x="2" y="4925091"/>
                  <a:pt x="2" y="4904891"/>
                </a:cubicBezTo>
                <a:cubicBezTo>
                  <a:pt x="2" y="4884691"/>
                  <a:pt x="16378" y="4868315"/>
                  <a:pt x="36578" y="4868315"/>
                </a:cubicBezTo>
                <a:close/>
                <a:moveTo>
                  <a:pt x="11953343" y="4656649"/>
                </a:moveTo>
                <a:cubicBezTo>
                  <a:pt x="11973543" y="4656649"/>
                  <a:pt x="11989919" y="4673025"/>
                  <a:pt x="11989919" y="4693225"/>
                </a:cubicBezTo>
                <a:cubicBezTo>
                  <a:pt x="11989919" y="4713425"/>
                  <a:pt x="11973543" y="4729801"/>
                  <a:pt x="11953343" y="4729801"/>
                </a:cubicBezTo>
                <a:cubicBezTo>
                  <a:pt x="11933143" y="4729801"/>
                  <a:pt x="11916767" y="4713425"/>
                  <a:pt x="11916767" y="4693225"/>
                </a:cubicBezTo>
                <a:cubicBezTo>
                  <a:pt x="11916767" y="4673025"/>
                  <a:pt x="11933143" y="4656649"/>
                  <a:pt x="11953343" y="4656649"/>
                </a:cubicBezTo>
                <a:close/>
                <a:moveTo>
                  <a:pt x="11732658" y="4656649"/>
                </a:moveTo>
                <a:cubicBezTo>
                  <a:pt x="11752858" y="4656649"/>
                  <a:pt x="11769234" y="4673025"/>
                  <a:pt x="11769234" y="4693225"/>
                </a:cubicBezTo>
                <a:cubicBezTo>
                  <a:pt x="11769234" y="4713425"/>
                  <a:pt x="11752858" y="4729801"/>
                  <a:pt x="11732658" y="4729801"/>
                </a:cubicBezTo>
                <a:cubicBezTo>
                  <a:pt x="11712458" y="4729801"/>
                  <a:pt x="11696082" y="4713425"/>
                  <a:pt x="11696082" y="4693225"/>
                </a:cubicBezTo>
                <a:cubicBezTo>
                  <a:pt x="11696082" y="4673025"/>
                  <a:pt x="11712458" y="4656649"/>
                  <a:pt x="11732658" y="4656649"/>
                </a:cubicBezTo>
                <a:close/>
                <a:moveTo>
                  <a:pt x="11511977" y="4656649"/>
                </a:moveTo>
                <a:cubicBezTo>
                  <a:pt x="11532177" y="4656649"/>
                  <a:pt x="11548553" y="4673025"/>
                  <a:pt x="11548553" y="4693225"/>
                </a:cubicBezTo>
                <a:cubicBezTo>
                  <a:pt x="11548553" y="4713425"/>
                  <a:pt x="11532177" y="4729801"/>
                  <a:pt x="11511977" y="4729801"/>
                </a:cubicBezTo>
                <a:cubicBezTo>
                  <a:pt x="11491777" y="4729801"/>
                  <a:pt x="11475401" y="4713425"/>
                  <a:pt x="11475401" y="4693225"/>
                </a:cubicBezTo>
                <a:cubicBezTo>
                  <a:pt x="11475401" y="4673025"/>
                  <a:pt x="11491777" y="4656649"/>
                  <a:pt x="11511977" y="4656649"/>
                </a:cubicBezTo>
                <a:close/>
                <a:moveTo>
                  <a:pt x="11291296" y="4656649"/>
                </a:moveTo>
                <a:cubicBezTo>
                  <a:pt x="11311496" y="4656649"/>
                  <a:pt x="11327872" y="4673025"/>
                  <a:pt x="11327872" y="4693225"/>
                </a:cubicBezTo>
                <a:cubicBezTo>
                  <a:pt x="11327872" y="4713425"/>
                  <a:pt x="11311496" y="4729801"/>
                  <a:pt x="11291296" y="4729801"/>
                </a:cubicBezTo>
                <a:cubicBezTo>
                  <a:pt x="11271096" y="4729801"/>
                  <a:pt x="11254720" y="4713425"/>
                  <a:pt x="11254720" y="4693225"/>
                </a:cubicBezTo>
                <a:cubicBezTo>
                  <a:pt x="11254720" y="4673025"/>
                  <a:pt x="11271096" y="4656649"/>
                  <a:pt x="11291296" y="4656649"/>
                </a:cubicBezTo>
                <a:close/>
                <a:moveTo>
                  <a:pt x="11070615" y="4656649"/>
                </a:moveTo>
                <a:cubicBezTo>
                  <a:pt x="11090815" y="4656649"/>
                  <a:pt x="11107191" y="4673025"/>
                  <a:pt x="11107191" y="4693225"/>
                </a:cubicBezTo>
                <a:cubicBezTo>
                  <a:pt x="11107191" y="4713425"/>
                  <a:pt x="11090815" y="4729801"/>
                  <a:pt x="11070615" y="4729801"/>
                </a:cubicBezTo>
                <a:cubicBezTo>
                  <a:pt x="11050415" y="4729801"/>
                  <a:pt x="11034039" y="4713425"/>
                  <a:pt x="11034039" y="4693225"/>
                </a:cubicBezTo>
                <a:cubicBezTo>
                  <a:pt x="11034039" y="4673025"/>
                  <a:pt x="11050415" y="4656649"/>
                  <a:pt x="11070615" y="4656649"/>
                </a:cubicBezTo>
                <a:close/>
                <a:moveTo>
                  <a:pt x="10849934" y="4656649"/>
                </a:moveTo>
                <a:cubicBezTo>
                  <a:pt x="10870134" y="4656649"/>
                  <a:pt x="10886510" y="4673025"/>
                  <a:pt x="10886510" y="4693225"/>
                </a:cubicBezTo>
                <a:cubicBezTo>
                  <a:pt x="10886510" y="4713425"/>
                  <a:pt x="10870134" y="4729801"/>
                  <a:pt x="10849934" y="4729801"/>
                </a:cubicBezTo>
                <a:cubicBezTo>
                  <a:pt x="10829734" y="4729801"/>
                  <a:pt x="10813358" y="4713425"/>
                  <a:pt x="10813358" y="4693225"/>
                </a:cubicBezTo>
                <a:cubicBezTo>
                  <a:pt x="10813358" y="4673025"/>
                  <a:pt x="10829734" y="4656649"/>
                  <a:pt x="10849934" y="4656649"/>
                </a:cubicBezTo>
                <a:close/>
                <a:moveTo>
                  <a:pt x="10629253" y="4656649"/>
                </a:moveTo>
                <a:cubicBezTo>
                  <a:pt x="10649453" y="4656649"/>
                  <a:pt x="10665829" y="4673025"/>
                  <a:pt x="10665829" y="4693225"/>
                </a:cubicBezTo>
                <a:cubicBezTo>
                  <a:pt x="10665829" y="4713425"/>
                  <a:pt x="10649453" y="4729801"/>
                  <a:pt x="10629253" y="4729801"/>
                </a:cubicBezTo>
                <a:cubicBezTo>
                  <a:pt x="10609053" y="4729801"/>
                  <a:pt x="10592677" y="4713425"/>
                  <a:pt x="10592677" y="4693225"/>
                </a:cubicBezTo>
                <a:cubicBezTo>
                  <a:pt x="10592677" y="4673025"/>
                  <a:pt x="10609053" y="4656649"/>
                  <a:pt x="10629253" y="4656649"/>
                </a:cubicBezTo>
                <a:close/>
                <a:moveTo>
                  <a:pt x="10408572" y="4656649"/>
                </a:moveTo>
                <a:cubicBezTo>
                  <a:pt x="10428772" y="4656649"/>
                  <a:pt x="10445148" y="4673025"/>
                  <a:pt x="10445148" y="4693225"/>
                </a:cubicBezTo>
                <a:cubicBezTo>
                  <a:pt x="10445148" y="4713425"/>
                  <a:pt x="10428772" y="4729801"/>
                  <a:pt x="10408572" y="4729801"/>
                </a:cubicBezTo>
                <a:cubicBezTo>
                  <a:pt x="10388372" y="4729801"/>
                  <a:pt x="10371996" y="4713425"/>
                  <a:pt x="10371996" y="4693225"/>
                </a:cubicBezTo>
                <a:cubicBezTo>
                  <a:pt x="10371996" y="4673025"/>
                  <a:pt x="10388372" y="4656649"/>
                  <a:pt x="10408572" y="4656649"/>
                </a:cubicBezTo>
                <a:close/>
                <a:moveTo>
                  <a:pt x="10187891" y="4656649"/>
                </a:moveTo>
                <a:cubicBezTo>
                  <a:pt x="10208091" y="4656649"/>
                  <a:pt x="10224467" y="4673025"/>
                  <a:pt x="10224467" y="4693225"/>
                </a:cubicBezTo>
                <a:cubicBezTo>
                  <a:pt x="10224467" y="4713425"/>
                  <a:pt x="10208091" y="4729801"/>
                  <a:pt x="10187891" y="4729801"/>
                </a:cubicBezTo>
                <a:cubicBezTo>
                  <a:pt x="10167691" y="4729801"/>
                  <a:pt x="10151315" y="4713425"/>
                  <a:pt x="10151315" y="4693225"/>
                </a:cubicBezTo>
                <a:cubicBezTo>
                  <a:pt x="10151315" y="4673025"/>
                  <a:pt x="10167691" y="4656649"/>
                  <a:pt x="10187891" y="4656649"/>
                </a:cubicBezTo>
                <a:close/>
                <a:moveTo>
                  <a:pt x="9967210" y="4656649"/>
                </a:moveTo>
                <a:cubicBezTo>
                  <a:pt x="9987410" y="4656649"/>
                  <a:pt x="10003786" y="4673025"/>
                  <a:pt x="10003786" y="4693225"/>
                </a:cubicBezTo>
                <a:cubicBezTo>
                  <a:pt x="10003786" y="4713425"/>
                  <a:pt x="9987410" y="4729801"/>
                  <a:pt x="9967210" y="4729801"/>
                </a:cubicBezTo>
                <a:cubicBezTo>
                  <a:pt x="9947010" y="4729801"/>
                  <a:pt x="9930634" y="4713425"/>
                  <a:pt x="9930634" y="4693225"/>
                </a:cubicBezTo>
                <a:cubicBezTo>
                  <a:pt x="9930634" y="4673025"/>
                  <a:pt x="9947010" y="4656649"/>
                  <a:pt x="9967210" y="4656649"/>
                </a:cubicBezTo>
                <a:close/>
                <a:moveTo>
                  <a:pt x="9746529" y="4656649"/>
                </a:moveTo>
                <a:cubicBezTo>
                  <a:pt x="9766729" y="4656649"/>
                  <a:pt x="9783105" y="4673025"/>
                  <a:pt x="9783105" y="4693225"/>
                </a:cubicBezTo>
                <a:cubicBezTo>
                  <a:pt x="9783105" y="4713425"/>
                  <a:pt x="9766729" y="4729801"/>
                  <a:pt x="9746529" y="4729801"/>
                </a:cubicBezTo>
                <a:cubicBezTo>
                  <a:pt x="9726329" y="4729801"/>
                  <a:pt x="9709953" y="4713425"/>
                  <a:pt x="9709953" y="4693225"/>
                </a:cubicBezTo>
                <a:cubicBezTo>
                  <a:pt x="9709953" y="4673025"/>
                  <a:pt x="9726329" y="4656649"/>
                  <a:pt x="9746529" y="4656649"/>
                </a:cubicBezTo>
                <a:close/>
                <a:moveTo>
                  <a:pt x="9525848" y="4656649"/>
                </a:moveTo>
                <a:cubicBezTo>
                  <a:pt x="9546048" y="4656649"/>
                  <a:pt x="9562424" y="4673025"/>
                  <a:pt x="9562424" y="4693225"/>
                </a:cubicBezTo>
                <a:cubicBezTo>
                  <a:pt x="9562424" y="4713425"/>
                  <a:pt x="9546048" y="4729801"/>
                  <a:pt x="9525848" y="4729801"/>
                </a:cubicBezTo>
                <a:cubicBezTo>
                  <a:pt x="9505648" y="4729801"/>
                  <a:pt x="9489272" y="4713425"/>
                  <a:pt x="9489272" y="4693225"/>
                </a:cubicBezTo>
                <a:cubicBezTo>
                  <a:pt x="9489272" y="4673025"/>
                  <a:pt x="9505648" y="4656649"/>
                  <a:pt x="9525848" y="4656649"/>
                </a:cubicBezTo>
                <a:close/>
                <a:moveTo>
                  <a:pt x="9305167" y="4656649"/>
                </a:moveTo>
                <a:cubicBezTo>
                  <a:pt x="9325367" y="4656649"/>
                  <a:pt x="9341743" y="4673025"/>
                  <a:pt x="9341743" y="4693225"/>
                </a:cubicBezTo>
                <a:cubicBezTo>
                  <a:pt x="9341743" y="4713425"/>
                  <a:pt x="9325367" y="4729801"/>
                  <a:pt x="9305167" y="4729801"/>
                </a:cubicBezTo>
                <a:cubicBezTo>
                  <a:pt x="9284967" y="4729801"/>
                  <a:pt x="9268591" y="4713425"/>
                  <a:pt x="9268591" y="4693225"/>
                </a:cubicBezTo>
                <a:cubicBezTo>
                  <a:pt x="9268591" y="4673025"/>
                  <a:pt x="9284967" y="4656649"/>
                  <a:pt x="9305167" y="4656649"/>
                </a:cubicBezTo>
                <a:close/>
                <a:moveTo>
                  <a:pt x="9084486" y="4656649"/>
                </a:moveTo>
                <a:cubicBezTo>
                  <a:pt x="9104686" y="4656649"/>
                  <a:pt x="9121062" y="4673025"/>
                  <a:pt x="9121062" y="4693225"/>
                </a:cubicBezTo>
                <a:cubicBezTo>
                  <a:pt x="9121062" y="4713425"/>
                  <a:pt x="9104686" y="4729801"/>
                  <a:pt x="9084486" y="4729801"/>
                </a:cubicBezTo>
                <a:cubicBezTo>
                  <a:pt x="9064286" y="4729801"/>
                  <a:pt x="9047910" y="4713425"/>
                  <a:pt x="9047910" y="4693225"/>
                </a:cubicBezTo>
                <a:cubicBezTo>
                  <a:pt x="9047910" y="4673025"/>
                  <a:pt x="9064286" y="4656649"/>
                  <a:pt x="9084486" y="4656649"/>
                </a:cubicBezTo>
                <a:close/>
                <a:moveTo>
                  <a:pt x="8863805" y="4656649"/>
                </a:moveTo>
                <a:cubicBezTo>
                  <a:pt x="8884005" y="4656649"/>
                  <a:pt x="8900381" y="4673025"/>
                  <a:pt x="8900381" y="4693225"/>
                </a:cubicBezTo>
                <a:cubicBezTo>
                  <a:pt x="8900381" y="4713425"/>
                  <a:pt x="8884005" y="4729801"/>
                  <a:pt x="8863805" y="4729801"/>
                </a:cubicBezTo>
                <a:cubicBezTo>
                  <a:pt x="8843605" y="4729801"/>
                  <a:pt x="8827229" y="4713425"/>
                  <a:pt x="8827229" y="4693225"/>
                </a:cubicBezTo>
                <a:cubicBezTo>
                  <a:pt x="8827229" y="4673025"/>
                  <a:pt x="8843605" y="4656649"/>
                  <a:pt x="8863805" y="4656649"/>
                </a:cubicBezTo>
                <a:close/>
                <a:moveTo>
                  <a:pt x="8643124" y="4656649"/>
                </a:moveTo>
                <a:cubicBezTo>
                  <a:pt x="8663324" y="4656649"/>
                  <a:pt x="8679700" y="4673025"/>
                  <a:pt x="8679700" y="4693225"/>
                </a:cubicBezTo>
                <a:cubicBezTo>
                  <a:pt x="8679700" y="4713425"/>
                  <a:pt x="8663324" y="4729801"/>
                  <a:pt x="8643124" y="4729801"/>
                </a:cubicBezTo>
                <a:cubicBezTo>
                  <a:pt x="8622924" y="4729801"/>
                  <a:pt x="8606548" y="4713425"/>
                  <a:pt x="8606548" y="4693225"/>
                </a:cubicBezTo>
                <a:cubicBezTo>
                  <a:pt x="8606548" y="4673025"/>
                  <a:pt x="8622924" y="4656649"/>
                  <a:pt x="8643124" y="4656649"/>
                </a:cubicBezTo>
                <a:close/>
                <a:moveTo>
                  <a:pt x="8422443" y="4656649"/>
                </a:moveTo>
                <a:cubicBezTo>
                  <a:pt x="8442643" y="4656649"/>
                  <a:pt x="8459019" y="4673025"/>
                  <a:pt x="8459019" y="4693225"/>
                </a:cubicBezTo>
                <a:cubicBezTo>
                  <a:pt x="8459019" y="4713425"/>
                  <a:pt x="8442643" y="4729801"/>
                  <a:pt x="8422443" y="4729801"/>
                </a:cubicBezTo>
                <a:cubicBezTo>
                  <a:pt x="8402243" y="4729801"/>
                  <a:pt x="8385867" y="4713425"/>
                  <a:pt x="8385867" y="4693225"/>
                </a:cubicBezTo>
                <a:cubicBezTo>
                  <a:pt x="8385867" y="4673025"/>
                  <a:pt x="8402243" y="4656649"/>
                  <a:pt x="8422443" y="4656649"/>
                </a:cubicBezTo>
                <a:close/>
                <a:moveTo>
                  <a:pt x="8201762" y="4656649"/>
                </a:moveTo>
                <a:cubicBezTo>
                  <a:pt x="8221962" y="4656649"/>
                  <a:pt x="8238338" y="4673025"/>
                  <a:pt x="8238338" y="4693225"/>
                </a:cubicBezTo>
                <a:cubicBezTo>
                  <a:pt x="8238338" y="4713425"/>
                  <a:pt x="8221962" y="4729801"/>
                  <a:pt x="8201762" y="4729801"/>
                </a:cubicBezTo>
                <a:cubicBezTo>
                  <a:pt x="8181562" y="4729801"/>
                  <a:pt x="8165186" y="4713425"/>
                  <a:pt x="8165186" y="4693225"/>
                </a:cubicBezTo>
                <a:cubicBezTo>
                  <a:pt x="8165186" y="4673025"/>
                  <a:pt x="8181562" y="4656649"/>
                  <a:pt x="8201762" y="4656649"/>
                </a:cubicBezTo>
                <a:close/>
                <a:moveTo>
                  <a:pt x="7981081" y="4656649"/>
                </a:moveTo>
                <a:cubicBezTo>
                  <a:pt x="8001281" y="4656649"/>
                  <a:pt x="8017657" y="4673025"/>
                  <a:pt x="8017657" y="4693225"/>
                </a:cubicBezTo>
                <a:cubicBezTo>
                  <a:pt x="8017657" y="4713425"/>
                  <a:pt x="8001281" y="4729801"/>
                  <a:pt x="7981081" y="4729801"/>
                </a:cubicBezTo>
                <a:cubicBezTo>
                  <a:pt x="7960881" y="4729801"/>
                  <a:pt x="7944505" y="4713425"/>
                  <a:pt x="7944505" y="4693225"/>
                </a:cubicBezTo>
                <a:cubicBezTo>
                  <a:pt x="7944505" y="4673025"/>
                  <a:pt x="7960881" y="4656649"/>
                  <a:pt x="7981081" y="4656649"/>
                </a:cubicBezTo>
                <a:close/>
                <a:moveTo>
                  <a:pt x="7760400" y="4656649"/>
                </a:moveTo>
                <a:cubicBezTo>
                  <a:pt x="7780600" y="4656649"/>
                  <a:pt x="7796976" y="4673025"/>
                  <a:pt x="7796976" y="4693225"/>
                </a:cubicBezTo>
                <a:cubicBezTo>
                  <a:pt x="7796976" y="4713425"/>
                  <a:pt x="7780600" y="4729801"/>
                  <a:pt x="7760400" y="4729801"/>
                </a:cubicBezTo>
                <a:cubicBezTo>
                  <a:pt x="7740200" y="4729801"/>
                  <a:pt x="7723824" y="4713425"/>
                  <a:pt x="7723824" y="4693225"/>
                </a:cubicBezTo>
                <a:cubicBezTo>
                  <a:pt x="7723824" y="4673025"/>
                  <a:pt x="7740200" y="4656649"/>
                  <a:pt x="7760400" y="4656649"/>
                </a:cubicBezTo>
                <a:close/>
                <a:moveTo>
                  <a:pt x="7539719" y="4656649"/>
                </a:moveTo>
                <a:cubicBezTo>
                  <a:pt x="7559919" y="4656649"/>
                  <a:pt x="7576295" y="4673025"/>
                  <a:pt x="7576295" y="4693225"/>
                </a:cubicBezTo>
                <a:cubicBezTo>
                  <a:pt x="7576295" y="4713425"/>
                  <a:pt x="7559919" y="4729801"/>
                  <a:pt x="7539719" y="4729801"/>
                </a:cubicBezTo>
                <a:cubicBezTo>
                  <a:pt x="7519519" y="4729801"/>
                  <a:pt x="7503143" y="4713425"/>
                  <a:pt x="7503143" y="4693225"/>
                </a:cubicBezTo>
                <a:cubicBezTo>
                  <a:pt x="7503143" y="4673025"/>
                  <a:pt x="7519519" y="4656649"/>
                  <a:pt x="7539719" y="4656649"/>
                </a:cubicBezTo>
                <a:close/>
                <a:moveTo>
                  <a:pt x="7319038" y="4656649"/>
                </a:moveTo>
                <a:cubicBezTo>
                  <a:pt x="7339238" y="4656649"/>
                  <a:pt x="7355614" y="4673025"/>
                  <a:pt x="7355614" y="4693225"/>
                </a:cubicBezTo>
                <a:cubicBezTo>
                  <a:pt x="7355614" y="4713425"/>
                  <a:pt x="7339238" y="4729801"/>
                  <a:pt x="7319038" y="4729801"/>
                </a:cubicBezTo>
                <a:cubicBezTo>
                  <a:pt x="7298838" y="4729801"/>
                  <a:pt x="7282462" y="4713425"/>
                  <a:pt x="7282462" y="4693225"/>
                </a:cubicBezTo>
                <a:cubicBezTo>
                  <a:pt x="7282462" y="4673025"/>
                  <a:pt x="7298838" y="4656649"/>
                  <a:pt x="7319038" y="4656649"/>
                </a:cubicBezTo>
                <a:close/>
                <a:moveTo>
                  <a:pt x="7098357" y="4656649"/>
                </a:moveTo>
                <a:cubicBezTo>
                  <a:pt x="7118557" y="4656649"/>
                  <a:pt x="7134933" y="4673025"/>
                  <a:pt x="7134933" y="4693225"/>
                </a:cubicBezTo>
                <a:cubicBezTo>
                  <a:pt x="7134933" y="4713425"/>
                  <a:pt x="7118557" y="4729801"/>
                  <a:pt x="7098357" y="4729801"/>
                </a:cubicBezTo>
                <a:cubicBezTo>
                  <a:pt x="7078157" y="4729801"/>
                  <a:pt x="7061781" y="4713425"/>
                  <a:pt x="7061781" y="4693225"/>
                </a:cubicBezTo>
                <a:cubicBezTo>
                  <a:pt x="7061781" y="4673025"/>
                  <a:pt x="7078157" y="4656649"/>
                  <a:pt x="7098357" y="4656649"/>
                </a:cubicBezTo>
                <a:close/>
                <a:moveTo>
                  <a:pt x="6877676" y="4656649"/>
                </a:moveTo>
                <a:cubicBezTo>
                  <a:pt x="6897876" y="4656649"/>
                  <a:pt x="6914252" y="4673025"/>
                  <a:pt x="6914252" y="4693225"/>
                </a:cubicBezTo>
                <a:cubicBezTo>
                  <a:pt x="6914252" y="4713425"/>
                  <a:pt x="6897876" y="4729801"/>
                  <a:pt x="6877676" y="4729801"/>
                </a:cubicBezTo>
                <a:cubicBezTo>
                  <a:pt x="6857476" y="4729801"/>
                  <a:pt x="6841100" y="4713425"/>
                  <a:pt x="6841100" y="4693225"/>
                </a:cubicBezTo>
                <a:cubicBezTo>
                  <a:pt x="6841100" y="4673025"/>
                  <a:pt x="6857476" y="4656649"/>
                  <a:pt x="6877676" y="4656649"/>
                </a:cubicBezTo>
                <a:close/>
                <a:moveTo>
                  <a:pt x="6656995" y="4656649"/>
                </a:moveTo>
                <a:cubicBezTo>
                  <a:pt x="6677195" y="4656649"/>
                  <a:pt x="6693571" y="4673025"/>
                  <a:pt x="6693571" y="4693225"/>
                </a:cubicBezTo>
                <a:cubicBezTo>
                  <a:pt x="6693571" y="4713425"/>
                  <a:pt x="6677195" y="4729801"/>
                  <a:pt x="6656995" y="4729801"/>
                </a:cubicBezTo>
                <a:cubicBezTo>
                  <a:pt x="6636795" y="4729801"/>
                  <a:pt x="6620419" y="4713425"/>
                  <a:pt x="6620419" y="4693225"/>
                </a:cubicBezTo>
                <a:cubicBezTo>
                  <a:pt x="6620419" y="4673025"/>
                  <a:pt x="6636795" y="4656649"/>
                  <a:pt x="6656995" y="4656649"/>
                </a:cubicBezTo>
                <a:close/>
                <a:moveTo>
                  <a:pt x="6436314" y="4656649"/>
                </a:moveTo>
                <a:cubicBezTo>
                  <a:pt x="6456514" y="4656649"/>
                  <a:pt x="6472890" y="4673025"/>
                  <a:pt x="6472890" y="4693225"/>
                </a:cubicBezTo>
                <a:cubicBezTo>
                  <a:pt x="6472890" y="4713425"/>
                  <a:pt x="6456514" y="4729801"/>
                  <a:pt x="6436314" y="4729801"/>
                </a:cubicBezTo>
                <a:cubicBezTo>
                  <a:pt x="6416114" y="4729801"/>
                  <a:pt x="6399738" y="4713425"/>
                  <a:pt x="6399738" y="4693225"/>
                </a:cubicBezTo>
                <a:cubicBezTo>
                  <a:pt x="6399738" y="4673025"/>
                  <a:pt x="6416114" y="4656649"/>
                  <a:pt x="6436314" y="4656649"/>
                </a:cubicBezTo>
                <a:close/>
                <a:moveTo>
                  <a:pt x="6215633" y="4656649"/>
                </a:moveTo>
                <a:cubicBezTo>
                  <a:pt x="6235833" y="4656649"/>
                  <a:pt x="6252209" y="4673025"/>
                  <a:pt x="6252209" y="4693225"/>
                </a:cubicBezTo>
                <a:cubicBezTo>
                  <a:pt x="6252209" y="4713425"/>
                  <a:pt x="6235833" y="4729801"/>
                  <a:pt x="6215633" y="4729801"/>
                </a:cubicBezTo>
                <a:cubicBezTo>
                  <a:pt x="6195433" y="4729801"/>
                  <a:pt x="6179057" y="4713425"/>
                  <a:pt x="6179057" y="4693225"/>
                </a:cubicBezTo>
                <a:cubicBezTo>
                  <a:pt x="6179057" y="4673025"/>
                  <a:pt x="6195433" y="4656649"/>
                  <a:pt x="6215633" y="4656649"/>
                </a:cubicBezTo>
                <a:close/>
                <a:moveTo>
                  <a:pt x="5994952" y="4656649"/>
                </a:moveTo>
                <a:cubicBezTo>
                  <a:pt x="6015152" y="4656649"/>
                  <a:pt x="6031528" y="4673025"/>
                  <a:pt x="6031528" y="4693225"/>
                </a:cubicBezTo>
                <a:cubicBezTo>
                  <a:pt x="6031528" y="4713425"/>
                  <a:pt x="6015152" y="4729801"/>
                  <a:pt x="5994952" y="4729801"/>
                </a:cubicBezTo>
                <a:cubicBezTo>
                  <a:pt x="5974752" y="4729801"/>
                  <a:pt x="5958376" y="4713425"/>
                  <a:pt x="5958376" y="4693225"/>
                </a:cubicBezTo>
                <a:cubicBezTo>
                  <a:pt x="5958376" y="4673025"/>
                  <a:pt x="5974752" y="4656649"/>
                  <a:pt x="5994952" y="4656649"/>
                </a:cubicBezTo>
                <a:close/>
                <a:moveTo>
                  <a:pt x="5774272" y="4656649"/>
                </a:moveTo>
                <a:cubicBezTo>
                  <a:pt x="5794472" y="4656649"/>
                  <a:pt x="5810848" y="4673025"/>
                  <a:pt x="5810848" y="4693225"/>
                </a:cubicBezTo>
                <a:cubicBezTo>
                  <a:pt x="5810848" y="4713425"/>
                  <a:pt x="5794472" y="4729801"/>
                  <a:pt x="5774272" y="4729801"/>
                </a:cubicBezTo>
                <a:cubicBezTo>
                  <a:pt x="5754073" y="4729801"/>
                  <a:pt x="5737697" y="4713425"/>
                  <a:pt x="5737697" y="4693225"/>
                </a:cubicBezTo>
                <a:cubicBezTo>
                  <a:pt x="5737697" y="4673025"/>
                  <a:pt x="5754073" y="4656649"/>
                  <a:pt x="5774272" y="4656649"/>
                </a:cubicBezTo>
                <a:close/>
                <a:moveTo>
                  <a:pt x="5553593" y="4656649"/>
                </a:moveTo>
                <a:cubicBezTo>
                  <a:pt x="5573793" y="4656649"/>
                  <a:pt x="5590169" y="4673025"/>
                  <a:pt x="5590169" y="4693225"/>
                </a:cubicBezTo>
                <a:cubicBezTo>
                  <a:pt x="5590169" y="4713425"/>
                  <a:pt x="5573793" y="4729801"/>
                  <a:pt x="5553593" y="4729801"/>
                </a:cubicBezTo>
                <a:cubicBezTo>
                  <a:pt x="5533393" y="4729801"/>
                  <a:pt x="5517018" y="4713425"/>
                  <a:pt x="5517018" y="4693225"/>
                </a:cubicBezTo>
                <a:cubicBezTo>
                  <a:pt x="5517018" y="4673025"/>
                  <a:pt x="5533393" y="4656649"/>
                  <a:pt x="5553593" y="4656649"/>
                </a:cubicBezTo>
                <a:close/>
                <a:moveTo>
                  <a:pt x="5332913" y="4656649"/>
                </a:moveTo>
                <a:cubicBezTo>
                  <a:pt x="5353113" y="4656649"/>
                  <a:pt x="5369490" y="4673025"/>
                  <a:pt x="5369490" y="4693225"/>
                </a:cubicBezTo>
                <a:cubicBezTo>
                  <a:pt x="5369490" y="4713425"/>
                  <a:pt x="5353113" y="4729801"/>
                  <a:pt x="5332913" y="4729801"/>
                </a:cubicBezTo>
                <a:cubicBezTo>
                  <a:pt x="5312714" y="4729801"/>
                  <a:pt x="5296337" y="4713425"/>
                  <a:pt x="5296337" y="4693225"/>
                </a:cubicBezTo>
                <a:cubicBezTo>
                  <a:pt x="5296337" y="4673025"/>
                  <a:pt x="5312714" y="4656649"/>
                  <a:pt x="5332913" y="4656649"/>
                </a:cubicBezTo>
                <a:close/>
                <a:moveTo>
                  <a:pt x="5112230" y="4656649"/>
                </a:moveTo>
                <a:cubicBezTo>
                  <a:pt x="5132433" y="4656649"/>
                  <a:pt x="5148807" y="4673025"/>
                  <a:pt x="5148807" y="4693225"/>
                </a:cubicBezTo>
                <a:cubicBezTo>
                  <a:pt x="5148807" y="4713425"/>
                  <a:pt x="5132433" y="4729801"/>
                  <a:pt x="5112230" y="4729801"/>
                </a:cubicBezTo>
                <a:cubicBezTo>
                  <a:pt x="5092030" y="4729801"/>
                  <a:pt x="5075655" y="4713425"/>
                  <a:pt x="5075655" y="4693225"/>
                </a:cubicBezTo>
                <a:cubicBezTo>
                  <a:pt x="5075655" y="4673025"/>
                  <a:pt x="5092030" y="4656649"/>
                  <a:pt x="5112230" y="4656649"/>
                </a:cubicBezTo>
                <a:close/>
                <a:moveTo>
                  <a:pt x="4891552" y="4656649"/>
                </a:moveTo>
                <a:cubicBezTo>
                  <a:pt x="4911751" y="4656649"/>
                  <a:pt x="4928127" y="4673025"/>
                  <a:pt x="4928127" y="4693225"/>
                </a:cubicBezTo>
                <a:cubicBezTo>
                  <a:pt x="4928127" y="4713425"/>
                  <a:pt x="4911751" y="4729801"/>
                  <a:pt x="4891552" y="4729801"/>
                </a:cubicBezTo>
                <a:cubicBezTo>
                  <a:pt x="4871352" y="4729801"/>
                  <a:pt x="4854975" y="4713425"/>
                  <a:pt x="4854975" y="4693225"/>
                </a:cubicBezTo>
                <a:cubicBezTo>
                  <a:pt x="4854975" y="4673025"/>
                  <a:pt x="4871352" y="4656649"/>
                  <a:pt x="4891552" y="4656649"/>
                </a:cubicBezTo>
                <a:close/>
                <a:moveTo>
                  <a:pt x="4670871" y="4656649"/>
                </a:moveTo>
                <a:cubicBezTo>
                  <a:pt x="4691070" y="4656649"/>
                  <a:pt x="4707447" y="4673025"/>
                  <a:pt x="4707447" y="4693225"/>
                </a:cubicBezTo>
                <a:cubicBezTo>
                  <a:pt x="4707447" y="4713425"/>
                  <a:pt x="4691070" y="4729801"/>
                  <a:pt x="4670871" y="4729801"/>
                </a:cubicBezTo>
                <a:cubicBezTo>
                  <a:pt x="4650672" y="4729801"/>
                  <a:pt x="4634295" y="4713425"/>
                  <a:pt x="4634295" y="4693225"/>
                </a:cubicBezTo>
                <a:cubicBezTo>
                  <a:pt x="4634295" y="4673025"/>
                  <a:pt x="4650672" y="4656649"/>
                  <a:pt x="4670871" y="4656649"/>
                </a:cubicBezTo>
                <a:close/>
                <a:moveTo>
                  <a:pt x="4450188" y="4656649"/>
                </a:moveTo>
                <a:cubicBezTo>
                  <a:pt x="4470390" y="4656649"/>
                  <a:pt x="4486764" y="4673025"/>
                  <a:pt x="4486764" y="4693225"/>
                </a:cubicBezTo>
                <a:cubicBezTo>
                  <a:pt x="4486764" y="4713425"/>
                  <a:pt x="4470390" y="4729801"/>
                  <a:pt x="4450188" y="4729801"/>
                </a:cubicBezTo>
                <a:cubicBezTo>
                  <a:pt x="4429988" y="4729801"/>
                  <a:pt x="4413613" y="4713425"/>
                  <a:pt x="4413613" y="4693225"/>
                </a:cubicBezTo>
                <a:cubicBezTo>
                  <a:pt x="4413613" y="4673025"/>
                  <a:pt x="4429988" y="4656649"/>
                  <a:pt x="4450188" y="4656649"/>
                </a:cubicBezTo>
                <a:close/>
                <a:moveTo>
                  <a:pt x="4229507" y="4656649"/>
                </a:moveTo>
                <a:cubicBezTo>
                  <a:pt x="4249708" y="4656649"/>
                  <a:pt x="4266084" y="4673025"/>
                  <a:pt x="4266084" y="4693225"/>
                </a:cubicBezTo>
                <a:cubicBezTo>
                  <a:pt x="4266084" y="4713425"/>
                  <a:pt x="4249708" y="4729801"/>
                  <a:pt x="4229507" y="4729801"/>
                </a:cubicBezTo>
                <a:cubicBezTo>
                  <a:pt x="4209307" y="4729801"/>
                  <a:pt x="4192931" y="4713425"/>
                  <a:pt x="4192931" y="4693225"/>
                </a:cubicBezTo>
                <a:cubicBezTo>
                  <a:pt x="4192931" y="4673025"/>
                  <a:pt x="4209307" y="4656649"/>
                  <a:pt x="4229507" y="4656649"/>
                </a:cubicBezTo>
                <a:close/>
                <a:moveTo>
                  <a:pt x="4008847" y="4656649"/>
                </a:moveTo>
                <a:cubicBezTo>
                  <a:pt x="4029045" y="4656649"/>
                  <a:pt x="4045426" y="4673025"/>
                  <a:pt x="4045426" y="4693225"/>
                </a:cubicBezTo>
                <a:cubicBezTo>
                  <a:pt x="4045426" y="4713425"/>
                  <a:pt x="4029045" y="4729801"/>
                  <a:pt x="4008847" y="4729801"/>
                </a:cubicBezTo>
                <a:cubicBezTo>
                  <a:pt x="3988642" y="4729801"/>
                  <a:pt x="3972267" y="4713425"/>
                  <a:pt x="3972267" y="4693225"/>
                </a:cubicBezTo>
                <a:cubicBezTo>
                  <a:pt x="3972267" y="4673025"/>
                  <a:pt x="3988642" y="4656649"/>
                  <a:pt x="4008847" y="4656649"/>
                </a:cubicBezTo>
                <a:close/>
                <a:moveTo>
                  <a:pt x="3788165" y="4656649"/>
                </a:moveTo>
                <a:cubicBezTo>
                  <a:pt x="3808367" y="4656649"/>
                  <a:pt x="3824738" y="4673025"/>
                  <a:pt x="3824738" y="4693225"/>
                </a:cubicBezTo>
                <a:cubicBezTo>
                  <a:pt x="3824738" y="4713425"/>
                  <a:pt x="3808367" y="4729801"/>
                  <a:pt x="3788165" y="4729801"/>
                </a:cubicBezTo>
                <a:cubicBezTo>
                  <a:pt x="3767965" y="4729801"/>
                  <a:pt x="3751588" y="4713425"/>
                  <a:pt x="3751588" y="4693225"/>
                </a:cubicBezTo>
                <a:cubicBezTo>
                  <a:pt x="3751588" y="4673025"/>
                  <a:pt x="3767965" y="4656649"/>
                  <a:pt x="3788165" y="4656649"/>
                </a:cubicBezTo>
                <a:close/>
                <a:moveTo>
                  <a:pt x="3567479" y="4656649"/>
                </a:moveTo>
                <a:cubicBezTo>
                  <a:pt x="3587675" y="4656649"/>
                  <a:pt x="3604051" y="4673025"/>
                  <a:pt x="3604051" y="4693225"/>
                </a:cubicBezTo>
                <a:cubicBezTo>
                  <a:pt x="3604051" y="4713425"/>
                  <a:pt x="3587675" y="4729801"/>
                  <a:pt x="3567479" y="4729801"/>
                </a:cubicBezTo>
                <a:cubicBezTo>
                  <a:pt x="3547276" y="4729801"/>
                  <a:pt x="3530901" y="4713425"/>
                  <a:pt x="3530901" y="4693225"/>
                </a:cubicBezTo>
                <a:cubicBezTo>
                  <a:pt x="3530901" y="4673025"/>
                  <a:pt x="3547276" y="4656649"/>
                  <a:pt x="3567479" y="4656649"/>
                </a:cubicBezTo>
                <a:close/>
                <a:moveTo>
                  <a:pt x="3346801" y="4656649"/>
                </a:moveTo>
                <a:cubicBezTo>
                  <a:pt x="3367001" y="4656649"/>
                  <a:pt x="3383375" y="4673025"/>
                  <a:pt x="3383375" y="4693225"/>
                </a:cubicBezTo>
                <a:cubicBezTo>
                  <a:pt x="3383375" y="4713425"/>
                  <a:pt x="3367001" y="4729801"/>
                  <a:pt x="3346801" y="4729801"/>
                </a:cubicBezTo>
                <a:cubicBezTo>
                  <a:pt x="3326603" y="4729801"/>
                  <a:pt x="3310228" y="4713425"/>
                  <a:pt x="3310228" y="4693225"/>
                </a:cubicBezTo>
                <a:cubicBezTo>
                  <a:pt x="3310228" y="4673025"/>
                  <a:pt x="3326603" y="4656649"/>
                  <a:pt x="3346801" y="4656649"/>
                </a:cubicBezTo>
                <a:close/>
                <a:moveTo>
                  <a:pt x="3126126" y="4656649"/>
                </a:moveTo>
                <a:cubicBezTo>
                  <a:pt x="3146320" y="4656649"/>
                  <a:pt x="3162696" y="4673025"/>
                  <a:pt x="3162696" y="4693225"/>
                </a:cubicBezTo>
                <a:cubicBezTo>
                  <a:pt x="3162696" y="4713425"/>
                  <a:pt x="3146320" y="4729801"/>
                  <a:pt x="3126126" y="4729801"/>
                </a:cubicBezTo>
                <a:cubicBezTo>
                  <a:pt x="3105923" y="4729801"/>
                  <a:pt x="3089541" y="4713425"/>
                  <a:pt x="3089541" y="4693225"/>
                </a:cubicBezTo>
                <a:cubicBezTo>
                  <a:pt x="3089541" y="4673025"/>
                  <a:pt x="3105923" y="4656649"/>
                  <a:pt x="3126126" y="4656649"/>
                </a:cubicBezTo>
                <a:close/>
                <a:moveTo>
                  <a:pt x="2905436" y="4656649"/>
                </a:moveTo>
                <a:cubicBezTo>
                  <a:pt x="2925637" y="4656649"/>
                  <a:pt x="2942013" y="4673025"/>
                  <a:pt x="2942013" y="4693225"/>
                </a:cubicBezTo>
                <a:cubicBezTo>
                  <a:pt x="2942013" y="4713425"/>
                  <a:pt x="2925637" y="4729801"/>
                  <a:pt x="2905436" y="4729801"/>
                </a:cubicBezTo>
                <a:cubicBezTo>
                  <a:pt x="2885243" y="4729801"/>
                  <a:pt x="2868866" y="4713425"/>
                  <a:pt x="2868866" y="4693225"/>
                </a:cubicBezTo>
                <a:cubicBezTo>
                  <a:pt x="2868866" y="4673025"/>
                  <a:pt x="2885243" y="4656649"/>
                  <a:pt x="2905436" y="4656649"/>
                </a:cubicBezTo>
                <a:close/>
                <a:moveTo>
                  <a:pt x="2684758" y="4656649"/>
                </a:moveTo>
                <a:cubicBezTo>
                  <a:pt x="2704958" y="4656649"/>
                  <a:pt x="2721329" y="4673025"/>
                  <a:pt x="2721329" y="4693225"/>
                </a:cubicBezTo>
                <a:cubicBezTo>
                  <a:pt x="2721329" y="4713425"/>
                  <a:pt x="2704958" y="4729801"/>
                  <a:pt x="2684758" y="4729801"/>
                </a:cubicBezTo>
                <a:cubicBezTo>
                  <a:pt x="2664554" y="4729801"/>
                  <a:pt x="2648177" y="4713425"/>
                  <a:pt x="2648177" y="4693225"/>
                </a:cubicBezTo>
                <a:cubicBezTo>
                  <a:pt x="2648177" y="4673025"/>
                  <a:pt x="2664554" y="4656649"/>
                  <a:pt x="2684758" y="4656649"/>
                </a:cubicBezTo>
                <a:close/>
                <a:moveTo>
                  <a:pt x="2464071" y="4656649"/>
                </a:moveTo>
                <a:cubicBezTo>
                  <a:pt x="2484272" y="4656649"/>
                  <a:pt x="2500650" y="4673025"/>
                  <a:pt x="2500650" y="4693225"/>
                </a:cubicBezTo>
                <a:cubicBezTo>
                  <a:pt x="2500650" y="4713425"/>
                  <a:pt x="2484272" y="4729801"/>
                  <a:pt x="2464071" y="4729801"/>
                </a:cubicBezTo>
                <a:cubicBezTo>
                  <a:pt x="2443875" y="4729801"/>
                  <a:pt x="2427500" y="4713425"/>
                  <a:pt x="2427500" y="4693225"/>
                </a:cubicBezTo>
                <a:cubicBezTo>
                  <a:pt x="2427500" y="4673025"/>
                  <a:pt x="2443875" y="4656649"/>
                  <a:pt x="2464071" y="4656649"/>
                </a:cubicBezTo>
                <a:close/>
                <a:moveTo>
                  <a:pt x="2243393" y="4656649"/>
                </a:moveTo>
                <a:cubicBezTo>
                  <a:pt x="2263591" y="4656649"/>
                  <a:pt x="2279972" y="4673025"/>
                  <a:pt x="2279972" y="4693225"/>
                </a:cubicBezTo>
                <a:cubicBezTo>
                  <a:pt x="2279972" y="4713425"/>
                  <a:pt x="2263591" y="4729801"/>
                  <a:pt x="2243393" y="4729801"/>
                </a:cubicBezTo>
                <a:cubicBezTo>
                  <a:pt x="2223191" y="4729801"/>
                  <a:pt x="2206817" y="4713425"/>
                  <a:pt x="2206817" y="4693225"/>
                </a:cubicBezTo>
                <a:cubicBezTo>
                  <a:pt x="2206817" y="4673025"/>
                  <a:pt x="2223191" y="4656649"/>
                  <a:pt x="2243393" y="4656649"/>
                </a:cubicBezTo>
                <a:close/>
                <a:moveTo>
                  <a:pt x="2022713" y="4656649"/>
                </a:moveTo>
                <a:cubicBezTo>
                  <a:pt x="2042913" y="4656649"/>
                  <a:pt x="2059288" y="4673025"/>
                  <a:pt x="2059288" y="4693225"/>
                </a:cubicBezTo>
                <a:cubicBezTo>
                  <a:pt x="2059288" y="4713425"/>
                  <a:pt x="2042913" y="4729801"/>
                  <a:pt x="2022713" y="4729801"/>
                </a:cubicBezTo>
                <a:cubicBezTo>
                  <a:pt x="2002514" y="4729801"/>
                  <a:pt x="1986177" y="4713425"/>
                  <a:pt x="1986177" y="4693225"/>
                </a:cubicBezTo>
                <a:cubicBezTo>
                  <a:pt x="1986177" y="4673025"/>
                  <a:pt x="2002514" y="4656649"/>
                  <a:pt x="2022713" y="4656649"/>
                </a:cubicBezTo>
                <a:close/>
                <a:moveTo>
                  <a:pt x="1802067" y="4656649"/>
                </a:moveTo>
                <a:cubicBezTo>
                  <a:pt x="1822267" y="4656649"/>
                  <a:pt x="1838642" y="4673025"/>
                  <a:pt x="1838642" y="4693225"/>
                </a:cubicBezTo>
                <a:cubicBezTo>
                  <a:pt x="1838642" y="4713425"/>
                  <a:pt x="1822267" y="4729801"/>
                  <a:pt x="1802067" y="4729801"/>
                </a:cubicBezTo>
                <a:cubicBezTo>
                  <a:pt x="1781867" y="4729801"/>
                  <a:pt x="1765491" y="4713425"/>
                  <a:pt x="1765491" y="4693225"/>
                </a:cubicBezTo>
                <a:cubicBezTo>
                  <a:pt x="1765491" y="4673025"/>
                  <a:pt x="1781867" y="4656649"/>
                  <a:pt x="1802067" y="4656649"/>
                </a:cubicBezTo>
                <a:close/>
                <a:moveTo>
                  <a:pt x="1581381" y="4656649"/>
                </a:moveTo>
                <a:cubicBezTo>
                  <a:pt x="1601581" y="4656649"/>
                  <a:pt x="1617957" y="4673025"/>
                  <a:pt x="1617957" y="4693225"/>
                </a:cubicBezTo>
                <a:cubicBezTo>
                  <a:pt x="1617957" y="4713425"/>
                  <a:pt x="1601581" y="4729801"/>
                  <a:pt x="1581381" y="4729801"/>
                </a:cubicBezTo>
                <a:cubicBezTo>
                  <a:pt x="1561181" y="4729801"/>
                  <a:pt x="1544805" y="4713425"/>
                  <a:pt x="1544805" y="4693225"/>
                </a:cubicBezTo>
                <a:cubicBezTo>
                  <a:pt x="1544805" y="4673025"/>
                  <a:pt x="1561181" y="4656649"/>
                  <a:pt x="1581381" y="4656649"/>
                </a:cubicBezTo>
                <a:close/>
                <a:moveTo>
                  <a:pt x="1360695" y="4656649"/>
                </a:moveTo>
                <a:cubicBezTo>
                  <a:pt x="1380895" y="4656649"/>
                  <a:pt x="1397271" y="4673025"/>
                  <a:pt x="1397271" y="4693225"/>
                </a:cubicBezTo>
                <a:cubicBezTo>
                  <a:pt x="1397271" y="4713425"/>
                  <a:pt x="1380895" y="4729801"/>
                  <a:pt x="1360695" y="4729801"/>
                </a:cubicBezTo>
                <a:cubicBezTo>
                  <a:pt x="1340495" y="4729801"/>
                  <a:pt x="1324119" y="4713425"/>
                  <a:pt x="1324119" y="4693225"/>
                </a:cubicBezTo>
                <a:cubicBezTo>
                  <a:pt x="1324119" y="4673025"/>
                  <a:pt x="1340495" y="4656649"/>
                  <a:pt x="1360695" y="4656649"/>
                </a:cubicBezTo>
                <a:close/>
                <a:moveTo>
                  <a:pt x="1140010" y="4656649"/>
                </a:moveTo>
                <a:cubicBezTo>
                  <a:pt x="1160209" y="4656649"/>
                  <a:pt x="1176585" y="4673025"/>
                  <a:pt x="1176585" y="4693225"/>
                </a:cubicBezTo>
                <a:cubicBezTo>
                  <a:pt x="1176585" y="4713425"/>
                  <a:pt x="1160209" y="4729801"/>
                  <a:pt x="1140010" y="4729801"/>
                </a:cubicBezTo>
                <a:cubicBezTo>
                  <a:pt x="1119809" y="4729801"/>
                  <a:pt x="1103434" y="4713425"/>
                  <a:pt x="1103434" y="4693225"/>
                </a:cubicBezTo>
                <a:cubicBezTo>
                  <a:pt x="1103434" y="4673025"/>
                  <a:pt x="1119809" y="4656649"/>
                  <a:pt x="1140010" y="4656649"/>
                </a:cubicBezTo>
                <a:close/>
                <a:moveTo>
                  <a:pt x="919323" y="4656649"/>
                </a:moveTo>
                <a:cubicBezTo>
                  <a:pt x="939523" y="4656649"/>
                  <a:pt x="955899" y="4673025"/>
                  <a:pt x="955899" y="4693225"/>
                </a:cubicBezTo>
                <a:cubicBezTo>
                  <a:pt x="955899" y="4713425"/>
                  <a:pt x="939523" y="4729801"/>
                  <a:pt x="919323" y="4729801"/>
                </a:cubicBezTo>
                <a:cubicBezTo>
                  <a:pt x="899123" y="4729801"/>
                  <a:pt x="882747" y="4713425"/>
                  <a:pt x="882747" y="4693225"/>
                </a:cubicBezTo>
                <a:cubicBezTo>
                  <a:pt x="882747" y="4673025"/>
                  <a:pt x="899123" y="4656649"/>
                  <a:pt x="919323" y="4656649"/>
                </a:cubicBezTo>
                <a:close/>
                <a:moveTo>
                  <a:pt x="698637" y="4656649"/>
                </a:moveTo>
                <a:cubicBezTo>
                  <a:pt x="718837" y="4656649"/>
                  <a:pt x="735213" y="4673025"/>
                  <a:pt x="735213" y="4693225"/>
                </a:cubicBezTo>
                <a:cubicBezTo>
                  <a:pt x="735213" y="4713425"/>
                  <a:pt x="718837" y="4729801"/>
                  <a:pt x="698637" y="4729801"/>
                </a:cubicBezTo>
                <a:cubicBezTo>
                  <a:pt x="678437" y="4729801"/>
                  <a:pt x="662061" y="4713425"/>
                  <a:pt x="662061" y="4693225"/>
                </a:cubicBezTo>
                <a:cubicBezTo>
                  <a:pt x="662061" y="4673025"/>
                  <a:pt x="678437" y="4656649"/>
                  <a:pt x="698637" y="4656649"/>
                </a:cubicBezTo>
                <a:close/>
                <a:moveTo>
                  <a:pt x="477951" y="4656649"/>
                </a:moveTo>
                <a:cubicBezTo>
                  <a:pt x="498151" y="4656649"/>
                  <a:pt x="514527" y="4673025"/>
                  <a:pt x="514527" y="4693225"/>
                </a:cubicBezTo>
                <a:cubicBezTo>
                  <a:pt x="514527" y="4713425"/>
                  <a:pt x="498151" y="4729801"/>
                  <a:pt x="477951" y="4729801"/>
                </a:cubicBezTo>
                <a:cubicBezTo>
                  <a:pt x="457751" y="4729801"/>
                  <a:pt x="441375" y="4713425"/>
                  <a:pt x="441375" y="4693225"/>
                </a:cubicBezTo>
                <a:cubicBezTo>
                  <a:pt x="441375" y="4673025"/>
                  <a:pt x="457751" y="4656649"/>
                  <a:pt x="477951" y="4656649"/>
                </a:cubicBezTo>
                <a:close/>
                <a:moveTo>
                  <a:pt x="257264" y="4656649"/>
                </a:moveTo>
                <a:cubicBezTo>
                  <a:pt x="277464" y="4656649"/>
                  <a:pt x="293840" y="4673025"/>
                  <a:pt x="293840" y="4693225"/>
                </a:cubicBezTo>
                <a:cubicBezTo>
                  <a:pt x="293840" y="4713425"/>
                  <a:pt x="277464" y="4729801"/>
                  <a:pt x="257264" y="4729801"/>
                </a:cubicBezTo>
                <a:cubicBezTo>
                  <a:pt x="237064" y="4729801"/>
                  <a:pt x="220688" y="4713425"/>
                  <a:pt x="220688" y="4693225"/>
                </a:cubicBezTo>
                <a:cubicBezTo>
                  <a:pt x="220688" y="4673025"/>
                  <a:pt x="237064" y="4656649"/>
                  <a:pt x="257264" y="4656649"/>
                </a:cubicBezTo>
                <a:close/>
                <a:moveTo>
                  <a:pt x="36578" y="4656649"/>
                </a:moveTo>
                <a:cubicBezTo>
                  <a:pt x="56778" y="4656649"/>
                  <a:pt x="73154" y="4673025"/>
                  <a:pt x="73154" y="4693225"/>
                </a:cubicBezTo>
                <a:cubicBezTo>
                  <a:pt x="73154" y="4713425"/>
                  <a:pt x="56778" y="4729801"/>
                  <a:pt x="36578" y="4729801"/>
                </a:cubicBezTo>
                <a:cubicBezTo>
                  <a:pt x="16378" y="4729801"/>
                  <a:pt x="2" y="4713425"/>
                  <a:pt x="2" y="4693225"/>
                </a:cubicBezTo>
                <a:cubicBezTo>
                  <a:pt x="2" y="4673025"/>
                  <a:pt x="16378" y="4656649"/>
                  <a:pt x="36578" y="4656649"/>
                </a:cubicBezTo>
                <a:close/>
                <a:moveTo>
                  <a:pt x="11953343" y="4444983"/>
                </a:moveTo>
                <a:cubicBezTo>
                  <a:pt x="11973543" y="4444983"/>
                  <a:pt x="11989919" y="4461359"/>
                  <a:pt x="11989919" y="4481559"/>
                </a:cubicBezTo>
                <a:cubicBezTo>
                  <a:pt x="11989919" y="4501759"/>
                  <a:pt x="11973543" y="4518135"/>
                  <a:pt x="11953343" y="4518135"/>
                </a:cubicBezTo>
                <a:cubicBezTo>
                  <a:pt x="11933143" y="4518135"/>
                  <a:pt x="11916767" y="4501759"/>
                  <a:pt x="11916767" y="4481559"/>
                </a:cubicBezTo>
                <a:cubicBezTo>
                  <a:pt x="11916767" y="4461359"/>
                  <a:pt x="11933143" y="4444983"/>
                  <a:pt x="11953343" y="4444983"/>
                </a:cubicBezTo>
                <a:close/>
                <a:moveTo>
                  <a:pt x="11732658" y="4444983"/>
                </a:moveTo>
                <a:cubicBezTo>
                  <a:pt x="11752858" y="4444983"/>
                  <a:pt x="11769234" y="4461359"/>
                  <a:pt x="11769234" y="4481559"/>
                </a:cubicBezTo>
                <a:cubicBezTo>
                  <a:pt x="11769234" y="4501759"/>
                  <a:pt x="11752858" y="4518135"/>
                  <a:pt x="11732658" y="4518135"/>
                </a:cubicBezTo>
                <a:cubicBezTo>
                  <a:pt x="11712458" y="4518135"/>
                  <a:pt x="11696082" y="4501759"/>
                  <a:pt x="11696082" y="4481559"/>
                </a:cubicBezTo>
                <a:cubicBezTo>
                  <a:pt x="11696082" y="4461359"/>
                  <a:pt x="11712458" y="4444983"/>
                  <a:pt x="11732658" y="4444983"/>
                </a:cubicBezTo>
                <a:close/>
                <a:moveTo>
                  <a:pt x="11511977" y="4444983"/>
                </a:moveTo>
                <a:cubicBezTo>
                  <a:pt x="11532177" y="4444983"/>
                  <a:pt x="11548553" y="4461359"/>
                  <a:pt x="11548553" y="4481559"/>
                </a:cubicBezTo>
                <a:cubicBezTo>
                  <a:pt x="11548553" y="4501759"/>
                  <a:pt x="11532177" y="4518135"/>
                  <a:pt x="11511977" y="4518135"/>
                </a:cubicBezTo>
                <a:cubicBezTo>
                  <a:pt x="11491777" y="4518135"/>
                  <a:pt x="11475401" y="4501759"/>
                  <a:pt x="11475401" y="4481559"/>
                </a:cubicBezTo>
                <a:cubicBezTo>
                  <a:pt x="11475401" y="4461359"/>
                  <a:pt x="11491777" y="4444983"/>
                  <a:pt x="11511977" y="4444983"/>
                </a:cubicBezTo>
                <a:close/>
                <a:moveTo>
                  <a:pt x="11291296" y="4444983"/>
                </a:moveTo>
                <a:cubicBezTo>
                  <a:pt x="11311496" y="4444983"/>
                  <a:pt x="11327872" y="4461359"/>
                  <a:pt x="11327872" y="4481559"/>
                </a:cubicBezTo>
                <a:cubicBezTo>
                  <a:pt x="11327872" y="4501759"/>
                  <a:pt x="11311496" y="4518135"/>
                  <a:pt x="11291296" y="4518135"/>
                </a:cubicBezTo>
                <a:cubicBezTo>
                  <a:pt x="11271096" y="4518135"/>
                  <a:pt x="11254720" y="4501759"/>
                  <a:pt x="11254720" y="4481559"/>
                </a:cubicBezTo>
                <a:cubicBezTo>
                  <a:pt x="11254720" y="4461359"/>
                  <a:pt x="11271096" y="4444983"/>
                  <a:pt x="11291296" y="4444983"/>
                </a:cubicBezTo>
                <a:close/>
                <a:moveTo>
                  <a:pt x="11070615" y="4444983"/>
                </a:moveTo>
                <a:cubicBezTo>
                  <a:pt x="11090815" y="4444983"/>
                  <a:pt x="11107191" y="4461359"/>
                  <a:pt x="11107191" y="4481559"/>
                </a:cubicBezTo>
                <a:cubicBezTo>
                  <a:pt x="11107191" y="4501759"/>
                  <a:pt x="11090815" y="4518135"/>
                  <a:pt x="11070615" y="4518135"/>
                </a:cubicBezTo>
                <a:cubicBezTo>
                  <a:pt x="11050415" y="4518135"/>
                  <a:pt x="11034039" y="4501759"/>
                  <a:pt x="11034039" y="4481559"/>
                </a:cubicBezTo>
                <a:cubicBezTo>
                  <a:pt x="11034039" y="4461359"/>
                  <a:pt x="11050415" y="4444983"/>
                  <a:pt x="11070615" y="4444983"/>
                </a:cubicBezTo>
                <a:close/>
                <a:moveTo>
                  <a:pt x="10849934" y="4444983"/>
                </a:moveTo>
                <a:cubicBezTo>
                  <a:pt x="10870134" y="4444983"/>
                  <a:pt x="10886510" y="4461359"/>
                  <a:pt x="10886510" y="4481559"/>
                </a:cubicBezTo>
                <a:cubicBezTo>
                  <a:pt x="10886510" y="4501759"/>
                  <a:pt x="10870134" y="4518135"/>
                  <a:pt x="10849934" y="4518135"/>
                </a:cubicBezTo>
                <a:cubicBezTo>
                  <a:pt x="10829734" y="4518135"/>
                  <a:pt x="10813358" y="4501759"/>
                  <a:pt x="10813358" y="4481559"/>
                </a:cubicBezTo>
                <a:cubicBezTo>
                  <a:pt x="10813358" y="4461359"/>
                  <a:pt x="10829734" y="4444983"/>
                  <a:pt x="10849934" y="4444983"/>
                </a:cubicBezTo>
                <a:close/>
                <a:moveTo>
                  <a:pt x="10629253" y="4444983"/>
                </a:moveTo>
                <a:cubicBezTo>
                  <a:pt x="10649453" y="4444983"/>
                  <a:pt x="10665829" y="4461359"/>
                  <a:pt x="10665829" y="4481559"/>
                </a:cubicBezTo>
                <a:cubicBezTo>
                  <a:pt x="10665829" y="4501759"/>
                  <a:pt x="10649453" y="4518135"/>
                  <a:pt x="10629253" y="4518135"/>
                </a:cubicBezTo>
                <a:cubicBezTo>
                  <a:pt x="10609053" y="4518135"/>
                  <a:pt x="10592677" y="4501759"/>
                  <a:pt x="10592677" y="4481559"/>
                </a:cubicBezTo>
                <a:cubicBezTo>
                  <a:pt x="10592677" y="4461359"/>
                  <a:pt x="10609053" y="4444983"/>
                  <a:pt x="10629253" y="4444983"/>
                </a:cubicBezTo>
                <a:close/>
                <a:moveTo>
                  <a:pt x="10408572" y="4444983"/>
                </a:moveTo>
                <a:cubicBezTo>
                  <a:pt x="10428772" y="4444983"/>
                  <a:pt x="10445148" y="4461359"/>
                  <a:pt x="10445148" y="4481559"/>
                </a:cubicBezTo>
                <a:cubicBezTo>
                  <a:pt x="10445148" y="4501759"/>
                  <a:pt x="10428772" y="4518135"/>
                  <a:pt x="10408572" y="4518135"/>
                </a:cubicBezTo>
                <a:cubicBezTo>
                  <a:pt x="10388372" y="4518135"/>
                  <a:pt x="10371996" y="4501759"/>
                  <a:pt x="10371996" y="4481559"/>
                </a:cubicBezTo>
                <a:cubicBezTo>
                  <a:pt x="10371996" y="4461359"/>
                  <a:pt x="10388372" y="4444983"/>
                  <a:pt x="10408572" y="4444983"/>
                </a:cubicBezTo>
                <a:close/>
                <a:moveTo>
                  <a:pt x="10187891" y="4444983"/>
                </a:moveTo>
                <a:cubicBezTo>
                  <a:pt x="10208091" y="4444983"/>
                  <a:pt x="10224467" y="4461359"/>
                  <a:pt x="10224467" y="4481559"/>
                </a:cubicBezTo>
                <a:cubicBezTo>
                  <a:pt x="10224467" y="4501759"/>
                  <a:pt x="10208091" y="4518135"/>
                  <a:pt x="10187891" y="4518135"/>
                </a:cubicBezTo>
                <a:cubicBezTo>
                  <a:pt x="10167691" y="4518135"/>
                  <a:pt x="10151315" y="4501759"/>
                  <a:pt x="10151315" y="4481559"/>
                </a:cubicBezTo>
                <a:cubicBezTo>
                  <a:pt x="10151315" y="4461359"/>
                  <a:pt x="10167691" y="4444983"/>
                  <a:pt x="10187891" y="4444983"/>
                </a:cubicBezTo>
                <a:close/>
                <a:moveTo>
                  <a:pt x="9967210" y="4444983"/>
                </a:moveTo>
                <a:cubicBezTo>
                  <a:pt x="9987410" y="4444983"/>
                  <a:pt x="10003786" y="4461359"/>
                  <a:pt x="10003786" y="4481559"/>
                </a:cubicBezTo>
                <a:cubicBezTo>
                  <a:pt x="10003786" y="4501759"/>
                  <a:pt x="9987410" y="4518135"/>
                  <a:pt x="9967210" y="4518135"/>
                </a:cubicBezTo>
                <a:cubicBezTo>
                  <a:pt x="9947010" y="4518135"/>
                  <a:pt x="9930634" y="4501759"/>
                  <a:pt x="9930634" y="4481559"/>
                </a:cubicBezTo>
                <a:cubicBezTo>
                  <a:pt x="9930634" y="4461359"/>
                  <a:pt x="9947010" y="4444983"/>
                  <a:pt x="9967210" y="4444983"/>
                </a:cubicBezTo>
                <a:close/>
                <a:moveTo>
                  <a:pt x="9746529" y="4444983"/>
                </a:moveTo>
                <a:cubicBezTo>
                  <a:pt x="9766729" y="4444983"/>
                  <a:pt x="9783105" y="4461359"/>
                  <a:pt x="9783105" y="4481559"/>
                </a:cubicBezTo>
                <a:cubicBezTo>
                  <a:pt x="9783105" y="4501759"/>
                  <a:pt x="9766729" y="4518135"/>
                  <a:pt x="9746529" y="4518135"/>
                </a:cubicBezTo>
                <a:cubicBezTo>
                  <a:pt x="9726329" y="4518135"/>
                  <a:pt x="9709953" y="4501759"/>
                  <a:pt x="9709953" y="4481559"/>
                </a:cubicBezTo>
                <a:cubicBezTo>
                  <a:pt x="9709953" y="4461359"/>
                  <a:pt x="9726329" y="4444983"/>
                  <a:pt x="9746529" y="4444983"/>
                </a:cubicBezTo>
                <a:close/>
                <a:moveTo>
                  <a:pt x="9525848" y="4444983"/>
                </a:moveTo>
                <a:cubicBezTo>
                  <a:pt x="9546048" y="4444983"/>
                  <a:pt x="9562424" y="4461359"/>
                  <a:pt x="9562424" y="4481559"/>
                </a:cubicBezTo>
                <a:cubicBezTo>
                  <a:pt x="9562424" y="4501759"/>
                  <a:pt x="9546048" y="4518135"/>
                  <a:pt x="9525848" y="4518135"/>
                </a:cubicBezTo>
                <a:cubicBezTo>
                  <a:pt x="9505648" y="4518135"/>
                  <a:pt x="9489272" y="4501759"/>
                  <a:pt x="9489272" y="4481559"/>
                </a:cubicBezTo>
                <a:cubicBezTo>
                  <a:pt x="9489272" y="4461359"/>
                  <a:pt x="9505648" y="4444983"/>
                  <a:pt x="9525848" y="4444983"/>
                </a:cubicBezTo>
                <a:close/>
                <a:moveTo>
                  <a:pt x="9305167" y="4444983"/>
                </a:moveTo>
                <a:cubicBezTo>
                  <a:pt x="9325367" y="4444983"/>
                  <a:pt x="9341743" y="4461359"/>
                  <a:pt x="9341743" y="4481559"/>
                </a:cubicBezTo>
                <a:cubicBezTo>
                  <a:pt x="9341743" y="4501759"/>
                  <a:pt x="9325367" y="4518135"/>
                  <a:pt x="9305167" y="4518135"/>
                </a:cubicBezTo>
                <a:cubicBezTo>
                  <a:pt x="9284967" y="4518135"/>
                  <a:pt x="9268591" y="4501759"/>
                  <a:pt x="9268591" y="4481559"/>
                </a:cubicBezTo>
                <a:cubicBezTo>
                  <a:pt x="9268591" y="4461359"/>
                  <a:pt x="9284967" y="4444983"/>
                  <a:pt x="9305167" y="4444983"/>
                </a:cubicBezTo>
                <a:close/>
                <a:moveTo>
                  <a:pt x="9084486" y="4444983"/>
                </a:moveTo>
                <a:cubicBezTo>
                  <a:pt x="9104686" y="4444983"/>
                  <a:pt x="9121062" y="4461359"/>
                  <a:pt x="9121062" y="4481559"/>
                </a:cubicBezTo>
                <a:cubicBezTo>
                  <a:pt x="9121062" y="4501759"/>
                  <a:pt x="9104686" y="4518135"/>
                  <a:pt x="9084486" y="4518135"/>
                </a:cubicBezTo>
                <a:cubicBezTo>
                  <a:pt x="9064286" y="4518135"/>
                  <a:pt x="9047910" y="4501759"/>
                  <a:pt x="9047910" y="4481559"/>
                </a:cubicBezTo>
                <a:cubicBezTo>
                  <a:pt x="9047910" y="4461359"/>
                  <a:pt x="9064286" y="4444983"/>
                  <a:pt x="9084486" y="4444983"/>
                </a:cubicBezTo>
                <a:close/>
                <a:moveTo>
                  <a:pt x="8863805" y="4444983"/>
                </a:moveTo>
                <a:cubicBezTo>
                  <a:pt x="8884005" y="4444983"/>
                  <a:pt x="8900381" y="4461359"/>
                  <a:pt x="8900381" y="4481559"/>
                </a:cubicBezTo>
                <a:cubicBezTo>
                  <a:pt x="8900381" y="4501759"/>
                  <a:pt x="8884005" y="4518135"/>
                  <a:pt x="8863805" y="4518135"/>
                </a:cubicBezTo>
                <a:cubicBezTo>
                  <a:pt x="8843605" y="4518135"/>
                  <a:pt x="8827229" y="4501759"/>
                  <a:pt x="8827229" y="4481559"/>
                </a:cubicBezTo>
                <a:cubicBezTo>
                  <a:pt x="8827229" y="4461359"/>
                  <a:pt x="8843605" y="4444983"/>
                  <a:pt x="8863805" y="4444983"/>
                </a:cubicBezTo>
                <a:close/>
                <a:moveTo>
                  <a:pt x="8643124" y="4444983"/>
                </a:moveTo>
                <a:cubicBezTo>
                  <a:pt x="8663324" y="4444983"/>
                  <a:pt x="8679700" y="4461359"/>
                  <a:pt x="8679700" y="4481559"/>
                </a:cubicBezTo>
                <a:cubicBezTo>
                  <a:pt x="8679700" y="4501759"/>
                  <a:pt x="8663324" y="4518135"/>
                  <a:pt x="8643124" y="4518135"/>
                </a:cubicBezTo>
                <a:cubicBezTo>
                  <a:pt x="8622924" y="4518135"/>
                  <a:pt x="8606548" y="4501759"/>
                  <a:pt x="8606548" y="4481559"/>
                </a:cubicBezTo>
                <a:cubicBezTo>
                  <a:pt x="8606548" y="4461359"/>
                  <a:pt x="8622924" y="4444983"/>
                  <a:pt x="8643124" y="4444983"/>
                </a:cubicBezTo>
                <a:close/>
                <a:moveTo>
                  <a:pt x="8422443" y="4444983"/>
                </a:moveTo>
                <a:cubicBezTo>
                  <a:pt x="8442643" y="4444983"/>
                  <a:pt x="8459019" y="4461359"/>
                  <a:pt x="8459019" y="4481559"/>
                </a:cubicBezTo>
                <a:cubicBezTo>
                  <a:pt x="8459019" y="4501759"/>
                  <a:pt x="8442643" y="4518135"/>
                  <a:pt x="8422443" y="4518135"/>
                </a:cubicBezTo>
                <a:cubicBezTo>
                  <a:pt x="8402243" y="4518135"/>
                  <a:pt x="8385867" y="4501759"/>
                  <a:pt x="8385867" y="4481559"/>
                </a:cubicBezTo>
                <a:cubicBezTo>
                  <a:pt x="8385867" y="4461359"/>
                  <a:pt x="8402243" y="4444983"/>
                  <a:pt x="8422443" y="4444983"/>
                </a:cubicBezTo>
                <a:close/>
                <a:moveTo>
                  <a:pt x="8201762" y="4444983"/>
                </a:moveTo>
                <a:cubicBezTo>
                  <a:pt x="8221962" y="4444983"/>
                  <a:pt x="8238338" y="4461359"/>
                  <a:pt x="8238338" y="4481559"/>
                </a:cubicBezTo>
                <a:cubicBezTo>
                  <a:pt x="8238338" y="4501759"/>
                  <a:pt x="8221962" y="4518135"/>
                  <a:pt x="8201762" y="4518135"/>
                </a:cubicBezTo>
                <a:cubicBezTo>
                  <a:pt x="8181562" y="4518135"/>
                  <a:pt x="8165186" y="4501759"/>
                  <a:pt x="8165186" y="4481559"/>
                </a:cubicBezTo>
                <a:cubicBezTo>
                  <a:pt x="8165186" y="4461359"/>
                  <a:pt x="8181562" y="4444983"/>
                  <a:pt x="8201762" y="4444983"/>
                </a:cubicBezTo>
                <a:close/>
                <a:moveTo>
                  <a:pt x="7981081" y="4444983"/>
                </a:moveTo>
                <a:cubicBezTo>
                  <a:pt x="8001281" y="4444983"/>
                  <a:pt x="8017657" y="4461359"/>
                  <a:pt x="8017657" y="4481559"/>
                </a:cubicBezTo>
                <a:cubicBezTo>
                  <a:pt x="8017657" y="4501759"/>
                  <a:pt x="8001281" y="4518135"/>
                  <a:pt x="7981081" y="4518135"/>
                </a:cubicBezTo>
                <a:cubicBezTo>
                  <a:pt x="7960881" y="4518135"/>
                  <a:pt x="7944505" y="4501759"/>
                  <a:pt x="7944505" y="4481559"/>
                </a:cubicBezTo>
                <a:cubicBezTo>
                  <a:pt x="7944505" y="4461359"/>
                  <a:pt x="7960881" y="4444983"/>
                  <a:pt x="7981081" y="4444983"/>
                </a:cubicBezTo>
                <a:close/>
                <a:moveTo>
                  <a:pt x="7760400" y="4444983"/>
                </a:moveTo>
                <a:cubicBezTo>
                  <a:pt x="7780600" y="4444983"/>
                  <a:pt x="7796976" y="4461359"/>
                  <a:pt x="7796976" y="4481559"/>
                </a:cubicBezTo>
                <a:cubicBezTo>
                  <a:pt x="7796976" y="4501759"/>
                  <a:pt x="7780600" y="4518135"/>
                  <a:pt x="7760400" y="4518135"/>
                </a:cubicBezTo>
                <a:cubicBezTo>
                  <a:pt x="7740200" y="4518135"/>
                  <a:pt x="7723824" y="4501759"/>
                  <a:pt x="7723824" y="4481559"/>
                </a:cubicBezTo>
                <a:cubicBezTo>
                  <a:pt x="7723824" y="4461359"/>
                  <a:pt x="7740200" y="4444983"/>
                  <a:pt x="7760400" y="4444983"/>
                </a:cubicBezTo>
                <a:close/>
                <a:moveTo>
                  <a:pt x="7539719" y="4444983"/>
                </a:moveTo>
                <a:cubicBezTo>
                  <a:pt x="7559919" y="4444983"/>
                  <a:pt x="7576295" y="4461359"/>
                  <a:pt x="7576295" y="4481559"/>
                </a:cubicBezTo>
                <a:cubicBezTo>
                  <a:pt x="7576295" y="4501759"/>
                  <a:pt x="7559919" y="4518135"/>
                  <a:pt x="7539719" y="4518135"/>
                </a:cubicBezTo>
                <a:cubicBezTo>
                  <a:pt x="7519519" y="4518135"/>
                  <a:pt x="7503143" y="4501759"/>
                  <a:pt x="7503143" y="4481559"/>
                </a:cubicBezTo>
                <a:cubicBezTo>
                  <a:pt x="7503143" y="4461359"/>
                  <a:pt x="7519519" y="4444983"/>
                  <a:pt x="7539719" y="4444983"/>
                </a:cubicBezTo>
                <a:close/>
                <a:moveTo>
                  <a:pt x="7319038" y="4444983"/>
                </a:moveTo>
                <a:cubicBezTo>
                  <a:pt x="7339238" y="4444983"/>
                  <a:pt x="7355614" y="4461359"/>
                  <a:pt x="7355614" y="4481559"/>
                </a:cubicBezTo>
                <a:cubicBezTo>
                  <a:pt x="7355614" y="4501759"/>
                  <a:pt x="7339238" y="4518135"/>
                  <a:pt x="7319038" y="4518135"/>
                </a:cubicBezTo>
                <a:cubicBezTo>
                  <a:pt x="7298838" y="4518135"/>
                  <a:pt x="7282462" y="4501759"/>
                  <a:pt x="7282462" y="4481559"/>
                </a:cubicBezTo>
                <a:cubicBezTo>
                  <a:pt x="7282462" y="4461359"/>
                  <a:pt x="7298838" y="4444983"/>
                  <a:pt x="7319038" y="4444983"/>
                </a:cubicBezTo>
                <a:close/>
                <a:moveTo>
                  <a:pt x="7098357" y="4444983"/>
                </a:moveTo>
                <a:cubicBezTo>
                  <a:pt x="7118557" y="4444983"/>
                  <a:pt x="7134933" y="4461359"/>
                  <a:pt x="7134933" y="4481559"/>
                </a:cubicBezTo>
                <a:cubicBezTo>
                  <a:pt x="7134933" y="4501759"/>
                  <a:pt x="7118557" y="4518135"/>
                  <a:pt x="7098357" y="4518135"/>
                </a:cubicBezTo>
                <a:cubicBezTo>
                  <a:pt x="7078157" y="4518135"/>
                  <a:pt x="7061781" y="4501759"/>
                  <a:pt x="7061781" y="4481559"/>
                </a:cubicBezTo>
                <a:cubicBezTo>
                  <a:pt x="7061781" y="4461359"/>
                  <a:pt x="7078157" y="4444983"/>
                  <a:pt x="7098357" y="4444983"/>
                </a:cubicBezTo>
                <a:close/>
                <a:moveTo>
                  <a:pt x="6877676" y="4444983"/>
                </a:moveTo>
                <a:cubicBezTo>
                  <a:pt x="6897876" y="4444983"/>
                  <a:pt x="6914252" y="4461359"/>
                  <a:pt x="6914252" y="4481559"/>
                </a:cubicBezTo>
                <a:cubicBezTo>
                  <a:pt x="6914252" y="4501759"/>
                  <a:pt x="6897876" y="4518135"/>
                  <a:pt x="6877676" y="4518135"/>
                </a:cubicBezTo>
                <a:cubicBezTo>
                  <a:pt x="6857476" y="4518135"/>
                  <a:pt x="6841100" y="4501759"/>
                  <a:pt x="6841100" y="4481559"/>
                </a:cubicBezTo>
                <a:cubicBezTo>
                  <a:pt x="6841100" y="4461359"/>
                  <a:pt x="6857476" y="4444983"/>
                  <a:pt x="6877676" y="4444983"/>
                </a:cubicBezTo>
                <a:close/>
                <a:moveTo>
                  <a:pt x="6656995" y="4444983"/>
                </a:moveTo>
                <a:cubicBezTo>
                  <a:pt x="6677195" y="4444983"/>
                  <a:pt x="6693571" y="4461359"/>
                  <a:pt x="6693571" y="4481559"/>
                </a:cubicBezTo>
                <a:cubicBezTo>
                  <a:pt x="6693571" y="4501759"/>
                  <a:pt x="6677195" y="4518135"/>
                  <a:pt x="6656995" y="4518135"/>
                </a:cubicBezTo>
                <a:cubicBezTo>
                  <a:pt x="6636795" y="4518135"/>
                  <a:pt x="6620419" y="4501759"/>
                  <a:pt x="6620419" y="4481559"/>
                </a:cubicBezTo>
                <a:cubicBezTo>
                  <a:pt x="6620419" y="4461359"/>
                  <a:pt x="6636795" y="4444983"/>
                  <a:pt x="6656995" y="4444983"/>
                </a:cubicBezTo>
                <a:close/>
                <a:moveTo>
                  <a:pt x="6436314" y="4444983"/>
                </a:moveTo>
                <a:cubicBezTo>
                  <a:pt x="6456514" y="4444983"/>
                  <a:pt x="6472890" y="4461359"/>
                  <a:pt x="6472890" y="4481559"/>
                </a:cubicBezTo>
                <a:cubicBezTo>
                  <a:pt x="6472890" y="4501759"/>
                  <a:pt x="6456514" y="4518135"/>
                  <a:pt x="6436314" y="4518135"/>
                </a:cubicBezTo>
                <a:cubicBezTo>
                  <a:pt x="6416114" y="4518135"/>
                  <a:pt x="6399738" y="4501759"/>
                  <a:pt x="6399738" y="4481559"/>
                </a:cubicBezTo>
                <a:cubicBezTo>
                  <a:pt x="6399738" y="4461359"/>
                  <a:pt x="6416114" y="4444983"/>
                  <a:pt x="6436314" y="4444983"/>
                </a:cubicBezTo>
                <a:close/>
                <a:moveTo>
                  <a:pt x="6215633" y="4444983"/>
                </a:moveTo>
                <a:cubicBezTo>
                  <a:pt x="6235833" y="4444983"/>
                  <a:pt x="6252209" y="4461359"/>
                  <a:pt x="6252209" y="4481559"/>
                </a:cubicBezTo>
                <a:cubicBezTo>
                  <a:pt x="6252209" y="4501759"/>
                  <a:pt x="6235833" y="4518135"/>
                  <a:pt x="6215633" y="4518135"/>
                </a:cubicBezTo>
                <a:cubicBezTo>
                  <a:pt x="6195433" y="4518135"/>
                  <a:pt x="6179057" y="4501759"/>
                  <a:pt x="6179057" y="4481559"/>
                </a:cubicBezTo>
                <a:cubicBezTo>
                  <a:pt x="6179057" y="4461359"/>
                  <a:pt x="6195433" y="4444983"/>
                  <a:pt x="6215633" y="4444983"/>
                </a:cubicBezTo>
                <a:close/>
                <a:moveTo>
                  <a:pt x="5994952" y="4444983"/>
                </a:moveTo>
                <a:cubicBezTo>
                  <a:pt x="6015152" y="4444983"/>
                  <a:pt x="6031528" y="4461359"/>
                  <a:pt x="6031528" y="4481559"/>
                </a:cubicBezTo>
                <a:cubicBezTo>
                  <a:pt x="6031528" y="4501759"/>
                  <a:pt x="6015152" y="4518135"/>
                  <a:pt x="5994952" y="4518135"/>
                </a:cubicBezTo>
                <a:cubicBezTo>
                  <a:pt x="5974752" y="4518135"/>
                  <a:pt x="5958376" y="4501759"/>
                  <a:pt x="5958376" y="4481559"/>
                </a:cubicBezTo>
                <a:cubicBezTo>
                  <a:pt x="5958376" y="4461359"/>
                  <a:pt x="5974752" y="4444983"/>
                  <a:pt x="5994952" y="4444983"/>
                </a:cubicBezTo>
                <a:close/>
                <a:moveTo>
                  <a:pt x="5774272" y="4444983"/>
                </a:moveTo>
                <a:cubicBezTo>
                  <a:pt x="5794472" y="4444983"/>
                  <a:pt x="5810848" y="4461359"/>
                  <a:pt x="5810848" y="4481559"/>
                </a:cubicBezTo>
                <a:cubicBezTo>
                  <a:pt x="5810848" y="4501759"/>
                  <a:pt x="5794472" y="4518135"/>
                  <a:pt x="5774272" y="4518135"/>
                </a:cubicBezTo>
                <a:cubicBezTo>
                  <a:pt x="5754073" y="4518135"/>
                  <a:pt x="5737697" y="4501759"/>
                  <a:pt x="5737697" y="4481559"/>
                </a:cubicBezTo>
                <a:cubicBezTo>
                  <a:pt x="5737697" y="4461359"/>
                  <a:pt x="5754073" y="4444983"/>
                  <a:pt x="5774272" y="4444983"/>
                </a:cubicBezTo>
                <a:close/>
                <a:moveTo>
                  <a:pt x="5553593" y="4444983"/>
                </a:moveTo>
                <a:cubicBezTo>
                  <a:pt x="5573793" y="4444983"/>
                  <a:pt x="5590169" y="4461359"/>
                  <a:pt x="5590169" y="4481559"/>
                </a:cubicBezTo>
                <a:cubicBezTo>
                  <a:pt x="5590169" y="4501759"/>
                  <a:pt x="5573793" y="4518135"/>
                  <a:pt x="5553593" y="4518135"/>
                </a:cubicBezTo>
                <a:cubicBezTo>
                  <a:pt x="5533393" y="4518135"/>
                  <a:pt x="5517018" y="4501759"/>
                  <a:pt x="5517018" y="4481559"/>
                </a:cubicBezTo>
                <a:cubicBezTo>
                  <a:pt x="5517018" y="4461359"/>
                  <a:pt x="5533393" y="4444983"/>
                  <a:pt x="5553593" y="4444983"/>
                </a:cubicBezTo>
                <a:close/>
                <a:moveTo>
                  <a:pt x="5332913" y="4444983"/>
                </a:moveTo>
                <a:cubicBezTo>
                  <a:pt x="5353113" y="4444983"/>
                  <a:pt x="5369490" y="4461359"/>
                  <a:pt x="5369490" y="4481559"/>
                </a:cubicBezTo>
                <a:cubicBezTo>
                  <a:pt x="5369490" y="4501759"/>
                  <a:pt x="5353113" y="4518135"/>
                  <a:pt x="5332913" y="4518135"/>
                </a:cubicBezTo>
                <a:cubicBezTo>
                  <a:pt x="5312714" y="4518135"/>
                  <a:pt x="5296337" y="4501759"/>
                  <a:pt x="5296337" y="4481559"/>
                </a:cubicBezTo>
                <a:cubicBezTo>
                  <a:pt x="5296337" y="4461359"/>
                  <a:pt x="5312714" y="4444983"/>
                  <a:pt x="5332913" y="4444983"/>
                </a:cubicBezTo>
                <a:close/>
                <a:moveTo>
                  <a:pt x="5112230" y="4444983"/>
                </a:moveTo>
                <a:cubicBezTo>
                  <a:pt x="5132433" y="4444983"/>
                  <a:pt x="5148807" y="4461359"/>
                  <a:pt x="5148807" y="4481559"/>
                </a:cubicBezTo>
                <a:cubicBezTo>
                  <a:pt x="5148807" y="4501759"/>
                  <a:pt x="5132433" y="4518135"/>
                  <a:pt x="5112230" y="4518135"/>
                </a:cubicBezTo>
                <a:cubicBezTo>
                  <a:pt x="5092030" y="4518135"/>
                  <a:pt x="5075655" y="4501759"/>
                  <a:pt x="5075655" y="4481559"/>
                </a:cubicBezTo>
                <a:cubicBezTo>
                  <a:pt x="5075655" y="4461359"/>
                  <a:pt x="5092030" y="4444983"/>
                  <a:pt x="5112230" y="4444983"/>
                </a:cubicBezTo>
                <a:close/>
                <a:moveTo>
                  <a:pt x="4891552" y="4444983"/>
                </a:moveTo>
                <a:cubicBezTo>
                  <a:pt x="4911751" y="4444983"/>
                  <a:pt x="4928127" y="4461359"/>
                  <a:pt x="4928127" y="4481559"/>
                </a:cubicBezTo>
                <a:cubicBezTo>
                  <a:pt x="4928127" y="4501759"/>
                  <a:pt x="4911751" y="4518135"/>
                  <a:pt x="4891552" y="4518135"/>
                </a:cubicBezTo>
                <a:cubicBezTo>
                  <a:pt x="4871352" y="4518135"/>
                  <a:pt x="4854975" y="4501759"/>
                  <a:pt x="4854975" y="4481559"/>
                </a:cubicBezTo>
                <a:cubicBezTo>
                  <a:pt x="4854975" y="4461359"/>
                  <a:pt x="4871352" y="4444983"/>
                  <a:pt x="4891552" y="4444983"/>
                </a:cubicBezTo>
                <a:close/>
                <a:moveTo>
                  <a:pt x="4670871" y="4444983"/>
                </a:moveTo>
                <a:cubicBezTo>
                  <a:pt x="4691070" y="4444983"/>
                  <a:pt x="4707447" y="4461359"/>
                  <a:pt x="4707447" y="4481559"/>
                </a:cubicBezTo>
                <a:cubicBezTo>
                  <a:pt x="4707447" y="4501759"/>
                  <a:pt x="4691070" y="4518135"/>
                  <a:pt x="4670871" y="4518135"/>
                </a:cubicBezTo>
                <a:cubicBezTo>
                  <a:pt x="4650672" y="4518135"/>
                  <a:pt x="4634295" y="4501759"/>
                  <a:pt x="4634295" y="4481559"/>
                </a:cubicBezTo>
                <a:cubicBezTo>
                  <a:pt x="4634295" y="4461359"/>
                  <a:pt x="4650672" y="4444983"/>
                  <a:pt x="4670871" y="4444983"/>
                </a:cubicBezTo>
                <a:close/>
                <a:moveTo>
                  <a:pt x="4450188" y="4444983"/>
                </a:moveTo>
                <a:cubicBezTo>
                  <a:pt x="4470390" y="4444983"/>
                  <a:pt x="4486764" y="4461359"/>
                  <a:pt x="4486764" y="4481559"/>
                </a:cubicBezTo>
                <a:cubicBezTo>
                  <a:pt x="4486764" y="4501759"/>
                  <a:pt x="4470390" y="4518135"/>
                  <a:pt x="4450188" y="4518135"/>
                </a:cubicBezTo>
                <a:cubicBezTo>
                  <a:pt x="4429988" y="4518135"/>
                  <a:pt x="4413613" y="4501759"/>
                  <a:pt x="4413613" y="4481559"/>
                </a:cubicBezTo>
                <a:cubicBezTo>
                  <a:pt x="4413613" y="4461359"/>
                  <a:pt x="4429988" y="4444983"/>
                  <a:pt x="4450188" y="4444983"/>
                </a:cubicBezTo>
                <a:close/>
                <a:moveTo>
                  <a:pt x="4229507" y="4444983"/>
                </a:moveTo>
                <a:cubicBezTo>
                  <a:pt x="4249708" y="4444983"/>
                  <a:pt x="4266084" y="4461359"/>
                  <a:pt x="4266084" y="4481559"/>
                </a:cubicBezTo>
                <a:cubicBezTo>
                  <a:pt x="4266084" y="4501759"/>
                  <a:pt x="4249708" y="4518135"/>
                  <a:pt x="4229507" y="4518135"/>
                </a:cubicBezTo>
                <a:cubicBezTo>
                  <a:pt x="4209307" y="4518135"/>
                  <a:pt x="4192931" y="4501759"/>
                  <a:pt x="4192931" y="4481559"/>
                </a:cubicBezTo>
                <a:cubicBezTo>
                  <a:pt x="4192931" y="4461359"/>
                  <a:pt x="4209307" y="4444983"/>
                  <a:pt x="4229507" y="4444983"/>
                </a:cubicBezTo>
                <a:close/>
                <a:moveTo>
                  <a:pt x="4008847" y="4444983"/>
                </a:moveTo>
                <a:cubicBezTo>
                  <a:pt x="4029045" y="4444983"/>
                  <a:pt x="4045426" y="4461359"/>
                  <a:pt x="4045426" y="4481559"/>
                </a:cubicBezTo>
                <a:cubicBezTo>
                  <a:pt x="4045426" y="4501759"/>
                  <a:pt x="4029045" y="4518135"/>
                  <a:pt x="4008847" y="4518135"/>
                </a:cubicBezTo>
                <a:cubicBezTo>
                  <a:pt x="3988642" y="4518135"/>
                  <a:pt x="3972267" y="4501759"/>
                  <a:pt x="3972267" y="4481559"/>
                </a:cubicBezTo>
                <a:cubicBezTo>
                  <a:pt x="3972267" y="4461359"/>
                  <a:pt x="3988642" y="4444983"/>
                  <a:pt x="4008847" y="4444983"/>
                </a:cubicBezTo>
                <a:close/>
                <a:moveTo>
                  <a:pt x="3788165" y="4444983"/>
                </a:moveTo>
                <a:cubicBezTo>
                  <a:pt x="3808367" y="4444983"/>
                  <a:pt x="3824738" y="4461359"/>
                  <a:pt x="3824738" y="4481559"/>
                </a:cubicBezTo>
                <a:cubicBezTo>
                  <a:pt x="3824738" y="4501759"/>
                  <a:pt x="3808367" y="4518135"/>
                  <a:pt x="3788165" y="4518135"/>
                </a:cubicBezTo>
                <a:cubicBezTo>
                  <a:pt x="3767965" y="4518135"/>
                  <a:pt x="3751588" y="4501759"/>
                  <a:pt x="3751588" y="4481559"/>
                </a:cubicBezTo>
                <a:cubicBezTo>
                  <a:pt x="3751588" y="4461359"/>
                  <a:pt x="3767965" y="4444983"/>
                  <a:pt x="3788165" y="4444983"/>
                </a:cubicBezTo>
                <a:close/>
                <a:moveTo>
                  <a:pt x="3567479" y="4444983"/>
                </a:moveTo>
                <a:cubicBezTo>
                  <a:pt x="3587675" y="4444983"/>
                  <a:pt x="3604051" y="4461359"/>
                  <a:pt x="3604051" y="4481559"/>
                </a:cubicBezTo>
                <a:cubicBezTo>
                  <a:pt x="3604051" y="4501759"/>
                  <a:pt x="3587675" y="4518135"/>
                  <a:pt x="3567479" y="4518135"/>
                </a:cubicBezTo>
                <a:cubicBezTo>
                  <a:pt x="3547276" y="4518135"/>
                  <a:pt x="3530901" y="4501759"/>
                  <a:pt x="3530901" y="4481559"/>
                </a:cubicBezTo>
                <a:cubicBezTo>
                  <a:pt x="3530901" y="4461359"/>
                  <a:pt x="3547276" y="4444983"/>
                  <a:pt x="3567479" y="4444983"/>
                </a:cubicBezTo>
                <a:close/>
                <a:moveTo>
                  <a:pt x="3346801" y="4444983"/>
                </a:moveTo>
                <a:cubicBezTo>
                  <a:pt x="3367001" y="4444983"/>
                  <a:pt x="3383375" y="4461359"/>
                  <a:pt x="3383375" y="4481559"/>
                </a:cubicBezTo>
                <a:cubicBezTo>
                  <a:pt x="3383375" y="4501759"/>
                  <a:pt x="3367001" y="4518135"/>
                  <a:pt x="3346801" y="4518135"/>
                </a:cubicBezTo>
                <a:cubicBezTo>
                  <a:pt x="3326603" y="4518135"/>
                  <a:pt x="3310228" y="4501759"/>
                  <a:pt x="3310228" y="4481559"/>
                </a:cubicBezTo>
                <a:cubicBezTo>
                  <a:pt x="3310228" y="4461359"/>
                  <a:pt x="3326603" y="4444983"/>
                  <a:pt x="3346801" y="4444983"/>
                </a:cubicBezTo>
                <a:close/>
                <a:moveTo>
                  <a:pt x="3126126" y="4444983"/>
                </a:moveTo>
                <a:cubicBezTo>
                  <a:pt x="3146320" y="4444983"/>
                  <a:pt x="3162696" y="4461359"/>
                  <a:pt x="3162696" y="4481559"/>
                </a:cubicBezTo>
                <a:cubicBezTo>
                  <a:pt x="3162696" y="4501759"/>
                  <a:pt x="3146320" y="4518135"/>
                  <a:pt x="3126126" y="4518135"/>
                </a:cubicBezTo>
                <a:cubicBezTo>
                  <a:pt x="3105923" y="4518135"/>
                  <a:pt x="3089541" y="4501759"/>
                  <a:pt x="3089541" y="4481559"/>
                </a:cubicBezTo>
                <a:cubicBezTo>
                  <a:pt x="3089541" y="4461359"/>
                  <a:pt x="3105923" y="4444983"/>
                  <a:pt x="3126126" y="4444983"/>
                </a:cubicBezTo>
                <a:close/>
                <a:moveTo>
                  <a:pt x="2905436" y="4444983"/>
                </a:moveTo>
                <a:cubicBezTo>
                  <a:pt x="2925637" y="4444983"/>
                  <a:pt x="2942013" y="4461359"/>
                  <a:pt x="2942013" y="4481559"/>
                </a:cubicBezTo>
                <a:cubicBezTo>
                  <a:pt x="2942013" y="4501759"/>
                  <a:pt x="2925637" y="4518135"/>
                  <a:pt x="2905436" y="4518135"/>
                </a:cubicBezTo>
                <a:cubicBezTo>
                  <a:pt x="2885243" y="4518135"/>
                  <a:pt x="2868866" y="4501759"/>
                  <a:pt x="2868866" y="4481559"/>
                </a:cubicBezTo>
                <a:cubicBezTo>
                  <a:pt x="2868866" y="4461359"/>
                  <a:pt x="2885243" y="4444983"/>
                  <a:pt x="2905436" y="4444983"/>
                </a:cubicBezTo>
                <a:close/>
                <a:moveTo>
                  <a:pt x="2684758" y="4444983"/>
                </a:moveTo>
                <a:cubicBezTo>
                  <a:pt x="2704958" y="4444983"/>
                  <a:pt x="2721329" y="4461359"/>
                  <a:pt x="2721329" y="4481559"/>
                </a:cubicBezTo>
                <a:cubicBezTo>
                  <a:pt x="2721329" y="4501759"/>
                  <a:pt x="2704958" y="4518135"/>
                  <a:pt x="2684758" y="4518135"/>
                </a:cubicBezTo>
                <a:cubicBezTo>
                  <a:pt x="2664554" y="4518135"/>
                  <a:pt x="2648177" y="4501759"/>
                  <a:pt x="2648177" y="4481559"/>
                </a:cubicBezTo>
                <a:cubicBezTo>
                  <a:pt x="2648177" y="4461359"/>
                  <a:pt x="2664554" y="4444983"/>
                  <a:pt x="2684758" y="4444983"/>
                </a:cubicBezTo>
                <a:close/>
                <a:moveTo>
                  <a:pt x="2464071" y="4444983"/>
                </a:moveTo>
                <a:cubicBezTo>
                  <a:pt x="2484272" y="4444983"/>
                  <a:pt x="2500650" y="4461359"/>
                  <a:pt x="2500650" y="4481559"/>
                </a:cubicBezTo>
                <a:cubicBezTo>
                  <a:pt x="2500650" y="4501759"/>
                  <a:pt x="2484272" y="4518135"/>
                  <a:pt x="2464071" y="4518135"/>
                </a:cubicBezTo>
                <a:cubicBezTo>
                  <a:pt x="2443875" y="4518135"/>
                  <a:pt x="2427500" y="4501759"/>
                  <a:pt x="2427500" y="4481559"/>
                </a:cubicBezTo>
                <a:cubicBezTo>
                  <a:pt x="2427500" y="4461359"/>
                  <a:pt x="2443875" y="4444983"/>
                  <a:pt x="2464071" y="4444983"/>
                </a:cubicBezTo>
                <a:close/>
                <a:moveTo>
                  <a:pt x="2243393" y="4444983"/>
                </a:moveTo>
                <a:cubicBezTo>
                  <a:pt x="2263591" y="4444983"/>
                  <a:pt x="2279972" y="4461359"/>
                  <a:pt x="2279972" y="4481559"/>
                </a:cubicBezTo>
                <a:cubicBezTo>
                  <a:pt x="2279972" y="4501759"/>
                  <a:pt x="2263591" y="4518135"/>
                  <a:pt x="2243393" y="4518135"/>
                </a:cubicBezTo>
                <a:cubicBezTo>
                  <a:pt x="2223191" y="4518135"/>
                  <a:pt x="2206817" y="4501759"/>
                  <a:pt x="2206817" y="4481559"/>
                </a:cubicBezTo>
                <a:cubicBezTo>
                  <a:pt x="2206817" y="4461359"/>
                  <a:pt x="2223191" y="4444983"/>
                  <a:pt x="2243393" y="4444983"/>
                </a:cubicBezTo>
                <a:close/>
                <a:moveTo>
                  <a:pt x="2022713" y="4444983"/>
                </a:moveTo>
                <a:cubicBezTo>
                  <a:pt x="2042913" y="4444983"/>
                  <a:pt x="2059288" y="4461359"/>
                  <a:pt x="2059288" y="4481559"/>
                </a:cubicBezTo>
                <a:cubicBezTo>
                  <a:pt x="2059288" y="4501759"/>
                  <a:pt x="2042913" y="4518135"/>
                  <a:pt x="2022713" y="4518135"/>
                </a:cubicBezTo>
                <a:cubicBezTo>
                  <a:pt x="2002514" y="4518135"/>
                  <a:pt x="1986177" y="4501759"/>
                  <a:pt x="1986177" y="4481559"/>
                </a:cubicBezTo>
                <a:cubicBezTo>
                  <a:pt x="1986177" y="4461359"/>
                  <a:pt x="2002514" y="4444983"/>
                  <a:pt x="2022713" y="4444983"/>
                </a:cubicBezTo>
                <a:close/>
                <a:moveTo>
                  <a:pt x="1802067" y="4444983"/>
                </a:moveTo>
                <a:cubicBezTo>
                  <a:pt x="1822267" y="4444983"/>
                  <a:pt x="1838643" y="4461359"/>
                  <a:pt x="1838643" y="4481559"/>
                </a:cubicBezTo>
                <a:cubicBezTo>
                  <a:pt x="1838643" y="4501759"/>
                  <a:pt x="1822267" y="4518135"/>
                  <a:pt x="1802067" y="4518135"/>
                </a:cubicBezTo>
                <a:cubicBezTo>
                  <a:pt x="1781867" y="4518135"/>
                  <a:pt x="1765491" y="4501759"/>
                  <a:pt x="1765491" y="4481559"/>
                </a:cubicBezTo>
                <a:cubicBezTo>
                  <a:pt x="1765491" y="4461359"/>
                  <a:pt x="1781867" y="4444983"/>
                  <a:pt x="1802067" y="4444983"/>
                </a:cubicBezTo>
                <a:close/>
                <a:moveTo>
                  <a:pt x="1581382" y="4444983"/>
                </a:moveTo>
                <a:cubicBezTo>
                  <a:pt x="1601581" y="4444983"/>
                  <a:pt x="1617957" y="4461359"/>
                  <a:pt x="1617957" y="4481559"/>
                </a:cubicBezTo>
                <a:cubicBezTo>
                  <a:pt x="1617957" y="4501759"/>
                  <a:pt x="1601581" y="4518135"/>
                  <a:pt x="1581382" y="4518135"/>
                </a:cubicBezTo>
                <a:cubicBezTo>
                  <a:pt x="1561181" y="4518135"/>
                  <a:pt x="1544805" y="4501759"/>
                  <a:pt x="1544805" y="4481559"/>
                </a:cubicBezTo>
                <a:cubicBezTo>
                  <a:pt x="1544805" y="4461359"/>
                  <a:pt x="1561181" y="4444983"/>
                  <a:pt x="1581382" y="4444983"/>
                </a:cubicBezTo>
                <a:close/>
                <a:moveTo>
                  <a:pt x="1360695" y="4444983"/>
                </a:moveTo>
                <a:cubicBezTo>
                  <a:pt x="1380895" y="4444983"/>
                  <a:pt x="1397271" y="4461359"/>
                  <a:pt x="1397271" y="4481559"/>
                </a:cubicBezTo>
                <a:cubicBezTo>
                  <a:pt x="1397271" y="4501759"/>
                  <a:pt x="1380895" y="4518135"/>
                  <a:pt x="1360695" y="4518135"/>
                </a:cubicBezTo>
                <a:cubicBezTo>
                  <a:pt x="1340495" y="4518135"/>
                  <a:pt x="1324119" y="4501759"/>
                  <a:pt x="1324119" y="4481559"/>
                </a:cubicBezTo>
                <a:cubicBezTo>
                  <a:pt x="1324119" y="4461359"/>
                  <a:pt x="1340495" y="4444983"/>
                  <a:pt x="1360695" y="4444983"/>
                </a:cubicBezTo>
                <a:close/>
                <a:moveTo>
                  <a:pt x="1140010" y="4444983"/>
                </a:moveTo>
                <a:cubicBezTo>
                  <a:pt x="1160209" y="4444983"/>
                  <a:pt x="1176585" y="4461359"/>
                  <a:pt x="1176585" y="4481559"/>
                </a:cubicBezTo>
                <a:cubicBezTo>
                  <a:pt x="1176585" y="4501759"/>
                  <a:pt x="1160209" y="4518135"/>
                  <a:pt x="1140010" y="4518135"/>
                </a:cubicBezTo>
                <a:cubicBezTo>
                  <a:pt x="1119809" y="4518135"/>
                  <a:pt x="1103434" y="4501759"/>
                  <a:pt x="1103434" y="4481559"/>
                </a:cubicBezTo>
                <a:cubicBezTo>
                  <a:pt x="1103434" y="4461359"/>
                  <a:pt x="1119809" y="4444983"/>
                  <a:pt x="1140010" y="4444983"/>
                </a:cubicBezTo>
                <a:close/>
                <a:moveTo>
                  <a:pt x="919323" y="4444983"/>
                </a:moveTo>
                <a:cubicBezTo>
                  <a:pt x="939524" y="4444983"/>
                  <a:pt x="955899" y="4461359"/>
                  <a:pt x="955899" y="4481559"/>
                </a:cubicBezTo>
                <a:cubicBezTo>
                  <a:pt x="955899" y="4501759"/>
                  <a:pt x="939524" y="4518135"/>
                  <a:pt x="919323" y="4518135"/>
                </a:cubicBezTo>
                <a:cubicBezTo>
                  <a:pt x="899123" y="4518135"/>
                  <a:pt x="882747" y="4501759"/>
                  <a:pt x="882747" y="4481559"/>
                </a:cubicBezTo>
                <a:cubicBezTo>
                  <a:pt x="882747" y="4461359"/>
                  <a:pt x="899123" y="4444983"/>
                  <a:pt x="919323" y="4444983"/>
                </a:cubicBezTo>
                <a:close/>
                <a:moveTo>
                  <a:pt x="698637" y="4444983"/>
                </a:moveTo>
                <a:cubicBezTo>
                  <a:pt x="718837" y="4444983"/>
                  <a:pt x="735213" y="4461359"/>
                  <a:pt x="735213" y="4481559"/>
                </a:cubicBezTo>
                <a:cubicBezTo>
                  <a:pt x="735213" y="4501759"/>
                  <a:pt x="718837" y="4518135"/>
                  <a:pt x="698637" y="4518135"/>
                </a:cubicBezTo>
                <a:cubicBezTo>
                  <a:pt x="678437" y="4518135"/>
                  <a:pt x="662061" y="4501759"/>
                  <a:pt x="662061" y="4481559"/>
                </a:cubicBezTo>
                <a:cubicBezTo>
                  <a:pt x="662061" y="4461359"/>
                  <a:pt x="678437" y="4444983"/>
                  <a:pt x="698637" y="4444983"/>
                </a:cubicBezTo>
                <a:close/>
                <a:moveTo>
                  <a:pt x="477951" y="4444983"/>
                </a:moveTo>
                <a:cubicBezTo>
                  <a:pt x="498151" y="4444983"/>
                  <a:pt x="514527" y="4461359"/>
                  <a:pt x="514527" y="4481559"/>
                </a:cubicBezTo>
                <a:cubicBezTo>
                  <a:pt x="514527" y="4501759"/>
                  <a:pt x="498151" y="4518135"/>
                  <a:pt x="477951" y="4518135"/>
                </a:cubicBezTo>
                <a:cubicBezTo>
                  <a:pt x="457751" y="4518135"/>
                  <a:pt x="441375" y="4501759"/>
                  <a:pt x="441375" y="4481559"/>
                </a:cubicBezTo>
                <a:cubicBezTo>
                  <a:pt x="441375" y="4461359"/>
                  <a:pt x="457751" y="4444983"/>
                  <a:pt x="477951" y="4444983"/>
                </a:cubicBezTo>
                <a:close/>
                <a:moveTo>
                  <a:pt x="257264" y="4444983"/>
                </a:moveTo>
                <a:cubicBezTo>
                  <a:pt x="277464" y="4444983"/>
                  <a:pt x="293841" y="4461359"/>
                  <a:pt x="293841" y="4481559"/>
                </a:cubicBezTo>
                <a:cubicBezTo>
                  <a:pt x="293841" y="4501759"/>
                  <a:pt x="277464" y="4518135"/>
                  <a:pt x="257264" y="4518135"/>
                </a:cubicBezTo>
                <a:cubicBezTo>
                  <a:pt x="237065" y="4518135"/>
                  <a:pt x="220689" y="4501759"/>
                  <a:pt x="220689" y="4481559"/>
                </a:cubicBezTo>
                <a:cubicBezTo>
                  <a:pt x="220689" y="4461359"/>
                  <a:pt x="237065" y="4444983"/>
                  <a:pt x="257264" y="4444983"/>
                </a:cubicBezTo>
                <a:close/>
                <a:moveTo>
                  <a:pt x="36578" y="4444983"/>
                </a:moveTo>
                <a:cubicBezTo>
                  <a:pt x="56778" y="4444983"/>
                  <a:pt x="73154" y="4461359"/>
                  <a:pt x="73154" y="4481559"/>
                </a:cubicBezTo>
                <a:cubicBezTo>
                  <a:pt x="73154" y="4501759"/>
                  <a:pt x="56778" y="4518135"/>
                  <a:pt x="36578" y="4518135"/>
                </a:cubicBezTo>
                <a:cubicBezTo>
                  <a:pt x="16378" y="4518135"/>
                  <a:pt x="2" y="4501759"/>
                  <a:pt x="2" y="4481559"/>
                </a:cubicBezTo>
                <a:cubicBezTo>
                  <a:pt x="2" y="4461359"/>
                  <a:pt x="16378" y="4444983"/>
                  <a:pt x="36578" y="4444983"/>
                </a:cubicBezTo>
                <a:close/>
                <a:moveTo>
                  <a:pt x="11953343" y="4233317"/>
                </a:moveTo>
                <a:cubicBezTo>
                  <a:pt x="11973543" y="4233317"/>
                  <a:pt x="11989919" y="4249693"/>
                  <a:pt x="11989919" y="4269893"/>
                </a:cubicBezTo>
                <a:cubicBezTo>
                  <a:pt x="11989919" y="4290093"/>
                  <a:pt x="11973543" y="4306469"/>
                  <a:pt x="11953343" y="4306469"/>
                </a:cubicBezTo>
                <a:cubicBezTo>
                  <a:pt x="11933143" y="4306469"/>
                  <a:pt x="11916767" y="4290093"/>
                  <a:pt x="11916767" y="4269893"/>
                </a:cubicBezTo>
                <a:cubicBezTo>
                  <a:pt x="11916767" y="4249693"/>
                  <a:pt x="11933143" y="4233317"/>
                  <a:pt x="11953343" y="4233317"/>
                </a:cubicBezTo>
                <a:close/>
                <a:moveTo>
                  <a:pt x="11732658" y="4233317"/>
                </a:moveTo>
                <a:cubicBezTo>
                  <a:pt x="11752858" y="4233317"/>
                  <a:pt x="11769234" y="4249693"/>
                  <a:pt x="11769234" y="4269893"/>
                </a:cubicBezTo>
                <a:cubicBezTo>
                  <a:pt x="11769234" y="4290093"/>
                  <a:pt x="11752858" y="4306469"/>
                  <a:pt x="11732658" y="4306469"/>
                </a:cubicBezTo>
                <a:cubicBezTo>
                  <a:pt x="11712458" y="4306469"/>
                  <a:pt x="11696082" y="4290093"/>
                  <a:pt x="11696082" y="4269893"/>
                </a:cubicBezTo>
                <a:cubicBezTo>
                  <a:pt x="11696082" y="4249693"/>
                  <a:pt x="11712458" y="4233317"/>
                  <a:pt x="11732658" y="4233317"/>
                </a:cubicBezTo>
                <a:close/>
                <a:moveTo>
                  <a:pt x="11511977" y="4233317"/>
                </a:moveTo>
                <a:cubicBezTo>
                  <a:pt x="11532177" y="4233317"/>
                  <a:pt x="11548553" y="4249693"/>
                  <a:pt x="11548553" y="4269893"/>
                </a:cubicBezTo>
                <a:cubicBezTo>
                  <a:pt x="11548553" y="4290093"/>
                  <a:pt x="11532177" y="4306469"/>
                  <a:pt x="11511977" y="4306469"/>
                </a:cubicBezTo>
                <a:cubicBezTo>
                  <a:pt x="11491777" y="4306469"/>
                  <a:pt x="11475401" y="4290093"/>
                  <a:pt x="11475401" y="4269893"/>
                </a:cubicBezTo>
                <a:cubicBezTo>
                  <a:pt x="11475401" y="4249693"/>
                  <a:pt x="11491777" y="4233317"/>
                  <a:pt x="11511977" y="4233317"/>
                </a:cubicBezTo>
                <a:close/>
                <a:moveTo>
                  <a:pt x="11291296" y="4233317"/>
                </a:moveTo>
                <a:cubicBezTo>
                  <a:pt x="11311496" y="4233317"/>
                  <a:pt x="11327872" y="4249693"/>
                  <a:pt x="11327872" y="4269893"/>
                </a:cubicBezTo>
                <a:cubicBezTo>
                  <a:pt x="11327872" y="4290093"/>
                  <a:pt x="11311496" y="4306469"/>
                  <a:pt x="11291296" y="4306469"/>
                </a:cubicBezTo>
                <a:cubicBezTo>
                  <a:pt x="11271096" y="4306469"/>
                  <a:pt x="11254720" y="4290093"/>
                  <a:pt x="11254720" y="4269893"/>
                </a:cubicBezTo>
                <a:cubicBezTo>
                  <a:pt x="11254720" y="4249693"/>
                  <a:pt x="11271096" y="4233317"/>
                  <a:pt x="11291296" y="4233317"/>
                </a:cubicBezTo>
                <a:close/>
                <a:moveTo>
                  <a:pt x="11070615" y="4233317"/>
                </a:moveTo>
                <a:cubicBezTo>
                  <a:pt x="11090815" y="4233317"/>
                  <a:pt x="11107191" y="4249693"/>
                  <a:pt x="11107191" y="4269893"/>
                </a:cubicBezTo>
                <a:cubicBezTo>
                  <a:pt x="11107191" y="4290093"/>
                  <a:pt x="11090815" y="4306469"/>
                  <a:pt x="11070615" y="4306469"/>
                </a:cubicBezTo>
                <a:cubicBezTo>
                  <a:pt x="11050415" y="4306469"/>
                  <a:pt x="11034039" y="4290093"/>
                  <a:pt x="11034039" y="4269893"/>
                </a:cubicBezTo>
                <a:cubicBezTo>
                  <a:pt x="11034039" y="4249693"/>
                  <a:pt x="11050415" y="4233317"/>
                  <a:pt x="11070615" y="4233317"/>
                </a:cubicBezTo>
                <a:close/>
                <a:moveTo>
                  <a:pt x="10849934" y="4233317"/>
                </a:moveTo>
                <a:cubicBezTo>
                  <a:pt x="10870134" y="4233317"/>
                  <a:pt x="10886510" y="4249693"/>
                  <a:pt x="10886510" y="4269893"/>
                </a:cubicBezTo>
                <a:cubicBezTo>
                  <a:pt x="10886510" y="4290093"/>
                  <a:pt x="10870134" y="4306469"/>
                  <a:pt x="10849934" y="4306469"/>
                </a:cubicBezTo>
                <a:cubicBezTo>
                  <a:pt x="10829734" y="4306469"/>
                  <a:pt x="10813358" y="4290093"/>
                  <a:pt x="10813358" y="4269893"/>
                </a:cubicBezTo>
                <a:cubicBezTo>
                  <a:pt x="10813358" y="4249693"/>
                  <a:pt x="10829734" y="4233317"/>
                  <a:pt x="10849934" y="4233317"/>
                </a:cubicBezTo>
                <a:close/>
                <a:moveTo>
                  <a:pt x="10629253" y="4233317"/>
                </a:moveTo>
                <a:cubicBezTo>
                  <a:pt x="10649453" y="4233317"/>
                  <a:pt x="10665829" y="4249693"/>
                  <a:pt x="10665829" y="4269893"/>
                </a:cubicBezTo>
                <a:cubicBezTo>
                  <a:pt x="10665829" y="4290093"/>
                  <a:pt x="10649453" y="4306469"/>
                  <a:pt x="10629253" y="4306469"/>
                </a:cubicBezTo>
                <a:cubicBezTo>
                  <a:pt x="10609053" y="4306469"/>
                  <a:pt x="10592677" y="4290093"/>
                  <a:pt x="10592677" y="4269893"/>
                </a:cubicBezTo>
                <a:cubicBezTo>
                  <a:pt x="10592677" y="4249693"/>
                  <a:pt x="10609053" y="4233317"/>
                  <a:pt x="10629253" y="4233317"/>
                </a:cubicBezTo>
                <a:close/>
                <a:moveTo>
                  <a:pt x="10408572" y="4233317"/>
                </a:moveTo>
                <a:cubicBezTo>
                  <a:pt x="10428772" y="4233317"/>
                  <a:pt x="10445148" y="4249693"/>
                  <a:pt x="10445148" y="4269893"/>
                </a:cubicBezTo>
                <a:cubicBezTo>
                  <a:pt x="10445148" y="4290093"/>
                  <a:pt x="10428772" y="4306469"/>
                  <a:pt x="10408572" y="4306469"/>
                </a:cubicBezTo>
                <a:cubicBezTo>
                  <a:pt x="10388372" y="4306469"/>
                  <a:pt x="10371996" y="4290093"/>
                  <a:pt x="10371996" y="4269893"/>
                </a:cubicBezTo>
                <a:cubicBezTo>
                  <a:pt x="10371996" y="4249693"/>
                  <a:pt x="10388372" y="4233317"/>
                  <a:pt x="10408572" y="4233317"/>
                </a:cubicBezTo>
                <a:close/>
                <a:moveTo>
                  <a:pt x="10187891" y="4233317"/>
                </a:moveTo>
                <a:cubicBezTo>
                  <a:pt x="10208091" y="4233317"/>
                  <a:pt x="10224467" y="4249693"/>
                  <a:pt x="10224467" y="4269893"/>
                </a:cubicBezTo>
                <a:cubicBezTo>
                  <a:pt x="10224467" y="4290093"/>
                  <a:pt x="10208091" y="4306469"/>
                  <a:pt x="10187891" y="4306469"/>
                </a:cubicBezTo>
                <a:cubicBezTo>
                  <a:pt x="10167691" y="4306469"/>
                  <a:pt x="10151315" y="4290093"/>
                  <a:pt x="10151315" y="4269893"/>
                </a:cubicBezTo>
                <a:cubicBezTo>
                  <a:pt x="10151315" y="4249693"/>
                  <a:pt x="10167691" y="4233317"/>
                  <a:pt x="10187891" y="4233317"/>
                </a:cubicBezTo>
                <a:close/>
                <a:moveTo>
                  <a:pt x="9967210" y="4233317"/>
                </a:moveTo>
                <a:cubicBezTo>
                  <a:pt x="9987410" y="4233317"/>
                  <a:pt x="10003786" y="4249693"/>
                  <a:pt x="10003786" y="4269893"/>
                </a:cubicBezTo>
                <a:cubicBezTo>
                  <a:pt x="10003786" y="4290093"/>
                  <a:pt x="9987410" y="4306469"/>
                  <a:pt x="9967210" y="4306469"/>
                </a:cubicBezTo>
                <a:cubicBezTo>
                  <a:pt x="9947010" y="4306469"/>
                  <a:pt x="9930634" y="4290093"/>
                  <a:pt x="9930634" y="4269893"/>
                </a:cubicBezTo>
                <a:cubicBezTo>
                  <a:pt x="9930634" y="4249693"/>
                  <a:pt x="9947010" y="4233317"/>
                  <a:pt x="9967210" y="4233317"/>
                </a:cubicBezTo>
                <a:close/>
                <a:moveTo>
                  <a:pt x="9746529" y="4233317"/>
                </a:moveTo>
                <a:cubicBezTo>
                  <a:pt x="9766729" y="4233317"/>
                  <a:pt x="9783105" y="4249693"/>
                  <a:pt x="9783105" y="4269893"/>
                </a:cubicBezTo>
                <a:cubicBezTo>
                  <a:pt x="9783105" y="4290093"/>
                  <a:pt x="9766729" y="4306469"/>
                  <a:pt x="9746529" y="4306469"/>
                </a:cubicBezTo>
                <a:cubicBezTo>
                  <a:pt x="9726329" y="4306469"/>
                  <a:pt x="9709953" y="4290093"/>
                  <a:pt x="9709953" y="4269893"/>
                </a:cubicBezTo>
                <a:cubicBezTo>
                  <a:pt x="9709953" y="4249693"/>
                  <a:pt x="9726329" y="4233317"/>
                  <a:pt x="9746529" y="4233317"/>
                </a:cubicBezTo>
                <a:close/>
                <a:moveTo>
                  <a:pt x="9525848" y="4233317"/>
                </a:moveTo>
                <a:cubicBezTo>
                  <a:pt x="9546048" y="4233317"/>
                  <a:pt x="9562424" y="4249693"/>
                  <a:pt x="9562424" y="4269893"/>
                </a:cubicBezTo>
                <a:cubicBezTo>
                  <a:pt x="9562424" y="4290093"/>
                  <a:pt x="9546048" y="4306469"/>
                  <a:pt x="9525848" y="4306469"/>
                </a:cubicBezTo>
                <a:cubicBezTo>
                  <a:pt x="9505648" y="4306469"/>
                  <a:pt x="9489272" y="4290093"/>
                  <a:pt x="9489272" y="4269893"/>
                </a:cubicBezTo>
                <a:cubicBezTo>
                  <a:pt x="9489272" y="4249693"/>
                  <a:pt x="9505648" y="4233317"/>
                  <a:pt x="9525848" y="4233317"/>
                </a:cubicBezTo>
                <a:close/>
                <a:moveTo>
                  <a:pt x="9305167" y="4233317"/>
                </a:moveTo>
                <a:cubicBezTo>
                  <a:pt x="9325367" y="4233317"/>
                  <a:pt x="9341743" y="4249693"/>
                  <a:pt x="9341743" y="4269893"/>
                </a:cubicBezTo>
                <a:cubicBezTo>
                  <a:pt x="9341743" y="4290093"/>
                  <a:pt x="9325367" y="4306469"/>
                  <a:pt x="9305167" y="4306469"/>
                </a:cubicBezTo>
                <a:cubicBezTo>
                  <a:pt x="9284967" y="4306469"/>
                  <a:pt x="9268591" y="4290093"/>
                  <a:pt x="9268591" y="4269893"/>
                </a:cubicBezTo>
                <a:cubicBezTo>
                  <a:pt x="9268591" y="4249693"/>
                  <a:pt x="9284967" y="4233317"/>
                  <a:pt x="9305167" y="4233317"/>
                </a:cubicBezTo>
                <a:close/>
                <a:moveTo>
                  <a:pt x="9084486" y="4233317"/>
                </a:moveTo>
                <a:cubicBezTo>
                  <a:pt x="9104686" y="4233317"/>
                  <a:pt x="9121062" y="4249693"/>
                  <a:pt x="9121062" y="4269893"/>
                </a:cubicBezTo>
                <a:cubicBezTo>
                  <a:pt x="9121062" y="4290093"/>
                  <a:pt x="9104686" y="4306469"/>
                  <a:pt x="9084486" y="4306469"/>
                </a:cubicBezTo>
                <a:cubicBezTo>
                  <a:pt x="9064286" y="4306469"/>
                  <a:pt x="9047910" y="4290093"/>
                  <a:pt x="9047910" y="4269893"/>
                </a:cubicBezTo>
                <a:cubicBezTo>
                  <a:pt x="9047910" y="4249693"/>
                  <a:pt x="9064286" y="4233317"/>
                  <a:pt x="9084486" y="4233317"/>
                </a:cubicBezTo>
                <a:close/>
                <a:moveTo>
                  <a:pt x="8863805" y="4233317"/>
                </a:moveTo>
                <a:cubicBezTo>
                  <a:pt x="8884005" y="4233317"/>
                  <a:pt x="8900381" y="4249693"/>
                  <a:pt x="8900381" y="4269893"/>
                </a:cubicBezTo>
                <a:cubicBezTo>
                  <a:pt x="8900381" y="4290093"/>
                  <a:pt x="8884005" y="4306469"/>
                  <a:pt x="8863805" y="4306469"/>
                </a:cubicBezTo>
                <a:cubicBezTo>
                  <a:pt x="8843605" y="4306469"/>
                  <a:pt x="8827229" y="4290093"/>
                  <a:pt x="8827229" y="4269893"/>
                </a:cubicBezTo>
                <a:cubicBezTo>
                  <a:pt x="8827229" y="4249693"/>
                  <a:pt x="8843605" y="4233317"/>
                  <a:pt x="8863805" y="4233317"/>
                </a:cubicBezTo>
                <a:close/>
                <a:moveTo>
                  <a:pt x="8643124" y="4233317"/>
                </a:moveTo>
                <a:cubicBezTo>
                  <a:pt x="8663324" y="4233317"/>
                  <a:pt x="8679700" y="4249693"/>
                  <a:pt x="8679700" y="4269893"/>
                </a:cubicBezTo>
                <a:cubicBezTo>
                  <a:pt x="8679700" y="4290093"/>
                  <a:pt x="8663324" y="4306469"/>
                  <a:pt x="8643124" y="4306469"/>
                </a:cubicBezTo>
                <a:cubicBezTo>
                  <a:pt x="8622924" y="4306469"/>
                  <a:pt x="8606548" y="4290093"/>
                  <a:pt x="8606548" y="4269893"/>
                </a:cubicBezTo>
                <a:cubicBezTo>
                  <a:pt x="8606548" y="4249693"/>
                  <a:pt x="8622924" y="4233317"/>
                  <a:pt x="8643124" y="4233317"/>
                </a:cubicBezTo>
                <a:close/>
                <a:moveTo>
                  <a:pt x="8422443" y="4233317"/>
                </a:moveTo>
                <a:cubicBezTo>
                  <a:pt x="8442643" y="4233317"/>
                  <a:pt x="8459019" y="4249693"/>
                  <a:pt x="8459019" y="4269893"/>
                </a:cubicBezTo>
                <a:cubicBezTo>
                  <a:pt x="8459019" y="4290093"/>
                  <a:pt x="8442643" y="4306469"/>
                  <a:pt x="8422443" y="4306469"/>
                </a:cubicBezTo>
                <a:cubicBezTo>
                  <a:pt x="8402243" y="4306469"/>
                  <a:pt x="8385867" y="4290093"/>
                  <a:pt x="8385867" y="4269893"/>
                </a:cubicBezTo>
                <a:cubicBezTo>
                  <a:pt x="8385867" y="4249693"/>
                  <a:pt x="8402243" y="4233317"/>
                  <a:pt x="8422443" y="4233317"/>
                </a:cubicBezTo>
                <a:close/>
                <a:moveTo>
                  <a:pt x="8201762" y="4233317"/>
                </a:moveTo>
                <a:cubicBezTo>
                  <a:pt x="8221962" y="4233317"/>
                  <a:pt x="8238338" y="4249693"/>
                  <a:pt x="8238338" y="4269893"/>
                </a:cubicBezTo>
                <a:cubicBezTo>
                  <a:pt x="8238338" y="4290093"/>
                  <a:pt x="8221962" y="4306469"/>
                  <a:pt x="8201762" y="4306469"/>
                </a:cubicBezTo>
                <a:cubicBezTo>
                  <a:pt x="8181562" y="4306469"/>
                  <a:pt x="8165186" y="4290093"/>
                  <a:pt x="8165186" y="4269893"/>
                </a:cubicBezTo>
                <a:cubicBezTo>
                  <a:pt x="8165186" y="4249693"/>
                  <a:pt x="8181562" y="4233317"/>
                  <a:pt x="8201762" y="4233317"/>
                </a:cubicBezTo>
                <a:close/>
                <a:moveTo>
                  <a:pt x="7981081" y="4233317"/>
                </a:moveTo>
                <a:cubicBezTo>
                  <a:pt x="8001281" y="4233317"/>
                  <a:pt x="8017657" y="4249693"/>
                  <a:pt x="8017657" y="4269893"/>
                </a:cubicBezTo>
                <a:cubicBezTo>
                  <a:pt x="8017657" y="4290093"/>
                  <a:pt x="8001281" y="4306469"/>
                  <a:pt x="7981081" y="4306469"/>
                </a:cubicBezTo>
                <a:cubicBezTo>
                  <a:pt x="7960881" y="4306469"/>
                  <a:pt x="7944505" y="4290093"/>
                  <a:pt x="7944505" y="4269893"/>
                </a:cubicBezTo>
                <a:cubicBezTo>
                  <a:pt x="7944505" y="4249693"/>
                  <a:pt x="7960881" y="4233317"/>
                  <a:pt x="7981081" y="4233317"/>
                </a:cubicBezTo>
                <a:close/>
                <a:moveTo>
                  <a:pt x="7760400" y="4233317"/>
                </a:moveTo>
                <a:cubicBezTo>
                  <a:pt x="7780600" y="4233317"/>
                  <a:pt x="7796976" y="4249693"/>
                  <a:pt x="7796976" y="4269893"/>
                </a:cubicBezTo>
                <a:cubicBezTo>
                  <a:pt x="7796976" y="4290093"/>
                  <a:pt x="7780600" y="4306469"/>
                  <a:pt x="7760400" y="4306469"/>
                </a:cubicBezTo>
                <a:cubicBezTo>
                  <a:pt x="7740200" y="4306469"/>
                  <a:pt x="7723824" y="4290093"/>
                  <a:pt x="7723824" y="4269893"/>
                </a:cubicBezTo>
                <a:cubicBezTo>
                  <a:pt x="7723824" y="4249693"/>
                  <a:pt x="7740200" y="4233317"/>
                  <a:pt x="7760400" y="4233317"/>
                </a:cubicBezTo>
                <a:close/>
                <a:moveTo>
                  <a:pt x="7539719" y="4233317"/>
                </a:moveTo>
                <a:cubicBezTo>
                  <a:pt x="7559919" y="4233317"/>
                  <a:pt x="7576295" y="4249693"/>
                  <a:pt x="7576295" y="4269893"/>
                </a:cubicBezTo>
                <a:cubicBezTo>
                  <a:pt x="7576295" y="4290093"/>
                  <a:pt x="7559919" y="4306469"/>
                  <a:pt x="7539719" y="4306469"/>
                </a:cubicBezTo>
                <a:cubicBezTo>
                  <a:pt x="7519519" y="4306469"/>
                  <a:pt x="7503143" y="4290093"/>
                  <a:pt x="7503143" y="4269893"/>
                </a:cubicBezTo>
                <a:cubicBezTo>
                  <a:pt x="7503143" y="4249693"/>
                  <a:pt x="7519519" y="4233317"/>
                  <a:pt x="7539719" y="4233317"/>
                </a:cubicBezTo>
                <a:close/>
                <a:moveTo>
                  <a:pt x="7319038" y="4233317"/>
                </a:moveTo>
                <a:cubicBezTo>
                  <a:pt x="7339238" y="4233317"/>
                  <a:pt x="7355614" y="4249693"/>
                  <a:pt x="7355614" y="4269893"/>
                </a:cubicBezTo>
                <a:cubicBezTo>
                  <a:pt x="7355614" y="4290093"/>
                  <a:pt x="7339238" y="4306469"/>
                  <a:pt x="7319038" y="4306469"/>
                </a:cubicBezTo>
                <a:cubicBezTo>
                  <a:pt x="7298838" y="4306469"/>
                  <a:pt x="7282462" y="4290093"/>
                  <a:pt x="7282462" y="4269893"/>
                </a:cubicBezTo>
                <a:cubicBezTo>
                  <a:pt x="7282462" y="4249693"/>
                  <a:pt x="7298838" y="4233317"/>
                  <a:pt x="7319038" y="4233317"/>
                </a:cubicBezTo>
                <a:close/>
                <a:moveTo>
                  <a:pt x="7098357" y="4233317"/>
                </a:moveTo>
                <a:cubicBezTo>
                  <a:pt x="7118557" y="4233317"/>
                  <a:pt x="7134933" y="4249693"/>
                  <a:pt x="7134933" y="4269893"/>
                </a:cubicBezTo>
                <a:cubicBezTo>
                  <a:pt x="7134933" y="4290093"/>
                  <a:pt x="7118557" y="4306469"/>
                  <a:pt x="7098357" y="4306469"/>
                </a:cubicBezTo>
                <a:cubicBezTo>
                  <a:pt x="7078157" y="4306469"/>
                  <a:pt x="7061781" y="4290093"/>
                  <a:pt x="7061781" y="4269893"/>
                </a:cubicBezTo>
                <a:cubicBezTo>
                  <a:pt x="7061781" y="4249693"/>
                  <a:pt x="7078157" y="4233317"/>
                  <a:pt x="7098357" y="4233317"/>
                </a:cubicBezTo>
                <a:close/>
                <a:moveTo>
                  <a:pt x="6877676" y="4233317"/>
                </a:moveTo>
                <a:cubicBezTo>
                  <a:pt x="6897876" y="4233317"/>
                  <a:pt x="6914252" y="4249693"/>
                  <a:pt x="6914252" y="4269893"/>
                </a:cubicBezTo>
                <a:cubicBezTo>
                  <a:pt x="6914252" y="4290093"/>
                  <a:pt x="6897876" y="4306469"/>
                  <a:pt x="6877676" y="4306469"/>
                </a:cubicBezTo>
                <a:cubicBezTo>
                  <a:pt x="6857476" y="4306469"/>
                  <a:pt x="6841100" y="4290093"/>
                  <a:pt x="6841100" y="4269893"/>
                </a:cubicBezTo>
                <a:cubicBezTo>
                  <a:pt x="6841100" y="4249693"/>
                  <a:pt x="6857476" y="4233317"/>
                  <a:pt x="6877676" y="4233317"/>
                </a:cubicBezTo>
                <a:close/>
                <a:moveTo>
                  <a:pt x="6656995" y="4233317"/>
                </a:moveTo>
                <a:cubicBezTo>
                  <a:pt x="6677195" y="4233317"/>
                  <a:pt x="6693571" y="4249693"/>
                  <a:pt x="6693571" y="4269893"/>
                </a:cubicBezTo>
                <a:cubicBezTo>
                  <a:pt x="6693571" y="4290093"/>
                  <a:pt x="6677195" y="4306469"/>
                  <a:pt x="6656995" y="4306469"/>
                </a:cubicBezTo>
                <a:cubicBezTo>
                  <a:pt x="6636795" y="4306469"/>
                  <a:pt x="6620419" y="4290093"/>
                  <a:pt x="6620419" y="4269893"/>
                </a:cubicBezTo>
                <a:cubicBezTo>
                  <a:pt x="6620419" y="4249693"/>
                  <a:pt x="6636795" y="4233317"/>
                  <a:pt x="6656995" y="4233317"/>
                </a:cubicBezTo>
                <a:close/>
                <a:moveTo>
                  <a:pt x="6436314" y="4233317"/>
                </a:moveTo>
                <a:cubicBezTo>
                  <a:pt x="6456514" y="4233317"/>
                  <a:pt x="6472890" y="4249693"/>
                  <a:pt x="6472890" y="4269893"/>
                </a:cubicBezTo>
                <a:cubicBezTo>
                  <a:pt x="6472890" y="4290093"/>
                  <a:pt x="6456514" y="4306469"/>
                  <a:pt x="6436314" y="4306469"/>
                </a:cubicBezTo>
                <a:cubicBezTo>
                  <a:pt x="6416114" y="4306469"/>
                  <a:pt x="6399738" y="4290093"/>
                  <a:pt x="6399738" y="4269893"/>
                </a:cubicBezTo>
                <a:cubicBezTo>
                  <a:pt x="6399738" y="4249693"/>
                  <a:pt x="6416114" y="4233317"/>
                  <a:pt x="6436314" y="4233317"/>
                </a:cubicBezTo>
                <a:close/>
                <a:moveTo>
                  <a:pt x="6215633" y="4233317"/>
                </a:moveTo>
                <a:cubicBezTo>
                  <a:pt x="6235833" y="4233317"/>
                  <a:pt x="6252209" y="4249693"/>
                  <a:pt x="6252209" y="4269893"/>
                </a:cubicBezTo>
                <a:cubicBezTo>
                  <a:pt x="6252209" y="4290093"/>
                  <a:pt x="6235833" y="4306469"/>
                  <a:pt x="6215633" y="4306469"/>
                </a:cubicBezTo>
                <a:cubicBezTo>
                  <a:pt x="6195433" y="4306469"/>
                  <a:pt x="6179057" y="4290093"/>
                  <a:pt x="6179057" y="4269893"/>
                </a:cubicBezTo>
                <a:cubicBezTo>
                  <a:pt x="6179057" y="4249693"/>
                  <a:pt x="6195433" y="4233317"/>
                  <a:pt x="6215633" y="4233317"/>
                </a:cubicBezTo>
                <a:close/>
                <a:moveTo>
                  <a:pt x="5994952" y="4233317"/>
                </a:moveTo>
                <a:cubicBezTo>
                  <a:pt x="6015152" y="4233317"/>
                  <a:pt x="6031528" y="4249693"/>
                  <a:pt x="6031528" y="4269893"/>
                </a:cubicBezTo>
                <a:cubicBezTo>
                  <a:pt x="6031528" y="4290093"/>
                  <a:pt x="6015152" y="4306469"/>
                  <a:pt x="5994952" y="4306469"/>
                </a:cubicBezTo>
                <a:cubicBezTo>
                  <a:pt x="5974752" y="4306469"/>
                  <a:pt x="5958376" y="4290093"/>
                  <a:pt x="5958376" y="4269893"/>
                </a:cubicBezTo>
                <a:cubicBezTo>
                  <a:pt x="5958376" y="4249693"/>
                  <a:pt x="5974752" y="4233317"/>
                  <a:pt x="5994952" y="4233317"/>
                </a:cubicBezTo>
                <a:close/>
                <a:moveTo>
                  <a:pt x="5774272" y="4233317"/>
                </a:moveTo>
                <a:cubicBezTo>
                  <a:pt x="5794472" y="4233317"/>
                  <a:pt x="5810848" y="4249693"/>
                  <a:pt x="5810848" y="4269893"/>
                </a:cubicBezTo>
                <a:cubicBezTo>
                  <a:pt x="5810848" y="4290093"/>
                  <a:pt x="5794472" y="4306469"/>
                  <a:pt x="5774272" y="4306469"/>
                </a:cubicBezTo>
                <a:cubicBezTo>
                  <a:pt x="5754073" y="4306469"/>
                  <a:pt x="5737697" y="4290093"/>
                  <a:pt x="5737697" y="4269893"/>
                </a:cubicBezTo>
                <a:cubicBezTo>
                  <a:pt x="5737697" y="4249693"/>
                  <a:pt x="5754073" y="4233317"/>
                  <a:pt x="5774272" y="4233317"/>
                </a:cubicBezTo>
                <a:close/>
                <a:moveTo>
                  <a:pt x="5553593" y="4233317"/>
                </a:moveTo>
                <a:cubicBezTo>
                  <a:pt x="5573793" y="4233317"/>
                  <a:pt x="5590169" y="4249693"/>
                  <a:pt x="5590169" y="4269893"/>
                </a:cubicBezTo>
                <a:cubicBezTo>
                  <a:pt x="5590169" y="4290093"/>
                  <a:pt x="5573793" y="4306469"/>
                  <a:pt x="5553593" y="4306469"/>
                </a:cubicBezTo>
                <a:cubicBezTo>
                  <a:pt x="5533393" y="4306469"/>
                  <a:pt x="5517018" y="4290093"/>
                  <a:pt x="5517018" y="4269893"/>
                </a:cubicBezTo>
                <a:cubicBezTo>
                  <a:pt x="5517018" y="4249693"/>
                  <a:pt x="5533393" y="4233317"/>
                  <a:pt x="5553593" y="4233317"/>
                </a:cubicBezTo>
                <a:close/>
                <a:moveTo>
                  <a:pt x="5332913" y="4233317"/>
                </a:moveTo>
                <a:cubicBezTo>
                  <a:pt x="5353113" y="4233317"/>
                  <a:pt x="5369490" y="4249693"/>
                  <a:pt x="5369490" y="4269893"/>
                </a:cubicBezTo>
                <a:cubicBezTo>
                  <a:pt x="5369490" y="4290093"/>
                  <a:pt x="5353113" y="4306469"/>
                  <a:pt x="5332913" y="4306469"/>
                </a:cubicBezTo>
                <a:cubicBezTo>
                  <a:pt x="5312714" y="4306469"/>
                  <a:pt x="5296337" y="4290093"/>
                  <a:pt x="5296337" y="4269893"/>
                </a:cubicBezTo>
                <a:cubicBezTo>
                  <a:pt x="5296337" y="4249693"/>
                  <a:pt x="5312714" y="4233317"/>
                  <a:pt x="5332913" y="4233317"/>
                </a:cubicBezTo>
                <a:close/>
                <a:moveTo>
                  <a:pt x="5112230" y="4233317"/>
                </a:moveTo>
                <a:cubicBezTo>
                  <a:pt x="5132433" y="4233317"/>
                  <a:pt x="5148807" y="4249693"/>
                  <a:pt x="5148807" y="4269893"/>
                </a:cubicBezTo>
                <a:cubicBezTo>
                  <a:pt x="5148807" y="4290093"/>
                  <a:pt x="5132433" y="4306469"/>
                  <a:pt x="5112230" y="4306469"/>
                </a:cubicBezTo>
                <a:cubicBezTo>
                  <a:pt x="5092030" y="4306469"/>
                  <a:pt x="5075655" y="4290093"/>
                  <a:pt x="5075655" y="4269893"/>
                </a:cubicBezTo>
                <a:cubicBezTo>
                  <a:pt x="5075655" y="4249693"/>
                  <a:pt x="5092030" y="4233317"/>
                  <a:pt x="5112230" y="4233317"/>
                </a:cubicBezTo>
                <a:close/>
                <a:moveTo>
                  <a:pt x="4891552" y="4233317"/>
                </a:moveTo>
                <a:cubicBezTo>
                  <a:pt x="4911751" y="4233317"/>
                  <a:pt x="4928127" y="4249693"/>
                  <a:pt x="4928127" y="4269893"/>
                </a:cubicBezTo>
                <a:cubicBezTo>
                  <a:pt x="4928127" y="4290093"/>
                  <a:pt x="4911751" y="4306469"/>
                  <a:pt x="4891552" y="4306469"/>
                </a:cubicBezTo>
                <a:cubicBezTo>
                  <a:pt x="4871352" y="4306469"/>
                  <a:pt x="4854975" y="4290093"/>
                  <a:pt x="4854975" y="4269893"/>
                </a:cubicBezTo>
                <a:cubicBezTo>
                  <a:pt x="4854975" y="4249693"/>
                  <a:pt x="4871352" y="4233317"/>
                  <a:pt x="4891552" y="4233317"/>
                </a:cubicBezTo>
                <a:close/>
                <a:moveTo>
                  <a:pt x="4670871" y="4233317"/>
                </a:moveTo>
                <a:cubicBezTo>
                  <a:pt x="4691070" y="4233317"/>
                  <a:pt x="4707447" y="4249693"/>
                  <a:pt x="4707447" y="4269893"/>
                </a:cubicBezTo>
                <a:cubicBezTo>
                  <a:pt x="4707447" y="4290093"/>
                  <a:pt x="4691070" y="4306469"/>
                  <a:pt x="4670871" y="4306469"/>
                </a:cubicBezTo>
                <a:cubicBezTo>
                  <a:pt x="4650672" y="4306469"/>
                  <a:pt x="4634295" y="4290093"/>
                  <a:pt x="4634295" y="4269893"/>
                </a:cubicBezTo>
                <a:cubicBezTo>
                  <a:pt x="4634295" y="4249693"/>
                  <a:pt x="4650672" y="4233317"/>
                  <a:pt x="4670871" y="4233317"/>
                </a:cubicBezTo>
                <a:close/>
                <a:moveTo>
                  <a:pt x="4450188" y="4233317"/>
                </a:moveTo>
                <a:cubicBezTo>
                  <a:pt x="4470390" y="4233317"/>
                  <a:pt x="4486764" y="4249693"/>
                  <a:pt x="4486764" y="4269893"/>
                </a:cubicBezTo>
                <a:cubicBezTo>
                  <a:pt x="4486764" y="4290093"/>
                  <a:pt x="4470390" y="4306469"/>
                  <a:pt x="4450188" y="4306469"/>
                </a:cubicBezTo>
                <a:cubicBezTo>
                  <a:pt x="4429988" y="4306469"/>
                  <a:pt x="4413613" y="4290093"/>
                  <a:pt x="4413613" y="4269893"/>
                </a:cubicBezTo>
                <a:cubicBezTo>
                  <a:pt x="4413613" y="4249693"/>
                  <a:pt x="4429988" y="4233317"/>
                  <a:pt x="4450188" y="4233317"/>
                </a:cubicBezTo>
                <a:close/>
                <a:moveTo>
                  <a:pt x="4229507" y="4233317"/>
                </a:moveTo>
                <a:cubicBezTo>
                  <a:pt x="4249708" y="4233317"/>
                  <a:pt x="4266084" y="4249693"/>
                  <a:pt x="4266084" y="4269893"/>
                </a:cubicBezTo>
                <a:cubicBezTo>
                  <a:pt x="4266084" y="4290093"/>
                  <a:pt x="4249708" y="4306469"/>
                  <a:pt x="4229507" y="4306469"/>
                </a:cubicBezTo>
                <a:cubicBezTo>
                  <a:pt x="4209307" y="4306469"/>
                  <a:pt x="4192931" y="4290093"/>
                  <a:pt x="4192931" y="4269893"/>
                </a:cubicBezTo>
                <a:cubicBezTo>
                  <a:pt x="4192931" y="4249693"/>
                  <a:pt x="4209307" y="4233317"/>
                  <a:pt x="4229507" y="4233317"/>
                </a:cubicBezTo>
                <a:close/>
                <a:moveTo>
                  <a:pt x="4008847" y="4233317"/>
                </a:moveTo>
                <a:cubicBezTo>
                  <a:pt x="4029045" y="4233317"/>
                  <a:pt x="4045426" y="4249693"/>
                  <a:pt x="4045426" y="4269893"/>
                </a:cubicBezTo>
                <a:cubicBezTo>
                  <a:pt x="4045426" y="4290093"/>
                  <a:pt x="4029045" y="4306469"/>
                  <a:pt x="4008847" y="4306469"/>
                </a:cubicBezTo>
                <a:cubicBezTo>
                  <a:pt x="3988642" y="4306469"/>
                  <a:pt x="3972267" y="4290093"/>
                  <a:pt x="3972267" y="4269893"/>
                </a:cubicBezTo>
                <a:cubicBezTo>
                  <a:pt x="3972267" y="4249693"/>
                  <a:pt x="3988642" y="4233317"/>
                  <a:pt x="4008847" y="4233317"/>
                </a:cubicBezTo>
                <a:close/>
                <a:moveTo>
                  <a:pt x="3788165" y="4233317"/>
                </a:moveTo>
                <a:cubicBezTo>
                  <a:pt x="3808367" y="4233317"/>
                  <a:pt x="3824738" y="4249693"/>
                  <a:pt x="3824738" y="4269893"/>
                </a:cubicBezTo>
                <a:cubicBezTo>
                  <a:pt x="3824738" y="4290093"/>
                  <a:pt x="3808367" y="4306469"/>
                  <a:pt x="3788165" y="4306469"/>
                </a:cubicBezTo>
                <a:cubicBezTo>
                  <a:pt x="3767965" y="4306469"/>
                  <a:pt x="3751588" y="4290093"/>
                  <a:pt x="3751588" y="4269893"/>
                </a:cubicBezTo>
                <a:cubicBezTo>
                  <a:pt x="3751588" y="4249693"/>
                  <a:pt x="3767965" y="4233317"/>
                  <a:pt x="3788165" y="4233317"/>
                </a:cubicBezTo>
                <a:close/>
                <a:moveTo>
                  <a:pt x="3567479" y="4233317"/>
                </a:moveTo>
                <a:cubicBezTo>
                  <a:pt x="3587675" y="4233317"/>
                  <a:pt x="3604051" y="4249693"/>
                  <a:pt x="3604051" y="4269893"/>
                </a:cubicBezTo>
                <a:cubicBezTo>
                  <a:pt x="3604051" y="4290093"/>
                  <a:pt x="3587675" y="4306469"/>
                  <a:pt x="3567479" y="4306469"/>
                </a:cubicBezTo>
                <a:cubicBezTo>
                  <a:pt x="3547276" y="4306469"/>
                  <a:pt x="3530901" y="4290093"/>
                  <a:pt x="3530901" y="4269893"/>
                </a:cubicBezTo>
                <a:cubicBezTo>
                  <a:pt x="3530901" y="4249693"/>
                  <a:pt x="3547276" y="4233317"/>
                  <a:pt x="3567479" y="4233317"/>
                </a:cubicBezTo>
                <a:close/>
                <a:moveTo>
                  <a:pt x="3346801" y="4233317"/>
                </a:moveTo>
                <a:cubicBezTo>
                  <a:pt x="3367001" y="4233317"/>
                  <a:pt x="3383375" y="4249693"/>
                  <a:pt x="3383375" y="4269893"/>
                </a:cubicBezTo>
                <a:cubicBezTo>
                  <a:pt x="3383375" y="4290093"/>
                  <a:pt x="3367001" y="4306469"/>
                  <a:pt x="3346801" y="4306469"/>
                </a:cubicBezTo>
                <a:cubicBezTo>
                  <a:pt x="3326603" y="4306469"/>
                  <a:pt x="3310228" y="4290093"/>
                  <a:pt x="3310228" y="4269893"/>
                </a:cubicBezTo>
                <a:cubicBezTo>
                  <a:pt x="3310228" y="4249693"/>
                  <a:pt x="3326603" y="4233317"/>
                  <a:pt x="3346801" y="4233317"/>
                </a:cubicBezTo>
                <a:close/>
                <a:moveTo>
                  <a:pt x="3126126" y="4233317"/>
                </a:moveTo>
                <a:cubicBezTo>
                  <a:pt x="3146320" y="4233317"/>
                  <a:pt x="3162696" y="4249693"/>
                  <a:pt x="3162696" y="4269893"/>
                </a:cubicBezTo>
                <a:cubicBezTo>
                  <a:pt x="3162696" y="4290093"/>
                  <a:pt x="3146320" y="4306469"/>
                  <a:pt x="3126126" y="4306469"/>
                </a:cubicBezTo>
                <a:cubicBezTo>
                  <a:pt x="3105923" y="4306469"/>
                  <a:pt x="3089541" y="4290093"/>
                  <a:pt x="3089541" y="4269893"/>
                </a:cubicBezTo>
                <a:cubicBezTo>
                  <a:pt x="3089541" y="4249693"/>
                  <a:pt x="3105923" y="4233317"/>
                  <a:pt x="3126126" y="4233317"/>
                </a:cubicBezTo>
                <a:close/>
                <a:moveTo>
                  <a:pt x="2905436" y="4233317"/>
                </a:moveTo>
                <a:cubicBezTo>
                  <a:pt x="2925637" y="4233317"/>
                  <a:pt x="2942013" y="4249693"/>
                  <a:pt x="2942013" y="4269893"/>
                </a:cubicBezTo>
                <a:cubicBezTo>
                  <a:pt x="2942013" y="4290093"/>
                  <a:pt x="2925637" y="4306469"/>
                  <a:pt x="2905436" y="4306469"/>
                </a:cubicBezTo>
                <a:cubicBezTo>
                  <a:pt x="2885243" y="4306469"/>
                  <a:pt x="2868866" y="4290093"/>
                  <a:pt x="2868866" y="4269893"/>
                </a:cubicBezTo>
                <a:cubicBezTo>
                  <a:pt x="2868866" y="4249693"/>
                  <a:pt x="2885243" y="4233317"/>
                  <a:pt x="2905436" y="4233317"/>
                </a:cubicBezTo>
                <a:close/>
                <a:moveTo>
                  <a:pt x="2684758" y="4233317"/>
                </a:moveTo>
                <a:cubicBezTo>
                  <a:pt x="2704958" y="4233317"/>
                  <a:pt x="2721329" y="4249693"/>
                  <a:pt x="2721329" y="4269893"/>
                </a:cubicBezTo>
                <a:cubicBezTo>
                  <a:pt x="2721329" y="4290093"/>
                  <a:pt x="2704958" y="4306469"/>
                  <a:pt x="2684758" y="4306469"/>
                </a:cubicBezTo>
                <a:cubicBezTo>
                  <a:pt x="2664554" y="4306469"/>
                  <a:pt x="2648177" y="4290093"/>
                  <a:pt x="2648177" y="4269893"/>
                </a:cubicBezTo>
                <a:cubicBezTo>
                  <a:pt x="2648177" y="4249693"/>
                  <a:pt x="2664554" y="4233317"/>
                  <a:pt x="2684758" y="4233317"/>
                </a:cubicBezTo>
                <a:close/>
                <a:moveTo>
                  <a:pt x="2464071" y="4233317"/>
                </a:moveTo>
                <a:cubicBezTo>
                  <a:pt x="2484272" y="4233317"/>
                  <a:pt x="2500650" y="4249693"/>
                  <a:pt x="2500650" y="4269893"/>
                </a:cubicBezTo>
                <a:cubicBezTo>
                  <a:pt x="2500650" y="4290093"/>
                  <a:pt x="2484272" y="4306469"/>
                  <a:pt x="2464071" y="4306469"/>
                </a:cubicBezTo>
                <a:cubicBezTo>
                  <a:pt x="2443875" y="4306469"/>
                  <a:pt x="2427500" y="4290093"/>
                  <a:pt x="2427500" y="4269893"/>
                </a:cubicBezTo>
                <a:cubicBezTo>
                  <a:pt x="2427500" y="4249693"/>
                  <a:pt x="2443875" y="4233317"/>
                  <a:pt x="2464071" y="4233317"/>
                </a:cubicBezTo>
                <a:close/>
                <a:moveTo>
                  <a:pt x="2243393" y="4233317"/>
                </a:moveTo>
                <a:cubicBezTo>
                  <a:pt x="2263591" y="4233317"/>
                  <a:pt x="2279972" y="4249693"/>
                  <a:pt x="2279972" y="4269893"/>
                </a:cubicBezTo>
                <a:cubicBezTo>
                  <a:pt x="2279972" y="4290093"/>
                  <a:pt x="2263591" y="4306469"/>
                  <a:pt x="2243393" y="4306469"/>
                </a:cubicBezTo>
                <a:cubicBezTo>
                  <a:pt x="2223191" y="4306469"/>
                  <a:pt x="2206817" y="4290093"/>
                  <a:pt x="2206817" y="4269893"/>
                </a:cubicBezTo>
                <a:cubicBezTo>
                  <a:pt x="2206817" y="4249693"/>
                  <a:pt x="2223191" y="4233317"/>
                  <a:pt x="2243393" y="4233317"/>
                </a:cubicBezTo>
                <a:close/>
                <a:moveTo>
                  <a:pt x="2022713" y="4233317"/>
                </a:moveTo>
                <a:cubicBezTo>
                  <a:pt x="2042913" y="4233317"/>
                  <a:pt x="2059288" y="4249693"/>
                  <a:pt x="2059288" y="4269893"/>
                </a:cubicBezTo>
                <a:cubicBezTo>
                  <a:pt x="2059288" y="4290093"/>
                  <a:pt x="2042913" y="4306469"/>
                  <a:pt x="2022713" y="4306469"/>
                </a:cubicBezTo>
                <a:cubicBezTo>
                  <a:pt x="2002514" y="4306469"/>
                  <a:pt x="1986177" y="4290093"/>
                  <a:pt x="1986177" y="4269893"/>
                </a:cubicBezTo>
                <a:cubicBezTo>
                  <a:pt x="1986177" y="4249693"/>
                  <a:pt x="2002514" y="4233317"/>
                  <a:pt x="2022713" y="4233317"/>
                </a:cubicBezTo>
                <a:close/>
                <a:moveTo>
                  <a:pt x="1802067" y="4233317"/>
                </a:moveTo>
                <a:cubicBezTo>
                  <a:pt x="1822267" y="4233317"/>
                  <a:pt x="1838643" y="4249693"/>
                  <a:pt x="1838643" y="4269893"/>
                </a:cubicBezTo>
                <a:cubicBezTo>
                  <a:pt x="1838643" y="4290093"/>
                  <a:pt x="1822267" y="4306469"/>
                  <a:pt x="1802067" y="4306469"/>
                </a:cubicBezTo>
                <a:cubicBezTo>
                  <a:pt x="1781867" y="4306469"/>
                  <a:pt x="1765491" y="4290093"/>
                  <a:pt x="1765491" y="4269893"/>
                </a:cubicBezTo>
                <a:cubicBezTo>
                  <a:pt x="1765491" y="4249693"/>
                  <a:pt x="1781867" y="4233317"/>
                  <a:pt x="1802067" y="4233317"/>
                </a:cubicBezTo>
                <a:close/>
                <a:moveTo>
                  <a:pt x="1581382" y="4233317"/>
                </a:moveTo>
                <a:cubicBezTo>
                  <a:pt x="1601581" y="4233317"/>
                  <a:pt x="1617957" y="4249693"/>
                  <a:pt x="1617957" y="4269893"/>
                </a:cubicBezTo>
                <a:cubicBezTo>
                  <a:pt x="1617957" y="4290093"/>
                  <a:pt x="1601581" y="4306469"/>
                  <a:pt x="1581382" y="4306469"/>
                </a:cubicBezTo>
                <a:cubicBezTo>
                  <a:pt x="1561181" y="4306469"/>
                  <a:pt x="1544805" y="4290093"/>
                  <a:pt x="1544805" y="4269893"/>
                </a:cubicBezTo>
                <a:cubicBezTo>
                  <a:pt x="1544805" y="4249693"/>
                  <a:pt x="1561181" y="4233317"/>
                  <a:pt x="1581382" y="4233317"/>
                </a:cubicBezTo>
                <a:close/>
                <a:moveTo>
                  <a:pt x="1360696" y="4233317"/>
                </a:moveTo>
                <a:cubicBezTo>
                  <a:pt x="1380895" y="4233317"/>
                  <a:pt x="1397271" y="4249693"/>
                  <a:pt x="1397271" y="4269893"/>
                </a:cubicBezTo>
                <a:cubicBezTo>
                  <a:pt x="1397271" y="4290093"/>
                  <a:pt x="1380895" y="4306469"/>
                  <a:pt x="1360696" y="4306469"/>
                </a:cubicBezTo>
                <a:cubicBezTo>
                  <a:pt x="1340496" y="4306469"/>
                  <a:pt x="1324120" y="4290093"/>
                  <a:pt x="1324120" y="4269893"/>
                </a:cubicBezTo>
                <a:cubicBezTo>
                  <a:pt x="1324120" y="4249693"/>
                  <a:pt x="1340496" y="4233317"/>
                  <a:pt x="1360696" y="4233317"/>
                </a:cubicBezTo>
                <a:close/>
                <a:moveTo>
                  <a:pt x="1140010" y="4233317"/>
                </a:moveTo>
                <a:cubicBezTo>
                  <a:pt x="1160210" y="4233317"/>
                  <a:pt x="1176585" y="4249693"/>
                  <a:pt x="1176585" y="4269893"/>
                </a:cubicBezTo>
                <a:cubicBezTo>
                  <a:pt x="1176585" y="4290093"/>
                  <a:pt x="1160210" y="4306469"/>
                  <a:pt x="1140010" y="4306469"/>
                </a:cubicBezTo>
                <a:cubicBezTo>
                  <a:pt x="1119809" y="4306469"/>
                  <a:pt x="1103434" y="4290093"/>
                  <a:pt x="1103434" y="4269893"/>
                </a:cubicBezTo>
                <a:cubicBezTo>
                  <a:pt x="1103434" y="4249693"/>
                  <a:pt x="1119809" y="4233317"/>
                  <a:pt x="1140010" y="4233317"/>
                </a:cubicBezTo>
                <a:close/>
                <a:moveTo>
                  <a:pt x="919324" y="4233317"/>
                </a:moveTo>
                <a:cubicBezTo>
                  <a:pt x="939524" y="4233317"/>
                  <a:pt x="955899" y="4249693"/>
                  <a:pt x="955899" y="4269893"/>
                </a:cubicBezTo>
                <a:cubicBezTo>
                  <a:pt x="955899" y="4290093"/>
                  <a:pt x="939524" y="4306469"/>
                  <a:pt x="919324" y="4306469"/>
                </a:cubicBezTo>
                <a:cubicBezTo>
                  <a:pt x="899124" y="4306469"/>
                  <a:pt x="882747" y="4290093"/>
                  <a:pt x="882747" y="4269893"/>
                </a:cubicBezTo>
                <a:cubicBezTo>
                  <a:pt x="882747" y="4249693"/>
                  <a:pt x="899124" y="4233317"/>
                  <a:pt x="919324" y="4233317"/>
                </a:cubicBezTo>
                <a:close/>
                <a:moveTo>
                  <a:pt x="698637" y="4233317"/>
                </a:moveTo>
                <a:cubicBezTo>
                  <a:pt x="718837" y="4233317"/>
                  <a:pt x="735213" y="4249693"/>
                  <a:pt x="735213" y="4269893"/>
                </a:cubicBezTo>
                <a:cubicBezTo>
                  <a:pt x="735213" y="4290093"/>
                  <a:pt x="718837" y="4306469"/>
                  <a:pt x="698637" y="4306469"/>
                </a:cubicBezTo>
                <a:cubicBezTo>
                  <a:pt x="678437" y="4306469"/>
                  <a:pt x="662061" y="4290093"/>
                  <a:pt x="662061" y="4269893"/>
                </a:cubicBezTo>
                <a:cubicBezTo>
                  <a:pt x="662061" y="4249693"/>
                  <a:pt x="678437" y="4233317"/>
                  <a:pt x="698637" y="4233317"/>
                </a:cubicBezTo>
                <a:close/>
                <a:moveTo>
                  <a:pt x="477951" y="4233317"/>
                </a:moveTo>
                <a:cubicBezTo>
                  <a:pt x="498151" y="4233317"/>
                  <a:pt x="514527" y="4249693"/>
                  <a:pt x="514527" y="4269893"/>
                </a:cubicBezTo>
                <a:cubicBezTo>
                  <a:pt x="514527" y="4290093"/>
                  <a:pt x="498151" y="4306469"/>
                  <a:pt x="477951" y="4306469"/>
                </a:cubicBezTo>
                <a:cubicBezTo>
                  <a:pt x="457751" y="4306469"/>
                  <a:pt x="441375" y="4290093"/>
                  <a:pt x="441375" y="4269893"/>
                </a:cubicBezTo>
                <a:cubicBezTo>
                  <a:pt x="441375" y="4249693"/>
                  <a:pt x="457751" y="4233317"/>
                  <a:pt x="477951" y="4233317"/>
                </a:cubicBezTo>
                <a:close/>
                <a:moveTo>
                  <a:pt x="257265" y="4233317"/>
                </a:moveTo>
                <a:cubicBezTo>
                  <a:pt x="277465" y="4233317"/>
                  <a:pt x="293841" y="4249693"/>
                  <a:pt x="293841" y="4269893"/>
                </a:cubicBezTo>
                <a:cubicBezTo>
                  <a:pt x="293841" y="4290093"/>
                  <a:pt x="277465" y="4306469"/>
                  <a:pt x="257265" y="4306469"/>
                </a:cubicBezTo>
                <a:cubicBezTo>
                  <a:pt x="237065" y="4306469"/>
                  <a:pt x="220689" y="4290093"/>
                  <a:pt x="220689" y="4269893"/>
                </a:cubicBezTo>
                <a:cubicBezTo>
                  <a:pt x="220689" y="4249693"/>
                  <a:pt x="237065" y="4233317"/>
                  <a:pt x="257265" y="4233317"/>
                </a:cubicBezTo>
                <a:close/>
                <a:moveTo>
                  <a:pt x="36578" y="4233317"/>
                </a:moveTo>
                <a:cubicBezTo>
                  <a:pt x="56778" y="4233317"/>
                  <a:pt x="73154" y="4249693"/>
                  <a:pt x="73154" y="4269893"/>
                </a:cubicBezTo>
                <a:cubicBezTo>
                  <a:pt x="73154" y="4290093"/>
                  <a:pt x="56778" y="4306469"/>
                  <a:pt x="36578" y="4306469"/>
                </a:cubicBezTo>
                <a:cubicBezTo>
                  <a:pt x="16378" y="4306469"/>
                  <a:pt x="2" y="4290093"/>
                  <a:pt x="2" y="4269893"/>
                </a:cubicBezTo>
                <a:cubicBezTo>
                  <a:pt x="2" y="4249693"/>
                  <a:pt x="16378" y="4233317"/>
                  <a:pt x="36578" y="4233317"/>
                </a:cubicBezTo>
                <a:close/>
                <a:moveTo>
                  <a:pt x="11953343" y="4021651"/>
                </a:moveTo>
                <a:cubicBezTo>
                  <a:pt x="11973543" y="4021651"/>
                  <a:pt x="11989919" y="4038027"/>
                  <a:pt x="11989919" y="4058227"/>
                </a:cubicBezTo>
                <a:cubicBezTo>
                  <a:pt x="11989919" y="4078427"/>
                  <a:pt x="11973543" y="4094803"/>
                  <a:pt x="11953343" y="4094803"/>
                </a:cubicBezTo>
                <a:cubicBezTo>
                  <a:pt x="11933143" y="4094803"/>
                  <a:pt x="11916767" y="4078427"/>
                  <a:pt x="11916767" y="4058227"/>
                </a:cubicBezTo>
                <a:cubicBezTo>
                  <a:pt x="11916767" y="4038027"/>
                  <a:pt x="11933143" y="4021651"/>
                  <a:pt x="11953343" y="4021651"/>
                </a:cubicBezTo>
                <a:close/>
                <a:moveTo>
                  <a:pt x="11732658" y="4021651"/>
                </a:moveTo>
                <a:cubicBezTo>
                  <a:pt x="11752858" y="4021651"/>
                  <a:pt x="11769234" y="4038027"/>
                  <a:pt x="11769234" y="4058227"/>
                </a:cubicBezTo>
                <a:cubicBezTo>
                  <a:pt x="11769234" y="4078427"/>
                  <a:pt x="11752858" y="4094803"/>
                  <a:pt x="11732658" y="4094803"/>
                </a:cubicBezTo>
                <a:cubicBezTo>
                  <a:pt x="11712458" y="4094803"/>
                  <a:pt x="11696082" y="4078427"/>
                  <a:pt x="11696082" y="4058227"/>
                </a:cubicBezTo>
                <a:cubicBezTo>
                  <a:pt x="11696082" y="4038027"/>
                  <a:pt x="11712458" y="4021651"/>
                  <a:pt x="11732658" y="4021651"/>
                </a:cubicBezTo>
                <a:close/>
                <a:moveTo>
                  <a:pt x="11511977" y="4021651"/>
                </a:moveTo>
                <a:cubicBezTo>
                  <a:pt x="11532177" y="4021651"/>
                  <a:pt x="11548553" y="4038027"/>
                  <a:pt x="11548553" y="4058227"/>
                </a:cubicBezTo>
                <a:cubicBezTo>
                  <a:pt x="11548553" y="4078427"/>
                  <a:pt x="11532177" y="4094803"/>
                  <a:pt x="11511977" y="4094803"/>
                </a:cubicBezTo>
                <a:cubicBezTo>
                  <a:pt x="11491777" y="4094803"/>
                  <a:pt x="11475401" y="4078427"/>
                  <a:pt x="11475401" y="4058227"/>
                </a:cubicBezTo>
                <a:cubicBezTo>
                  <a:pt x="11475401" y="4038027"/>
                  <a:pt x="11491777" y="4021651"/>
                  <a:pt x="11511977" y="4021651"/>
                </a:cubicBezTo>
                <a:close/>
                <a:moveTo>
                  <a:pt x="11291296" y="4021651"/>
                </a:moveTo>
                <a:cubicBezTo>
                  <a:pt x="11311496" y="4021651"/>
                  <a:pt x="11327872" y="4038027"/>
                  <a:pt x="11327872" y="4058227"/>
                </a:cubicBezTo>
                <a:cubicBezTo>
                  <a:pt x="11327872" y="4078427"/>
                  <a:pt x="11311496" y="4094803"/>
                  <a:pt x="11291296" y="4094803"/>
                </a:cubicBezTo>
                <a:cubicBezTo>
                  <a:pt x="11271096" y="4094803"/>
                  <a:pt x="11254720" y="4078427"/>
                  <a:pt x="11254720" y="4058227"/>
                </a:cubicBezTo>
                <a:cubicBezTo>
                  <a:pt x="11254720" y="4038027"/>
                  <a:pt x="11271096" y="4021651"/>
                  <a:pt x="11291296" y="4021651"/>
                </a:cubicBezTo>
                <a:close/>
                <a:moveTo>
                  <a:pt x="11070615" y="4021651"/>
                </a:moveTo>
                <a:cubicBezTo>
                  <a:pt x="11090815" y="4021651"/>
                  <a:pt x="11107191" y="4038027"/>
                  <a:pt x="11107191" y="4058227"/>
                </a:cubicBezTo>
                <a:cubicBezTo>
                  <a:pt x="11107191" y="4078427"/>
                  <a:pt x="11090815" y="4094803"/>
                  <a:pt x="11070615" y="4094803"/>
                </a:cubicBezTo>
                <a:cubicBezTo>
                  <a:pt x="11050415" y="4094803"/>
                  <a:pt x="11034039" y="4078427"/>
                  <a:pt x="11034039" y="4058227"/>
                </a:cubicBezTo>
                <a:cubicBezTo>
                  <a:pt x="11034039" y="4038027"/>
                  <a:pt x="11050415" y="4021651"/>
                  <a:pt x="11070615" y="4021651"/>
                </a:cubicBezTo>
                <a:close/>
                <a:moveTo>
                  <a:pt x="10849934" y="4021651"/>
                </a:moveTo>
                <a:cubicBezTo>
                  <a:pt x="10870134" y="4021651"/>
                  <a:pt x="10886510" y="4038027"/>
                  <a:pt x="10886510" y="4058227"/>
                </a:cubicBezTo>
                <a:cubicBezTo>
                  <a:pt x="10886510" y="4078427"/>
                  <a:pt x="10870134" y="4094803"/>
                  <a:pt x="10849934" y="4094803"/>
                </a:cubicBezTo>
                <a:cubicBezTo>
                  <a:pt x="10829734" y="4094803"/>
                  <a:pt x="10813358" y="4078427"/>
                  <a:pt x="10813358" y="4058227"/>
                </a:cubicBezTo>
                <a:cubicBezTo>
                  <a:pt x="10813358" y="4038027"/>
                  <a:pt x="10829734" y="4021651"/>
                  <a:pt x="10849934" y="4021651"/>
                </a:cubicBezTo>
                <a:close/>
                <a:moveTo>
                  <a:pt x="10629253" y="4021651"/>
                </a:moveTo>
                <a:cubicBezTo>
                  <a:pt x="10649453" y="4021651"/>
                  <a:pt x="10665829" y="4038027"/>
                  <a:pt x="10665829" y="4058227"/>
                </a:cubicBezTo>
                <a:cubicBezTo>
                  <a:pt x="10665829" y="4078427"/>
                  <a:pt x="10649453" y="4094803"/>
                  <a:pt x="10629253" y="4094803"/>
                </a:cubicBezTo>
                <a:cubicBezTo>
                  <a:pt x="10609053" y="4094803"/>
                  <a:pt x="10592677" y="4078427"/>
                  <a:pt x="10592677" y="4058227"/>
                </a:cubicBezTo>
                <a:cubicBezTo>
                  <a:pt x="10592677" y="4038027"/>
                  <a:pt x="10609053" y="4021651"/>
                  <a:pt x="10629253" y="4021651"/>
                </a:cubicBezTo>
                <a:close/>
                <a:moveTo>
                  <a:pt x="10408572" y="4021651"/>
                </a:moveTo>
                <a:cubicBezTo>
                  <a:pt x="10428772" y="4021651"/>
                  <a:pt x="10445148" y="4038027"/>
                  <a:pt x="10445148" y="4058227"/>
                </a:cubicBezTo>
                <a:cubicBezTo>
                  <a:pt x="10445148" y="4078427"/>
                  <a:pt x="10428772" y="4094803"/>
                  <a:pt x="10408572" y="4094803"/>
                </a:cubicBezTo>
                <a:cubicBezTo>
                  <a:pt x="10388372" y="4094803"/>
                  <a:pt x="10371996" y="4078427"/>
                  <a:pt x="10371996" y="4058227"/>
                </a:cubicBezTo>
                <a:cubicBezTo>
                  <a:pt x="10371996" y="4038027"/>
                  <a:pt x="10388372" y="4021651"/>
                  <a:pt x="10408572" y="4021651"/>
                </a:cubicBezTo>
                <a:close/>
                <a:moveTo>
                  <a:pt x="10187891" y="4021651"/>
                </a:moveTo>
                <a:cubicBezTo>
                  <a:pt x="10208091" y="4021651"/>
                  <a:pt x="10224467" y="4038027"/>
                  <a:pt x="10224467" y="4058227"/>
                </a:cubicBezTo>
                <a:cubicBezTo>
                  <a:pt x="10224467" y="4078427"/>
                  <a:pt x="10208091" y="4094803"/>
                  <a:pt x="10187891" y="4094803"/>
                </a:cubicBezTo>
                <a:cubicBezTo>
                  <a:pt x="10167691" y="4094803"/>
                  <a:pt x="10151315" y="4078427"/>
                  <a:pt x="10151315" y="4058227"/>
                </a:cubicBezTo>
                <a:cubicBezTo>
                  <a:pt x="10151315" y="4038027"/>
                  <a:pt x="10167691" y="4021651"/>
                  <a:pt x="10187891" y="4021651"/>
                </a:cubicBezTo>
                <a:close/>
                <a:moveTo>
                  <a:pt x="9967210" y="4021651"/>
                </a:moveTo>
                <a:cubicBezTo>
                  <a:pt x="9987410" y="4021651"/>
                  <a:pt x="10003786" y="4038027"/>
                  <a:pt x="10003786" y="4058227"/>
                </a:cubicBezTo>
                <a:cubicBezTo>
                  <a:pt x="10003786" y="4078427"/>
                  <a:pt x="9987410" y="4094803"/>
                  <a:pt x="9967210" y="4094803"/>
                </a:cubicBezTo>
                <a:cubicBezTo>
                  <a:pt x="9947010" y="4094803"/>
                  <a:pt x="9930634" y="4078427"/>
                  <a:pt x="9930634" y="4058227"/>
                </a:cubicBezTo>
                <a:cubicBezTo>
                  <a:pt x="9930634" y="4038027"/>
                  <a:pt x="9947010" y="4021651"/>
                  <a:pt x="9967210" y="4021651"/>
                </a:cubicBezTo>
                <a:close/>
                <a:moveTo>
                  <a:pt x="9746529" y="4021651"/>
                </a:moveTo>
                <a:cubicBezTo>
                  <a:pt x="9766729" y="4021651"/>
                  <a:pt x="9783105" y="4038027"/>
                  <a:pt x="9783105" y="4058227"/>
                </a:cubicBezTo>
                <a:cubicBezTo>
                  <a:pt x="9783105" y="4078427"/>
                  <a:pt x="9766729" y="4094803"/>
                  <a:pt x="9746529" y="4094803"/>
                </a:cubicBezTo>
                <a:cubicBezTo>
                  <a:pt x="9726329" y="4094803"/>
                  <a:pt x="9709953" y="4078427"/>
                  <a:pt x="9709953" y="4058227"/>
                </a:cubicBezTo>
                <a:cubicBezTo>
                  <a:pt x="9709953" y="4038027"/>
                  <a:pt x="9726329" y="4021651"/>
                  <a:pt x="9746529" y="4021651"/>
                </a:cubicBezTo>
                <a:close/>
                <a:moveTo>
                  <a:pt x="9525848" y="4021651"/>
                </a:moveTo>
                <a:cubicBezTo>
                  <a:pt x="9546048" y="4021651"/>
                  <a:pt x="9562424" y="4038027"/>
                  <a:pt x="9562424" y="4058227"/>
                </a:cubicBezTo>
                <a:cubicBezTo>
                  <a:pt x="9562424" y="4078427"/>
                  <a:pt x="9546048" y="4094803"/>
                  <a:pt x="9525848" y="4094803"/>
                </a:cubicBezTo>
                <a:cubicBezTo>
                  <a:pt x="9505648" y="4094803"/>
                  <a:pt x="9489272" y="4078427"/>
                  <a:pt x="9489272" y="4058227"/>
                </a:cubicBezTo>
                <a:cubicBezTo>
                  <a:pt x="9489272" y="4038027"/>
                  <a:pt x="9505648" y="4021651"/>
                  <a:pt x="9525848" y="4021651"/>
                </a:cubicBezTo>
                <a:close/>
                <a:moveTo>
                  <a:pt x="9305167" y="4021651"/>
                </a:moveTo>
                <a:cubicBezTo>
                  <a:pt x="9325367" y="4021651"/>
                  <a:pt x="9341743" y="4038027"/>
                  <a:pt x="9341743" y="4058227"/>
                </a:cubicBezTo>
                <a:cubicBezTo>
                  <a:pt x="9341743" y="4078427"/>
                  <a:pt x="9325367" y="4094803"/>
                  <a:pt x="9305167" y="4094803"/>
                </a:cubicBezTo>
                <a:cubicBezTo>
                  <a:pt x="9284967" y="4094803"/>
                  <a:pt x="9268591" y="4078427"/>
                  <a:pt x="9268591" y="4058227"/>
                </a:cubicBezTo>
                <a:cubicBezTo>
                  <a:pt x="9268591" y="4038027"/>
                  <a:pt x="9284967" y="4021651"/>
                  <a:pt x="9305167" y="4021651"/>
                </a:cubicBezTo>
                <a:close/>
                <a:moveTo>
                  <a:pt x="9084486" y="4021651"/>
                </a:moveTo>
                <a:cubicBezTo>
                  <a:pt x="9104686" y="4021651"/>
                  <a:pt x="9121062" y="4038027"/>
                  <a:pt x="9121062" y="4058227"/>
                </a:cubicBezTo>
                <a:cubicBezTo>
                  <a:pt x="9121062" y="4078427"/>
                  <a:pt x="9104686" y="4094803"/>
                  <a:pt x="9084486" y="4094803"/>
                </a:cubicBezTo>
                <a:cubicBezTo>
                  <a:pt x="9064286" y="4094803"/>
                  <a:pt x="9047910" y="4078427"/>
                  <a:pt x="9047910" y="4058227"/>
                </a:cubicBezTo>
                <a:cubicBezTo>
                  <a:pt x="9047910" y="4038027"/>
                  <a:pt x="9064286" y="4021651"/>
                  <a:pt x="9084486" y="4021651"/>
                </a:cubicBezTo>
                <a:close/>
                <a:moveTo>
                  <a:pt x="8863805" y="4021651"/>
                </a:moveTo>
                <a:cubicBezTo>
                  <a:pt x="8884005" y="4021651"/>
                  <a:pt x="8900381" y="4038027"/>
                  <a:pt x="8900381" y="4058227"/>
                </a:cubicBezTo>
                <a:cubicBezTo>
                  <a:pt x="8900381" y="4078427"/>
                  <a:pt x="8884005" y="4094803"/>
                  <a:pt x="8863805" y="4094803"/>
                </a:cubicBezTo>
                <a:cubicBezTo>
                  <a:pt x="8843605" y="4094803"/>
                  <a:pt x="8827229" y="4078427"/>
                  <a:pt x="8827229" y="4058227"/>
                </a:cubicBezTo>
                <a:cubicBezTo>
                  <a:pt x="8827229" y="4038027"/>
                  <a:pt x="8843605" y="4021651"/>
                  <a:pt x="8863805" y="4021651"/>
                </a:cubicBezTo>
                <a:close/>
                <a:moveTo>
                  <a:pt x="8643124" y="4021651"/>
                </a:moveTo>
                <a:cubicBezTo>
                  <a:pt x="8663324" y="4021651"/>
                  <a:pt x="8679700" y="4038027"/>
                  <a:pt x="8679700" y="4058227"/>
                </a:cubicBezTo>
                <a:cubicBezTo>
                  <a:pt x="8679700" y="4078427"/>
                  <a:pt x="8663324" y="4094803"/>
                  <a:pt x="8643124" y="4094803"/>
                </a:cubicBezTo>
                <a:cubicBezTo>
                  <a:pt x="8622924" y="4094803"/>
                  <a:pt x="8606548" y="4078427"/>
                  <a:pt x="8606548" y="4058227"/>
                </a:cubicBezTo>
                <a:cubicBezTo>
                  <a:pt x="8606548" y="4038027"/>
                  <a:pt x="8622924" y="4021651"/>
                  <a:pt x="8643124" y="4021651"/>
                </a:cubicBezTo>
                <a:close/>
                <a:moveTo>
                  <a:pt x="8422443" y="4021651"/>
                </a:moveTo>
                <a:cubicBezTo>
                  <a:pt x="8442643" y="4021651"/>
                  <a:pt x="8459019" y="4038027"/>
                  <a:pt x="8459019" y="4058227"/>
                </a:cubicBezTo>
                <a:cubicBezTo>
                  <a:pt x="8459019" y="4078427"/>
                  <a:pt x="8442643" y="4094803"/>
                  <a:pt x="8422443" y="4094803"/>
                </a:cubicBezTo>
                <a:cubicBezTo>
                  <a:pt x="8402243" y="4094803"/>
                  <a:pt x="8385867" y="4078427"/>
                  <a:pt x="8385867" y="4058227"/>
                </a:cubicBezTo>
                <a:cubicBezTo>
                  <a:pt x="8385867" y="4038027"/>
                  <a:pt x="8402243" y="4021651"/>
                  <a:pt x="8422443" y="4021651"/>
                </a:cubicBezTo>
                <a:close/>
                <a:moveTo>
                  <a:pt x="8201762" y="4021651"/>
                </a:moveTo>
                <a:cubicBezTo>
                  <a:pt x="8221962" y="4021651"/>
                  <a:pt x="8238338" y="4038027"/>
                  <a:pt x="8238338" y="4058227"/>
                </a:cubicBezTo>
                <a:cubicBezTo>
                  <a:pt x="8238338" y="4078427"/>
                  <a:pt x="8221962" y="4094803"/>
                  <a:pt x="8201762" y="4094803"/>
                </a:cubicBezTo>
                <a:cubicBezTo>
                  <a:pt x="8181562" y="4094803"/>
                  <a:pt x="8165186" y="4078427"/>
                  <a:pt x="8165186" y="4058227"/>
                </a:cubicBezTo>
                <a:cubicBezTo>
                  <a:pt x="8165186" y="4038027"/>
                  <a:pt x="8181562" y="4021651"/>
                  <a:pt x="8201762" y="4021651"/>
                </a:cubicBezTo>
                <a:close/>
                <a:moveTo>
                  <a:pt x="7981081" y="4021651"/>
                </a:moveTo>
                <a:cubicBezTo>
                  <a:pt x="8001281" y="4021651"/>
                  <a:pt x="8017657" y="4038027"/>
                  <a:pt x="8017657" y="4058227"/>
                </a:cubicBezTo>
                <a:cubicBezTo>
                  <a:pt x="8017657" y="4078427"/>
                  <a:pt x="8001281" y="4094803"/>
                  <a:pt x="7981081" y="4094803"/>
                </a:cubicBezTo>
                <a:cubicBezTo>
                  <a:pt x="7960881" y="4094803"/>
                  <a:pt x="7944505" y="4078427"/>
                  <a:pt x="7944505" y="4058227"/>
                </a:cubicBezTo>
                <a:cubicBezTo>
                  <a:pt x="7944505" y="4038027"/>
                  <a:pt x="7960881" y="4021651"/>
                  <a:pt x="7981081" y="4021651"/>
                </a:cubicBezTo>
                <a:close/>
                <a:moveTo>
                  <a:pt x="7760400" y="4021651"/>
                </a:moveTo>
                <a:cubicBezTo>
                  <a:pt x="7780600" y="4021651"/>
                  <a:pt x="7796976" y="4038027"/>
                  <a:pt x="7796976" y="4058227"/>
                </a:cubicBezTo>
                <a:cubicBezTo>
                  <a:pt x="7796976" y="4078427"/>
                  <a:pt x="7780600" y="4094803"/>
                  <a:pt x="7760400" y="4094803"/>
                </a:cubicBezTo>
                <a:cubicBezTo>
                  <a:pt x="7740200" y="4094803"/>
                  <a:pt x="7723824" y="4078427"/>
                  <a:pt x="7723824" y="4058227"/>
                </a:cubicBezTo>
                <a:cubicBezTo>
                  <a:pt x="7723824" y="4038027"/>
                  <a:pt x="7740200" y="4021651"/>
                  <a:pt x="7760400" y="4021651"/>
                </a:cubicBezTo>
                <a:close/>
                <a:moveTo>
                  <a:pt x="7539719" y="4021651"/>
                </a:moveTo>
                <a:cubicBezTo>
                  <a:pt x="7559919" y="4021651"/>
                  <a:pt x="7576295" y="4038027"/>
                  <a:pt x="7576295" y="4058227"/>
                </a:cubicBezTo>
                <a:cubicBezTo>
                  <a:pt x="7576295" y="4078427"/>
                  <a:pt x="7559919" y="4094803"/>
                  <a:pt x="7539719" y="4094803"/>
                </a:cubicBezTo>
                <a:cubicBezTo>
                  <a:pt x="7519519" y="4094803"/>
                  <a:pt x="7503143" y="4078427"/>
                  <a:pt x="7503143" y="4058227"/>
                </a:cubicBezTo>
                <a:cubicBezTo>
                  <a:pt x="7503143" y="4038027"/>
                  <a:pt x="7519519" y="4021651"/>
                  <a:pt x="7539719" y="4021651"/>
                </a:cubicBezTo>
                <a:close/>
                <a:moveTo>
                  <a:pt x="7319038" y="4021651"/>
                </a:moveTo>
                <a:cubicBezTo>
                  <a:pt x="7339238" y="4021651"/>
                  <a:pt x="7355614" y="4038027"/>
                  <a:pt x="7355614" y="4058227"/>
                </a:cubicBezTo>
                <a:cubicBezTo>
                  <a:pt x="7355614" y="4078427"/>
                  <a:pt x="7339238" y="4094803"/>
                  <a:pt x="7319038" y="4094803"/>
                </a:cubicBezTo>
                <a:cubicBezTo>
                  <a:pt x="7298838" y="4094803"/>
                  <a:pt x="7282462" y="4078427"/>
                  <a:pt x="7282462" y="4058227"/>
                </a:cubicBezTo>
                <a:cubicBezTo>
                  <a:pt x="7282462" y="4038027"/>
                  <a:pt x="7298838" y="4021651"/>
                  <a:pt x="7319038" y="4021651"/>
                </a:cubicBezTo>
                <a:close/>
                <a:moveTo>
                  <a:pt x="7098357" y="4021651"/>
                </a:moveTo>
                <a:cubicBezTo>
                  <a:pt x="7118557" y="4021651"/>
                  <a:pt x="7134933" y="4038027"/>
                  <a:pt x="7134933" y="4058227"/>
                </a:cubicBezTo>
                <a:cubicBezTo>
                  <a:pt x="7134933" y="4078427"/>
                  <a:pt x="7118557" y="4094803"/>
                  <a:pt x="7098357" y="4094803"/>
                </a:cubicBezTo>
                <a:cubicBezTo>
                  <a:pt x="7078157" y="4094803"/>
                  <a:pt x="7061781" y="4078427"/>
                  <a:pt x="7061781" y="4058227"/>
                </a:cubicBezTo>
                <a:cubicBezTo>
                  <a:pt x="7061781" y="4038027"/>
                  <a:pt x="7078157" y="4021651"/>
                  <a:pt x="7098357" y="4021651"/>
                </a:cubicBezTo>
                <a:close/>
                <a:moveTo>
                  <a:pt x="6877676" y="4021651"/>
                </a:moveTo>
                <a:cubicBezTo>
                  <a:pt x="6897876" y="4021651"/>
                  <a:pt x="6914252" y="4038027"/>
                  <a:pt x="6914252" y="4058227"/>
                </a:cubicBezTo>
                <a:cubicBezTo>
                  <a:pt x="6914252" y="4078427"/>
                  <a:pt x="6897876" y="4094803"/>
                  <a:pt x="6877676" y="4094803"/>
                </a:cubicBezTo>
                <a:cubicBezTo>
                  <a:pt x="6857476" y="4094803"/>
                  <a:pt x="6841100" y="4078427"/>
                  <a:pt x="6841100" y="4058227"/>
                </a:cubicBezTo>
                <a:cubicBezTo>
                  <a:pt x="6841100" y="4038027"/>
                  <a:pt x="6857476" y="4021651"/>
                  <a:pt x="6877676" y="4021651"/>
                </a:cubicBezTo>
                <a:close/>
                <a:moveTo>
                  <a:pt x="6656995" y="4021651"/>
                </a:moveTo>
                <a:cubicBezTo>
                  <a:pt x="6677195" y="4021651"/>
                  <a:pt x="6693571" y="4038027"/>
                  <a:pt x="6693571" y="4058227"/>
                </a:cubicBezTo>
                <a:cubicBezTo>
                  <a:pt x="6693571" y="4078427"/>
                  <a:pt x="6677195" y="4094803"/>
                  <a:pt x="6656995" y="4094803"/>
                </a:cubicBezTo>
                <a:cubicBezTo>
                  <a:pt x="6636795" y="4094803"/>
                  <a:pt x="6620419" y="4078427"/>
                  <a:pt x="6620419" y="4058227"/>
                </a:cubicBezTo>
                <a:cubicBezTo>
                  <a:pt x="6620419" y="4038027"/>
                  <a:pt x="6636795" y="4021651"/>
                  <a:pt x="6656995" y="4021651"/>
                </a:cubicBezTo>
                <a:close/>
                <a:moveTo>
                  <a:pt x="6436314" y="4021651"/>
                </a:moveTo>
                <a:cubicBezTo>
                  <a:pt x="6456514" y="4021651"/>
                  <a:pt x="6472890" y="4038027"/>
                  <a:pt x="6472890" y="4058227"/>
                </a:cubicBezTo>
                <a:cubicBezTo>
                  <a:pt x="6472890" y="4078427"/>
                  <a:pt x="6456514" y="4094803"/>
                  <a:pt x="6436314" y="4094803"/>
                </a:cubicBezTo>
                <a:cubicBezTo>
                  <a:pt x="6416114" y="4094803"/>
                  <a:pt x="6399738" y="4078427"/>
                  <a:pt x="6399738" y="4058227"/>
                </a:cubicBezTo>
                <a:cubicBezTo>
                  <a:pt x="6399738" y="4038027"/>
                  <a:pt x="6416114" y="4021651"/>
                  <a:pt x="6436314" y="4021651"/>
                </a:cubicBezTo>
                <a:close/>
                <a:moveTo>
                  <a:pt x="6215633" y="4021651"/>
                </a:moveTo>
                <a:cubicBezTo>
                  <a:pt x="6235833" y="4021651"/>
                  <a:pt x="6252209" y="4038027"/>
                  <a:pt x="6252209" y="4058227"/>
                </a:cubicBezTo>
                <a:cubicBezTo>
                  <a:pt x="6252209" y="4078427"/>
                  <a:pt x="6235833" y="4094803"/>
                  <a:pt x="6215633" y="4094803"/>
                </a:cubicBezTo>
                <a:cubicBezTo>
                  <a:pt x="6195433" y="4094803"/>
                  <a:pt x="6179057" y="4078427"/>
                  <a:pt x="6179057" y="4058227"/>
                </a:cubicBezTo>
                <a:cubicBezTo>
                  <a:pt x="6179057" y="4038027"/>
                  <a:pt x="6195433" y="4021651"/>
                  <a:pt x="6215633" y="4021651"/>
                </a:cubicBezTo>
                <a:close/>
                <a:moveTo>
                  <a:pt x="5994952" y="4021651"/>
                </a:moveTo>
                <a:cubicBezTo>
                  <a:pt x="6015152" y="4021651"/>
                  <a:pt x="6031528" y="4038027"/>
                  <a:pt x="6031528" y="4058227"/>
                </a:cubicBezTo>
                <a:cubicBezTo>
                  <a:pt x="6031528" y="4078427"/>
                  <a:pt x="6015152" y="4094803"/>
                  <a:pt x="5994952" y="4094803"/>
                </a:cubicBezTo>
                <a:cubicBezTo>
                  <a:pt x="5974752" y="4094803"/>
                  <a:pt x="5958376" y="4078427"/>
                  <a:pt x="5958376" y="4058227"/>
                </a:cubicBezTo>
                <a:cubicBezTo>
                  <a:pt x="5958376" y="4038027"/>
                  <a:pt x="5974752" y="4021651"/>
                  <a:pt x="5994952" y="4021651"/>
                </a:cubicBezTo>
                <a:close/>
                <a:moveTo>
                  <a:pt x="5774272" y="4021651"/>
                </a:moveTo>
                <a:cubicBezTo>
                  <a:pt x="5794472" y="4021651"/>
                  <a:pt x="5810848" y="4038027"/>
                  <a:pt x="5810848" y="4058227"/>
                </a:cubicBezTo>
                <a:cubicBezTo>
                  <a:pt x="5810848" y="4078427"/>
                  <a:pt x="5794472" y="4094803"/>
                  <a:pt x="5774272" y="4094803"/>
                </a:cubicBezTo>
                <a:cubicBezTo>
                  <a:pt x="5754073" y="4094803"/>
                  <a:pt x="5737697" y="4078427"/>
                  <a:pt x="5737697" y="4058227"/>
                </a:cubicBezTo>
                <a:cubicBezTo>
                  <a:pt x="5737697" y="4038027"/>
                  <a:pt x="5754073" y="4021651"/>
                  <a:pt x="5774272" y="4021651"/>
                </a:cubicBezTo>
                <a:close/>
                <a:moveTo>
                  <a:pt x="5553593" y="4021651"/>
                </a:moveTo>
                <a:cubicBezTo>
                  <a:pt x="5573793" y="4021651"/>
                  <a:pt x="5590169" y="4038027"/>
                  <a:pt x="5590169" y="4058227"/>
                </a:cubicBezTo>
                <a:cubicBezTo>
                  <a:pt x="5590169" y="4078427"/>
                  <a:pt x="5573793" y="4094803"/>
                  <a:pt x="5553593" y="4094803"/>
                </a:cubicBezTo>
                <a:cubicBezTo>
                  <a:pt x="5533393" y="4094803"/>
                  <a:pt x="5517018" y="4078427"/>
                  <a:pt x="5517018" y="4058227"/>
                </a:cubicBezTo>
                <a:cubicBezTo>
                  <a:pt x="5517018" y="4038027"/>
                  <a:pt x="5533393" y="4021651"/>
                  <a:pt x="5553593" y="4021651"/>
                </a:cubicBezTo>
                <a:close/>
                <a:moveTo>
                  <a:pt x="5332913" y="4021651"/>
                </a:moveTo>
                <a:cubicBezTo>
                  <a:pt x="5353113" y="4021651"/>
                  <a:pt x="5369490" y="4038027"/>
                  <a:pt x="5369490" y="4058227"/>
                </a:cubicBezTo>
                <a:cubicBezTo>
                  <a:pt x="5369490" y="4078427"/>
                  <a:pt x="5353113" y="4094803"/>
                  <a:pt x="5332913" y="4094803"/>
                </a:cubicBezTo>
                <a:cubicBezTo>
                  <a:pt x="5312714" y="4094803"/>
                  <a:pt x="5296337" y="4078427"/>
                  <a:pt x="5296337" y="4058227"/>
                </a:cubicBezTo>
                <a:cubicBezTo>
                  <a:pt x="5296337" y="4038027"/>
                  <a:pt x="5312714" y="4021651"/>
                  <a:pt x="5332913" y="4021651"/>
                </a:cubicBezTo>
                <a:close/>
                <a:moveTo>
                  <a:pt x="5112230" y="4021651"/>
                </a:moveTo>
                <a:cubicBezTo>
                  <a:pt x="5132433" y="4021651"/>
                  <a:pt x="5148807" y="4038027"/>
                  <a:pt x="5148807" y="4058227"/>
                </a:cubicBezTo>
                <a:cubicBezTo>
                  <a:pt x="5148807" y="4078427"/>
                  <a:pt x="5132433" y="4094803"/>
                  <a:pt x="5112230" y="4094803"/>
                </a:cubicBezTo>
                <a:cubicBezTo>
                  <a:pt x="5092030" y="4094803"/>
                  <a:pt x="5075655" y="4078427"/>
                  <a:pt x="5075655" y="4058227"/>
                </a:cubicBezTo>
                <a:cubicBezTo>
                  <a:pt x="5075655" y="4038027"/>
                  <a:pt x="5092030" y="4021651"/>
                  <a:pt x="5112230" y="4021651"/>
                </a:cubicBezTo>
                <a:close/>
                <a:moveTo>
                  <a:pt x="4891552" y="4021651"/>
                </a:moveTo>
                <a:cubicBezTo>
                  <a:pt x="4911751" y="4021651"/>
                  <a:pt x="4928127" y="4038027"/>
                  <a:pt x="4928127" y="4058227"/>
                </a:cubicBezTo>
                <a:cubicBezTo>
                  <a:pt x="4928127" y="4078427"/>
                  <a:pt x="4911751" y="4094803"/>
                  <a:pt x="4891552" y="4094803"/>
                </a:cubicBezTo>
                <a:cubicBezTo>
                  <a:pt x="4871352" y="4094803"/>
                  <a:pt x="4854975" y="4078427"/>
                  <a:pt x="4854975" y="4058227"/>
                </a:cubicBezTo>
                <a:cubicBezTo>
                  <a:pt x="4854975" y="4038027"/>
                  <a:pt x="4871352" y="4021651"/>
                  <a:pt x="4891552" y="4021651"/>
                </a:cubicBezTo>
                <a:close/>
                <a:moveTo>
                  <a:pt x="4670871" y="4021651"/>
                </a:moveTo>
                <a:cubicBezTo>
                  <a:pt x="4691070" y="4021651"/>
                  <a:pt x="4707447" y="4038027"/>
                  <a:pt x="4707447" y="4058227"/>
                </a:cubicBezTo>
                <a:cubicBezTo>
                  <a:pt x="4707447" y="4078427"/>
                  <a:pt x="4691070" y="4094803"/>
                  <a:pt x="4670871" y="4094803"/>
                </a:cubicBezTo>
                <a:cubicBezTo>
                  <a:pt x="4650672" y="4094803"/>
                  <a:pt x="4634295" y="4078427"/>
                  <a:pt x="4634295" y="4058227"/>
                </a:cubicBezTo>
                <a:cubicBezTo>
                  <a:pt x="4634295" y="4038027"/>
                  <a:pt x="4650672" y="4021651"/>
                  <a:pt x="4670871" y="4021651"/>
                </a:cubicBezTo>
                <a:close/>
                <a:moveTo>
                  <a:pt x="4450188" y="4021651"/>
                </a:moveTo>
                <a:cubicBezTo>
                  <a:pt x="4470390" y="4021651"/>
                  <a:pt x="4486764" y="4038027"/>
                  <a:pt x="4486764" y="4058227"/>
                </a:cubicBezTo>
                <a:cubicBezTo>
                  <a:pt x="4486764" y="4078427"/>
                  <a:pt x="4470390" y="4094803"/>
                  <a:pt x="4450188" y="4094803"/>
                </a:cubicBezTo>
                <a:cubicBezTo>
                  <a:pt x="4429988" y="4094803"/>
                  <a:pt x="4413613" y="4078427"/>
                  <a:pt x="4413613" y="4058227"/>
                </a:cubicBezTo>
                <a:cubicBezTo>
                  <a:pt x="4413613" y="4038027"/>
                  <a:pt x="4429988" y="4021651"/>
                  <a:pt x="4450188" y="4021651"/>
                </a:cubicBezTo>
                <a:close/>
                <a:moveTo>
                  <a:pt x="4229507" y="4021651"/>
                </a:moveTo>
                <a:cubicBezTo>
                  <a:pt x="4249708" y="4021651"/>
                  <a:pt x="4266084" y="4038027"/>
                  <a:pt x="4266084" y="4058227"/>
                </a:cubicBezTo>
                <a:cubicBezTo>
                  <a:pt x="4266084" y="4078427"/>
                  <a:pt x="4249708" y="4094803"/>
                  <a:pt x="4229507" y="4094803"/>
                </a:cubicBezTo>
                <a:cubicBezTo>
                  <a:pt x="4209307" y="4094803"/>
                  <a:pt x="4192931" y="4078427"/>
                  <a:pt x="4192931" y="4058227"/>
                </a:cubicBezTo>
                <a:cubicBezTo>
                  <a:pt x="4192931" y="4038027"/>
                  <a:pt x="4209307" y="4021651"/>
                  <a:pt x="4229507" y="4021651"/>
                </a:cubicBezTo>
                <a:close/>
                <a:moveTo>
                  <a:pt x="4008847" y="4021651"/>
                </a:moveTo>
                <a:cubicBezTo>
                  <a:pt x="4029045" y="4021651"/>
                  <a:pt x="4045426" y="4038027"/>
                  <a:pt x="4045426" y="4058227"/>
                </a:cubicBezTo>
                <a:cubicBezTo>
                  <a:pt x="4045426" y="4078427"/>
                  <a:pt x="4029045" y="4094803"/>
                  <a:pt x="4008847" y="4094803"/>
                </a:cubicBezTo>
                <a:cubicBezTo>
                  <a:pt x="3988642" y="4094803"/>
                  <a:pt x="3972267" y="4078427"/>
                  <a:pt x="3972267" y="4058227"/>
                </a:cubicBezTo>
                <a:cubicBezTo>
                  <a:pt x="3972267" y="4038027"/>
                  <a:pt x="3988642" y="4021651"/>
                  <a:pt x="4008847" y="4021651"/>
                </a:cubicBezTo>
                <a:close/>
                <a:moveTo>
                  <a:pt x="3788165" y="4021651"/>
                </a:moveTo>
                <a:cubicBezTo>
                  <a:pt x="3808367" y="4021651"/>
                  <a:pt x="3824738" y="4038027"/>
                  <a:pt x="3824738" y="4058227"/>
                </a:cubicBezTo>
                <a:cubicBezTo>
                  <a:pt x="3824738" y="4078427"/>
                  <a:pt x="3808367" y="4094803"/>
                  <a:pt x="3788165" y="4094803"/>
                </a:cubicBezTo>
                <a:cubicBezTo>
                  <a:pt x="3767965" y="4094803"/>
                  <a:pt x="3751588" y="4078427"/>
                  <a:pt x="3751588" y="4058227"/>
                </a:cubicBezTo>
                <a:cubicBezTo>
                  <a:pt x="3751588" y="4038027"/>
                  <a:pt x="3767965" y="4021651"/>
                  <a:pt x="3788165" y="4021651"/>
                </a:cubicBezTo>
                <a:close/>
                <a:moveTo>
                  <a:pt x="3567479" y="4021651"/>
                </a:moveTo>
                <a:cubicBezTo>
                  <a:pt x="3587675" y="4021651"/>
                  <a:pt x="3604051" y="4038027"/>
                  <a:pt x="3604051" y="4058227"/>
                </a:cubicBezTo>
                <a:cubicBezTo>
                  <a:pt x="3604051" y="4078427"/>
                  <a:pt x="3587675" y="4094803"/>
                  <a:pt x="3567479" y="4094803"/>
                </a:cubicBezTo>
                <a:cubicBezTo>
                  <a:pt x="3547276" y="4094803"/>
                  <a:pt x="3530908" y="4078427"/>
                  <a:pt x="3530908" y="4058227"/>
                </a:cubicBezTo>
                <a:cubicBezTo>
                  <a:pt x="3530908" y="4038027"/>
                  <a:pt x="3547276" y="4021651"/>
                  <a:pt x="3567479" y="4021651"/>
                </a:cubicBezTo>
                <a:close/>
                <a:moveTo>
                  <a:pt x="3346801" y="4021651"/>
                </a:moveTo>
                <a:cubicBezTo>
                  <a:pt x="3367001" y="4021651"/>
                  <a:pt x="3383375" y="4038027"/>
                  <a:pt x="3383375" y="4058227"/>
                </a:cubicBezTo>
                <a:cubicBezTo>
                  <a:pt x="3383375" y="4078427"/>
                  <a:pt x="3367001" y="4094803"/>
                  <a:pt x="3346801" y="4094803"/>
                </a:cubicBezTo>
                <a:cubicBezTo>
                  <a:pt x="3326603" y="4094803"/>
                  <a:pt x="3310228" y="4078427"/>
                  <a:pt x="3310228" y="4058227"/>
                </a:cubicBezTo>
                <a:cubicBezTo>
                  <a:pt x="3310228" y="4038027"/>
                  <a:pt x="3326603" y="4021651"/>
                  <a:pt x="3346801" y="4021651"/>
                </a:cubicBezTo>
                <a:close/>
                <a:moveTo>
                  <a:pt x="3126126" y="4021651"/>
                </a:moveTo>
                <a:cubicBezTo>
                  <a:pt x="3146320" y="4021651"/>
                  <a:pt x="3162696" y="4038027"/>
                  <a:pt x="3162696" y="4058227"/>
                </a:cubicBezTo>
                <a:cubicBezTo>
                  <a:pt x="3162696" y="4078427"/>
                  <a:pt x="3146320" y="4094803"/>
                  <a:pt x="3126126" y="4094803"/>
                </a:cubicBezTo>
                <a:cubicBezTo>
                  <a:pt x="3105923" y="4094803"/>
                  <a:pt x="3089541" y="4078427"/>
                  <a:pt x="3089541" y="4058227"/>
                </a:cubicBezTo>
                <a:cubicBezTo>
                  <a:pt x="3089541" y="4038027"/>
                  <a:pt x="3105923" y="4021651"/>
                  <a:pt x="3126126" y="4021651"/>
                </a:cubicBezTo>
                <a:close/>
                <a:moveTo>
                  <a:pt x="2905436" y="4021651"/>
                </a:moveTo>
                <a:cubicBezTo>
                  <a:pt x="2925637" y="4021651"/>
                  <a:pt x="2942013" y="4038027"/>
                  <a:pt x="2942013" y="4058227"/>
                </a:cubicBezTo>
                <a:cubicBezTo>
                  <a:pt x="2942013" y="4078427"/>
                  <a:pt x="2925637" y="4094803"/>
                  <a:pt x="2905436" y="4094803"/>
                </a:cubicBezTo>
                <a:cubicBezTo>
                  <a:pt x="2885243" y="4094803"/>
                  <a:pt x="2868866" y="4078427"/>
                  <a:pt x="2868866" y="4058227"/>
                </a:cubicBezTo>
                <a:cubicBezTo>
                  <a:pt x="2868866" y="4038027"/>
                  <a:pt x="2885243" y="4021651"/>
                  <a:pt x="2905436" y="4021651"/>
                </a:cubicBezTo>
                <a:close/>
                <a:moveTo>
                  <a:pt x="2684758" y="4021651"/>
                </a:moveTo>
                <a:cubicBezTo>
                  <a:pt x="2704958" y="4021651"/>
                  <a:pt x="2721329" y="4038027"/>
                  <a:pt x="2721329" y="4058227"/>
                </a:cubicBezTo>
                <a:cubicBezTo>
                  <a:pt x="2721329" y="4078427"/>
                  <a:pt x="2704958" y="4094803"/>
                  <a:pt x="2684758" y="4094803"/>
                </a:cubicBezTo>
                <a:cubicBezTo>
                  <a:pt x="2664554" y="4094803"/>
                  <a:pt x="2648177" y="4078427"/>
                  <a:pt x="2648177" y="4058227"/>
                </a:cubicBezTo>
                <a:cubicBezTo>
                  <a:pt x="2648177" y="4038027"/>
                  <a:pt x="2664554" y="4021651"/>
                  <a:pt x="2684758" y="4021651"/>
                </a:cubicBezTo>
                <a:close/>
                <a:moveTo>
                  <a:pt x="2464071" y="4021651"/>
                </a:moveTo>
                <a:cubicBezTo>
                  <a:pt x="2484272" y="4021651"/>
                  <a:pt x="2500650" y="4038027"/>
                  <a:pt x="2500650" y="4058227"/>
                </a:cubicBezTo>
                <a:cubicBezTo>
                  <a:pt x="2500650" y="4078427"/>
                  <a:pt x="2484272" y="4094803"/>
                  <a:pt x="2464071" y="4094803"/>
                </a:cubicBezTo>
                <a:cubicBezTo>
                  <a:pt x="2443875" y="4094803"/>
                  <a:pt x="2427500" y="4078427"/>
                  <a:pt x="2427500" y="4058227"/>
                </a:cubicBezTo>
                <a:cubicBezTo>
                  <a:pt x="2427500" y="4038027"/>
                  <a:pt x="2443875" y="4021651"/>
                  <a:pt x="2464071" y="4021651"/>
                </a:cubicBezTo>
                <a:close/>
                <a:moveTo>
                  <a:pt x="2243393" y="4021651"/>
                </a:moveTo>
                <a:cubicBezTo>
                  <a:pt x="2263591" y="4021651"/>
                  <a:pt x="2279972" y="4038027"/>
                  <a:pt x="2279972" y="4058227"/>
                </a:cubicBezTo>
                <a:cubicBezTo>
                  <a:pt x="2279972" y="4078427"/>
                  <a:pt x="2263591" y="4094803"/>
                  <a:pt x="2243393" y="4094803"/>
                </a:cubicBezTo>
                <a:cubicBezTo>
                  <a:pt x="2223191" y="4094803"/>
                  <a:pt x="2206817" y="4078427"/>
                  <a:pt x="2206817" y="4058227"/>
                </a:cubicBezTo>
                <a:cubicBezTo>
                  <a:pt x="2206817" y="4038027"/>
                  <a:pt x="2223191" y="4021651"/>
                  <a:pt x="2243393" y="4021651"/>
                </a:cubicBezTo>
                <a:close/>
                <a:moveTo>
                  <a:pt x="2022713" y="4021651"/>
                </a:moveTo>
                <a:cubicBezTo>
                  <a:pt x="2042913" y="4021651"/>
                  <a:pt x="2059288" y="4038027"/>
                  <a:pt x="2059288" y="4058227"/>
                </a:cubicBezTo>
                <a:cubicBezTo>
                  <a:pt x="2059288" y="4078427"/>
                  <a:pt x="2042913" y="4094803"/>
                  <a:pt x="2022713" y="4094803"/>
                </a:cubicBezTo>
                <a:cubicBezTo>
                  <a:pt x="2002514" y="4094803"/>
                  <a:pt x="1986177" y="4078427"/>
                  <a:pt x="1986177" y="4058227"/>
                </a:cubicBezTo>
                <a:cubicBezTo>
                  <a:pt x="1986177" y="4038027"/>
                  <a:pt x="2002514" y="4021651"/>
                  <a:pt x="2022713" y="4021651"/>
                </a:cubicBezTo>
                <a:close/>
                <a:moveTo>
                  <a:pt x="1802067" y="4021651"/>
                </a:moveTo>
                <a:cubicBezTo>
                  <a:pt x="1822267" y="4021651"/>
                  <a:pt x="1838643" y="4038027"/>
                  <a:pt x="1838643" y="4058227"/>
                </a:cubicBezTo>
                <a:cubicBezTo>
                  <a:pt x="1838643" y="4078427"/>
                  <a:pt x="1822267" y="4094803"/>
                  <a:pt x="1802067" y="4094803"/>
                </a:cubicBezTo>
                <a:cubicBezTo>
                  <a:pt x="1781867" y="4094803"/>
                  <a:pt x="1765491" y="4078427"/>
                  <a:pt x="1765491" y="4058227"/>
                </a:cubicBezTo>
                <a:cubicBezTo>
                  <a:pt x="1765491" y="4038027"/>
                  <a:pt x="1781867" y="4021651"/>
                  <a:pt x="1802067" y="4021651"/>
                </a:cubicBezTo>
                <a:close/>
                <a:moveTo>
                  <a:pt x="1581382" y="4021651"/>
                </a:moveTo>
                <a:cubicBezTo>
                  <a:pt x="1601581" y="4021651"/>
                  <a:pt x="1617957" y="4038027"/>
                  <a:pt x="1617957" y="4058227"/>
                </a:cubicBezTo>
                <a:cubicBezTo>
                  <a:pt x="1617957" y="4078427"/>
                  <a:pt x="1601581" y="4094803"/>
                  <a:pt x="1581382" y="4094803"/>
                </a:cubicBezTo>
                <a:cubicBezTo>
                  <a:pt x="1561181" y="4094803"/>
                  <a:pt x="1544806" y="4078427"/>
                  <a:pt x="1544806" y="4058227"/>
                </a:cubicBezTo>
                <a:cubicBezTo>
                  <a:pt x="1544806" y="4038027"/>
                  <a:pt x="1561181" y="4021651"/>
                  <a:pt x="1581382" y="4021651"/>
                </a:cubicBezTo>
                <a:close/>
                <a:moveTo>
                  <a:pt x="1360696" y="4021651"/>
                </a:moveTo>
                <a:cubicBezTo>
                  <a:pt x="1380896" y="4021651"/>
                  <a:pt x="1397272" y="4038027"/>
                  <a:pt x="1397272" y="4058227"/>
                </a:cubicBezTo>
                <a:cubicBezTo>
                  <a:pt x="1397272" y="4078427"/>
                  <a:pt x="1380896" y="4094803"/>
                  <a:pt x="1360696" y="4094803"/>
                </a:cubicBezTo>
                <a:cubicBezTo>
                  <a:pt x="1340496" y="4094803"/>
                  <a:pt x="1324120" y="4078427"/>
                  <a:pt x="1324120" y="4058227"/>
                </a:cubicBezTo>
                <a:cubicBezTo>
                  <a:pt x="1324120" y="4038027"/>
                  <a:pt x="1340496" y="4021651"/>
                  <a:pt x="1360696" y="4021651"/>
                </a:cubicBezTo>
                <a:close/>
                <a:moveTo>
                  <a:pt x="1140010" y="4021651"/>
                </a:moveTo>
                <a:cubicBezTo>
                  <a:pt x="1160210" y="4021651"/>
                  <a:pt x="1176585" y="4038027"/>
                  <a:pt x="1176585" y="4058227"/>
                </a:cubicBezTo>
                <a:cubicBezTo>
                  <a:pt x="1176585" y="4078427"/>
                  <a:pt x="1160210" y="4094803"/>
                  <a:pt x="1140010" y="4094803"/>
                </a:cubicBezTo>
                <a:cubicBezTo>
                  <a:pt x="1119810" y="4094803"/>
                  <a:pt x="1103434" y="4078427"/>
                  <a:pt x="1103434" y="4058227"/>
                </a:cubicBezTo>
                <a:cubicBezTo>
                  <a:pt x="1103434" y="4038027"/>
                  <a:pt x="1119810" y="4021651"/>
                  <a:pt x="1140010" y="4021651"/>
                </a:cubicBezTo>
                <a:close/>
                <a:moveTo>
                  <a:pt x="919324" y="4021651"/>
                </a:moveTo>
                <a:cubicBezTo>
                  <a:pt x="939524" y="4021651"/>
                  <a:pt x="955900" y="4038027"/>
                  <a:pt x="955900" y="4058227"/>
                </a:cubicBezTo>
                <a:cubicBezTo>
                  <a:pt x="955900" y="4078427"/>
                  <a:pt x="939524" y="4094803"/>
                  <a:pt x="919324" y="4094803"/>
                </a:cubicBezTo>
                <a:cubicBezTo>
                  <a:pt x="899124" y="4094803"/>
                  <a:pt x="882747" y="4078427"/>
                  <a:pt x="882747" y="4058227"/>
                </a:cubicBezTo>
                <a:cubicBezTo>
                  <a:pt x="882747" y="4038027"/>
                  <a:pt x="899124" y="4021651"/>
                  <a:pt x="919324" y="4021651"/>
                </a:cubicBezTo>
                <a:close/>
                <a:moveTo>
                  <a:pt x="698637" y="4021651"/>
                </a:moveTo>
                <a:cubicBezTo>
                  <a:pt x="718838" y="4021651"/>
                  <a:pt x="735213" y="4038027"/>
                  <a:pt x="735213" y="4058227"/>
                </a:cubicBezTo>
                <a:cubicBezTo>
                  <a:pt x="735213" y="4078427"/>
                  <a:pt x="718838" y="4094803"/>
                  <a:pt x="698637" y="4094803"/>
                </a:cubicBezTo>
                <a:cubicBezTo>
                  <a:pt x="678438" y="4094803"/>
                  <a:pt x="662062" y="4078427"/>
                  <a:pt x="662062" y="4058227"/>
                </a:cubicBezTo>
                <a:cubicBezTo>
                  <a:pt x="662062" y="4038027"/>
                  <a:pt x="678438" y="4021651"/>
                  <a:pt x="698637" y="4021651"/>
                </a:cubicBezTo>
                <a:close/>
                <a:moveTo>
                  <a:pt x="477951" y="4021651"/>
                </a:moveTo>
                <a:cubicBezTo>
                  <a:pt x="498151" y="4021651"/>
                  <a:pt x="514527" y="4038027"/>
                  <a:pt x="514527" y="4058227"/>
                </a:cubicBezTo>
                <a:cubicBezTo>
                  <a:pt x="514527" y="4078427"/>
                  <a:pt x="498151" y="4094803"/>
                  <a:pt x="477951" y="4094803"/>
                </a:cubicBezTo>
                <a:cubicBezTo>
                  <a:pt x="457751" y="4094803"/>
                  <a:pt x="441375" y="4078427"/>
                  <a:pt x="441375" y="4058227"/>
                </a:cubicBezTo>
                <a:cubicBezTo>
                  <a:pt x="441375" y="4038027"/>
                  <a:pt x="457751" y="4021651"/>
                  <a:pt x="477951" y="4021651"/>
                </a:cubicBezTo>
                <a:close/>
                <a:moveTo>
                  <a:pt x="257265" y="4021651"/>
                </a:moveTo>
                <a:cubicBezTo>
                  <a:pt x="277465" y="4021651"/>
                  <a:pt x="293841" y="4038027"/>
                  <a:pt x="293841" y="4058227"/>
                </a:cubicBezTo>
                <a:cubicBezTo>
                  <a:pt x="293841" y="4078427"/>
                  <a:pt x="277465" y="4094803"/>
                  <a:pt x="257265" y="4094803"/>
                </a:cubicBezTo>
                <a:cubicBezTo>
                  <a:pt x="237065" y="4094803"/>
                  <a:pt x="220689" y="4078427"/>
                  <a:pt x="220689" y="4058227"/>
                </a:cubicBezTo>
                <a:cubicBezTo>
                  <a:pt x="220689" y="4038027"/>
                  <a:pt x="237065" y="4021651"/>
                  <a:pt x="257265" y="4021651"/>
                </a:cubicBezTo>
                <a:close/>
                <a:moveTo>
                  <a:pt x="36578" y="4021651"/>
                </a:moveTo>
                <a:cubicBezTo>
                  <a:pt x="56778" y="4021651"/>
                  <a:pt x="73154" y="4038027"/>
                  <a:pt x="73154" y="4058227"/>
                </a:cubicBezTo>
                <a:cubicBezTo>
                  <a:pt x="73154" y="4078427"/>
                  <a:pt x="56778" y="4094803"/>
                  <a:pt x="36578" y="4094803"/>
                </a:cubicBezTo>
                <a:cubicBezTo>
                  <a:pt x="16378" y="4094803"/>
                  <a:pt x="2" y="4078427"/>
                  <a:pt x="2" y="4058227"/>
                </a:cubicBezTo>
                <a:cubicBezTo>
                  <a:pt x="2" y="4038027"/>
                  <a:pt x="16378" y="4021651"/>
                  <a:pt x="36578" y="4021651"/>
                </a:cubicBezTo>
                <a:close/>
                <a:moveTo>
                  <a:pt x="11953343" y="3809985"/>
                </a:moveTo>
                <a:cubicBezTo>
                  <a:pt x="11973543" y="3809985"/>
                  <a:pt x="11989919" y="3826361"/>
                  <a:pt x="11989919" y="3846561"/>
                </a:cubicBezTo>
                <a:cubicBezTo>
                  <a:pt x="11989919" y="3866761"/>
                  <a:pt x="11973543" y="3883137"/>
                  <a:pt x="11953343" y="3883137"/>
                </a:cubicBezTo>
                <a:cubicBezTo>
                  <a:pt x="11933143" y="3883137"/>
                  <a:pt x="11916767" y="3866761"/>
                  <a:pt x="11916767" y="3846561"/>
                </a:cubicBezTo>
                <a:cubicBezTo>
                  <a:pt x="11916767" y="3826361"/>
                  <a:pt x="11933143" y="3809985"/>
                  <a:pt x="11953343" y="3809985"/>
                </a:cubicBezTo>
                <a:close/>
                <a:moveTo>
                  <a:pt x="11732658" y="3809985"/>
                </a:moveTo>
                <a:cubicBezTo>
                  <a:pt x="11752858" y="3809985"/>
                  <a:pt x="11769234" y="3826361"/>
                  <a:pt x="11769234" y="3846561"/>
                </a:cubicBezTo>
                <a:cubicBezTo>
                  <a:pt x="11769234" y="3866761"/>
                  <a:pt x="11752858" y="3883137"/>
                  <a:pt x="11732658" y="3883137"/>
                </a:cubicBezTo>
                <a:cubicBezTo>
                  <a:pt x="11712458" y="3883137"/>
                  <a:pt x="11696082" y="3866761"/>
                  <a:pt x="11696082" y="3846561"/>
                </a:cubicBezTo>
                <a:cubicBezTo>
                  <a:pt x="11696082" y="3826361"/>
                  <a:pt x="11712458" y="3809985"/>
                  <a:pt x="11732658" y="3809985"/>
                </a:cubicBezTo>
                <a:close/>
                <a:moveTo>
                  <a:pt x="11511977" y="3809985"/>
                </a:moveTo>
                <a:cubicBezTo>
                  <a:pt x="11532177" y="3809985"/>
                  <a:pt x="11548553" y="3826361"/>
                  <a:pt x="11548553" y="3846561"/>
                </a:cubicBezTo>
                <a:cubicBezTo>
                  <a:pt x="11548553" y="3866761"/>
                  <a:pt x="11532177" y="3883137"/>
                  <a:pt x="11511977" y="3883137"/>
                </a:cubicBezTo>
                <a:cubicBezTo>
                  <a:pt x="11491777" y="3883137"/>
                  <a:pt x="11475401" y="3866761"/>
                  <a:pt x="11475401" y="3846561"/>
                </a:cubicBezTo>
                <a:cubicBezTo>
                  <a:pt x="11475401" y="3826361"/>
                  <a:pt x="11491777" y="3809985"/>
                  <a:pt x="11511977" y="3809985"/>
                </a:cubicBezTo>
                <a:close/>
                <a:moveTo>
                  <a:pt x="11291296" y="3809985"/>
                </a:moveTo>
                <a:cubicBezTo>
                  <a:pt x="11311496" y="3809985"/>
                  <a:pt x="11327872" y="3826361"/>
                  <a:pt x="11327872" y="3846561"/>
                </a:cubicBezTo>
                <a:cubicBezTo>
                  <a:pt x="11327872" y="3866761"/>
                  <a:pt x="11311496" y="3883137"/>
                  <a:pt x="11291296" y="3883137"/>
                </a:cubicBezTo>
                <a:cubicBezTo>
                  <a:pt x="11271096" y="3883137"/>
                  <a:pt x="11254720" y="3866761"/>
                  <a:pt x="11254720" y="3846561"/>
                </a:cubicBezTo>
                <a:cubicBezTo>
                  <a:pt x="11254720" y="3826361"/>
                  <a:pt x="11271096" y="3809985"/>
                  <a:pt x="11291296" y="3809985"/>
                </a:cubicBezTo>
                <a:close/>
                <a:moveTo>
                  <a:pt x="11070615" y="3809985"/>
                </a:moveTo>
                <a:cubicBezTo>
                  <a:pt x="11090815" y="3809985"/>
                  <a:pt x="11107191" y="3826361"/>
                  <a:pt x="11107191" y="3846561"/>
                </a:cubicBezTo>
                <a:cubicBezTo>
                  <a:pt x="11107191" y="3866761"/>
                  <a:pt x="11090815" y="3883137"/>
                  <a:pt x="11070615" y="3883137"/>
                </a:cubicBezTo>
                <a:cubicBezTo>
                  <a:pt x="11050415" y="3883137"/>
                  <a:pt x="11034039" y="3866761"/>
                  <a:pt x="11034039" y="3846561"/>
                </a:cubicBezTo>
                <a:cubicBezTo>
                  <a:pt x="11034039" y="3826361"/>
                  <a:pt x="11050415" y="3809985"/>
                  <a:pt x="11070615" y="3809985"/>
                </a:cubicBezTo>
                <a:close/>
                <a:moveTo>
                  <a:pt x="10849934" y="3809985"/>
                </a:moveTo>
                <a:cubicBezTo>
                  <a:pt x="10870134" y="3809985"/>
                  <a:pt x="10886510" y="3826361"/>
                  <a:pt x="10886510" y="3846561"/>
                </a:cubicBezTo>
                <a:cubicBezTo>
                  <a:pt x="10886510" y="3866761"/>
                  <a:pt x="10870134" y="3883137"/>
                  <a:pt x="10849934" y="3883137"/>
                </a:cubicBezTo>
                <a:cubicBezTo>
                  <a:pt x="10829734" y="3883137"/>
                  <a:pt x="10813358" y="3866761"/>
                  <a:pt x="10813358" y="3846561"/>
                </a:cubicBezTo>
                <a:cubicBezTo>
                  <a:pt x="10813358" y="3826361"/>
                  <a:pt x="10829734" y="3809985"/>
                  <a:pt x="10849934" y="3809985"/>
                </a:cubicBezTo>
                <a:close/>
                <a:moveTo>
                  <a:pt x="10629253" y="3809985"/>
                </a:moveTo>
                <a:cubicBezTo>
                  <a:pt x="10649453" y="3809985"/>
                  <a:pt x="10665829" y="3826361"/>
                  <a:pt x="10665829" y="3846561"/>
                </a:cubicBezTo>
                <a:cubicBezTo>
                  <a:pt x="10665829" y="3866761"/>
                  <a:pt x="10649453" y="3883137"/>
                  <a:pt x="10629253" y="3883137"/>
                </a:cubicBezTo>
                <a:cubicBezTo>
                  <a:pt x="10609053" y="3883137"/>
                  <a:pt x="10592677" y="3866761"/>
                  <a:pt x="10592677" y="3846561"/>
                </a:cubicBezTo>
                <a:cubicBezTo>
                  <a:pt x="10592677" y="3826361"/>
                  <a:pt x="10609053" y="3809985"/>
                  <a:pt x="10629253" y="3809985"/>
                </a:cubicBezTo>
                <a:close/>
                <a:moveTo>
                  <a:pt x="10408572" y="3809985"/>
                </a:moveTo>
                <a:cubicBezTo>
                  <a:pt x="10428772" y="3809985"/>
                  <a:pt x="10445148" y="3826361"/>
                  <a:pt x="10445148" y="3846561"/>
                </a:cubicBezTo>
                <a:cubicBezTo>
                  <a:pt x="10445148" y="3866761"/>
                  <a:pt x="10428772" y="3883137"/>
                  <a:pt x="10408572" y="3883137"/>
                </a:cubicBezTo>
                <a:cubicBezTo>
                  <a:pt x="10388372" y="3883137"/>
                  <a:pt x="10371996" y="3866761"/>
                  <a:pt x="10371996" y="3846561"/>
                </a:cubicBezTo>
                <a:cubicBezTo>
                  <a:pt x="10371996" y="3826361"/>
                  <a:pt x="10388372" y="3809985"/>
                  <a:pt x="10408572" y="3809985"/>
                </a:cubicBezTo>
                <a:close/>
                <a:moveTo>
                  <a:pt x="10187891" y="3809985"/>
                </a:moveTo>
                <a:cubicBezTo>
                  <a:pt x="10208091" y="3809985"/>
                  <a:pt x="10224467" y="3826361"/>
                  <a:pt x="10224467" y="3846561"/>
                </a:cubicBezTo>
                <a:cubicBezTo>
                  <a:pt x="10224467" y="3866761"/>
                  <a:pt x="10208091" y="3883137"/>
                  <a:pt x="10187891" y="3883137"/>
                </a:cubicBezTo>
                <a:cubicBezTo>
                  <a:pt x="10167691" y="3883137"/>
                  <a:pt x="10151315" y="3866761"/>
                  <a:pt x="10151315" y="3846561"/>
                </a:cubicBezTo>
                <a:cubicBezTo>
                  <a:pt x="10151315" y="3826361"/>
                  <a:pt x="10167691" y="3809985"/>
                  <a:pt x="10187891" y="3809985"/>
                </a:cubicBezTo>
                <a:close/>
                <a:moveTo>
                  <a:pt x="9967210" y="3809985"/>
                </a:moveTo>
                <a:cubicBezTo>
                  <a:pt x="9987410" y="3809985"/>
                  <a:pt x="10003786" y="3826361"/>
                  <a:pt x="10003786" y="3846561"/>
                </a:cubicBezTo>
                <a:cubicBezTo>
                  <a:pt x="10003786" y="3866761"/>
                  <a:pt x="9987410" y="3883137"/>
                  <a:pt x="9967210" y="3883137"/>
                </a:cubicBezTo>
                <a:cubicBezTo>
                  <a:pt x="9947010" y="3883137"/>
                  <a:pt x="9930634" y="3866761"/>
                  <a:pt x="9930634" y="3846561"/>
                </a:cubicBezTo>
                <a:cubicBezTo>
                  <a:pt x="9930634" y="3826361"/>
                  <a:pt x="9947010" y="3809985"/>
                  <a:pt x="9967210" y="3809985"/>
                </a:cubicBezTo>
                <a:close/>
                <a:moveTo>
                  <a:pt x="9746529" y="3809985"/>
                </a:moveTo>
                <a:cubicBezTo>
                  <a:pt x="9766729" y="3809985"/>
                  <a:pt x="9783105" y="3826361"/>
                  <a:pt x="9783105" y="3846561"/>
                </a:cubicBezTo>
                <a:cubicBezTo>
                  <a:pt x="9783105" y="3866761"/>
                  <a:pt x="9766729" y="3883137"/>
                  <a:pt x="9746529" y="3883137"/>
                </a:cubicBezTo>
                <a:cubicBezTo>
                  <a:pt x="9726329" y="3883137"/>
                  <a:pt x="9709953" y="3866761"/>
                  <a:pt x="9709953" y="3846561"/>
                </a:cubicBezTo>
                <a:cubicBezTo>
                  <a:pt x="9709953" y="3826361"/>
                  <a:pt x="9726329" y="3809985"/>
                  <a:pt x="9746529" y="3809985"/>
                </a:cubicBezTo>
                <a:close/>
                <a:moveTo>
                  <a:pt x="9525848" y="3809985"/>
                </a:moveTo>
                <a:cubicBezTo>
                  <a:pt x="9546048" y="3809985"/>
                  <a:pt x="9562424" y="3826361"/>
                  <a:pt x="9562424" y="3846561"/>
                </a:cubicBezTo>
                <a:cubicBezTo>
                  <a:pt x="9562424" y="3866761"/>
                  <a:pt x="9546048" y="3883137"/>
                  <a:pt x="9525848" y="3883137"/>
                </a:cubicBezTo>
                <a:cubicBezTo>
                  <a:pt x="9505648" y="3883137"/>
                  <a:pt x="9489272" y="3866761"/>
                  <a:pt x="9489272" y="3846561"/>
                </a:cubicBezTo>
                <a:cubicBezTo>
                  <a:pt x="9489272" y="3826361"/>
                  <a:pt x="9505648" y="3809985"/>
                  <a:pt x="9525848" y="3809985"/>
                </a:cubicBezTo>
                <a:close/>
                <a:moveTo>
                  <a:pt x="9305167" y="3809985"/>
                </a:moveTo>
                <a:cubicBezTo>
                  <a:pt x="9325367" y="3809985"/>
                  <a:pt x="9341743" y="3826361"/>
                  <a:pt x="9341743" y="3846561"/>
                </a:cubicBezTo>
                <a:cubicBezTo>
                  <a:pt x="9341743" y="3866761"/>
                  <a:pt x="9325367" y="3883137"/>
                  <a:pt x="9305167" y="3883137"/>
                </a:cubicBezTo>
                <a:cubicBezTo>
                  <a:pt x="9284967" y="3883137"/>
                  <a:pt x="9268591" y="3866761"/>
                  <a:pt x="9268591" y="3846561"/>
                </a:cubicBezTo>
                <a:cubicBezTo>
                  <a:pt x="9268591" y="3826361"/>
                  <a:pt x="9284967" y="3809985"/>
                  <a:pt x="9305167" y="3809985"/>
                </a:cubicBezTo>
                <a:close/>
                <a:moveTo>
                  <a:pt x="9084486" y="3809985"/>
                </a:moveTo>
                <a:cubicBezTo>
                  <a:pt x="9104686" y="3809985"/>
                  <a:pt x="9121062" y="3826361"/>
                  <a:pt x="9121062" y="3846561"/>
                </a:cubicBezTo>
                <a:cubicBezTo>
                  <a:pt x="9121062" y="3866761"/>
                  <a:pt x="9104686" y="3883137"/>
                  <a:pt x="9084486" y="3883137"/>
                </a:cubicBezTo>
                <a:cubicBezTo>
                  <a:pt x="9064286" y="3883137"/>
                  <a:pt x="9047910" y="3866761"/>
                  <a:pt x="9047910" y="3846561"/>
                </a:cubicBezTo>
                <a:cubicBezTo>
                  <a:pt x="9047910" y="3826361"/>
                  <a:pt x="9064286" y="3809985"/>
                  <a:pt x="9084486" y="3809985"/>
                </a:cubicBezTo>
                <a:close/>
                <a:moveTo>
                  <a:pt x="8863805" y="3809985"/>
                </a:moveTo>
                <a:cubicBezTo>
                  <a:pt x="8884005" y="3809985"/>
                  <a:pt x="8900381" y="3826361"/>
                  <a:pt x="8900381" y="3846561"/>
                </a:cubicBezTo>
                <a:cubicBezTo>
                  <a:pt x="8900381" y="3866761"/>
                  <a:pt x="8884005" y="3883137"/>
                  <a:pt x="8863805" y="3883137"/>
                </a:cubicBezTo>
                <a:cubicBezTo>
                  <a:pt x="8843605" y="3883137"/>
                  <a:pt x="8827229" y="3866761"/>
                  <a:pt x="8827229" y="3846561"/>
                </a:cubicBezTo>
                <a:cubicBezTo>
                  <a:pt x="8827229" y="3826361"/>
                  <a:pt x="8843605" y="3809985"/>
                  <a:pt x="8863805" y="3809985"/>
                </a:cubicBezTo>
                <a:close/>
                <a:moveTo>
                  <a:pt x="8643124" y="3809985"/>
                </a:moveTo>
                <a:cubicBezTo>
                  <a:pt x="8663324" y="3809985"/>
                  <a:pt x="8679700" y="3826361"/>
                  <a:pt x="8679700" y="3846561"/>
                </a:cubicBezTo>
                <a:cubicBezTo>
                  <a:pt x="8679700" y="3866761"/>
                  <a:pt x="8663324" y="3883137"/>
                  <a:pt x="8643124" y="3883137"/>
                </a:cubicBezTo>
                <a:cubicBezTo>
                  <a:pt x="8622924" y="3883137"/>
                  <a:pt x="8606548" y="3866761"/>
                  <a:pt x="8606548" y="3846561"/>
                </a:cubicBezTo>
                <a:cubicBezTo>
                  <a:pt x="8606548" y="3826361"/>
                  <a:pt x="8622924" y="3809985"/>
                  <a:pt x="8643124" y="3809985"/>
                </a:cubicBezTo>
                <a:close/>
                <a:moveTo>
                  <a:pt x="8422443" y="3809985"/>
                </a:moveTo>
                <a:cubicBezTo>
                  <a:pt x="8442643" y="3809985"/>
                  <a:pt x="8459019" y="3826361"/>
                  <a:pt x="8459019" y="3846561"/>
                </a:cubicBezTo>
                <a:cubicBezTo>
                  <a:pt x="8459019" y="3866761"/>
                  <a:pt x="8442643" y="3883137"/>
                  <a:pt x="8422443" y="3883137"/>
                </a:cubicBezTo>
                <a:cubicBezTo>
                  <a:pt x="8402243" y="3883137"/>
                  <a:pt x="8385867" y="3866761"/>
                  <a:pt x="8385867" y="3846561"/>
                </a:cubicBezTo>
                <a:cubicBezTo>
                  <a:pt x="8385867" y="3826361"/>
                  <a:pt x="8402243" y="3809985"/>
                  <a:pt x="8422443" y="3809985"/>
                </a:cubicBezTo>
                <a:close/>
                <a:moveTo>
                  <a:pt x="8201762" y="3809985"/>
                </a:moveTo>
                <a:cubicBezTo>
                  <a:pt x="8221962" y="3809985"/>
                  <a:pt x="8238338" y="3826361"/>
                  <a:pt x="8238338" y="3846561"/>
                </a:cubicBezTo>
                <a:cubicBezTo>
                  <a:pt x="8238338" y="3866761"/>
                  <a:pt x="8221962" y="3883137"/>
                  <a:pt x="8201762" y="3883137"/>
                </a:cubicBezTo>
                <a:cubicBezTo>
                  <a:pt x="8181562" y="3883137"/>
                  <a:pt x="8165186" y="3866761"/>
                  <a:pt x="8165186" y="3846561"/>
                </a:cubicBezTo>
                <a:cubicBezTo>
                  <a:pt x="8165186" y="3826361"/>
                  <a:pt x="8181562" y="3809985"/>
                  <a:pt x="8201762" y="3809985"/>
                </a:cubicBezTo>
                <a:close/>
                <a:moveTo>
                  <a:pt x="7981081" y="3809985"/>
                </a:moveTo>
                <a:cubicBezTo>
                  <a:pt x="8001281" y="3809985"/>
                  <a:pt x="8017657" y="3826361"/>
                  <a:pt x="8017657" y="3846561"/>
                </a:cubicBezTo>
                <a:cubicBezTo>
                  <a:pt x="8017657" y="3866761"/>
                  <a:pt x="8001281" y="3883137"/>
                  <a:pt x="7981081" y="3883137"/>
                </a:cubicBezTo>
                <a:cubicBezTo>
                  <a:pt x="7960881" y="3883137"/>
                  <a:pt x="7944505" y="3866761"/>
                  <a:pt x="7944505" y="3846561"/>
                </a:cubicBezTo>
                <a:cubicBezTo>
                  <a:pt x="7944505" y="3826361"/>
                  <a:pt x="7960881" y="3809985"/>
                  <a:pt x="7981081" y="3809985"/>
                </a:cubicBezTo>
                <a:close/>
                <a:moveTo>
                  <a:pt x="7760400" y="3809985"/>
                </a:moveTo>
                <a:cubicBezTo>
                  <a:pt x="7780600" y="3809985"/>
                  <a:pt x="7796976" y="3826361"/>
                  <a:pt x="7796976" y="3846561"/>
                </a:cubicBezTo>
                <a:cubicBezTo>
                  <a:pt x="7796976" y="3866761"/>
                  <a:pt x="7780600" y="3883137"/>
                  <a:pt x="7760400" y="3883137"/>
                </a:cubicBezTo>
                <a:cubicBezTo>
                  <a:pt x="7740200" y="3883137"/>
                  <a:pt x="7723824" y="3866761"/>
                  <a:pt x="7723824" y="3846561"/>
                </a:cubicBezTo>
                <a:cubicBezTo>
                  <a:pt x="7723824" y="3826361"/>
                  <a:pt x="7740200" y="3809985"/>
                  <a:pt x="7760400" y="3809985"/>
                </a:cubicBezTo>
                <a:close/>
                <a:moveTo>
                  <a:pt x="7539719" y="3809985"/>
                </a:moveTo>
                <a:cubicBezTo>
                  <a:pt x="7559919" y="3809985"/>
                  <a:pt x="7576295" y="3826361"/>
                  <a:pt x="7576295" y="3846561"/>
                </a:cubicBezTo>
                <a:cubicBezTo>
                  <a:pt x="7576295" y="3866761"/>
                  <a:pt x="7559919" y="3883137"/>
                  <a:pt x="7539719" y="3883137"/>
                </a:cubicBezTo>
                <a:cubicBezTo>
                  <a:pt x="7519519" y="3883137"/>
                  <a:pt x="7503143" y="3866761"/>
                  <a:pt x="7503143" y="3846561"/>
                </a:cubicBezTo>
                <a:cubicBezTo>
                  <a:pt x="7503143" y="3826361"/>
                  <a:pt x="7519519" y="3809985"/>
                  <a:pt x="7539719" y="3809985"/>
                </a:cubicBezTo>
                <a:close/>
                <a:moveTo>
                  <a:pt x="7319038" y="3809985"/>
                </a:moveTo>
                <a:cubicBezTo>
                  <a:pt x="7339238" y="3809985"/>
                  <a:pt x="7355614" y="3826361"/>
                  <a:pt x="7355614" y="3846561"/>
                </a:cubicBezTo>
                <a:cubicBezTo>
                  <a:pt x="7355614" y="3866761"/>
                  <a:pt x="7339238" y="3883137"/>
                  <a:pt x="7319038" y="3883137"/>
                </a:cubicBezTo>
                <a:cubicBezTo>
                  <a:pt x="7298838" y="3883137"/>
                  <a:pt x="7282462" y="3866761"/>
                  <a:pt x="7282462" y="3846561"/>
                </a:cubicBezTo>
                <a:cubicBezTo>
                  <a:pt x="7282462" y="3826361"/>
                  <a:pt x="7298838" y="3809985"/>
                  <a:pt x="7319038" y="3809985"/>
                </a:cubicBezTo>
                <a:close/>
                <a:moveTo>
                  <a:pt x="7098357" y="3809985"/>
                </a:moveTo>
                <a:cubicBezTo>
                  <a:pt x="7118557" y="3809985"/>
                  <a:pt x="7134933" y="3826361"/>
                  <a:pt x="7134933" y="3846561"/>
                </a:cubicBezTo>
                <a:cubicBezTo>
                  <a:pt x="7134933" y="3866761"/>
                  <a:pt x="7118557" y="3883137"/>
                  <a:pt x="7098357" y="3883137"/>
                </a:cubicBezTo>
                <a:cubicBezTo>
                  <a:pt x="7078157" y="3883137"/>
                  <a:pt x="7061781" y="3866761"/>
                  <a:pt x="7061781" y="3846561"/>
                </a:cubicBezTo>
                <a:cubicBezTo>
                  <a:pt x="7061781" y="3826361"/>
                  <a:pt x="7078157" y="3809985"/>
                  <a:pt x="7098357" y="3809985"/>
                </a:cubicBezTo>
                <a:close/>
                <a:moveTo>
                  <a:pt x="6877676" y="3809985"/>
                </a:moveTo>
                <a:cubicBezTo>
                  <a:pt x="6897876" y="3809985"/>
                  <a:pt x="6914252" y="3826361"/>
                  <a:pt x="6914252" y="3846561"/>
                </a:cubicBezTo>
                <a:cubicBezTo>
                  <a:pt x="6914252" y="3866761"/>
                  <a:pt x="6897876" y="3883137"/>
                  <a:pt x="6877676" y="3883137"/>
                </a:cubicBezTo>
                <a:cubicBezTo>
                  <a:pt x="6857476" y="3883137"/>
                  <a:pt x="6841100" y="3866761"/>
                  <a:pt x="6841100" y="3846561"/>
                </a:cubicBezTo>
                <a:cubicBezTo>
                  <a:pt x="6841100" y="3826361"/>
                  <a:pt x="6857476" y="3809985"/>
                  <a:pt x="6877676" y="3809985"/>
                </a:cubicBezTo>
                <a:close/>
                <a:moveTo>
                  <a:pt x="6656995" y="3809985"/>
                </a:moveTo>
                <a:cubicBezTo>
                  <a:pt x="6677195" y="3809985"/>
                  <a:pt x="6693571" y="3826361"/>
                  <a:pt x="6693571" y="3846561"/>
                </a:cubicBezTo>
                <a:cubicBezTo>
                  <a:pt x="6693571" y="3866761"/>
                  <a:pt x="6677195" y="3883137"/>
                  <a:pt x="6656995" y="3883137"/>
                </a:cubicBezTo>
                <a:cubicBezTo>
                  <a:pt x="6636795" y="3883137"/>
                  <a:pt x="6620419" y="3866761"/>
                  <a:pt x="6620419" y="3846561"/>
                </a:cubicBezTo>
                <a:cubicBezTo>
                  <a:pt x="6620419" y="3826361"/>
                  <a:pt x="6636795" y="3809985"/>
                  <a:pt x="6656995" y="3809985"/>
                </a:cubicBezTo>
                <a:close/>
                <a:moveTo>
                  <a:pt x="6436314" y="3809985"/>
                </a:moveTo>
                <a:cubicBezTo>
                  <a:pt x="6456514" y="3809985"/>
                  <a:pt x="6472890" y="3826361"/>
                  <a:pt x="6472890" y="3846561"/>
                </a:cubicBezTo>
                <a:cubicBezTo>
                  <a:pt x="6472890" y="3866761"/>
                  <a:pt x="6456514" y="3883137"/>
                  <a:pt x="6436314" y="3883137"/>
                </a:cubicBezTo>
                <a:cubicBezTo>
                  <a:pt x="6416114" y="3883137"/>
                  <a:pt x="6399738" y="3866761"/>
                  <a:pt x="6399738" y="3846561"/>
                </a:cubicBezTo>
                <a:cubicBezTo>
                  <a:pt x="6399738" y="3826361"/>
                  <a:pt x="6416114" y="3809985"/>
                  <a:pt x="6436314" y="3809985"/>
                </a:cubicBezTo>
                <a:close/>
                <a:moveTo>
                  <a:pt x="6215633" y="3809985"/>
                </a:moveTo>
                <a:cubicBezTo>
                  <a:pt x="6235833" y="3809985"/>
                  <a:pt x="6252209" y="3826361"/>
                  <a:pt x="6252209" y="3846561"/>
                </a:cubicBezTo>
                <a:cubicBezTo>
                  <a:pt x="6252209" y="3866761"/>
                  <a:pt x="6235833" y="3883137"/>
                  <a:pt x="6215633" y="3883137"/>
                </a:cubicBezTo>
                <a:cubicBezTo>
                  <a:pt x="6195433" y="3883137"/>
                  <a:pt x="6179057" y="3866761"/>
                  <a:pt x="6179057" y="3846561"/>
                </a:cubicBezTo>
                <a:cubicBezTo>
                  <a:pt x="6179057" y="3826361"/>
                  <a:pt x="6195433" y="3809985"/>
                  <a:pt x="6215633" y="3809985"/>
                </a:cubicBezTo>
                <a:close/>
                <a:moveTo>
                  <a:pt x="5994952" y="3809985"/>
                </a:moveTo>
                <a:cubicBezTo>
                  <a:pt x="6015152" y="3809985"/>
                  <a:pt x="6031528" y="3826361"/>
                  <a:pt x="6031528" y="3846561"/>
                </a:cubicBezTo>
                <a:cubicBezTo>
                  <a:pt x="6031528" y="3866761"/>
                  <a:pt x="6015152" y="3883137"/>
                  <a:pt x="5994952" y="3883137"/>
                </a:cubicBezTo>
                <a:cubicBezTo>
                  <a:pt x="5974752" y="3883137"/>
                  <a:pt x="5958376" y="3866761"/>
                  <a:pt x="5958376" y="3846561"/>
                </a:cubicBezTo>
                <a:cubicBezTo>
                  <a:pt x="5958376" y="3826361"/>
                  <a:pt x="5974752" y="3809985"/>
                  <a:pt x="5994952" y="3809985"/>
                </a:cubicBezTo>
                <a:close/>
                <a:moveTo>
                  <a:pt x="5774272" y="3809985"/>
                </a:moveTo>
                <a:cubicBezTo>
                  <a:pt x="5794472" y="3809985"/>
                  <a:pt x="5810848" y="3826361"/>
                  <a:pt x="5810848" y="3846561"/>
                </a:cubicBezTo>
                <a:cubicBezTo>
                  <a:pt x="5810848" y="3866761"/>
                  <a:pt x="5794472" y="3883137"/>
                  <a:pt x="5774272" y="3883137"/>
                </a:cubicBezTo>
                <a:cubicBezTo>
                  <a:pt x="5754073" y="3883137"/>
                  <a:pt x="5737697" y="3866761"/>
                  <a:pt x="5737697" y="3846561"/>
                </a:cubicBezTo>
                <a:cubicBezTo>
                  <a:pt x="5737697" y="3826361"/>
                  <a:pt x="5754073" y="3809985"/>
                  <a:pt x="5774272" y="3809985"/>
                </a:cubicBezTo>
                <a:close/>
                <a:moveTo>
                  <a:pt x="5553593" y="3809985"/>
                </a:moveTo>
                <a:cubicBezTo>
                  <a:pt x="5573793" y="3809985"/>
                  <a:pt x="5590169" y="3826361"/>
                  <a:pt x="5590169" y="3846561"/>
                </a:cubicBezTo>
                <a:cubicBezTo>
                  <a:pt x="5590169" y="3866761"/>
                  <a:pt x="5573793" y="3883137"/>
                  <a:pt x="5553593" y="3883137"/>
                </a:cubicBezTo>
                <a:cubicBezTo>
                  <a:pt x="5533393" y="3883137"/>
                  <a:pt x="5517018" y="3866761"/>
                  <a:pt x="5517018" y="3846561"/>
                </a:cubicBezTo>
                <a:cubicBezTo>
                  <a:pt x="5517018" y="3826361"/>
                  <a:pt x="5533393" y="3809985"/>
                  <a:pt x="5553593" y="3809985"/>
                </a:cubicBezTo>
                <a:close/>
                <a:moveTo>
                  <a:pt x="5332913" y="3809985"/>
                </a:moveTo>
                <a:cubicBezTo>
                  <a:pt x="5353113" y="3809985"/>
                  <a:pt x="5369490" y="3826361"/>
                  <a:pt x="5369490" y="3846561"/>
                </a:cubicBezTo>
                <a:cubicBezTo>
                  <a:pt x="5369490" y="3866761"/>
                  <a:pt x="5353113" y="3883137"/>
                  <a:pt x="5332913" y="3883137"/>
                </a:cubicBezTo>
                <a:cubicBezTo>
                  <a:pt x="5312714" y="3883137"/>
                  <a:pt x="5296337" y="3866761"/>
                  <a:pt x="5296337" y="3846561"/>
                </a:cubicBezTo>
                <a:cubicBezTo>
                  <a:pt x="5296337" y="3826361"/>
                  <a:pt x="5312714" y="3809985"/>
                  <a:pt x="5332913" y="3809985"/>
                </a:cubicBezTo>
                <a:close/>
                <a:moveTo>
                  <a:pt x="5112230" y="3809985"/>
                </a:moveTo>
                <a:cubicBezTo>
                  <a:pt x="5132433" y="3809985"/>
                  <a:pt x="5148807" y="3826361"/>
                  <a:pt x="5148807" y="3846561"/>
                </a:cubicBezTo>
                <a:cubicBezTo>
                  <a:pt x="5148807" y="3866761"/>
                  <a:pt x="5132433" y="3883137"/>
                  <a:pt x="5112230" y="3883137"/>
                </a:cubicBezTo>
                <a:cubicBezTo>
                  <a:pt x="5092030" y="3883137"/>
                  <a:pt x="5075655" y="3866761"/>
                  <a:pt x="5075655" y="3846561"/>
                </a:cubicBezTo>
                <a:cubicBezTo>
                  <a:pt x="5075655" y="3826361"/>
                  <a:pt x="5092030" y="3809985"/>
                  <a:pt x="5112230" y="3809985"/>
                </a:cubicBezTo>
                <a:close/>
                <a:moveTo>
                  <a:pt x="4891552" y="3809985"/>
                </a:moveTo>
                <a:cubicBezTo>
                  <a:pt x="4911751" y="3809985"/>
                  <a:pt x="4928127" y="3826361"/>
                  <a:pt x="4928127" y="3846561"/>
                </a:cubicBezTo>
                <a:cubicBezTo>
                  <a:pt x="4928127" y="3866761"/>
                  <a:pt x="4911751" y="3883137"/>
                  <a:pt x="4891552" y="3883137"/>
                </a:cubicBezTo>
                <a:cubicBezTo>
                  <a:pt x="4871352" y="3883137"/>
                  <a:pt x="4854975" y="3866761"/>
                  <a:pt x="4854975" y="3846561"/>
                </a:cubicBezTo>
                <a:cubicBezTo>
                  <a:pt x="4854975" y="3826361"/>
                  <a:pt x="4871352" y="3809985"/>
                  <a:pt x="4891552" y="3809985"/>
                </a:cubicBezTo>
                <a:close/>
                <a:moveTo>
                  <a:pt x="4670871" y="3809985"/>
                </a:moveTo>
                <a:cubicBezTo>
                  <a:pt x="4691070" y="3809985"/>
                  <a:pt x="4707447" y="3826361"/>
                  <a:pt x="4707447" y="3846561"/>
                </a:cubicBezTo>
                <a:cubicBezTo>
                  <a:pt x="4707447" y="3866761"/>
                  <a:pt x="4691070" y="3883137"/>
                  <a:pt x="4670871" y="3883137"/>
                </a:cubicBezTo>
                <a:cubicBezTo>
                  <a:pt x="4650672" y="3883137"/>
                  <a:pt x="4634295" y="3866761"/>
                  <a:pt x="4634295" y="3846561"/>
                </a:cubicBezTo>
                <a:cubicBezTo>
                  <a:pt x="4634295" y="3826361"/>
                  <a:pt x="4650672" y="3809985"/>
                  <a:pt x="4670871" y="3809985"/>
                </a:cubicBezTo>
                <a:close/>
                <a:moveTo>
                  <a:pt x="4450188" y="3809985"/>
                </a:moveTo>
                <a:cubicBezTo>
                  <a:pt x="4470390" y="3809985"/>
                  <a:pt x="4486764" y="3826361"/>
                  <a:pt x="4486764" y="3846561"/>
                </a:cubicBezTo>
                <a:cubicBezTo>
                  <a:pt x="4486764" y="3866761"/>
                  <a:pt x="4470390" y="3883137"/>
                  <a:pt x="4450188" y="3883137"/>
                </a:cubicBezTo>
                <a:cubicBezTo>
                  <a:pt x="4429988" y="3883137"/>
                  <a:pt x="4413613" y="3866761"/>
                  <a:pt x="4413613" y="3846561"/>
                </a:cubicBezTo>
                <a:cubicBezTo>
                  <a:pt x="4413613" y="3826361"/>
                  <a:pt x="4429988" y="3809985"/>
                  <a:pt x="4450188" y="3809985"/>
                </a:cubicBezTo>
                <a:close/>
                <a:moveTo>
                  <a:pt x="4229507" y="3809985"/>
                </a:moveTo>
                <a:cubicBezTo>
                  <a:pt x="4249708" y="3809985"/>
                  <a:pt x="4266084" y="3826361"/>
                  <a:pt x="4266084" y="3846561"/>
                </a:cubicBezTo>
                <a:cubicBezTo>
                  <a:pt x="4266084" y="3866761"/>
                  <a:pt x="4249708" y="3883137"/>
                  <a:pt x="4229507" y="3883137"/>
                </a:cubicBezTo>
                <a:cubicBezTo>
                  <a:pt x="4209307" y="3883137"/>
                  <a:pt x="4192931" y="3866761"/>
                  <a:pt x="4192931" y="3846561"/>
                </a:cubicBezTo>
                <a:cubicBezTo>
                  <a:pt x="4192931" y="3826361"/>
                  <a:pt x="4209307" y="3809985"/>
                  <a:pt x="4229507" y="3809985"/>
                </a:cubicBezTo>
                <a:close/>
                <a:moveTo>
                  <a:pt x="4008847" y="3809985"/>
                </a:moveTo>
                <a:cubicBezTo>
                  <a:pt x="4029045" y="3809985"/>
                  <a:pt x="4045426" y="3826361"/>
                  <a:pt x="4045426" y="3846561"/>
                </a:cubicBezTo>
                <a:cubicBezTo>
                  <a:pt x="4045426" y="3866761"/>
                  <a:pt x="4029045" y="3883137"/>
                  <a:pt x="4008847" y="3883137"/>
                </a:cubicBezTo>
                <a:cubicBezTo>
                  <a:pt x="3988642" y="3883137"/>
                  <a:pt x="3972267" y="3866761"/>
                  <a:pt x="3972267" y="3846561"/>
                </a:cubicBezTo>
                <a:cubicBezTo>
                  <a:pt x="3972267" y="3826361"/>
                  <a:pt x="3988642" y="3809985"/>
                  <a:pt x="4008847" y="3809985"/>
                </a:cubicBezTo>
                <a:close/>
                <a:moveTo>
                  <a:pt x="3788165" y="3809985"/>
                </a:moveTo>
                <a:cubicBezTo>
                  <a:pt x="3808367" y="3809985"/>
                  <a:pt x="3824738" y="3826361"/>
                  <a:pt x="3824738" y="3846561"/>
                </a:cubicBezTo>
                <a:cubicBezTo>
                  <a:pt x="3824738" y="3866761"/>
                  <a:pt x="3808367" y="3883137"/>
                  <a:pt x="3788165" y="3883137"/>
                </a:cubicBezTo>
                <a:cubicBezTo>
                  <a:pt x="3767965" y="3883137"/>
                  <a:pt x="3751588" y="3866761"/>
                  <a:pt x="3751588" y="3846561"/>
                </a:cubicBezTo>
                <a:cubicBezTo>
                  <a:pt x="3751588" y="3826361"/>
                  <a:pt x="3767965" y="3809985"/>
                  <a:pt x="3788165" y="3809985"/>
                </a:cubicBezTo>
                <a:close/>
                <a:moveTo>
                  <a:pt x="3567479" y="3809985"/>
                </a:moveTo>
                <a:cubicBezTo>
                  <a:pt x="3587675" y="3809985"/>
                  <a:pt x="3604051" y="3826361"/>
                  <a:pt x="3604051" y="3846561"/>
                </a:cubicBezTo>
                <a:cubicBezTo>
                  <a:pt x="3604051" y="3866761"/>
                  <a:pt x="3587675" y="3883137"/>
                  <a:pt x="3567479" y="3883137"/>
                </a:cubicBezTo>
                <a:cubicBezTo>
                  <a:pt x="3547276" y="3883137"/>
                  <a:pt x="3530908" y="3866761"/>
                  <a:pt x="3530908" y="3846561"/>
                </a:cubicBezTo>
                <a:cubicBezTo>
                  <a:pt x="3530908" y="3826361"/>
                  <a:pt x="3547276" y="3809985"/>
                  <a:pt x="3567479" y="3809985"/>
                </a:cubicBezTo>
                <a:close/>
                <a:moveTo>
                  <a:pt x="3346801" y="3809985"/>
                </a:moveTo>
                <a:cubicBezTo>
                  <a:pt x="3367001" y="3809985"/>
                  <a:pt x="3383375" y="3826361"/>
                  <a:pt x="3383375" y="3846561"/>
                </a:cubicBezTo>
                <a:cubicBezTo>
                  <a:pt x="3383375" y="3866761"/>
                  <a:pt x="3367001" y="3883137"/>
                  <a:pt x="3346801" y="3883137"/>
                </a:cubicBezTo>
                <a:cubicBezTo>
                  <a:pt x="3326603" y="3883137"/>
                  <a:pt x="3310228" y="3866761"/>
                  <a:pt x="3310228" y="3846561"/>
                </a:cubicBezTo>
                <a:cubicBezTo>
                  <a:pt x="3310228" y="3826361"/>
                  <a:pt x="3326603" y="3809985"/>
                  <a:pt x="3346801" y="3809985"/>
                </a:cubicBezTo>
                <a:close/>
                <a:moveTo>
                  <a:pt x="3126126" y="3809985"/>
                </a:moveTo>
                <a:cubicBezTo>
                  <a:pt x="3146320" y="3809985"/>
                  <a:pt x="3162696" y="3826361"/>
                  <a:pt x="3162696" y="3846561"/>
                </a:cubicBezTo>
                <a:cubicBezTo>
                  <a:pt x="3162696" y="3866761"/>
                  <a:pt x="3146320" y="3883137"/>
                  <a:pt x="3126126" y="3883137"/>
                </a:cubicBezTo>
                <a:cubicBezTo>
                  <a:pt x="3105923" y="3883137"/>
                  <a:pt x="3089541" y="3866761"/>
                  <a:pt x="3089541" y="3846561"/>
                </a:cubicBezTo>
                <a:cubicBezTo>
                  <a:pt x="3089541" y="3826361"/>
                  <a:pt x="3105923" y="3809985"/>
                  <a:pt x="3126126" y="3809985"/>
                </a:cubicBezTo>
                <a:close/>
                <a:moveTo>
                  <a:pt x="2905436" y="3809985"/>
                </a:moveTo>
                <a:cubicBezTo>
                  <a:pt x="2925637" y="3809985"/>
                  <a:pt x="2942013" y="3826361"/>
                  <a:pt x="2942013" y="3846561"/>
                </a:cubicBezTo>
                <a:cubicBezTo>
                  <a:pt x="2942013" y="3866761"/>
                  <a:pt x="2925637" y="3883137"/>
                  <a:pt x="2905436" y="3883137"/>
                </a:cubicBezTo>
                <a:cubicBezTo>
                  <a:pt x="2885243" y="3883137"/>
                  <a:pt x="2868866" y="3866761"/>
                  <a:pt x="2868866" y="3846561"/>
                </a:cubicBezTo>
                <a:cubicBezTo>
                  <a:pt x="2868866" y="3826361"/>
                  <a:pt x="2885243" y="3809985"/>
                  <a:pt x="2905436" y="3809985"/>
                </a:cubicBezTo>
                <a:close/>
                <a:moveTo>
                  <a:pt x="2684758" y="3809985"/>
                </a:moveTo>
                <a:cubicBezTo>
                  <a:pt x="2704958" y="3809985"/>
                  <a:pt x="2721329" y="3826361"/>
                  <a:pt x="2721329" y="3846561"/>
                </a:cubicBezTo>
                <a:cubicBezTo>
                  <a:pt x="2721329" y="3866761"/>
                  <a:pt x="2704958" y="3883137"/>
                  <a:pt x="2684758" y="3883137"/>
                </a:cubicBezTo>
                <a:cubicBezTo>
                  <a:pt x="2664554" y="3883137"/>
                  <a:pt x="2648177" y="3866761"/>
                  <a:pt x="2648177" y="3846561"/>
                </a:cubicBezTo>
                <a:cubicBezTo>
                  <a:pt x="2648177" y="3826361"/>
                  <a:pt x="2664554" y="3809985"/>
                  <a:pt x="2684758" y="3809985"/>
                </a:cubicBezTo>
                <a:close/>
                <a:moveTo>
                  <a:pt x="2464071" y="3809985"/>
                </a:moveTo>
                <a:cubicBezTo>
                  <a:pt x="2484272" y="3809985"/>
                  <a:pt x="2500650" y="3826361"/>
                  <a:pt x="2500650" y="3846561"/>
                </a:cubicBezTo>
                <a:cubicBezTo>
                  <a:pt x="2500650" y="3866761"/>
                  <a:pt x="2484272" y="3883137"/>
                  <a:pt x="2464071" y="3883137"/>
                </a:cubicBezTo>
                <a:cubicBezTo>
                  <a:pt x="2443875" y="3883137"/>
                  <a:pt x="2427500" y="3866761"/>
                  <a:pt x="2427500" y="3846561"/>
                </a:cubicBezTo>
                <a:cubicBezTo>
                  <a:pt x="2427500" y="3826361"/>
                  <a:pt x="2443875" y="3809985"/>
                  <a:pt x="2464071" y="3809985"/>
                </a:cubicBezTo>
                <a:close/>
                <a:moveTo>
                  <a:pt x="2243393" y="3809985"/>
                </a:moveTo>
                <a:cubicBezTo>
                  <a:pt x="2263591" y="3809985"/>
                  <a:pt x="2279972" y="3826361"/>
                  <a:pt x="2279972" y="3846561"/>
                </a:cubicBezTo>
                <a:cubicBezTo>
                  <a:pt x="2279972" y="3866761"/>
                  <a:pt x="2263591" y="3883137"/>
                  <a:pt x="2243393" y="3883137"/>
                </a:cubicBezTo>
                <a:cubicBezTo>
                  <a:pt x="2223191" y="3883137"/>
                  <a:pt x="2206817" y="3866761"/>
                  <a:pt x="2206817" y="3846561"/>
                </a:cubicBezTo>
                <a:cubicBezTo>
                  <a:pt x="2206817" y="3826361"/>
                  <a:pt x="2223191" y="3809985"/>
                  <a:pt x="2243393" y="3809985"/>
                </a:cubicBezTo>
                <a:close/>
                <a:moveTo>
                  <a:pt x="2022713" y="3809985"/>
                </a:moveTo>
                <a:cubicBezTo>
                  <a:pt x="2042913" y="3809985"/>
                  <a:pt x="2059288" y="3826361"/>
                  <a:pt x="2059288" y="3846561"/>
                </a:cubicBezTo>
                <a:cubicBezTo>
                  <a:pt x="2059288" y="3866761"/>
                  <a:pt x="2042913" y="3883137"/>
                  <a:pt x="2022713" y="3883137"/>
                </a:cubicBezTo>
                <a:cubicBezTo>
                  <a:pt x="2002514" y="3883137"/>
                  <a:pt x="1986178" y="3866761"/>
                  <a:pt x="1986178" y="3846561"/>
                </a:cubicBezTo>
                <a:cubicBezTo>
                  <a:pt x="1986178" y="3826361"/>
                  <a:pt x="2002514" y="3809985"/>
                  <a:pt x="2022713" y="3809985"/>
                </a:cubicBezTo>
                <a:close/>
                <a:moveTo>
                  <a:pt x="1802067" y="3809985"/>
                </a:moveTo>
                <a:cubicBezTo>
                  <a:pt x="1822267" y="3809985"/>
                  <a:pt x="1838643" y="3826361"/>
                  <a:pt x="1838643" y="3846561"/>
                </a:cubicBezTo>
                <a:cubicBezTo>
                  <a:pt x="1838643" y="3866761"/>
                  <a:pt x="1822267" y="3883137"/>
                  <a:pt x="1802067" y="3883137"/>
                </a:cubicBezTo>
                <a:cubicBezTo>
                  <a:pt x="1781868" y="3883137"/>
                  <a:pt x="1765491" y="3866761"/>
                  <a:pt x="1765491" y="3846561"/>
                </a:cubicBezTo>
                <a:cubicBezTo>
                  <a:pt x="1765491" y="3826361"/>
                  <a:pt x="1781868" y="3809985"/>
                  <a:pt x="1802067" y="3809985"/>
                </a:cubicBezTo>
                <a:close/>
                <a:moveTo>
                  <a:pt x="1581382" y="3809985"/>
                </a:moveTo>
                <a:cubicBezTo>
                  <a:pt x="1601581" y="3809985"/>
                  <a:pt x="1617957" y="3826361"/>
                  <a:pt x="1617957" y="3846561"/>
                </a:cubicBezTo>
                <a:cubicBezTo>
                  <a:pt x="1617957" y="3866761"/>
                  <a:pt x="1601581" y="3883137"/>
                  <a:pt x="1581382" y="3883137"/>
                </a:cubicBezTo>
                <a:cubicBezTo>
                  <a:pt x="1561181" y="3883137"/>
                  <a:pt x="1544806" y="3866761"/>
                  <a:pt x="1544806" y="3846561"/>
                </a:cubicBezTo>
                <a:cubicBezTo>
                  <a:pt x="1544806" y="3826361"/>
                  <a:pt x="1561181" y="3809985"/>
                  <a:pt x="1581382" y="3809985"/>
                </a:cubicBezTo>
                <a:close/>
                <a:moveTo>
                  <a:pt x="1360696" y="3809985"/>
                </a:moveTo>
                <a:cubicBezTo>
                  <a:pt x="1380896" y="3809985"/>
                  <a:pt x="1397272" y="3826361"/>
                  <a:pt x="1397272" y="3846561"/>
                </a:cubicBezTo>
                <a:cubicBezTo>
                  <a:pt x="1397272" y="3866761"/>
                  <a:pt x="1380896" y="3883137"/>
                  <a:pt x="1360696" y="3883137"/>
                </a:cubicBezTo>
                <a:cubicBezTo>
                  <a:pt x="1340496" y="3883137"/>
                  <a:pt x="1324120" y="3866761"/>
                  <a:pt x="1324120" y="3846561"/>
                </a:cubicBezTo>
                <a:cubicBezTo>
                  <a:pt x="1324120" y="3826361"/>
                  <a:pt x="1340496" y="3809985"/>
                  <a:pt x="1360696" y="3809985"/>
                </a:cubicBezTo>
                <a:close/>
                <a:moveTo>
                  <a:pt x="1140010" y="3809985"/>
                </a:moveTo>
                <a:cubicBezTo>
                  <a:pt x="1160210" y="3809985"/>
                  <a:pt x="1176586" y="3826361"/>
                  <a:pt x="1176586" y="3846561"/>
                </a:cubicBezTo>
                <a:cubicBezTo>
                  <a:pt x="1176586" y="3866761"/>
                  <a:pt x="1160210" y="3883137"/>
                  <a:pt x="1140010" y="3883137"/>
                </a:cubicBezTo>
                <a:cubicBezTo>
                  <a:pt x="1119810" y="3883137"/>
                  <a:pt x="1103434" y="3866761"/>
                  <a:pt x="1103434" y="3846561"/>
                </a:cubicBezTo>
                <a:cubicBezTo>
                  <a:pt x="1103434" y="3826361"/>
                  <a:pt x="1119810" y="3809985"/>
                  <a:pt x="1140010" y="3809985"/>
                </a:cubicBezTo>
                <a:close/>
                <a:moveTo>
                  <a:pt x="919324" y="3809985"/>
                </a:moveTo>
                <a:cubicBezTo>
                  <a:pt x="939524" y="3809985"/>
                  <a:pt x="955900" y="3826361"/>
                  <a:pt x="955900" y="3846561"/>
                </a:cubicBezTo>
                <a:cubicBezTo>
                  <a:pt x="955900" y="3866761"/>
                  <a:pt x="939524" y="3883137"/>
                  <a:pt x="919324" y="3883137"/>
                </a:cubicBezTo>
                <a:cubicBezTo>
                  <a:pt x="899124" y="3883137"/>
                  <a:pt x="882748" y="3866761"/>
                  <a:pt x="882748" y="3846561"/>
                </a:cubicBezTo>
                <a:cubicBezTo>
                  <a:pt x="882748" y="3826361"/>
                  <a:pt x="899124" y="3809985"/>
                  <a:pt x="919324" y="3809985"/>
                </a:cubicBezTo>
                <a:close/>
                <a:moveTo>
                  <a:pt x="698638" y="3809985"/>
                </a:moveTo>
                <a:cubicBezTo>
                  <a:pt x="718838" y="3809985"/>
                  <a:pt x="735214" y="3826361"/>
                  <a:pt x="735214" y="3846561"/>
                </a:cubicBezTo>
                <a:cubicBezTo>
                  <a:pt x="735214" y="3866761"/>
                  <a:pt x="718838" y="3883137"/>
                  <a:pt x="698638" y="3883137"/>
                </a:cubicBezTo>
                <a:cubicBezTo>
                  <a:pt x="678438" y="3883137"/>
                  <a:pt x="662062" y="3866761"/>
                  <a:pt x="662062" y="3846561"/>
                </a:cubicBezTo>
                <a:cubicBezTo>
                  <a:pt x="662062" y="3826361"/>
                  <a:pt x="678438" y="3809985"/>
                  <a:pt x="698638" y="3809985"/>
                </a:cubicBezTo>
                <a:close/>
                <a:moveTo>
                  <a:pt x="477951" y="3809985"/>
                </a:moveTo>
                <a:cubicBezTo>
                  <a:pt x="498151" y="3809985"/>
                  <a:pt x="514527" y="3826361"/>
                  <a:pt x="514527" y="3846561"/>
                </a:cubicBezTo>
                <a:cubicBezTo>
                  <a:pt x="514527" y="3866761"/>
                  <a:pt x="498151" y="3883137"/>
                  <a:pt x="477951" y="3883137"/>
                </a:cubicBezTo>
                <a:cubicBezTo>
                  <a:pt x="457751" y="3883137"/>
                  <a:pt x="441375" y="3866761"/>
                  <a:pt x="441375" y="3846561"/>
                </a:cubicBezTo>
                <a:cubicBezTo>
                  <a:pt x="441375" y="3826361"/>
                  <a:pt x="457751" y="3809985"/>
                  <a:pt x="477951" y="3809985"/>
                </a:cubicBezTo>
                <a:close/>
                <a:moveTo>
                  <a:pt x="257265" y="3809985"/>
                </a:moveTo>
                <a:cubicBezTo>
                  <a:pt x="277465" y="3809985"/>
                  <a:pt x="293841" y="3826361"/>
                  <a:pt x="293841" y="3846561"/>
                </a:cubicBezTo>
                <a:cubicBezTo>
                  <a:pt x="293841" y="3866761"/>
                  <a:pt x="277465" y="3883137"/>
                  <a:pt x="257265" y="3883137"/>
                </a:cubicBezTo>
                <a:cubicBezTo>
                  <a:pt x="237065" y="3883137"/>
                  <a:pt x="220689" y="3866761"/>
                  <a:pt x="220689" y="3846561"/>
                </a:cubicBezTo>
                <a:cubicBezTo>
                  <a:pt x="220689" y="3826361"/>
                  <a:pt x="237065" y="3809985"/>
                  <a:pt x="257265" y="3809985"/>
                </a:cubicBezTo>
                <a:close/>
                <a:moveTo>
                  <a:pt x="36579" y="3809985"/>
                </a:moveTo>
                <a:cubicBezTo>
                  <a:pt x="56779" y="3809985"/>
                  <a:pt x="73155" y="3826361"/>
                  <a:pt x="73155" y="3846561"/>
                </a:cubicBezTo>
                <a:cubicBezTo>
                  <a:pt x="73155" y="3866761"/>
                  <a:pt x="56779" y="3883137"/>
                  <a:pt x="36579" y="3883137"/>
                </a:cubicBezTo>
                <a:cubicBezTo>
                  <a:pt x="16379" y="3883137"/>
                  <a:pt x="3" y="3866761"/>
                  <a:pt x="3" y="3846561"/>
                </a:cubicBezTo>
                <a:cubicBezTo>
                  <a:pt x="3" y="3826361"/>
                  <a:pt x="16379" y="3809985"/>
                  <a:pt x="36579" y="3809985"/>
                </a:cubicBezTo>
                <a:close/>
                <a:moveTo>
                  <a:pt x="11953343" y="3598319"/>
                </a:moveTo>
                <a:cubicBezTo>
                  <a:pt x="11973543" y="3598319"/>
                  <a:pt x="11989919" y="3614695"/>
                  <a:pt x="11989919" y="3634895"/>
                </a:cubicBezTo>
                <a:cubicBezTo>
                  <a:pt x="11989919" y="3655095"/>
                  <a:pt x="11973543" y="3671471"/>
                  <a:pt x="11953343" y="3671471"/>
                </a:cubicBezTo>
                <a:cubicBezTo>
                  <a:pt x="11933143" y="3671471"/>
                  <a:pt x="11916767" y="3655095"/>
                  <a:pt x="11916767" y="3634895"/>
                </a:cubicBezTo>
                <a:cubicBezTo>
                  <a:pt x="11916767" y="3614695"/>
                  <a:pt x="11933143" y="3598319"/>
                  <a:pt x="11953343" y="3598319"/>
                </a:cubicBezTo>
                <a:close/>
                <a:moveTo>
                  <a:pt x="11732658" y="3598319"/>
                </a:moveTo>
                <a:cubicBezTo>
                  <a:pt x="11752858" y="3598319"/>
                  <a:pt x="11769234" y="3614695"/>
                  <a:pt x="11769234" y="3634895"/>
                </a:cubicBezTo>
                <a:cubicBezTo>
                  <a:pt x="11769234" y="3655095"/>
                  <a:pt x="11752858" y="3671471"/>
                  <a:pt x="11732658" y="3671471"/>
                </a:cubicBezTo>
                <a:cubicBezTo>
                  <a:pt x="11712458" y="3671471"/>
                  <a:pt x="11696082" y="3655095"/>
                  <a:pt x="11696082" y="3634895"/>
                </a:cubicBezTo>
                <a:cubicBezTo>
                  <a:pt x="11696082" y="3614695"/>
                  <a:pt x="11712458" y="3598319"/>
                  <a:pt x="11732658" y="3598319"/>
                </a:cubicBezTo>
                <a:close/>
                <a:moveTo>
                  <a:pt x="11511977" y="3598319"/>
                </a:moveTo>
                <a:cubicBezTo>
                  <a:pt x="11532177" y="3598319"/>
                  <a:pt x="11548553" y="3614695"/>
                  <a:pt x="11548553" y="3634895"/>
                </a:cubicBezTo>
                <a:cubicBezTo>
                  <a:pt x="11548553" y="3655095"/>
                  <a:pt x="11532177" y="3671471"/>
                  <a:pt x="11511977" y="3671471"/>
                </a:cubicBezTo>
                <a:cubicBezTo>
                  <a:pt x="11491777" y="3671471"/>
                  <a:pt x="11475401" y="3655095"/>
                  <a:pt x="11475401" y="3634895"/>
                </a:cubicBezTo>
                <a:cubicBezTo>
                  <a:pt x="11475401" y="3614695"/>
                  <a:pt x="11491777" y="3598319"/>
                  <a:pt x="11511977" y="3598319"/>
                </a:cubicBezTo>
                <a:close/>
                <a:moveTo>
                  <a:pt x="11291296" y="3598319"/>
                </a:moveTo>
                <a:cubicBezTo>
                  <a:pt x="11311496" y="3598319"/>
                  <a:pt x="11327872" y="3614695"/>
                  <a:pt x="11327872" y="3634895"/>
                </a:cubicBezTo>
                <a:cubicBezTo>
                  <a:pt x="11327872" y="3655095"/>
                  <a:pt x="11311496" y="3671471"/>
                  <a:pt x="11291296" y="3671471"/>
                </a:cubicBezTo>
                <a:cubicBezTo>
                  <a:pt x="11271096" y="3671471"/>
                  <a:pt x="11254720" y="3655095"/>
                  <a:pt x="11254720" y="3634895"/>
                </a:cubicBezTo>
                <a:cubicBezTo>
                  <a:pt x="11254720" y="3614695"/>
                  <a:pt x="11271096" y="3598319"/>
                  <a:pt x="11291296" y="3598319"/>
                </a:cubicBezTo>
                <a:close/>
                <a:moveTo>
                  <a:pt x="11070615" y="3598319"/>
                </a:moveTo>
                <a:cubicBezTo>
                  <a:pt x="11090815" y="3598319"/>
                  <a:pt x="11107191" y="3614695"/>
                  <a:pt x="11107191" y="3634895"/>
                </a:cubicBezTo>
                <a:cubicBezTo>
                  <a:pt x="11107191" y="3655095"/>
                  <a:pt x="11090815" y="3671471"/>
                  <a:pt x="11070615" y="3671471"/>
                </a:cubicBezTo>
                <a:cubicBezTo>
                  <a:pt x="11050415" y="3671471"/>
                  <a:pt x="11034039" y="3655095"/>
                  <a:pt x="11034039" y="3634895"/>
                </a:cubicBezTo>
                <a:cubicBezTo>
                  <a:pt x="11034039" y="3614695"/>
                  <a:pt x="11050415" y="3598319"/>
                  <a:pt x="11070615" y="3598319"/>
                </a:cubicBezTo>
                <a:close/>
                <a:moveTo>
                  <a:pt x="10849934" y="3598319"/>
                </a:moveTo>
                <a:cubicBezTo>
                  <a:pt x="10870134" y="3598319"/>
                  <a:pt x="10886510" y="3614695"/>
                  <a:pt x="10886510" y="3634895"/>
                </a:cubicBezTo>
                <a:cubicBezTo>
                  <a:pt x="10886510" y="3655095"/>
                  <a:pt x="10870134" y="3671471"/>
                  <a:pt x="10849934" y="3671471"/>
                </a:cubicBezTo>
                <a:cubicBezTo>
                  <a:pt x="10829734" y="3671471"/>
                  <a:pt x="10813358" y="3655095"/>
                  <a:pt x="10813358" y="3634895"/>
                </a:cubicBezTo>
                <a:cubicBezTo>
                  <a:pt x="10813358" y="3614695"/>
                  <a:pt x="10829734" y="3598319"/>
                  <a:pt x="10849934" y="3598319"/>
                </a:cubicBezTo>
                <a:close/>
                <a:moveTo>
                  <a:pt x="10629253" y="3598319"/>
                </a:moveTo>
                <a:cubicBezTo>
                  <a:pt x="10649453" y="3598319"/>
                  <a:pt x="10665829" y="3614695"/>
                  <a:pt x="10665829" y="3634895"/>
                </a:cubicBezTo>
                <a:cubicBezTo>
                  <a:pt x="10665829" y="3655095"/>
                  <a:pt x="10649453" y="3671471"/>
                  <a:pt x="10629253" y="3671471"/>
                </a:cubicBezTo>
                <a:cubicBezTo>
                  <a:pt x="10609053" y="3671471"/>
                  <a:pt x="10592677" y="3655095"/>
                  <a:pt x="10592677" y="3634895"/>
                </a:cubicBezTo>
                <a:cubicBezTo>
                  <a:pt x="10592677" y="3614695"/>
                  <a:pt x="10609053" y="3598319"/>
                  <a:pt x="10629253" y="3598319"/>
                </a:cubicBezTo>
                <a:close/>
                <a:moveTo>
                  <a:pt x="10408572" y="3598319"/>
                </a:moveTo>
                <a:cubicBezTo>
                  <a:pt x="10428772" y="3598319"/>
                  <a:pt x="10445148" y="3614695"/>
                  <a:pt x="10445148" y="3634895"/>
                </a:cubicBezTo>
                <a:cubicBezTo>
                  <a:pt x="10445148" y="3655095"/>
                  <a:pt x="10428772" y="3671471"/>
                  <a:pt x="10408572" y="3671471"/>
                </a:cubicBezTo>
                <a:cubicBezTo>
                  <a:pt x="10388372" y="3671471"/>
                  <a:pt x="10371996" y="3655095"/>
                  <a:pt x="10371996" y="3634895"/>
                </a:cubicBezTo>
                <a:cubicBezTo>
                  <a:pt x="10371996" y="3614695"/>
                  <a:pt x="10388372" y="3598319"/>
                  <a:pt x="10408572" y="3598319"/>
                </a:cubicBezTo>
                <a:close/>
                <a:moveTo>
                  <a:pt x="10187891" y="3598319"/>
                </a:moveTo>
                <a:cubicBezTo>
                  <a:pt x="10208091" y="3598319"/>
                  <a:pt x="10224467" y="3614695"/>
                  <a:pt x="10224467" y="3634895"/>
                </a:cubicBezTo>
                <a:cubicBezTo>
                  <a:pt x="10224467" y="3655095"/>
                  <a:pt x="10208091" y="3671471"/>
                  <a:pt x="10187891" y="3671471"/>
                </a:cubicBezTo>
                <a:cubicBezTo>
                  <a:pt x="10167691" y="3671471"/>
                  <a:pt x="10151315" y="3655095"/>
                  <a:pt x="10151315" y="3634895"/>
                </a:cubicBezTo>
                <a:cubicBezTo>
                  <a:pt x="10151315" y="3614695"/>
                  <a:pt x="10167691" y="3598319"/>
                  <a:pt x="10187891" y="3598319"/>
                </a:cubicBezTo>
                <a:close/>
                <a:moveTo>
                  <a:pt x="9967210" y="3598319"/>
                </a:moveTo>
                <a:cubicBezTo>
                  <a:pt x="9987410" y="3598319"/>
                  <a:pt x="10003786" y="3614695"/>
                  <a:pt x="10003786" y="3634895"/>
                </a:cubicBezTo>
                <a:cubicBezTo>
                  <a:pt x="10003786" y="3655095"/>
                  <a:pt x="9987410" y="3671471"/>
                  <a:pt x="9967210" y="3671471"/>
                </a:cubicBezTo>
                <a:cubicBezTo>
                  <a:pt x="9947010" y="3671471"/>
                  <a:pt x="9930634" y="3655095"/>
                  <a:pt x="9930634" y="3634895"/>
                </a:cubicBezTo>
                <a:cubicBezTo>
                  <a:pt x="9930634" y="3614695"/>
                  <a:pt x="9947010" y="3598319"/>
                  <a:pt x="9967210" y="3598319"/>
                </a:cubicBezTo>
                <a:close/>
                <a:moveTo>
                  <a:pt x="9746529" y="3598319"/>
                </a:moveTo>
                <a:cubicBezTo>
                  <a:pt x="9766729" y="3598319"/>
                  <a:pt x="9783105" y="3614695"/>
                  <a:pt x="9783105" y="3634895"/>
                </a:cubicBezTo>
                <a:cubicBezTo>
                  <a:pt x="9783105" y="3655095"/>
                  <a:pt x="9766729" y="3671471"/>
                  <a:pt x="9746529" y="3671471"/>
                </a:cubicBezTo>
                <a:cubicBezTo>
                  <a:pt x="9726329" y="3671471"/>
                  <a:pt x="9709953" y="3655095"/>
                  <a:pt x="9709953" y="3634895"/>
                </a:cubicBezTo>
                <a:cubicBezTo>
                  <a:pt x="9709953" y="3614695"/>
                  <a:pt x="9726329" y="3598319"/>
                  <a:pt x="9746529" y="3598319"/>
                </a:cubicBezTo>
                <a:close/>
                <a:moveTo>
                  <a:pt x="9525848" y="3598319"/>
                </a:moveTo>
                <a:cubicBezTo>
                  <a:pt x="9546048" y="3598319"/>
                  <a:pt x="9562424" y="3614695"/>
                  <a:pt x="9562424" y="3634895"/>
                </a:cubicBezTo>
                <a:cubicBezTo>
                  <a:pt x="9562424" y="3655095"/>
                  <a:pt x="9546048" y="3671471"/>
                  <a:pt x="9525848" y="3671471"/>
                </a:cubicBezTo>
                <a:cubicBezTo>
                  <a:pt x="9505648" y="3671471"/>
                  <a:pt x="9489272" y="3655095"/>
                  <a:pt x="9489272" y="3634895"/>
                </a:cubicBezTo>
                <a:cubicBezTo>
                  <a:pt x="9489272" y="3614695"/>
                  <a:pt x="9505648" y="3598319"/>
                  <a:pt x="9525848" y="3598319"/>
                </a:cubicBezTo>
                <a:close/>
                <a:moveTo>
                  <a:pt x="9305167" y="3598319"/>
                </a:moveTo>
                <a:cubicBezTo>
                  <a:pt x="9325367" y="3598319"/>
                  <a:pt x="9341743" y="3614695"/>
                  <a:pt x="9341743" y="3634895"/>
                </a:cubicBezTo>
                <a:cubicBezTo>
                  <a:pt x="9341743" y="3655095"/>
                  <a:pt x="9325367" y="3671471"/>
                  <a:pt x="9305167" y="3671471"/>
                </a:cubicBezTo>
                <a:cubicBezTo>
                  <a:pt x="9284967" y="3671471"/>
                  <a:pt x="9268591" y="3655095"/>
                  <a:pt x="9268591" y="3634895"/>
                </a:cubicBezTo>
                <a:cubicBezTo>
                  <a:pt x="9268591" y="3614695"/>
                  <a:pt x="9284967" y="3598319"/>
                  <a:pt x="9305167" y="3598319"/>
                </a:cubicBezTo>
                <a:close/>
                <a:moveTo>
                  <a:pt x="9084486" y="3598319"/>
                </a:moveTo>
                <a:cubicBezTo>
                  <a:pt x="9104686" y="3598319"/>
                  <a:pt x="9121062" y="3614695"/>
                  <a:pt x="9121062" y="3634895"/>
                </a:cubicBezTo>
                <a:cubicBezTo>
                  <a:pt x="9121062" y="3655095"/>
                  <a:pt x="9104686" y="3671471"/>
                  <a:pt x="9084486" y="3671471"/>
                </a:cubicBezTo>
                <a:cubicBezTo>
                  <a:pt x="9064286" y="3671471"/>
                  <a:pt x="9047910" y="3655095"/>
                  <a:pt x="9047910" y="3634895"/>
                </a:cubicBezTo>
                <a:cubicBezTo>
                  <a:pt x="9047910" y="3614695"/>
                  <a:pt x="9064286" y="3598319"/>
                  <a:pt x="9084486" y="3598319"/>
                </a:cubicBezTo>
                <a:close/>
                <a:moveTo>
                  <a:pt x="8863805" y="3598319"/>
                </a:moveTo>
                <a:cubicBezTo>
                  <a:pt x="8884005" y="3598319"/>
                  <a:pt x="8900381" y="3614695"/>
                  <a:pt x="8900381" y="3634895"/>
                </a:cubicBezTo>
                <a:cubicBezTo>
                  <a:pt x="8900381" y="3655095"/>
                  <a:pt x="8884005" y="3671471"/>
                  <a:pt x="8863805" y="3671471"/>
                </a:cubicBezTo>
                <a:cubicBezTo>
                  <a:pt x="8843605" y="3671471"/>
                  <a:pt x="8827229" y="3655095"/>
                  <a:pt x="8827229" y="3634895"/>
                </a:cubicBezTo>
                <a:cubicBezTo>
                  <a:pt x="8827229" y="3614695"/>
                  <a:pt x="8843605" y="3598319"/>
                  <a:pt x="8863805" y="3598319"/>
                </a:cubicBezTo>
                <a:close/>
                <a:moveTo>
                  <a:pt x="8643124" y="3598319"/>
                </a:moveTo>
                <a:cubicBezTo>
                  <a:pt x="8663324" y="3598319"/>
                  <a:pt x="8679700" y="3614695"/>
                  <a:pt x="8679700" y="3634895"/>
                </a:cubicBezTo>
                <a:cubicBezTo>
                  <a:pt x="8679700" y="3655095"/>
                  <a:pt x="8663324" y="3671471"/>
                  <a:pt x="8643124" y="3671471"/>
                </a:cubicBezTo>
                <a:cubicBezTo>
                  <a:pt x="8622924" y="3671471"/>
                  <a:pt x="8606548" y="3655095"/>
                  <a:pt x="8606548" y="3634895"/>
                </a:cubicBezTo>
                <a:cubicBezTo>
                  <a:pt x="8606548" y="3614695"/>
                  <a:pt x="8622924" y="3598319"/>
                  <a:pt x="8643124" y="3598319"/>
                </a:cubicBezTo>
                <a:close/>
                <a:moveTo>
                  <a:pt x="8422443" y="3598319"/>
                </a:moveTo>
                <a:cubicBezTo>
                  <a:pt x="8442643" y="3598319"/>
                  <a:pt x="8459019" y="3614695"/>
                  <a:pt x="8459019" y="3634895"/>
                </a:cubicBezTo>
                <a:cubicBezTo>
                  <a:pt x="8459019" y="3655095"/>
                  <a:pt x="8442643" y="3671471"/>
                  <a:pt x="8422443" y="3671471"/>
                </a:cubicBezTo>
                <a:cubicBezTo>
                  <a:pt x="8402243" y="3671471"/>
                  <a:pt x="8385867" y="3655095"/>
                  <a:pt x="8385867" y="3634895"/>
                </a:cubicBezTo>
                <a:cubicBezTo>
                  <a:pt x="8385867" y="3614695"/>
                  <a:pt x="8402243" y="3598319"/>
                  <a:pt x="8422443" y="3598319"/>
                </a:cubicBezTo>
                <a:close/>
                <a:moveTo>
                  <a:pt x="8201762" y="3598319"/>
                </a:moveTo>
                <a:cubicBezTo>
                  <a:pt x="8221962" y="3598319"/>
                  <a:pt x="8238338" y="3614695"/>
                  <a:pt x="8238338" y="3634895"/>
                </a:cubicBezTo>
                <a:cubicBezTo>
                  <a:pt x="8238338" y="3655095"/>
                  <a:pt x="8221962" y="3671471"/>
                  <a:pt x="8201762" y="3671471"/>
                </a:cubicBezTo>
                <a:cubicBezTo>
                  <a:pt x="8181562" y="3671471"/>
                  <a:pt x="8165186" y="3655095"/>
                  <a:pt x="8165186" y="3634895"/>
                </a:cubicBezTo>
                <a:cubicBezTo>
                  <a:pt x="8165186" y="3614695"/>
                  <a:pt x="8181562" y="3598319"/>
                  <a:pt x="8201762" y="3598319"/>
                </a:cubicBezTo>
                <a:close/>
                <a:moveTo>
                  <a:pt x="7981081" y="3598319"/>
                </a:moveTo>
                <a:cubicBezTo>
                  <a:pt x="8001281" y="3598319"/>
                  <a:pt x="8017657" y="3614695"/>
                  <a:pt x="8017657" y="3634895"/>
                </a:cubicBezTo>
                <a:cubicBezTo>
                  <a:pt x="8017657" y="3655095"/>
                  <a:pt x="8001281" y="3671471"/>
                  <a:pt x="7981081" y="3671471"/>
                </a:cubicBezTo>
                <a:cubicBezTo>
                  <a:pt x="7960881" y="3671471"/>
                  <a:pt x="7944505" y="3655095"/>
                  <a:pt x="7944505" y="3634895"/>
                </a:cubicBezTo>
                <a:cubicBezTo>
                  <a:pt x="7944505" y="3614695"/>
                  <a:pt x="7960881" y="3598319"/>
                  <a:pt x="7981081" y="3598319"/>
                </a:cubicBezTo>
                <a:close/>
                <a:moveTo>
                  <a:pt x="7760400" y="3598319"/>
                </a:moveTo>
                <a:cubicBezTo>
                  <a:pt x="7780600" y="3598319"/>
                  <a:pt x="7796976" y="3614695"/>
                  <a:pt x="7796976" y="3634895"/>
                </a:cubicBezTo>
                <a:cubicBezTo>
                  <a:pt x="7796976" y="3655095"/>
                  <a:pt x="7780600" y="3671471"/>
                  <a:pt x="7760400" y="3671471"/>
                </a:cubicBezTo>
                <a:cubicBezTo>
                  <a:pt x="7740200" y="3671471"/>
                  <a:pt x="7723824" y="3655095"/>
                  <a:pt x="7723824" y="3634895"/>
                </a:cubicBezTo>
                <a:cubicBezTo>
                  <a:pt x="7723824" y="3614695"/>
                  <a:pt x="7740200" y="3598319"/>
                  <a:pt x="7760400" y="3598319"/>
                </a:cubicBezTo>
                <a:close/>
                <a:moveTo>
                  <a:pt x="7539719" y="3598319"/>
                </a:moveTo>
                <a:cubicBezTo>
                  <a:pt x="7559919" y="3598319"/>
                  <a:pt x="7576295" y="3614695"/>
                  <a:pt x="7576295" y="3634895"/>
                </a:cubicBezTo>
                <a:cubicBezTo>
                  <a:pt x="7576295" y="3655095"/>
                  <a:pt x="7559919" y="3671471"/>
                  <a:pt x="7539719" y="3671471"/>
                </a:cubicBezTo>
                <a:cubicBezTo>
                  <a:pt x="7519519" y="3671471"/>
                  <a:pt x="7503143" y="3655095"/>
                  <a:pt x="7503143" y="3634895"/>
                </a:cubicBezTo>
                <a:cubicBezTo>
                  <a:pt x="7503143" y="3614695"/>
                  <a:pt x="7519519" y="3598319"/>
                  <a:pt x="7539719" y="3598319"/>
                </a:cubicBezTo>
                <a:close/>
                <a:moveTo>
                  <a:pt x="7319038" y="3598319"/>
                </a:moveTo>
                <a:cubicBezTo>
                  <a:pt x="7339238" y="3598319"/>
                  <a:pt x="7355614" y="3614695"/>
                  <a:pt x="7355614" y="3634895"/>
                </a:cubicBezTo>
                <a:cubicBezTo>
                  <a:pt x="7355614" y="3655095"/>
                  <a:pt x="7339238" y="3671471"/>
                  <a:pt x="7319038" y="3671471"/>
                </a:cubicBezTo>
                <a:cubicBezTo>
                  <a:pt x="7298838" y="3671471"/>
                  <a:pt x="7282462" y="3655095"/>
                  <a:pt x="7282462" y="3634895"/>
                </a:cubicBezTo>
                <a:cubicBezTo>
                  <a:pt x="7282462" y="3614695"/>
                  <a:pt x="7298838" y="3598319"/>
                  <a:pt x="7319038" y="3598319"/>
                </a:cubicBezTo>
                <a:close/>
                <a:moveTo>
                  <a:pt x="7098357" y="3598319"/>
                </a:moveTo>
                <a:cubicBezTo>
                  <a:pt x="7118557" y="3598319"/>
                  <a:pt x="7134933" y="3614695"/>
                  <a:pt x="7134933" y="3634895"/>
                </a:cubicBezTo>
                <a:cubicBezTo>
                  <a:pt x="7134933" y="3655095"/>
                  <a:pt x="7118557" y="3671471"/>
                  <a:pt x="7098357" y="3671471"/>
                </a:cubicBezTo>
                <a:cubicBezTo>
                  <a:pt x="7078157" y="3671471"/>
                  <a:pt x="7061781" y="3655095"/>
                  <a:pt x="7061781" y="3634895"/>
                </a:cubicBezTo>
                <a:cubicBezTo>
                  <a:pt x="7061781" y="3614695"/>
                  <a:pt x="7078157" y="3598319"/>
                  <a:pt x="7098357" y="3598319"/>
                </a:cubicBezTo>
                <a:close/>
                <a:moveTo>
                  <a:pt x="6877676" y="3598319"/>
                </a:moveTo>
                <a:cubicBezTo>
                  <a:pt x="6897876" y="3598319"/>
                  <a:pt x="6914252" y="3614695"/>
                  <a:pt x="6914252" y="3634895"/>
                </a:cubicBezTo>
                <a:cubicBezTo>
                  <a:pt x="6914252" y="3655095"/>
                  <a:pt x="6897876" y="3671471"/>
                  <a:pt x="6877676" y="3671471"/>
                </a:cubicBezTo>
                <a:cubicBezTo>
                  <a:pt x="6857476" y="3671471"/>
                  <a:pt x="6841100" y="3655095"/>
                  <a:pt x="6841100" y="3634895"/>
                </a:cubicBezTo>
                <a:cubicBezTo>
                  <a:pt x="6841100" y="3614695"/>
                  <a:pt x="6857476" y="3598319"/>
                  <a:pt x="6877676" y="3598319"/>
                </a:cubicBezTo>
                <a:close/>
                <a:moveTo>
                  <a:pt x="6656995" y="3598319"/>
                </a:moveTo>
                <a:cubicBezTo>
                  <a:pt x="6677195" y="3598319"/>
                  <a:pt x="6693571" y="3614695"/>
                  <a:pt x="6693571" y="3634895"/>
                </a:cubicBezTo>
                <a:cubicBezTo>
                  <a:pt x="6693571" y="3655095"/>
                  <a:pt x="6677195" y="3671471"/>
                  <a:pt x="6656995" y="3671471"/>
                </a:cubicBezTo>
                <a:cubicBezTo>
                  <a:pt x="6636795" y="3671471"/>
                  <a:pt x="6620419" y="3655095"/>
                  <a:pt x="6620419" y="3634895"/>
                </a:cubicBezTo>
                <a:cubicBezTo>
                  <a:pt x="6620419" y="3614695"/>
                  <a:pt x="6636795" y="3598319"/>
                  <a:pt x="6656995" y="3598319"/>
                </a:cubicBezTo>
                <a:close/>
                <a:moveTo>
                  <a:pt x="6436314" y="3598319"/>
                </a:moveTo>
                <a:cubicBezTo>
                  <a:pt x="6456514" y="3598319"/>
                  <a:pt x="6472890" y="3614695"/>
                  <a:pt x="6472890" y="3634895"/>
                </a:cubicBezTo>
                <a:cubicBezTo>
                  <a:pt x="6472890" y="3655095"/>
                  <a:pt x="6456514" y="3671471"/>
                  <a:pt x="6436314" y="3671471"/>
                </a:cubicBezTo>
                <a:cubicBezTo>
                  <a:pt x="6416114" y="3671471"/>
                  <a:pt x="6399738" y="3655095"/>
                  <a:pt x="6399738" y="3634895"/>
                </a:cubicBezTo>
                <a:cubicBezTo>
                  <a:pt x="6399738" y="3614695"/>
                  <a:pt x="6416114" y="3598319"/>
                  <a:pt x="6436314" y="3598319"/>
                </a:cubicBezTo>
                <a:close/>
                <a:moveTo>
                  <a:pt x="6215633" y="3598319"/>
                </a:moveTo>
                <a:cubicBezTo>
                  <a:pt x="6235833" y="3598319"/>
                  <a:pt x="6252209" y="3614695"/>
                  <a:pt x="6252209" y="3634895"/>
                </a:cubicBezTo>
                <a:cubicBezTo>
                  <a:pt x="6252209" y="3655095"/>
                  <a:pt x="6235833" y="3671471"/>
                  <a:pt x="6215633" y="3671471"/>
                </a:cubicBezTo>
                <a:cubicBezTo>
                  <a:pt x="6195433" y="3671471"/>
                  <a:pt x="6179057" y="3655095"/>
                  <a:pt x="6179057" y="3634895"/>
                </a:cubicBezTo>
                <a:cubicBezTo>
                  <a:pt x="6179057" y="3614695"/>
                  <a:pt x="6195433" y="3598319"/>
                  <a:pt x="6215633" y="3598319"/>
                </a:cubicBezTo>
                <a:close/>
                <a:moveTo>
                  <a:pt x="5994952" y="3598319"/>
                </a:moveTo>
                <a:cubicBezTo>
                  <a:pt x="6015152" y="3598319"/>
                  <a:pt x="6031528" y="3614695"/>
                  <a:pt x="6031528" y="3634895"/>
                </a:cubicBezTo>
                <a:cubicBezTo>
                  <a:pt x="6031528" y="3655095"/>
                  <a:pt x="6015152" y="3671471"/>
                  <a:pt x="5994952" y="3671471"/>
                </a:cubicBezTo>
                <a:cubicBezTo>
                  <a:pt x="5974752" y="3671471"/>
                  <a:pt x="5958376" y="3655095"/>
                  <a:pt x="5958376" y="3634895"/>
                </a:cubicBezTo>
                <a:cubicBezTo>
                  <a:pt x="5958376" y="3614695"/>
                  <a:pt x="5974752" y="3598319"/>
                  <a:pt x="5994952" y="3598319"/>
                </a:cubicBezTo>
                <a:close/>
                <a:moveTo>
                  <a:pt x="5774272" y="3598319"/>
                </a:moveTo>
                <a:cubicBezTo>
                  <a:pt x="5794472" y="3598319"/>
                  <a:pt x="5810848" y="3614695"/>
                  <a:pt x="5810848" y="3634895"/>
                </a:cubicBezTo>
                <a:cubicBezTo>
                  <a:pt x="5810848" y="3655095"/>
                  <a:pt x="5794472" y="3671471"/>
                  <a:pt x="5774272" y="3671471"/>
                </a:cubicBezTo>
                <a:cubicBezTo>
                  <a:pt x="5754073" y="3671471"/>
                  <a:pt x="5737697" y="3655095"/>
                  <a:pt x="5737697" y="3634895"/>
                </a:cubicBezTo>
                <a:cubicBezTo>
                  <a:pt x="5737697" y="3614695"/>
                  <a:pt x="5754073" y="3598319"/>
                  <a:pt x="5774272" y="3598319"/>
                </a:cubicBezTo>
                <a:close/>
                <a:moveTo>
                  <a:pt x="5553593" y="3598319"/>
                </a:moveTo>
                <a:cubicBezTo>
                  <a:pt x="5573793" y="3598319"/>
                  <a:pt x="5590169" y="3614695"/>
                  <a:pt x="5590169" y="3634895"/>
                </a:cubicBezTo>
                <a:cubicBezTo>
                  <a:pt x="5590169" y="3655095"/>
                  <a:pt x="5573793" y="3671471"/>
                  <a:pt x="5553593" y="3671471"/>
                </a:cubicBezTo>
                <a:cubicBezTo>
                  <a:pt x="5533393" y="3671471"/>
                  <a:pt x="5517018" y="3655095"/>
                  <a:pt x="5517018" y="3634895"/>
                </a:cubicBezTo>
                <a:cubicBezTo>
                  <a:pt x="5517018" y="3614695"/>
                  <a:pt x="5533393" y="3598319"/>
                  <a:pt x="5553593" y="3598319"/>
                </a:cubicBezTo>
                <a:close/>
                <a:moveTo>
                  <a:pt x="5332913" y="3598319"/>
                </a:moveTo>
                <a:cubicBezTo>
                  <a:pt x="5353113" y="3598319"/>
                  <a:pt x="5369490" y="3614695"/>
                  <a:pt x="5369490" y="3634895"/>
                </a:cubicBezTo>
                <a:cubicBezTo>
                  <a:pt x="5369490" y="3655095"/>
                  <a:pt x="5353113" y="3671471"/>
                  <a:pt x="5332913" y="3671471"/>
                </a:cubicBezTo>
                <a:cubicBezTo>
                  <a:pt x="5312714" y="3671471"/>
                  <a:pt x="5296337" y="3655095"/>
                  <a:pt x="5296337" y="3634895"/>
                </a:cubicBezTo>
                <a:cubicBezTo>
                  <a:pt x="5296337" y="3614695"/>
                  <a:pt x="5312714" y="3598319"/>
                  <a:pt x="5332913" y="3598319"/>
                </a:cubicBezTo>
                <a:close/>
                <a:moveTo>
                  <a:pt x="5112230" y="3598319"/>
                </a:moveTo>
                <a:cubicBezTo>
                  <a:pt x="5132433" y="3598319"/>
                  <a:pt x="5148807" y="3614695"/>
                  <a:pt x="5148807" y="3634895"/>
                </a:cubicBezTo>
                <a:cubicBezTo>
                  <a:pt x="5148807" y="3655095"/>
                  <a:pt x="5132433" y="3671471"/>
                  <a:pt x="5112230" y="3671471"/>
                </a:cubicBezTo>
                <a:cubicBezTo>
                  <a:pt x="5092030" y="3671471"/>
                  <a:pt x="5075655" y="3655095"/>
                  <a:pt x="5075655" y="3634895"/>
                </a:cubicBezTo>
                <a:cubicBezTo>
                  <a:pt x="5075655" y="3614695"/>
                  <a:pt x="5092030" y="3598319"/>
                  <a:pt x="5112230" y="3598319"/>
                </a:cubicBezTo>
                <a:close/>
                <a:moveTo>
                  <a:pt x="4891552" y="3598319"/>
                </a:moveTo>
                <a:cubicBezTo>
                  <a:pt x="4911751" y="3598319"/>
                  <a:pt x="4928127" y="3614695"/>
                  <a:pt x="4928127" y="3634895"/>
                </a:cubicBezTo>
                <a:cubicBezTo>
                  <a:pt x="4928127" y="3655095"/>
                  <a:pt x="4911751" y="3671471"/>
                  <a:pt x="4891552" y="3671471"/>
                </a:cubicBezTo>
                <a:cubicBezTo>
                  <a:pt x="4871352" y="3671471"/>
                  <a:pt x="4854975" y="3655095"/>
                  <a:pt x="4854975" y="3634895"/>
                </a:cubicBezTo>
                <a:cubicBezTo>
                  <a:pt x="4854975" y="3614695"/>
                  <a:pt x="4871352" y="3598319"/>
                  <a:pt x="4891552" y="3598319"/>
                </a:cubicBezTo>
                <a:close/>
                <a:moveTo>
                  <a:pt x="4670871" y="3598319"/>
                </a:moveTo>
                <a:cubicBezTo>
                  <a:pt x="4691070" y="3598319"/>
                  <a:pt x="4707447" y="3614695"/>
                  <a:pt x="4707447" y="3634895"/>
                </a:cubicBezTo>
                <a:cubicBezTo>
                  <a:pt x="4707447" y="3655095"/>
                  <a:pt x="4691070" y="3671471"/>
                  <a:pt x="4670871" y="3671471"/>
                </a:cubicBezTo>
                <a:cubicBezTo>
                  <a:pt x="4650672" y="3671471"/>
                  <a:pt x="4634295" y="3655095"/>
                  <a:pt x="4634295" y="3634895"/>
                </a:cubicBezTo>
                <a:cubicBezTo>
                  <a:pt x="4634295" y="3614695"/>
                  <a:pt x="4650672" y="3598319"/>
                  <a:pt x="4670871" y="3598319"/>
                </a:cubicBezTo>
                <a:close/>
                <a:moveTo>
                  <a:pt x="4450188" y="3598319"/>
                </a:moveTo>
                <a:cubicBezTo>
                  <a:pt x="4470390" y="3598319"/>
                  <a:pt x="4486764" y="3614695"/>
                  <a:pt x="4486764" y="3634895"/>
                </a:cubicBezTo>
                <a:cubicBezTo>
                  <a:pt x="4486764" y="3655095"/>
                  <a:pt x="4470390" y="3671471"/>
                  <a:pt x="4450188" y="3671471"/>
                </a:cubicBezTo>
                <a:cubicBezTo>
                  <a:pt x="4429988" y="3671471"/>
                  <a:pt x="4413613" y="3655095"/>
                  <a:pt x="4413613" y="3634895"/>
                </a:cubicBezTo>
                <a:cubicBezTo>
                  <a:pt x="4413613" y="3614695"/>
                  <a:pt x="4429988" y="3598319"/>
                  <a:pt x="4450188" y="3598319"/>
                </a:cubicBezTo>
                <a:close/>
                <a:moveTo>
                  <a:pt x="4229507" y="3598319"/>
                </a:moveTo>
                <a:cubicBezTo>
                  <a:pt x="4249708" y="3598319"/>
                  <a:pt x="4266084" y="3614695"/>
                  <a:pt x="4266084" y="3634895"/>
                </a:cubicBezTo>
                <a:cubicBezTo>
                  <a:pt x="4266084" y="3655095"/>
                  <a:pt x="4249708" y="3671471"/>
                  <a:pt x="4229507" y="3671471"/>
                </a:cubicBezTo>
                <a:cubicBezTo>
                  <a:pt x="4209307" y="3671471"/>
                  <a:pt x="4192931" y="3655095"/>
                  <a:pt x="4192931" y="3634895"/>
                </a:cubicBezTo>
                <a:cubicBezTo>
                  <a:pt x="4192931" y="3614695"/>
                  <a:pt x="4209307" y="3598319"/>
                  <a:pt x="4229507" y="3598319"/>
                </a:cubicBezTo>
                <a:close/>
                <a:moveTo>
                  <a:pt x="4008847" y="3598319"/>
                </a:moveTo>
                <a:cubicBezTo>
                  <a:pt x="4029045" y="3598319"/>
                  <a:pt x="4045426" y="3614695"/>
                  <a:pt x="4045426" y="3634895"/>
                </a:cubicBezTo>
                <a:cubicBezTo>
                  <a:pt x="4045426" y="3655095"/>
                  <a:pt x="4029045" y="3671471"/>
                  <a:pt x="4008847" y="3671471"/>
                </a:cubicBezTo>
                <a:cubicBezTo>
                  <a:pt x="3988642" y="3671471"/>
                  <a:pt x="3972267" y="3655095"/>
                  <a:pt x="3972267" y="3634895"/>
                </a:cubicBezTo>
                <a:cubicBezTo>
                  <a:pt x="3972267" y="3614695"/>
                  <a:pt x="3988642" y="3598319"/>
                  <a:pt x="4008847" y="3598319"/>
                </a:cubicBezTo>
                <a:close/>
                <a:moveTo>
                  <a:pt x="3788165" y="3598319"/>
                </a:moveTo>
                <a:cubicBezTo>
                  <a:pt x="3808367" y="3598319"/>
                  <a:pt x="3824738" y="3614695"/>
                  <a:pt x="3824738" y="3634895"/>
                </a:cubicBezTo>
                <a:cubicBezTo>
                  <a:pt x="3824738" y="3655095"/>
                  <a:pt x="3808367" y="3671471"/>
                  <a:pt x="3788165" y="3671471"/>
                </a:cubicBezTo>
                <a:cubicBezTo>
                  <a:pt x="3767965" y="3671471"/>
                  <a:pt x="3751588" y="3655095"/>
                  <a:pt x="3751588" y="3634895"/>
                </a:cubicBezTo>
                <a:cubicBezTo>
                  <a:pt x="3751588" y="3614695"/>
                  <a:pt x="3767965" y="3598319"/>
                  <a:pt x="3788165" y="3598319"/>
                </a:cubicBezTo>
                <a:close/>
                <a:moveTo>
                  <a:pt x="3567479" y="3598319"/>
                </a:moveTo>
                <a:cubicBezTo>
                  <a:pt x="3587675" y="3598319"/>
                  <a:pt x="3604051" y="3614695"/>
                  <a:pt x="3604051" y="3634895"/>
                </a:cubicBezTo>
                <a:cubicBezTo>
                  <a:pt x="3604051" y="3655095"/>
                  <a:pt x="3587675" y="3671471"/>
                  <a:pt x="3567479" y="3671471"/>
                </a:cubicBezTo>
                <a:cubicBezTo>
                  <a:pt x="3547276" y="3671471"/>
                  <a:pt x="3530908" y="3655095"/>
                  <a:pt x="3530908" y="3634895"/>
                </a:cubicBezTo>
                <a:cubicBezTo>
                  <a:pt x="3530908" y="3614695"/>
                  <a:pt x="3547276" y="3598319"/>
                  <a:pt x="3567479" y="3598319"/>
                </a:cubicBezTo>
                <a:close/>
                <a:moveTo>
                  <a:pt x="3346801" y="3598319"/>
                </a:moveTo>
                <a:cubicBezTo>
                  <a:pt x="3367001" y="3598319"/>
                  <a:pt x="3383375" y="3614695"/>
                  <a:pt x="3383375" y="3634895"/>
                </a:cubicBezTo>
                <a:cubicBezTo>
                  <a:pt x="3383375" y="3655095"/>
                  <a:pt x="3367001" y="3671471"/>
                  <a:pt x="3346801" y="3671471"/>
                </a:cubicBezTo>
                <a:cubicBezTo>
                  <a:pt x="3326603" y="3671471"/>
                  <a:pt x="3310228" y="3655095"/>
                  <a:pt x="3310228" y="3634895"/>
                </a:cubicBezTo>
                <a:cubicBezTo>
                  <a:pt x="3310228" y="3614695"/>
                  <a:pt x="3326603" y="3598319"/>
                  <a:pt x="3346801" y="3598319"/>
                </a:cubicBezTo>
                <a:close/>
                <a:moveTo>
                  <a:pt x="3126126" y="3598319"/>
                </a:moveTo>
                <a:cubicBezTo>
                  <a:pt x="3146320" y="3598319"/>
                  <a:pt x="3162696" y="3614695"/>
                  <a:pt x="3162696" y="3634895"/>
                </a:cubicBezTo>
                <a:cubicBezTo>
                  <a:pt x="3162696" y="3655095"/>
                  <a:pt x="3146320" y="3671471"/>
                  <a:pt x="3126126" y="3671471"/>
                </a:cubicBezTo>
                <a:cubicBezTo>
                  <a:pt x="3105923" y="3671471"/>
                  <a:pt x="3089541" y="3655095"/>
                  <a:pt x="3089541" y="3634895"/>
                </a:cubicBezTo>
                <a:cubicBezTo>
                  <a:pt x="3089541" y="3614695"/>
                  <a:pt x="3105923" y="3598319"/>
                  <a:pt x="3126126" y="3598319"/>
                </a:cubicBezTo>
                <a:close/>
                <a:moveTo>
                  <a:pt x="2905436" y="3598319"/>
                </a:moveTo>
                <a:cubicBezTo>
                  <a:pt x="2925637" y="3598319"/>
                  <a:pt x="2942013" y="3614695"/>
                  <a:pt x="2942013" y="3634895"/>
                </a:cubicBezTo>
                <a:cubicBezTo>
                  <a:pt x="2942013" y="3655095"/>
                  <a:pt x="2925637" y="3671471"/>
                  <a:pt x="2905436" y="3671471"/>
                </a:cubicBezTo>
                <a:cubicBezTo>
                  <a:pt x="2885243" y="3671471"/>
                  <a:pt x="2868866" y="3655095"/>
                  <a:pt x="2868866" y="3634895"/>
                </a:cubicBezTo>
                <a:cubicBezTo>
                  <a:pt x="2868866" y="3614695"/>
                  <a:pt x="2885243" y="3598319"/>
                  <a:pt x="2905436" y="3598319"/>
                </a:cubicBezTo>
                <a:close/>
                <a:moveTo>
                  <a:pt x="2684758" y="3598319"/>
                </a:moveTo>
                <a:cubicBezTo>
                  <a:pt x="2704958" y="3598319"/>
                  <a:pt x="2721329" y="3614695"/>
                  <a:pt x="2721329" y="3634895"/>
                </a:cubicBezTo>
                <a:cubicBezTo>
                  <a:pt x="2721329" y="3655095"/>
                  <a:pt x="2704958" y="3671471"/>
                  <a:pt x="2684758" y="3671471"/>
                </a:cubicBezTo>
                <a:cubicBezTo>
                  <a:pt x="2664554" y="3671471"/>
                  <a:pt x="2648177" y="3655095"/>
                  <a:pt x="2648177" y="3634895"/>
                </a:cubicBezTo>
                <a:cubicBezTo>
                  <a:pt x="2648177" y="3614695"/>
                  <a:pt x="2664554" y="3598319"/>
                  <a:pt x="2684758" y="3598319"/>
                </a:cubicBezTo>
                <a:close/>
                <a:moveTo>
                  <a:pt x="2464071" y="3598319"/>
                </a:moveTo>
                <a:cubicBezTo>
                  <a:pt x="2484272" y="3598319"/>
                  <a:pt x="2500650" y="3614695"/>
                  <a:pt x="2500650" y="3634895"/>
                </a:cubicBezTo>
                <a:cubicBezTo>
                  <a:pt x="2500650" y="3655095"/>
                  <a:pt x="2484272" y="3671471"/>
                  <a:pt x="2464071" y="3671471"/>
                </a:cubicBezTo>
                <a:cubicBezTo>
                  <a:pt x="2443875" y="3671471"/>
                  <a:pt x="2427500" y="3655095"/>
                  <a:pt x="2427500" y="3634895"/>
                </a:cubicBezTo>
                <a:cubicBezTo>
                  <a:pt x="2427500" y="3614695"/>
                  <a:pt x="2443875" y="3598319"/>
                  <a:pt x="2464071" y="3598319"/>
                </a:cubicBezTo>
                <a:close/>
                <a:moveTo>
                  <a:pt x="2243393" y="3598319"/>
                </a:moveTo>
                <a:cubicBezTo>
                  <a:pt x="2263591" y="3598319"/>
                  <a:pt x="2279972" y="3614695"/>
                  <a:pt x="2279972" y="3634895"/>
                </a:cubicBezTo>
                <a:cubicBezTo>
                  <a:pt x="2279972" y="3655095"/>
                  <a:pt x="2263591" y="3671471"/>
                  <a:pt x="2243393" y="3671471"/>
                </a:cubicBezTo>
                <a:cubicBezTo>
                  <a:pt x="2223191" y="3671471"/>
                  <a:pt x="2206817" y="3655095"/>
                  <a:pt x="2206817" y="3634895"/>
                </a:cubicBezTo>
                <a:cubicBezTo>
                  <a:pt x="2206817" y="3614695"/>
                  <a:pt x="2223191" y="3598319"/>
                  <a:pt x="2243393" y="3598319"/>
                </a:cubicBezTo>
                <a:close/>
                <a:moveTo>
                  <a:pt x="2022713" y="3598319"/>
                </a:moveTo>
                <a:cubicBezTo>
                  <a:pt x="2042913" y="3598319"/>
                  <a:pt x="2059288" y="3614695"/>
                  <a:pt x="2059288" y="3634895"/>
                </a:cubicBezTo>
                <a:cubicBezTo>
                  <a:pt x="2059288" y="3655095"/>
                  <a:pt x="2042913" y="3671471"/>
                  <a:pt x="2022713" y="3671471"/>
                </a:cubicBezTo>
                <a:cubicBezTo>
                  <a:pt x="2002514" y="3671471"/>
                  <a:pt x="1986178" y="3655095"/>
                  <a:pt x="1986178" y="3634895"/>
                </a:cubicBezTo>
                <a:cubicBezTo>
                  <a:pt x="1986178" y="3614695"/>
                  <a:pt x="2002514" y="3598319"/>
                  <a:pt x="2022713" y="3598319"/>
                </a:cubicBezTo>
                <a:close/>
                <a:moveTo>
                  <a:pt x="1802068" y="3598319"/>
                </a:moveTo>
                <a:cubicBezTo>
                  <a:pt x="1822268" y="3598319"/>
                  <a:pt x="1838644" y="3614695"/>
                  <a:pt x="1838644" y="3634895"/>
                </a:cubicBezTo>
                <a:cubicBezTo>
                  <a:pt x="1838644" y="3655095"/>
                  <a:pt x="1822268" y="3671471"/>
                  <a:pt x="1802068" y="3671471"/>
                </a:cubicBezTo>
                <a:cubicBezTo>
                  <a:pt x="1781868" y="3671471"/>
                  <a:pt x="1765492" y="3655095"/>
                  <a:pt x="1765492" y="3634895"/>
                </a:cubicBezTo>
                <a:cubicBezTo>
                  <a:pt x="1765492" y="3614695"/>
                  <a:pt x="1781868" y="3598319"/>
                  <a:pt x="1802068" y="3598319"/>
                </a:cubicBezTo>
                <a:close/>
                <a:moveTo>
                  <a:pt x="1581382" y="3598319"/>
                </a:moveTo>
                <a:cubicBezTo>
                  <a:pt x="1601582" y="3598319"/>
                  <a:pt x="1617958" y="3614695"/>
                  <a:pt x="1617958" y="3634895"/>
                </a:cubicBezTo>
                <a:cubicBezTo>
                  <a:pt x="1617958" y="3655095"/>
                  <a:pt x="1601582" y="3671471"/>
                  <a:pt x="1581382" y="3671471"/>
                </a:cubicBezTo>
                <a:cubicBezTo>
                  <a:pt x="1561182" y="3671471"/>
                  <a:pt x="1544806" y="3655095"/>
                  <a:pt x="1544806" y="3634895"/>
                </a:cubicBezTo>
                <a:cubicBezTo>
                  <a:pt x="1544806" y="3614695"/>
                  <a:pt x="1561182" y="3598319"/>
                  <a:pt x="1581382" y="3598319"/>
                </a:cubicBezTo>
                <a:close/>
                <a:moveTo>
                  <a:pt x="1360696" y="3598319"/>
                </a:moveTo>
                <a:cubicBezTo>
                  <a:pt x="1380896" y="3598319"/>
                  <a:pt x="1397272" y="3614695"/>
                  <a:pt x="1397272" y="3634895"/>
                </a:cubicBezTo>
                <a:cubicBezTo>
                  <a:pt x="1397272" y="3655095"/>
                  <a:pt x="1380896" y="3671471"/>
                  <a:pt x="1360696" y="3671471"/>
                </a:cubicBezTo>
                <a:cubicBezTo>
                  <a:pt x="1340496" y="3671471"/>
                  <a:pt x="1324120" y="3655095"/>
                  <a:pt x="1324120" y="3634895"/>
                </a:cubicBezTo>
                <a:cubicBezTo>
                  <a:pt x="1324120" y="3614695"/>
                  <a:pt x="1340496" y="3598319"/>
                  <a:pt x="1360696" y="3598319"/>
                </a:cubicBezTo>
                <a:close/>
                <a:moveTo>
                  <a:pt x="1140010" y="3598319"/>
                </a:moveTo>
                <a:cubicBezTo>
                  <a:pt x="1160210" y="3598319"/>
                  <a:pt x="1176586" y="3614695"/>
                  <a:pt x="1176586" y="3634895"/>
                </a:cubicBezTo>
                <a:cubicBezTo>
                  <a:pt x="1176586" y="3655095"/>
                  <a:pt x="1160210" y="3671471"/>
                  <a:pt x="1140010" y="3671471"/>
                </a:cubicBezTo>
                <a:cubicBezTo>
                  <a:pt x="1119810" y="3671471"/>
                  <a:pt x="1103434" y="3655095"/>
                  <a:pt x="1103434" y="3634895"/>
                </a:cubicBezTo>
                <a:cubicBezTo>
                  <a:pt x="1103434" y="3614695"/>
                  <a:pt x="1119810" y="3598319"/>
                  <a:pt x="1140010" y="3598319"/>
                </a:cubicBezTo>
                <a:close/>
                <a:moveTo>
                  <a:pt x="919324" y="3598319"/>
                </a:moveTo>
                <a:cubicBezTo>
                  <a:pt x="939524" y="3598319"/>
                  <a:pt x="955900" y="3614695"/>
                  <a:pt x="955900" y="3634895"/>
                </a:cubicBezTo>
                <a:cubicBezTo>
                  <a:pt x="955900" y="3655095"/>
                  <a:pt x="939524" y="3671471"/>
                  <a:pt x="919324" y="3671471"/>
                </a:cubicBezTo>
                <a:cubicBezTo>
                  <a:pt x="899124" y="3671471"/>
                  <a:pt x="882748" y="3655095"/>
                  <a:pt x="882748" y="3634895"/>
                </a:cubicBezTo>
                <a:cubicBezTo>
                  <a:pt x="882748" y="3614695"/>
                  <a:pt x="899124" y="3598319"/>
                  <a:pt x="919324" y="3598319"/>
                </a:cubicBezTo>
                <a:close/>
                <a:moveTo>
                  <a:pt x="698638" y="3598319"/>
                </a:moveTo>
                <a:cubicBezTo>
                  <a:pt x="718838" y="3598319"/>
                  <a:pt x="735214" y="3614695"/>
                  <a:pt x="735214" y="3634895"/>
                </a:cubicBezTo>
                <a:cubicBezTo>
                  <a:pt x="735214" y="3655095"/>
                  <a:pt x="718838" y="3671471"/>
                  <a:pt x="698638" y="3671471"/>
                </a:cubicBezTo>
                <a:cubicBezTo>
                  <a:pt x="678438" y="3671471"/>
                  <a:pt x="662062" y="3655095"/>
                  <a:pt x="662062" y="3634895"/>
                </a:cubicBezTo>
                <a:cubicBezTo>
                  <a:pt x="662062" y="3614695"/>
                  <a:pt x="678438" y="3598319"/>
                  <a:pt x="698638" y="3598319"/>
                </a:cubicBezTo>
                <a:close/>
                <a:moveTo>
                  <a:pt x="477952" y="3598319"/>
                </a:moveTo>
                <a:cubicBezTo>
                  <a:pt x="498152" y="3598319"/>
                  <a:pt x="514527" y="3614695"/>
                  <a:pt x="514527" y="3634895"/>
                </a:cubicBezTo>
                <a:cubicBezTo>
                  <a:pt x="514527" y="3655095"/>
                  <a:pt x="498152" y="3671471"/>
                  <a:pt x="477952" y="3671471"/>
                </a:cubicBezTo>
                <a:cubicBezTo>
                  <a:pt x="457752" y="3671471"/>
                  <a:pt x="441376" y="3655095"/>
                  <a:pt x="441376" y="3634895"/>
                </a:cubicBezTo>
                <a:cubicBezTo>
                  <a:pt x="441376" y="3614695"/>
                  <a:pt x="457752" y="3598319"/>
                  <a:pt x="477952" y="3598319"/>
                </a:cubicBezTo>
                <a:close/>
                <a:moveTo>
                  <a:pt x="257265" y="3598319"/>
                </a:moveTo>
                <a:cubicBezTo>
                  <a:pt x="277465" y="3598319"/>
                  <a:pt x="293841" y="3614695"/>
                  <a:pt x="293841" y="3634895"/>
                </a:cubicBezTo>
                <a:cubicBezTo>
                  <a:pt x="293841" y="3655095"/>
                  <a:pt x="277465" y="3671471"/>
                  <a:pt x="257265" y="3671471"/>
                </a:cubicBezTo>
                <a:cubicBezTo>
                  <a:pt x="237065" y="3671471"/>
                  <a:pt x="220689" y="3655095"/>
                  <a:pt x="220689" y="3634895"/>
                </a:cubicBezTo>
                <a:cubicBezTo>
                  <a:pt x="220689" y="3614695"/>
                  <a:pt x="237065" y="3598319"/>
                  <a:pt x="257265" y="3598319"/>
                </a:cubicBezTo>
                <a:close/>
                <a:moveTo>
                  <a:pt x="36579" y="3598319"/>
                </a:moveTo>
                <a:cubicBezTo>
                  <a:pt x="56779" y="3598319"/>
                  <a:pt x="73155" y="3614695"/>
                  <a:pt x="73155" y="3634895"/>
                </a:cubicBezTo>
                <a:cubicBezTo>
                  <a:pt x="73155" y="3655095"/>
                  <a:pt x="56779" y="3671471"/>
                  <a:pt x="36579" y="3671471"/>
                </a:cubicBezTo>
                <a:cubicBezTo>
                  <a:pt x="16379" y="3671471"/>
                  <a:pt x="3" y="3655095"/>
                  <a:pt x="3" y="3634895"/>
                </a:cubicBezTo>
                <a:cubicBezTo>
                  <a:pt x="3" y="3614695"/>
                  <a:pt x="16379" y="3598319"/>
                  <a:pt x="36579" y="3598319"/>
                </a:cubicBezTo>
                <a:close/>
                <a:moveTo>
                  <a:pt x="11953343" y="3386653"/>
                </a:moveTo>
                <a:cubicBezTo>
                  <a:pt x="11973543" y="3386653"/>
                  <a:pt x="11989919" y="3403029"/>
                  <a:pt x="11989919" y="3423229"/>
                </a:cubicBezTo>
                <a:cubicBezTo>
                  <a:pt x="11989919" y="3443429"/>
                  <a:pt x="11973543" y="3459805"/>
                  <a:pt x="11953343" y="3459805"/>
                </a:cubicBezTo>
                <a:cubicBezTo>
                  <a:pt x="11933143" y="3459805"/>
                  <a:pt x="11916767" y="3443429"/>
                  <a:pt x="11916767" y="3423229"/>
                </a:cubicBezTo>
                <a:cubicBezTo>
                  <a:pt x="11916767" y="3403029"/>
                  <a:pt x="11933143" y="3386653"/>
                  <a:pt x="11953343" y="3386653"/>
                </a:cubicBezTo>
                <a:close/>
                <a:moveTo>
                  <a:pt x="11732658" y="3386653"/>
                </a:moveTo>
                <a:cubicBezTo>
                  <a:pt x="11752858" y="3386653"/>
                  <a:pt x="11769234" y="3403029"/>
                  <a:pt x="11769234" y="3423229"/>
                </a:cubicBezTo>
                <a:cubicBezTo>
                  <a:pt x="11769234" y="3443429"/>
                  <a:pt x="11752858" y="3459805"/>
                  <a:pt x="11732658" y="3459805"/>
                </a:cubicBezTo>
                <a:cubicBezTo>
                  <a:pt x="11712458" y="3459805"/>
                  <a:pt x="11696082" y="3443429"/>
                  <a:pt x="11696082" y="3423229"/>
                </a:cubicBezTo>
                <a:cubicBezTo>
                  <a:pt x="11696082" y="3403029"/>
                  <a:pt x="11712458" y="3386653"/>
                  <a:pt x="11732658" y="3386653"/>
                </a:cubicBezTo>
                <a:close/>
                <a:moveTo>
                  <a:pt x="11511977" y="3386653"/>
                </a:moveTo>
                <a:cubicBezTo>
                  <a:pt x="11532177" y="3386653"/>
                  <a:pt x="11548553" y="3403029"/>
                  <a:pt x="11548553" y="3423229"/>
                </a:cubicBezTo>
                <a:cubicBezTo>
                  <a:pt x="11548553" y="3443429"/>
                  <a:pt x="11532177" y="3459805"/>
                  <a:pt x="11511977" y="3459805"/>
                </a:cubicBezTo>
                <a:cubicBezTo>
                  <a:pt x="11491777" y="3459805"/>
                  <a:pt x="11475401" y="3443429"/>
                  <a:pt x="11475401" y="3423229"/>
                </a:cubicBezTo>
                <a:cubicBezTo>
                  <a:pt x="11475401" y="3403029"/>
                  <a:pt x="11491777" y="3386653"/>
                  <a:pt x="11511977" y="3386653"/>
                </a:cubicBezTo>
                <a:close/>
                <a:moveTo>
                  <a:pt x="11291296" y="3386653"/>
                </a:moveTo>
                <a:cubicBezTo>
                  <a:pt x="11311496" y="3386653"/>
                  <a:pt x="11327872" y="3403029"/>
                  <a:pt x="11327872" y="3423229"/>
                </a:cubicBezTo>
                <a:cubicBezTo>
                  <a:pt x="11327872" y="3443429"/>
                  <a:pt x="11311496" y="3459805"/>
                  <a:pt x="11291296" y="3459805"/>
                </a:cubicBezTo>
                <a:cubicBezTo>
                  <a:pt x="11271096" y="3459805"/>
                  <a:pt x="11254720" y="3443429"/>
                  <a:pt x="11254720" y="3423229"/>
                </a:cubicBezTo>
                <a:cubicBezTo>
                  <a:pt x="11254720" y="3403029"/>
                  <a:pt x="11271096" y="3386653"/>
                  <a:pt x="11291296" y="3386653"/>
                </a:cubicBezTo>
                <a:close/>
                <a:moveTo>
                  <a:pt x="11070615" y="3386653"/>
                </a:moveTo>
                <a:cubicBezTo>
                  <a:pt x="11090815" y="3386653"/>
                  <a:pt x="11107191" y="3403029"/>
                  <a:pt x="11107191" y="3423229"/>
                </a:cubicBezTo>
                <a:cubicBezTo>
                  <a:pt x="11107191" y="3443429"/>
                  <a:pt x="11090815" y="3459805"/>
                  <a:pt x="11070615" y="3459805"/>
                </a:cubicBezTo>
                <a:cubicBezTo>
                  <a:pt x="11050415" y="3459805"/>
                  <a:pt x="11034039" y="3443429"/>
                  <a:pt x="11034039" y="3423229"/>
                </a:cubicBezTo>
                <a:cubicBezTo>
                  <a:pt x="11034039" y="3403029"/>
                  <a:pt x="11050415" y="3386653"/>
                  <a:pt x="11070615" y="3386653"/>
                </a:cubicBezTo>
                <a:close/>
                <a:moveTo>
                  <a:pt x="10849934" y="3386653"/>
                </a:moveTo>
                <a:cubicBezTo>
                  <a:pt x="10870134" y="3386653"/>
                  <a:pt x="10886510" y="3403029"/>
                  <a:pt x="10886510" y="3423229"/>
                </a:cubicBezTo>
                <a:cubicBezTo>
                  <a:pt x="10886510" y="3443429"/>
                  <a:pt x="10870134" y="3459805"/>
                  <a:pt x="10849934" y="3459805"/>
                </a:cubicBezTo>
                <a:cubicBezTo>
                  <a:pt x="10829734" y="3459805"/>
                  <a:pt x="10813358" y="3443429"/>
                  <a:pt x="10813358" y="3423229"/>
                </a:cubicBezTo>
                <a:cubicBezTo>
                  <a:pt x="10813358" y="3403029"/>
                  <a:pt x="10829734" y="3386653"/>
                  <a:pt x="10849934" y="3386653"/>
                </a:cubicBezTo>
                <a:close/>
                <a:moveTo>
                  <a:pt x="10629253" y="3386653"/>
                </a:moveTo>
                <a:cubicBezTo>
                  <a:pt x="10649453" y="3386653"/>
                  <a:pt x="10665829" y="3403029"/>
                  <a:pt x="10665829" y="3423229"/>
                </a:cubicBezTo>
                <a:cubicBezTo>
                  <a:pt x="10665829" y="3443429"/>
                  <a:pt x="10649453" y="3459805"/>
                  <a:pt x="10629253" y="3459805"/>
                </a:cubicBezTo>
                <a:cubicBezTo>
                  <a:pt x="10609053" y="3459805"/>
                  <a:pt x="10592677" y="3443429"/>
                  <a:pt x="10592677" y="3423229"/>
                </a:cubicBezTo>
                <a:cubicBezTo>
                  <a:pt x="10592677" y="3403029"/>
                  <a:pt x="10609053" y="3386653"/>
                  <a:pt x="10629253" y="3386653"/>
                </a:cubicBezTo>
                <a:close/>
                <a:moveTo>
                  <a:pt x="10408572" y="3386653"/>
                </a:moveTo>
                <a:cubicBezTo>
                  <a:pt x="10428772" y="3386653"/>
                  <a:pt x="10445148" y="3403029"/>
                  <a:pt x="10445148" y="3423229"/>
                </a:cubicBezTo>
                <a:cubicBezTo>
                  <a:pt x="10445148" y="3443429"/>
                  <a:pt x="10428772" y="3459805"/>
                  <a:pt x="10408572" y="3459805"/>
                </a:cubicBezTo>
                <a:cubicBezTo>
                  <a:pt x="10388372" y="3459805"/>
                  <a:pt x="10371996" y="3443429"/>
                  <a:pt x="10371996" y="3423229"/>
                </a:cubicBezTo>
                <a:cubicBezTo>
                  <a:pt x="10371996" y="3403029"/>
                  <a:pt x="10388372" y="3386653"/>
                  <a:pt x="10408572" y="3386653"/>
                </a:cubicBezTo>
                <a:close/>
                <a:moveTo>
                  <a:pt x="10187891" y="3386653"/>
                </a:moveTo>
                <a:cubicBezTo>
                  <a:pt x="10208091" y="3386653"/>
                  <a:pt x="10224467" y="3403029"/>
                  <a:pt x="10224467" y="3423229"/>
                </a:cubicBezTo>
                <a:cubicBezTo>
                  <a:pt x="10224467" y="3443429"/>
                  <a:pt x="10208091" y="3459805"/>
                  <a:pt x="10187891" y="3459805"/>
                </a:cubicBezTo>
                <a:cubicBezTo>
                  <a:pt x="10167691" y="3459805"/>
                  <a:pt x="10151315" y="3443429"/>
                  <a:pt x="10151315" y="3423229"/>
                </a:cubicBezTo>
                <a:cubicBezTo>
                  <a:pt x="10151315" y="3403029"/>
                  <a:pt x="10167691" y="3386653"/>
                  <a:pt x="10187891" y="3386653"/>
                </a:cubicBezTo>
                <a:close/>
                <a:moveTo>
                  <a:pt x="9967210" y="3386653"/>
                </a:moveTo>
                <a:cubicBezTo>
                  <a:pt x="9987410" y="3386653"/>
                  <a:pt x="10003786" y="3403029"/>
                  <a:pt x="10003786" y="3423229"/>
                </a:cubicBezTo>
                <a:cubicBezTo>
                  <a:pt x="10003786" y="3443429"/>
                  <a:pt x="9987410" y="3459805"/>
                  <a:pt x="9967210" y="3459805"/>
                </a:cubicBezTo>
                <a:cubicBezTo>
                  <a:pt x="9947010" y="3459805"/>
                  <a:pt x="9930634" y="3443429"/>
                  <a:pt x="9930634" y="3423229"/>
                </a:cubicBezTo>
                <a:cubicBezTo>
                  <a:pt x="9930634" y="3403029"/>
                  <a:pt x="9947010" y="3386653"/>
                  <a:pt x="9967210" y="3386653"/>
                </a:cubicBezTo>
                <a:close/>
                <a:moveTo>
                  <a:pt x="9746529" y="3386653"/>
                </a:moveTo>
                <a:cubicBezTo>
                  <a:pt x="9766729" y="3386653"/>
                  <a:pt x="9783105" y="3403029"/>
                  <a:pt x="9783105" y="3423229"/>
                </a:cubicBezTo>
                <a:cubicBezTo>
                  <a:pt x="9783105" y="3443429"/>
                  <a:pt x="9766729" y="3459805"/>
                  <a:pt x="9746529" y="3459805"/>
                </a:cubicBezTo>
                <a:cubicBezTo>
                  <a:pt x="9726329" y="3459805"/>
                  <a:pt x="9709953" y="3443429"/>
                  <a:pt x="9709953" y="3423229"/>
                </a:cubicBezTo>
                <a:cubicBezTo>
                  <a:pt x="9709953" y="3403029"/>
                  <a:pt x="9726329" y="3386653"/>
                  <a:pt x="9746529" y="3386653"/>
                </a:cubicBezTo>
                <a:close/>
                <a:moveTo>
                  <a:pt x="9525848" y="3386653"/>
                </a:moveTo>
                <a:cubicBezTo>
                  <a:pt x="9546048" y="3386653"/>
                  <a:pt x="9562424" y="3403029"/>
                  <a:pt x="9562424" y="3423229"/>
                </a:cubicBezTo>
                <a:cubicBezTo>
                  <a:pt x="9562424" y="3443429"/>
                  <a:pt x="9546048" y="3459805"/>
                  <a:pt x="9525848" y="3459805"/>
                </a:cubicBezTo>
                <a:cubicBezTo>
                  <a:pt x="9505648" y="3459805"/>
                  <a:pt x="9489272" y="3443429"/>
                  <a:pt x="9489272" y="3423229"/>
                </a:cubicBezTo>
                <a:cubicBezTo>
                  <a:pt x="9489272" y="3403029"/>
                  <a:pt x="9505648" y="3386653"/>
                  <a:pt x="9525848" y="3386653"/>
                </a:cubicBezTo>
                <a:close/>
                <a:moveTo>
                  <a:pt x="9305167" y="3386653"/>
                </a:moveTo>
                <a:cubicBezTo>
                  <a:pt x="9325367" y="3386653"/>
                  <a:pt x="9341743" y="3403029"/>
                  <a:pt x="9341743" y="3423229"/>
                </a:cubicBezTo>
                <a:cubicBezTo>
                  <a:pt x="9341743" y="3443429"/>
                  <a:pt x="9325367" y="3459805"/>
                  <a:pt x="9305167" y="3459805"/>
                </a:cubicBezTo>
                <a:cubicBezTo>
                  <a:pt x="9284967" y="3459805"/>
                  <a:pt x="9268591" y="3443429"/>
                  <a:pt x="9268591" y="3423229"/>
                </a:cubicBezTo>
                <a:cubicBezTo>
                  <a:pt x="9268591" y="3403029"/>
                  <a:pt x="9284967" y="3386653"/>
                  <a:pt x="9305167" y="3386653"/>
                </a:cubicBezTo>
                <a:close/>
                <a:moveTo>
                  <a:pt x="9084486" y="3386653"/>
                </a:moveTo>
                <a:cubicBezTo>
                  <a:pt x="9104686" y="3386653"/>
                  <a:pt x="9121062" y="3403029"/>
                  <a:pt x="9121062" y="3423229"/>
                </a:cubicBezTo>
                <a:cubicBezTo>
                  <a:pt x="9121062" y="3443429"/>
                  <a:pt x="9104686" y="3459805"/>
                  <a:pt x="9084486" y="3459805"/>
                </a:cubicBezTo>
                <a:cubicBezTo>
                  <a:pt x="9064286" y="3459805"/>
                  <a:pt x="9047910" y="3443429"/>
                  <a:pt x="9047910" y="3423229"/>
                </a:cubicBezTo>
                <a:cubicBezTo>
                  <a:pt x="9047910" y="3403029"/>
                  <a:pt x="9064286" y="3386653"/>
                  <a:pt x="9084486" y="3386653"/>
                </a:cubicBezTo>
                <a:close/>
                <a:moveTo>
                  <a:pt x="8863805" y="3386653"/>
                </a:moveTo>
                <a:cubicBezTo>
                  <a:pt x="8884005" y="3386653"/>
                  <a:pt x="8900381" y="3403029"/>
                  <a:pt x="8900381" y="3423229"/>
                </a:cubicBezTo>
                <a:cubicBezTo>
                  <a:pt x="8900381" y="3443429"/>
                  <a:pt x="8884005" y="3459805"/>
                  <a:pt x="8863805" y="3459805"/>
                </a:cubicBezTo>
                <a:cubicBezTo>
                  <a:pt x="8843605" y="3459805"/>
                  <a:pt x="8827229" y="3443429"/>
                  <a:pt x="8827229" y="3423229"/>
                </a:cubicBezTo>
                <a:cubicBezTo>
                  <a:pt x="8827229" y="3403029"/>
                  <a:pt x="8843605" y="3386653"/>
                  <a:pt x="8863805" y="3386653"/>
                </a:cubicBezTo>
                <a:close/>
                <a:moveTo>
                  <a:pt x="8643124" y="3386653"/>
                </a:moveTo>
                <a:cubicBezTo>
                  <a:pt x="8663324" y="3386653"/>
                  <a:pt x="8679700" y="3403029"/>
                  <a:pt x="8679700" y="3423229"/>
                </a:cubicBezTo>
                <a:cubicBezTo>
                  <a:pt x="8679700" y="3443429"/>
                  <a:pt x="8663324" y="3459805"/>
                  <a:pt x="8643124" y="3459805"/>
                </a:cubicBezTo>
                <a:cubicBezTo>
                  <a:pt x="8622924" y="3459805"/>
                  <a:pt x="8606548" y="3443429"/>
                  <a:pt x="8606548" y="3423229"/>
                </a:cubicBezTo>
                <a:cubicBezTo>
                  <a:pt x="8606548" y="3403029"/>
                  <a:pt x="8622924" y="3386653"/>
                  <a:pt x="8643124" y="3386653"/>
                </a:cubicBezTo>
                <a:close/>
                <a:moveTo>
                  <a:pt x="8422443" y="3386653"/>
                </a:moveTo>
                <a:cubicBezTo>
                  <a:pt x="8442643" y="3386653"/>
                  <a:pt x="8459019" y="3403029"/>
                  <a:pt x="8459019" y="3423229"/>
                </a:cubicBezTo>
                <a:cubicBezTo>
                  <a:pt x="8459019" y="3443429"/>
                  <a:pt x="8442643" y="3459805"/>
                  <a:pt x="8422443" y="3459805"/>
                </a:cubicBezTo>
                <a:cubicBezTo>
                  <a:pt x="8402243" y="3459805"/>
                  <a:pt x="8385867" y="3443429"/>
                  <a:pt x="8385867" y="3423229"/>
                </a:cubicBezTo>
                <a:cubicBezTo>
                  <a:pt x="8385867" y="3403029"/>
                  <a:pt x="8402243" y="3386653"/>
                  <a:pt x="8422443" y="3386653"/>
                </a:cubicBezTo>
                <a:close/>
                <a:moveTo>
                  <a:pt x="8201762" y="3386653"/>
                </a:moveTo>
                <a:cubicBezTo>
                  <a:pt x="8221962" y="3386653"/>
                  <a:pt x="8238338" y="3403029"/>
                  <a:pt x="8238338" y="3423229"/>
                </a:cubicBezTo>
                <a:cubicBezTo>
                  <a:pt x="8238338" y="3443429"/>
                  <a:pt x="8221962" y="3459805"/>
                  <a:pt x="8201762" y="3459805"/>
                </a:cubicBezTo>
                <a:cubicBezTo>
                  <a:pt x="8181562" y="3459805"/>
                  <a:pt x="8165186" y="3443429"/>
                  <a:pt x="8165186" y="3423229"/>
                </a:cubicBezTo>
                <a:cubicBezTo>
                  <a:pt x="8165186" y="3403029"/>
                  <a:pt x="8181562" y="3386653"/>
                  <a:pt x="8201762" y="3386653"/>
                </a:cubicBezTo>
                <a:close/>
                <a:moveTo>
                  <a:pt x="7981081" y="3386653"/>
                </a:moveTo>
                <a:cubicBezTo>
                  <a:pt x="8001281" y="3386653"/>
                  <a:pt x="8017657" y="3403029"/>
                  <a:pt x="8017657" y="3423229"/>
                </a:cubicBezTo>
                <a:cubicBezTo>
                  <a:pt x="8017657" y="3443429"/>
                  <a:pt x="8001281" y="3459805"/>
                  <a:pt x="7981081" y="3459805"/>
                </a:cubicBezTo>
                <a:cubicBezTo>
                  <a:pt x="7960881" y="3459805"/>
                  <a:pt x="7944505" y="3443429"/>
                  <a:pt x="7944505" y="3423229"/>
                </a:cubicBezTo>
                <a:cubicBezTo>
                  <a:pt x="7944505" y="3403029"/>
                  <a:pt x="7960881" y="3386653"/>
                  <a:pt x="7981081" y="3386653"/>
                </a:cubicBezTo>
                <a:close/>
                <a:moveTo>
                  <a:pt x="7760400" y="3386653"/>
                </a:moveTo>
                <a:cubicBezTo>
                  <a:pt x="7780600" y="3386653"/>
                  <a:pt x="7796976" y="3403029"/>
                  <a:pt x="7796976" y="3423229"/>
                </a:cubicBezTo>
                <a:cubicBezTo>
                  <a:pt x="7796976" y="3443429"/>
                  <a:pt x="7780600" y="3459805"/>
                  <a:pt x="7760400" y="3459805"/>
                </a:cubicBezTo>
                <a:cubicBezTo>
                  <a:pt x="7740200" y="3459805"/>
                  <a:pt x="7723824" y="3443429"/>
                  <a:pt x="7723824" y="3423229"/>
                </a:cubicBezTo>
                <a:cubicBezTo>
                  <a:pt x="7723824" y="3403029"/>
                  <a:pt x="7740200" y="3386653"/>
                  <a:pt x="7760400" y="3386653"/>
                </a:cubicBezTo>
                <a:close/>
                <a:moveTo>
                  <a:pt x="7539719" y="3386653"/>
                </a:moveTo>
                <a:cubicBezTo>
                  <a:pt x="7559919" y="3386653"/>
                  <a:pt x="7576295" y="3403029"/>
                  <a:pt x="7576295" y="3423229"/>
                </a:cubicBezTo>
                <a:cubicBezTo>
                  <a:pt x="7576295" y="3443429"/>
                  <a:pt x="7559919" y="3459805"/>
                  <a:pt x="7539719" y="3459805"/>
                </a:cubicBezTo>
                <a:cubicBezTo>
                  <a:pt x="7519519" y="3459805"/>
                  <a:pt x="7503143" y="3443429"/>
                  <a:pt x="7503143" y="3423229"/>
                </a:cubicBezTo>
                <a:cubicBezTo>
                  <a:pt x="7503143" y="3403029"/>
                  <a:pt x="7519519" y="3386653"/>
                  <a:pt x="7539719" y="3386653"/>
                </a:cubicBezTo>
                <a:close/>
                <a:moveTo>
                  <a:pt x="7319038" y="3386653"/>
                </a:moveTo>
                <a:cubicBezTo>
                  <a:pt x="7339238" y="3386653"/>
                  <a:pt x="7355614" y="3403029"/>
                  <a:pt x="7355614" y="3423229"/>
                </a:cubicBezTo>
                <a:cubicBezTo>
                  <a:pt x="7355614" y="3443429"/>
                  <a:pt x="7339238" y="3459805"/>
                  <a:pt x="7319038" y="3459805"/>
                </a:cubicBezTo>
                <a:cubicBezTo>
                  <a:pt x="7298838" y="3459805"/>
                  <a:pt x="7282462" y="3443429"/>
                  <a:pt x="7282462" y="3423229"/>
                </a:cubicBezTo>
                <a:cubicBezTo>
                  <a:pt x="7282462" y="3403029"/>
                  <a:pt x="7298838" y="3386653"/>
                  <a:pt x="7319038" y="3386653"/>
                </a:cubicBezTo>
                <a:close/>
                <a:moveTo>
                  <a:pt x="7098357" y="3386653"/>
                </a:moveTo>
                <a:cubicBezTo>
                  <a:pt x="7118557" y="3386653"/>
                  <a:pt x="7134933" y="3403029"/>
                  <a:pt x="7134933" y="3423229"/>
                </a:cubicBezTo>
                <a:cubicBezTo>
                  <a:pt x="7134933" y="3443429"/>
                  <a:pt x="7118557" y="3459805"/>
                  <a:pt x="7098357" y="3459805"/>
                </a:cubicBezTo>
                <a:cubicBezTo>
                  <a:pt x="7078157" y="3459805"/>
                  <a:pt x="7061781" y="3443429"/>
                  <a:pt x="7061781" y="3423229"/>
                </a:cubicBezTo>
                <a:cubicBezTo>
                  <a:pt x="7061781" y="3403029"/>
                  <a:pt x="7078157" y="3386653"/>
                  <a:pt x="7098357" y="3386653"/>
                </a:cubicBezTo>
                <a:close/>
                <a:moveTo>
                  <a:pt x="6877676" y="3386653"/>
                </a:moveTo>
                <a:cubicBezTo>
                  <a:pt x="6897876" y="3386653"/>
                  <a:pt x="6914252" y="3403029"/>
                  <a:pt x="6914252" y="3423229"/>
                </a:cubicBezTo>
                <a:cubicBezTo>
                  <a:pt x="6914252" y="3443429"/>
                  <a:pt x="6897876" y="3459805"/>
                  <a:pt x="6877676" y="3459805"/>
                </a:cubicBezTo>
                <a:cubicBezTo>
                  <a:pt x="6857476" y="3459805"/>
                  <a:pt x="6841100" y="3443429"/>
                  <a:pt x="6841100" y="3423229"/>
                </a:cubicBezTo>
                <a:cubicBezTo>
                  <a:pt x="6841100" y="3403029"/>
                  <a:pt x="6857476" y="3386653"/>
                  <a:pt x="6877676" y="3386653"/>
                </a:cubicBezTo>
                <a:close/>
                <a:moveTo>
                  <a:pt x="6656995" y="3386653"/>
                </a:moveTo>
                <a:cubicBezTo>
                  <a:pt x="6677195" y="3386653"/>
                  <a:pt x="6693571" y="3403029"/>
                  <a:pt x="6693571" y="3423229"/>
                </a:cubicBezTo>
                <a:cubicBezTo>
                  <a:pt x="6693571" y="3443429"/>
                  <a:pt x="6677195" y="3459805"/>
                  <a:pt x="6656995" y="3459805"/>
                </a:cubicBezTo>
                <a:cubicBezTo>
                  <a:pt x="6636795" y="3459805"/>
                  <a:pt x="6620419" y="3443429"/>
                  <a:pt x="6620419" y="3423229"/>
                </a:cubicBezTo>
                <a:cubicBezTo>
                  <a:pt x="6620419" y="3403029"/>
                  <a:pt x="6636795" y="3386653"/>
                  <a:pt x="6656995" y="3386653"/>
                </a:cubicBezTo>
                <a:close/>
                <a:moveTo>
                  <a:pt x="6436314" y="3386653"/>
                </a:moveTo>
                <a:cubicBezTo>
                  <a:pt x="6456514" y="3386653"/>
                  <a:pt x="6472890" y="3403029"/>
                  <a:pt x="6472890" y="3423229"/>
                </a:cubicBezTo>
                <a:cubicBezTo>
                  <a:pt x="6472890" y="3443429"/>
                  <a:pt x="6456514" y="3459805"/>
                  <a:pt x="6436314" y="3459805"/>
                </a:cubicBezTo>
                <a:cubicBezTo>
                  <a:pt x="6416114" y="3459805"/>
                  <a:pt x="6399738" y="3443429"/>
                  <a:pt x="6399738" y="3423229"/>
                </a:cubicBezTo>
                <a:cubicBezTo>
                  <a:pt x="6399738" y="3403029"/>
                  <a:pt x="6416114" y="3386653"/>
                  <a:pt x="6436314" y="3386653"/>
                </a:cubicBezTo>
                <a:close/>
                <a:moveTo>
                  <a:pt x="6215633" y="3386653"/>
                </a:moveTo>
                <a:cubicBezTo>
                  <a:pt x="6235833" y="3386653"/>
                  <a:pt x="6252209" y="3403029"/>
                  <a:pt x="6252209" y="3423229"/>
                </a:cubicBezTo>
                <a:cubicBezTo>
                  <a:pt x="6252209" y="3443429"/>
                  <a:pt x="6235833" y="3459805"/>
                  <a:pt x="6215633" y="3459805"/>
                </a:cubicBezTo>
                <a:cubicBezTo>
                  <a:pt x="6195433" y="3459805"/>
                  <a:pt x="6179057" y="3443429"/>
                  <a:pt x="6179057" y="3423229"/>
                </a:cubicBezTo>
                <a:cubicBezTo>
                  <a:pt x="6179057" y="3403029"/>
                  <a:pt x="6195433" y="3386653"/>
                  <a:pt x="6215633" y="3386653"/>
                </a:cubicBezTo>
                <a:close/>
                <a:moveTo>
                  <a:pt x="5994952" y="3386653"/>
                </a:moveTo>
                <a:cubicBezTo>
                  <a:pt x="6015152" y="3386653"/>
                  <a:pt x="6031528" y="3403029"/>
                  <a:pt x="6031528" y="3423229"/>
                </a:cubicBezTo>
                <a:cubicBezTo>
                  <a:pt x="6031528" y="3443429"/>
                  <a:pt x="6015152" y="3459805"/>
                  <a:pt x="5994952" y="3459805"/>
                </a:cubicBezTo>
                <a:cubicBezTo>
                  <a:pt x="5974752" y="3459805"/>
                  <a:pt x="5958376" y="3443429"/>
                  <a:pt x="5958376" y="3423229"/>
                </a:cubicBezTo>
                <a:cubicBezTo>
                  <a:pt x="5958376" y="3403029"/>
                  <a:pt x="5974752" y="3386653"/>
                  <a:pt x="5994952" y="3386653"/>
                </a:cubicBezTo>
                <a:close/>
                <a:moveTo>
                  <a:pt x="5774272" y="3386653"/>
                </a:moveTo>
                <a:cubicBezTo>
                  <a:pt x="5794472" y="3386653"/>
                  <a:pt x="5810848" y="3403029"/>
                  <a:pt x="5810848" y="3423229"/>
                </a:cubicBezTo>
                <a:cubicBezTo>
                  <a:pt x="5810848" y="3443429"/>
                  <a:pt x="5794472" y="3459805"/>
                  <a:pt x="5774272" y="3459805"/>
                </a:cubicBezTo>
                <a:cubicBezTo>
                  <a:pt x="5754073" y="3459805"/>
                  <a:pt x="5737697" y="3443429"/>
                  <a:pt x="5737697" y="3423229"/>
                </a:cubicBezTo>
                <a:cubicBezTo>
                  <a:pt x="5737697" y="3403029"/>
                  <a:pt x="5754073" y="3386653"/>
                  <a:pt x="5774272" y="3386653"/>
                </a:cubicBezTo>
                <a:close/>
                <a:moveTo>
                  <a:pt x="5553593" y="3386653"/>
                </a:moveTo>
                <a:cubicBezTo>
                  <a:pt x="5573793" y="3386653"/>
                  <a:pt x="5590169" y="3403029"/>
                  <a:pt x="5590169" y="3423229"/>
                </a:cubicBezTo>
                <a:cubicBezTo>
                  <a:pt x="5590169" y="3443429"/>
                  <a:pt x="5573793" y="3459805"/>
                  <a:pt x="5553593" y="3459805"/>
                </a:cubicBezTo>
                <a:cubicBezTo>
                  <a:pt x="5533393" y="3459805"/>
                  <a:pt x="5517018" y="3443429"/>
                  <a:pt x="5517018" y="3423229"/>
                </a:cubicBezTo>
                <a:cubicBezTo>
                  <a:pt x="5517018" y="3403029"/>
                  <a:pt x="5533393" y="3386653"/>
                  <a:pt x="5553593" y="3386653"/>
                </a:cubicBezTo>
                <a:close/>
                <a:moveTo>
                  <a:pt x="5332913" y="3386653"/>
                </a:moveTo>
                <a:cubicBezTo>
                  <a:pt x="5353113" y="3386653"/>
                  <a:pt x="5369490" y="3403029"/>
                  <a:pt x="5369490" y="3423229"/>
                </a:cubicBezTo>
                <a:cubicBezTo>
                  <a:pt x="5369490" y="3443429"/>
                  <a:pt x="5353113" y="3459805"/>
                  <a:pt x="5332913" y="3459805"/>
                </a:cubicBezTo>
                <a:cubicBezTo>
                  <a:pt x="5312714" y="3459805"/>
                  <a:pt x="5296337" y="3443429"/>
                  <a:pt x="5296337" y="3423229"/>
                </a:cubicBezTo>
                <a:cubicBezTo>
                  <a:pt x="5296337" y="3403029"/>
                  <a:pt x="5312714" y="3386653"/>
                  <a:pt x="5332913" y="3386653"/>
                </a:cubicBezTo>
                <a:close/>
                <a:moveTo>
                  <a:pt x="5112230" y="3386653"/>
                </a:moveTo>
                <a:cubicBezTo>
                  <a:pt x="5132433" y="3386653"/>
                  <a:pt x="5148807" y="3403029"/>
                  <a:pt x="5148807" y="3423229"/>
                </a:cubicBezTo>
                <a:cubicBezTo>
                  <a:pt x="5148807" y="3443429"/>
                  <a:pt x="5132433" y="3459805"/>
                  <a:pt x="5112230" y="3459805"/>
                </a:cubicBezTo>
                <a:cubicBezTo>
                  <a:pt x="5092030" y="3459805"/>
                  <a:pt x="5075655" y="3443429"/>
                  <a:pt x="5075655" y="3423229"/>
                </a:cubicBezTo>
                <a:cubicBezTo>
                  <a:pt x="5075655" y="3403029"/>
                  <a:pt x="5092030" y="3386653"/>
                  <a:pt x="5112230" y="3386653"/>
                </a:cubicBezTo>
                <a:close/>
                <a:moveTo>
                  <a:pt x="4891552" y="3386653"/>
                </a:moveTo>
                <a:cubicBezTo>
                  <a:pt x="4911751" y="3386653"/>
                  <a:pt x="4928127" y="3403029"/>
                  <a:pt x="4928127" y="3423229"/>
                </a:cubicBezTo>
                <a:cubicBezTo>
                  <a:pt x="4928127" y="3443429"/>
                  <a:pt x="4911751" y="3459805"/>
                  <a:pt x="4891552" y="3459805"/>
                </a:cubicBezTo>
                <a:cubicBezTo>
                  <a:pt x="4871352" y="3459805"/>
                  <a:pt x="4854975" y="3443429"/>
                  <a:pt x="4854975" y="3423229"/>
                </a:cubicBezTo>
                <a:cubicBezTo>
                  <a:pt x="4854975" y="3403029"/>
                  <a:pt x="4871352" y="3386653"/>
                  <a:pt x="4891552" y="3386653"/>
                </a:cubicBezTo>
                <a:close/>
                <a:moveTo>
                  <a:pt x="4670871" y="3386653"/>
                </a:moveTo>
                <a:cubicBezTo>
                  <a:pt x="4691070" y="3386653"/>
                  <a:pt x="4707447" y="3403029"/>
                  <a:pt x="4707447" y="3423229"/>
                </a:cubicBezTo>
                <a:cubicBezTo>
                  <a:pt x="4707447" y="3443429"/>
                  <a:pt x="4691070" y="3459805"/>
                  <a:pt x="4670871" y="3459805"/>
                </a:cubicBezTo>
                <a:cubicBezTo>
                  <a:pt x="4650672" y="3459805"/>
                  <a:pt x="4634295" y="3443429"/>
                  <a:pt x="4634295" y="3423229"/>
                </a:cubicBezTo>
                <a:cubicBezTo>
                  <a:pt x="4634295" y="3403029"/>
                  <a:pt x="4650672" y="3386653"/>
                  <a:pt x="4670871" y="3386653"/>
                </a:cubicBezTo>
                <a:close/>
                <a:moveTo>
                  <a:pt x="4450188" y="3386653"/>
                </a:moveTo>
                <a:cubicBezTo>
                  <a:pt x="4470390" y="3386653"/>
                  <a:pt x="4486764" y="3403029"/>
                  <a:pt x="4486764" y="3423229"/>
                </a:cubicBezTo>
                <a:cubicBezTo>
                  <a:pt x="4486764" y="3443429"/>
                  <a:pt x="4470390" y="3459805"/>
                  <a:pt x="4450188" y="3459805"/>
                </a:cubicBezTo>
                <a:cubicBezTo>
                  <a:pt x="4429988" y="3459805"/>
                  <a:pt x="4413613" y="3443429"/>
                  <a:pt x="4413613" y="3423229"/>
                </a:cubicBezTo>
                <a:cubicBezTo>
                  <a:pt x="4413613" y="3403029"/>
                  <a:pt x="4429988" y="3386653"/>
                  <a:pt x="4450188" y="3386653"/>
                </a:cubicBezTo>
                <a:close/>
                <a:moveTo>
                  <a:pt x="4229507" y="3386653"/>
                </a:moveTo>
                <a:cubicBezTo>
                  <a:pt x="4249708" y="3386653"/>
                  <a:pt x="4266084" y="3403029"/>
                  <a:pt x="4266084" y="3423229"/>
                </a:cubicBezTo>
                <a:cubicBezTo>
                  <a:pt x="4266084" y="3443429"/>
                  <a:pt x="4249708" y="3459805"/>
                  <a:pt x="4229507" y="3459805"/>
                </a:cubicBezTo>
                <a:cubicBezTo>
                  <a:pt x="4209307" y="3459805"/>
                  <a:pt x="4192931" y="3443429"/>
                  <a:pt x="4192931" y="3423229"/>
                </a:cubicBezTo>
                <a:cubicBezTo>
                  <a:pt x="4192931" y="3403029"/>
                  <a:pt x="4209307" y="3386653"/>
                  <a:pt x="4229507" y="3386653"/>
                </a:cubicBezTo>
                <a:close/>
                <a:moveTo>
                  <a:pt x="4008847" y="3386653"/>
                </a:moveTo>
                <a:cubicBezTo>
                  <a:pt x="4029045" y="3386653"/>
                  <a:pt x="4045426" y="3403029"/>
                  <a:pt x="4045426" y="3423229"/>
                </a:cubicBezTo>
                <a:cubicBezTo>
                  <a:pt x="4045426" y="3443429"/>
                  <a:pt x="4029045" y="3459805"/>
                  <a:pt x="4008847" y="3459805"/>
                </a:cubicBezTo>
                <a:cubicBezTo>
                  <a:pt x="3988642" y="3459805"/>
                  <a:pt x="3972267" y="3443429"/>
                  <a:pt x="3972267" y="3423229"/>
                </a:cubicBezTo>
                <a:cubicBezTo>
                  <a:pt x="3972267" y="3403029"/>
                  <a:pt x="3988642" y="3386653"/>
                  <a:pt x="4008847" y="3386653"/>
                </a:cubicBezTo>
                <a:close/>
                <a:moveTo>
                  <a:pt x="3788165" y="3386653"/>
                </a:moveTo>
                <a:cubicBezTo>
                  <a:pt x="3808367" y="3386653"/>
                  <a:pt x="3824738" y="3403029"/>
                  <a:pt x="3824738" y="3423229"/>
                </a:cubicBezTo>
                <a:cubicBezTo>
                  <a:pt x="3824738" y="3443429"/>
                  <a:pt x="3808367" y="3459805"/>
                  <a:pt x="3788165" y="3459805"/>
                </a:cubicBezTo>
                <a:cubicBezTo>
                  <a:pt x="3767965" y="3459805"/>
                  <a:pt x="3751588" y="3443429"/>
                  <a:pt x="3751588" y="3423229"/>
                </a:cubicBezTo>
                <a:cubicBezTo>
                  <a:pt x="3751588" y="3403029"/>
                  <a:pt x="3767965" y="3386653"/>
                  <a:pt x="3788165" y="3386653"/>
                </a:cubicBezTo>
                <a:close/>
                <a:moveTo>
                  <a:pt x="3567479" y="3386653"/>
                </a:moveTo>
                <a:cubicBezTo>
                  <a:pt x="3587675" y="3386653"/>
                  <a:pt x="3604051" y="3403029"/>
                  <a:pt x="3604051" y="3423229"/>
                </a:cubicBezTo>
                <a:cubicBezTo>
                  <a:pt x="3604051" y="3443429"/>
                  <a:pt x="3587675" y="3459805"/>
                  <a:pt x="3567479" y="3459805"/>
                </a:cubicBezTo>
                <a:cubicBezTo>
                  <a:pt x="3547276" y="3459805"/>
                  <a:pt x="3530908" y="3443429"/>
                  <a:pt x="3530908" y="3423229"/>
                </a:cubicBezTo>
                <a:cubicBezTo>
                  <a:pt x="3530908" y="3403029"/>
                  <a:pt x="3547276" y="3386653"/>
                  <a:pt x="3567479" y="3386653"/>
                </a:cubicBezTo>
                <a:close/>
                <a:moveTo>
                  <a:pt x="3346801" y="3386653"/>
                </a:moveTo>
                <a:cubicBezTo>
                  <a:pt x="3367001" y="3386653"/>
                  <a:pt x="3383375" y="3403029"/>
                  <a:pt x="3383375" y="3423229"/>
                </a:cubicBezTo>
                <a:cubicBezTo>
                  <a:pt x="3383375" y="3443429"/>
                  <a:pt x="3367001" y="3459805"/>
                  <a:pt x="3346801" y="3459805"/>
                </a:cubicBezTo>
                <a:cubicBezTo>
                  <a:pt x="3326603" y="3459805"/>
                  <a:pt x="3310228" y="3443429"/>
                  <a:pt x="3310228" y="3423229"/>
                </a:cubicBezTo>
                <a:cubicBezTo>
                  <a:pt x="3310228" y="3403029"/>
                  <a:pt x="3326603" y="3386653"/>
                  <a:pt x="3346801" y="3386653"/>
                </a:cubicBezTo>
                <a:close/>
                <a:moveTo>
                  <a:pt x="3126126" y="3386653"/>
                </a:moveTo>
                <a:cubicBezTo>
                  <a:pt x="3146320" y="3386653"/>
                  <a:pt x="3162696" y="3403029"/>
                  <a:pt x="3162696" y="3423229"/>
                </a:cubicBezTo>
                <a:cubicBezTo>
                  <a:pt x="3162696" y="3443429"/>
                  <a:pt x="3146320" y="3459805"/>
                  <a:pt x="3126126" y="3459805"/>
                </a:cubicBezTo>
                <a:cubicBezTo>
                  <a:pt x="3105923" y="3459805"/>
                  <a:pt x="3089541" y="3443429"/>
                  <a:pt x="3089541" y="3423229"/>
                </a:cubicBezTo>
                <a:cubicBezTo>
                  <a:pt x="3089541" y="3403029"/>
                  <a:pt x="3105923" y="3386653"/>
                  <a:pt x="3126126" y="3386653"/>
                </a:cubicBezTo>
                <a:close/>
                <a:moveTo>
                  <a:pt x="2905436" y="3386653"/>
                </a:moveTo>
                <a:cubicBezTo>
                  <a:pt x="2925637" y="3386653"/>
                  <a:pt x="2942013" y="3403029"/>
                  <a:pt x="2942013" y="3423229"/>
                </a:cubicBezTo>
                <a:cubicBezTo>
                  <a:pt x="2942013" y="3443429"/>
                  <a:pt x="2925637" y="3459805"/>
                  <a:pt x="2905436" y="3459805"/>
                </a:cubicBezTo>
                <a:cubicBezTo>
                  <a:pt x="2885243" y="3459805"/>
                  <a:pt x="2868866" y="3443429"/>
                  <a:pt x="2868866" y="3423229"/>
                </a:cubicBezTo>
                <a:cubicBezTo>
                  <a:pt x="2868866" y="3403029"/>
                  <a:pt x="2885243" y="3386653"/>
                  <a:pt x="2905436" y="3386653"/>
                </a:cubicBezTo>
                <a:close/>
                <a:moveTo>
                  <a:pt x="2684758" y="3386653"/>
                </a:moveTo>
                <a:cubicBezTo>
                  <a:pt x="2704958" y="3386653"/>
                  <a:pt x="2721329" y="3403029"/>
                  <a:pt x="2721329" y="3423229"/>
                </a:cubicBezTo>
                <a:cubicBezTo>
                  <a:pt x="2721329" y="3443429"/>
                  <a:pt x="2704958" y="3459805"/>
                  <a:pt x="2684758" y="3459805"/>
                </a:cubicBezTo>
                <a:cubicBezTo>
                  <a:pt x="2664554" y="3459805"/>
                  <a:pt x="2648177" y="3443429"/>
                  <a:pt x="2648177" y="3423229"/>
                </a:cubicBezTo>
                <a:cubicBezTo>
                  <a:pt x="2648177" y="3403029"/>
                  <a:pt x="2664554" y="3386653"/>
                  <a:pt x="2684758" y="3386653"/>
                </a:cubicBezTo>
                <a:close/>
                <a:moveTo>
                  <a:pt x="2464071" y="3386653"/>
                </a:moveTo>
                <a:cubicBezTo>
                  <a:pt x="2484272" y="3386653"/>
                  <a:pt x="2500650" y="3403029"/>
                  <a:pt x="2500650" y="3423229"/>
                </a:cubicBezTo>
                <a:cubicBezTo>
                  <a:pt x="2500650" y="3443429"/>
                  <a:pt x="2484272" y="3459805"/>
                  <a:pt x="2464071" y="3459805"/>
                </a:cubicBezTo>
                <a:cubicBezTo>
                  <a:pt x="2443875" y="3459805"/>
                  <a:pt x="2427500" y="3443429"/>
                  <a:pt x="2427500" y="3423229"/>
                </a:cubicBezTo>
                <a:cubicBezTo>
                  <a:pt x="2427500" y="3403029"/>
                  <a:pt x="2443875" y="3386653"/>
                  <a:pt x="2464071" y="3386653"/>
                </a:cubicBezTo>
                <a:close/>
                <a:moveTo>
                  <a:pt x="2243393" y="3386653"/>
                </a:moveTo>
                <a:cubicBezTo>
                  <a:pt x="2263591" y="3386653"/>
                  <a:pt x="2279972" y="3403029"/>
                  <a:pt x="2279972" y="3423229"/>
                </a:cubicBezTo>
                <a:cubicBezTo>
                  <a:pt x="2279972" y="3443429"/>
                  <a:pt x="2263591" y="3459805"/>
                  <a:pt x="2243393" y="3459805"/>
                </a:cubicBezTo>
                <a:cubicBezTo>
                  <a:pt x="2223191" y="3459805"/>
                  <a:pt x="2206817" y="3443429"/>
                  <a:pt x="2206817" y="3423229"/>
                </a:cubicBezTo>
                <a:cubicBezTo>
                  <a:pt x="2206817" y="3403029"/>
                  <a:pt x="2223191" y="3386653"/>
                  <a:pt x="2243393" y="3386653"/>
                </a:cubicBezTo>
                <a:close/>
                <a:moveTo>
                  <a:pt x="2022713" y="3386653"/>
                </a:moveTo>
                <a:cubicBezTo>
                  <a:pt x="2042913" y="3386653"/>
                  <a:pt x="2059288" y="3403029"/>
                  <a:pt x="2059288" y="3423229"/>
                </a:cubicBezTo>
                <a:cubicBezTo>
                  <a:pt x="2059288" y="3443429"/>
                  <a:pt x="2042913" y="3459805"/>
                  <a:pt x="2022713" y="3459805"/>
                </a:cubicBezTo>
                <a:cubicBezTo>
                  <a:pt x="2002514" y="3459805"/>
                  <a:pt x="1986178" y="3443429"/>
                  <a:pt x="1986178" y="3423229"/>
                </a:cubicBezTo>
                <a:cubicBezTo>
                  <a:pt x="1986178" y="3403029"/>
                  <a:pt x="2002514" y="3386653"/>
                  <a:pt x="2022713" y="3386653"/>
                </a:cubicBezTo>
                <a:close/>
                <a:moveTo>
                  <a:pt x="1802068" y="3386653"/>
                </a:moveTo>
                <a:cubicBezTo>
                  <a:pt x="1822268" y="3386653"/>
                  <a:pt x="1838644" y="3403029"/>
                  <a:pt x="1838644" y="3423229"/>
                </a:cubicBezTo>
                <a:cubicBezTo>
                  <a:pt x="1838644" y="3443429"/>
                  <a:pt x="1822268" y="3459805"/>
                  <a:pt x="1802068" y="3459805"/>
                </a:cubicBezTo>
                <a:cubicBezTo>
                  <a:pt x="1781868" y="3459805"/>
                  <a:pt x="1765492" y="3443429"/>
                  <a:pt x="1765492" y="3423229"/>
                </a:cubicBezTo>
                <a:cubicBezTo>
                  <a:pt x="1765492" y="3403029"/>
                  <a:pt x="1781868" y="3386653"/>
                  <a:pt x="1802068" y="3386653"/>
                </a:cubicBezTo>
                <a:close/>
                <a:moveTo>
                  <a:pt x="1581382" y="3386653"/>
                </a:moveTo>
                <a:cubicBezTo>
                  <a:pt x="1601582" y="3386653"/>
                  <a:pt x="1617958" y="3403029"/>
                  <a:pt x="1617958" y="3423229"/>
                </a:cubicBezTo>
                <a:cubicBezTo>
                  <a:pt x="1617958" y="3443429"/>
                  <a:pt x="1601582" y="3459805"/>
                  <a:pt x="1581382" y="3459805"/>
                </a:cubicBezTo>
                <a:cubicBezTo>
                  <a:pt x="1561182" y="3459805"/>
                  <a:pt x="1544806" y="3443429"/>
                  <a:pt x="1544806" y="3423229"/>
                </a:cubicBezTo>
                <a:cubicBezTo>
                  <a:pt x="1544806" y="3403029"/>
                  <a:pt x="1561182" y="3386653"/>
                  <a:pt x="1581382" y="3386653"/>
                </a:cubicBezTo>
                <a:close/>
                <a:moveTo>
                  <a:pt x="1360696" y="3386653"/>
                </a:moveTo>
                <a:cubicBezTo>
                  <a:pt x="1380896" y="3386653"/>
                  <a:pt x="1397272" y="3403029"/>
                  <a:pt x="1397272" y="3423229"/>
                </a:cubicBezTo>
                <a:cubicBezTo>
                  <a:pt x="1397272" y="3443429"/>
                  <a:pt x="1380896" y="3459805"/>
                  <a:pt x="1360696" y="3459805"/>
                </a:cubicBezTo>
                <a:cubicBezTo>
                  <a:pt x="1340496" y="3459805"/>
                  <a:pt x="1324120" y="3443429"/>
                  <a:pt x="1324120" y="3423229"/>
                </a:cubicBezTo>
                <a:cubicBezTo>
                  <a:pt x="1324120" y="3403029"/>
                  <a:pt x="1340496" y="3386653"/>
                  <a:pt x="1360696" y="3386653"/>
                </a:cubicBezTo>
                <a:close/>
                <a:moveTo>
                  <a:pt x="1140010" y="3386653"/>
                </a:moveTo>
                <a:cubicBezTo>
                  <a:pt x="1160210" y="3386653"/>
                  <a:pt x="1176586" y="3403029"/>
                  <a:pt x="1176586" y="3423229"/>
                </a:cubicBezTo>
                <a:cubicBezTo>
                  <a:pt x="1176586" y="3443429"/>
                  <a:pt x="1160210" y="3459805"/>
                  <a:pt x="1140010" y="3459805"/>
                </a:cubicBezTo>
                <a:cubicBezTo>
                  <a:pt x="1119810" y="3459805"/>
                  <a:pt x="1103434" y="3443429"/>
                  <a:pt x="1103434" y="3423229"/>
                </a:cubicBezTo>
                <a:cubicBezTo>
                  <a:pt x="1103434" y="3403029"/>
                  <a:pt x="1119810" y="3386653"/>
                  <a:pt x="1140010" y="3386653"/>
                </a:cubicBezTo>
                <a:close/>
                <a:moveTo>
                  <a:pt x="919324" y="3386653"/>
                </a:moveTo>
                <a:cubicBezTo>
                  <a:pt x="939524" y="3386653"/>
                  <a:pt x="955900" y="3403029"/>
                  <a:pt x="955900" y="3423229"/>
                </a:cubicBezTo>
                <a:cubicBezTo>
                  <a:pt x="955900" y="3443429"/>
                  <a:pt x="939524" y="3459805"/>
                  <a:pt x="919324" y="3459805"/>
                </a:cubicBezTo>
                <a:cubicBezTo>
                  <a:pt x="899124" y="3459805"/>
                  <a:pt x="882748" y="3443429"/>
                  <a:pt x="882748" y="3423229"/>
                </a:cubicBezTo>
                <a:cubicBezTo>
                  <a:pt x="882748" y="3403029"/>
                  <a:pt x="899124" y="3386653"/>
                  <a:pt x="919324" y="3386653"/>
                </a:cubicBezTo>
                <a:close/>
                <a:moveTo>
                  <a:pt x="698638" y="3386653"/>
                </a:moveTo>
                <a:cubicBezTo>
                  <a:pt x="718838" y="3386653"/>
                  <a:pt x="735214" y="3403029"/>
                  <a:pt x="735214" y="3423229"/>
                </a:cubicBezTo>
                <a:cubicBezTo>
                  <a:pt x="735214" y="3443429"/>
                  <a:pt x="718838" y="3459805"/>
                  <a:pt x="698638" y="3459805"/>
                </a:cubicBezTo>
                <a:cubicBezTo>
                  <a:pt x="678438" y="3459805"/>
                  <a:pt x="662062" y="3443429"/>
                  <a:pt x="662062" y="3423229"/>
                </a:cubicBezTo>
                <a:cubicBezTo>
                  <a:pt x="662062" y="3403029"/>
                  <a:pt x="678438" y="3386653"/>
                  <a:pt x="698638" y="3386653"/>
                </a:cubicBezTo>
                <a:close/>
                <a:moveTo>
                  <a:pt x="477952" y="3386653"/>
                </a:moveTo>
                <a:cubicBezTo>
                  <a:pt x="498152" y="3386653"/>
                  <a:pt x="514528" y="3403029"/>
                  <a:pt x="514528" y="3423229"/>
                </a:cubicBezTo>
                <a:cubicBezTo>
                  <a:pt x="514528" y="3443429"/>
                  <a:pt x="498152" y="3459805"/>
                  <a:pt x="477952" y="3459805"/>
                </a:cubicBezTo>
                <a:cubicBezTo>
                  <a:pt x="457752" y="3459805"/>
                  <a:pt x="441376" y="3443429"/>
                  <a:pt x="441376" y="3423229"/>
                </a:cubicBezTo>
                <a:cubicBezTo>
                  <a:pt x="441376" y="3403029"/>
                  <a:pt x="457752" y="3386653"/>
                  <a:pt x="477952" y="3386653"/>
                </a:cubicBezTo>
                <a:close/>
                <a:moveTo>
                  <a:pt x="257265" y="3386653"/>
                </a:moveTo>
                <a:cubicBezTo>
                  <a:pt x="277465" y="3386653"/>
                  <a:pt x="293842" y="3403029"/>
                  <a:pt x="293842" y="3423229"/>
                </a:cubicBezTo>
                <a:cubicBezTo>
                  <a:pt x="293842" y="3443429"/>
                  <a:pt x="277465" y="3459805"/>
                  <a:pt x="257265" y="3459805"/>
                </a:cubicBezTo>
                <a:cubicBezTo>
                  <a:pt x="237065" y="3459805"/>
                  <a:pt x="220689" y="3443429"/>
                  <a:pt x="220689" y="3423229"/>
                </a:cubicBezTo>
                <a:cubicBezTo>
                  <a:pt x="220689" y="3403029"/>
                  <a:pt x="237065" y="3386653"/>
                  <a:pt x="257265" y="3386653"/>
                </a:cubicBezTo>
                <a:close/>
                <a:moveTo>
                  <a:pt x="36579" y="3386653"/>
                </a:moveTo>
                <a:cubicBezTo>
                  <a:pt x="56779" y="3386653"/>
                  <a:pt x="73155" y="3403029"/>
                  <a:pt x="73155" y="3423229"/>
                </a:cubicBezTo>
                <a:cubicBezTo>
                  <a:pt x="73155" y="3443429"/>
                  <a:pt x="56779" y="3459805"/>
                  <a:pt x="36579" y="3459805"/>
                </a:cubicBezTo>
                <a:cubicBezTo>
                  <a:pt x="16379" y="3459805"/>
                  <a:pt x="3" y="3443429"/>
                  <a:pt x="3" y="3423229"/>
                </a:cubicBezTo>
                <a:cubicBezTo>
                  <a:pt x="3" y="3403029"/>
                  <a:pt x="16379" y="3386653"/>
                  <a:pt x="36579" y="3386653"/>
                </a:cubicBezTo>
                <a:close/>
                <a:moveTo>
                  <a:pt x="11511977" y="3175223"/>
                </a:moveTo>
                <a:cubicBezTo>
                  <a:pt x="11532177" y="3175223"/>
                  <a:pt x="11548553" y="3191598"/>
                  <a:pt x="11548553" y="3211566"/>
                </a:cubicBezTo>
                <a:cubicBezTo>
                  <a:pt x="11548553" y="3231765"/>
                  <a:pt x="11532177" y="3248140"/>
                  <a:pt x="11511977" y="3248140"/>
                </a:cubicBezTo>
                <a:cubicBezTo>
                  <a:pt x="11491777" y="3248140"/>
                  <a:pt x="11475401" y="3231765"/>
                  <a:pt x="11475401" y="3211566"/>
                </a:cubicBezTo>
                <a:cubicBezTo>
                  <a:pt x="11475401" y="3191598"/>
                  <a:pt x="11491777" y="3175223"/>
                  <a:pt x="11511977" y="3175223"/>
                </a:cubicBezTo>
                <a:close/>
                <a:moveTo>
                  <a:pt x="11291296" y="3175219"/>
                </a:moveTo>
                <a:cubicBezTo>
                  <a:pt x="11311496" y="3175219"/>
                  <a:pt x="11327872" y="3191594"/>
                  <a:pt x="11327872" y="3211566"/>
                </a:cubicBezTo>
                <a:cubicBezTo>
                  <a:pt x="11327872" y="3231765"/>
                  <a:pt x="11311496" y="3248140"/>
                  <a:pt x="11291296" y="3248140"/>
                </a:cubicBezTo>
                <a:cubicBezTo>
                  <a:pt x="11271096" y="3248140"/>
                  <a:pt x="11254720" y="3231765"/>
                  <a:pt x="11254720" y="3211566"/>
                </a:cubicBezTo>
                <a:cubicBezTo>
                  <a:pt x="11254720" y="3191594"/>
                  <a:pt x="11271096" y="3175219"/>
                  <a:pt x="11291296" y="3175219"/>
                </a:cubicBezTo>
                <a:close/>
                <a:moveTo>
                  <a:pt x="11070615" y="3175214"/>
                </a:moveTo>
                <a:cubicBezTo>
                  <a:pt x="11090815" y="3175214"/>
                  <a:pt x="11107191" y="3191589"/>
                  <a:pt x="11107191" y="3211566"/>
                </a:cubicBezTo>
                <a:cubicBezTo>
                  <a:pt x="11107191" y="3231765"/>
                  <a:pt x="11090815" y="3248140"/>
                  <a:pt x="11070615" y="3248140"/>
                </a:cubicBezTo>
                <a:cubicBezTo>
                  <a:pt x="11050415" y="3248140"/>
                  <a:pt x="11034039" y="3231765"/>
                  <a:pt x="11034039" y="3211566"/>
                </a:cubicBezTo>
                <a:cubicBezTo>
                  <a:pt x="11034039" y="3191589"/>
                  <a:pt x="11050415" y="3175214"/>
                  <a:pt x="11070615" y="3175214"/>
                </a:cubicBezTo>
                <a:close/>
                <a:moveTo>
                  <a:pt x="10849934" y="3175210"/>
                </a:moveTo>
                <a:cubicBezTo>
                  <a:pt x="10870134" y="3175210"/>
                  <a:pt x="10886510" y="3191585"/>
                  <a:pt x="10886510" y="3211566"/>
                </a:cubicBezTo>
                <a:cubicBezTo>
                  <a:pt x="10886510" y="3231765"/>
                  <a:pt x="10870134" y="3248140"/>
                  <a:pt x="10849934" y="3248140"/>
                </a:cubicBezTo>
                <a:cubicBezTo>
                  <a:pt x="10829734" y="3248140"/>
                  <a:pt x="10813358" y="3231765"/>
                  <a:pt x="10813358" y="3211566"/>
                </a:cubicBezTo>
                <a:cubicBezTo>
                  <a:pt x="10813358" y="3191585"/>
                  <a:pt x="10829734" y="3175210"/>
                  <a:pt x="10849934" y="3175210"/>
                </a:cubicBezTo>
                <a:close/>
                <a:moveTo>
                  <a:pt x="10629253" y="3175205"/>
                </a:moveTo>
                <a:cubicBezTo>
                  <a:pt x="10649453" y="3175205"/>
                  <a:pt x="10665829" y="3191581"/>
                  <a:pt x="10665829" y="3211566"/>
                </a:cubicBezTo>
                <a:cubicBezTo>
                  <a:pt x="10665829" y="3231765"/>
                  <a:pt x="10649453" y="3248140"/>
                  <a:pt x="10629253" y="3248140"/>
                </a:cubicBezTo>
                <a:cubicBezTo>
                  <a:pt x="10609053" y="3248140"/>
                  <a:pt x="10592677" y="3231765"/>
                  <a:pt x="10592677" y="3211566"/>
                </a:cubicBezTo>
                <a:cubicBezTo>
                  <a:pt x="10592677" y="3191581"/>
                  <a:pt x="10609053" y="3175205"/>
                  <a:pt x="10629253" y="3175205"/>
                </a:cubicBezTo>
                <a:close/>
                <a:moveTo>
                  <a:pt x="10408572" y="3175201"/>
                </a:moveTo>
                <a:cubicBezTo>
                  <a:pt x="10428772" y="3175201"/>
                  <a:pt x="10445148" y="3191576"/>
                  <a:pt x="10445148" y="3211566"/>
                </a:cubicBezTo>
                <a:cubicBezTo>
                  <a:pt x="10445148" y="3231765"/>
                  <a:pt x="10428772" y="3248140"/>
                  <a:pt x="10408572" y="3248140"/>
                </a:cubicBezTo>
                <a:cubicBezTo>
                  <a:pt x="10388372" y="3248140"/>
                  <a:pt x="10371996" y="3231765"/>
                  <a:pt x="10371996" y="3211566"/>
                </a:cubicBezTo>
                <a:cubicBezTo>
                  <a:pt x="10371996" y="3191576"/>
                  <a:pt x="10388372" y="3175201"/>
                  <a:pt x="10408572" y="3175201"/>
                </a:cubicBezTo>
                <a:close/>
                <a:moveTo>
                  <a:pt x="10187891" y="3175197"/>
                </a:moveTo>
                <a:cubicBezTo>
                  <a:pt x="10208091" y="3175197"/>
                  <a:pt x="10224467" y="3191572"/>
                  <a:pt x="10224467" y="3211566"/>
                </a:cubicBezTo>
                <a:cubicBezTo>
                  <a:pt x="10224467" y="3231765"/>
                  <a:pt x="10208091" y="3248140"/>
                  <a:pt x="10187891" y="3248140"/>
                </a:cubicBezTo>
                <a:cubicBezTo>
                  <a:pt x="10167691" y="3248140"/>
                  <a:pt x="10151315" y="3231765"/>
                  <a:pt x="10151315" y="3211566"/>
                </a:cubicBezTo>
                <a:cubicBezTo>
                  <a:pt x="10151315" y="3191572"/>
                  <a:pt x="10167691" y="3175197"/>
                  <a:pt x="10187891" y="3175197"/>
                </a:cubicBezTo>
                <a:close/>
                <a:moveTo>
                  <a:pt x="9967210" y="3175192"/>
                </a:moveTo>
                <a:cubicBezTo>
                  <a:pt x="9987410" y="3175192"/>
                  <a:pt x="10003786" y="3191568"/>
                  <a:pt x="10003786" y="3211566"/>
                </a:cubicBezTo>
                <a:cubicBezTo>
                  <a:pt x="10003786" y="3231765"/>
                  <a:pt x="9987410" y="3248140"/>
                  <a:pt x="9967210" y="3248140"/>
                </a:cubicBezTo>
                <a:cubicBezTo>
                  <a:pt x="9947010" y="3248140"/>
                  <a:pt x="9930634" y="3231765"/>
                  <a:pt x="9930634" y="3211566"/>
                </a:cubicBezTo>
                <a:cubicBezTo>
                  <a:pt x="9930634" y="3191568"/>
                  <a:pt x="9947010" y="3175192"/>
                  <a:pt x="9967210" y="3175192"/>
                </a:cubicBezTo>
                <a:close/>
                <a:moveTo>
                  <a:pt x="9746529" y="3175188"/>
                </a:moveTo>
                <a:cubicBezTo>
                  <a:pt x="9766729" y="3175188"/>
                  <a:pt x="9783105" y="3191563"/>
                  <a:pt x="9783105" y="3211566"/>
                </a:cubicBezTo>
                <a:cubicBezTo>
                  <a:pt x="9783105" y="3231765"/>
                  <a:pt x="9766729" y="3248140"/>
                  <a:pt x="9746529" y="3248140"/>
                </a:cubicBezTo>
                <a:cubicBezTo>
                  <a:pt x="9726329" y="3248140"/>
                  <a:pt x="9709953" y="3231765"/>
                  <a:pt x="9709953" y="3211566"/>
                </a:cubicBezTo>
                <a:cubicBezTo>
                  <a:pt x="9709953" y="3191563"/>
                  <a:pt x="9726329" y="3175188"/>
                  <a:pt x="9746529" y="3175188"/>
                </a:cubicBezTo>
                <a:close/>
                <a:moveTo>
                  <a:pt x="9525848" y="3175184"/>
                </a:moveTo>
                <a:cubicBezTo>
                  <a:pt x="9546048" y="3175184"/>
                  <a:pt x="9562424" y="3191559"/>
                  <a:pt x="9562424" y="3211566"/>
                </a:cubicBezTo>
                <a:cubicBezTo>
                  <a:pt x="9562424" y="3231765"/>
                  <a:pt x="9546048" y="3248140"/>
                  <a:pt x="9525848" y="3248140"/>
                </a:cubicBezTo>
                <a:cubicBezTo>
                  <a:pt x="9505648" y="3248140"/>
                  <a:pt x="9489272" y="3231765"/>
                  <a:pt x="9489272" y="3211566"/>
                </a:cubicBezTo>
                <a:cubicBezTo>
                  <a:pt x="9489272" y="3191559"/>
                  <a:pt x="9505648" y="3175184"/>
                  <a:pt x="9525848" y="3175184"/>
                </a:cubicBezTo>
                <a:close/>
                <a:moveTo>
                  <a:pt x="9305167" y="3175179"/>
                </a:moveTo>
                <a:cubicBezTo>
                  <a:pt x="9325367" y="3175179"/>
                  <a:pt x="9341743" y="3191554"/>
                  <a:pt x="9341743" y="3211566"/>
                </a:cubicBezTo>
                <a:cubicBezTo>
                  <a:pt x="9341743" y="3231765"/>
                  <a:pt x="9325367" y="3248140"/>
                  <a:pt x="9305167" y="3248140"/>
                </a:cubicBezTo>
                <a:cubicBezTo>
                  <a:pt x="9284967" y="3248140"/>
                  <a:pt x="9268591" y="3231765"/>
                  <a:pt x="9268591" y="3211566"/>
                </a:cubicBezTo>
                <a:cubicBezTo>
                  <a:pt x="9268591" y="3191554"/>
                  <a:pt x="9284967" y="3175179"/>
                  <a:pt x="9305167" y="3175179"/>
                </a:cubicBezTo>
                <a:close/>
                <a:moveTo>
                  <a:pt x="9084486" y="3175175"/>
                </a:moveTo>
                <a:cubicBezTo>
                  <a:pt x="9104686" y="3175175"/>
                  <a:pt x="9121062" y="3191550"/>
                  <a:pt x="9121062" y="3211566"/>
                </a:cubicBezTo>
                <a:cubicBezTo>
                  <a:pt x="9121062" y="3231765"/>
                  <a:pt x="9104686" y="3248140"/>
                  <a:pt x="9084486" y="3248140"/>
                </a:cubicBezTo>
                <a:cubicBezTo>
                  <a:pt x="9064286" y="3248140"/>
                  <a:pt x="9047910" y="3231765"/>
                  <a:pt x="9047910" y="3211566"/>
                </a:cubicBezTo>
                <a:cubicBezTo>
                  <a:pt x="9047910" y="3191550"/>
                  <a:pt x="9064286" y="3175175"/>
                  <a:pt x="9084486" y="3175175"/>
                </a:cubicBezTo>
                <a:close/>
                <a:moveTo>
                  <a:pt x="8863805" y="3175170"/>
                </a:moveTo>
                <a:cubicBezTo>
                  <a:pt x="8884005" y="3175170"/>
                  <a:pt x="8900381" y="3191546"/>
                  <a:pt x="8900381" y="3211566"/>
                </a:cubicBezTo>
                <a:cubicBezTo>
                  <a:pt x="8900381" y="3231765"/>
                  <a:pt x="8884005" y="3248140"/>
                  <a:pt x="8863805" y="3248140"/>
                </a:cubicBezTo>
                <a:cubicBezTo>
                  <a:pt x="8843605" y="3248140"/>
                  <a:pt x="8827229" y="3231765"/>
                  <a:pt x="8827229" y="3211566"/>
                </a:cubicBezTo>
                <a:cubicBezTo>
                  <a:pt x="8827229" y="3191546"/>
                  <a:pt x="8843605" y="3175170"/>
                  <a:pt x="8863805" y="3175170"/>
                </a:cubicBezTo>
                <a:close/>
                <a:moveTo>
                  <a:pt x="8643124" y="3175166"/>
                </a:moveTo>
                <a:cubicBezTo>
                  <a:pt x="8663324" y="3175166"/>
                  <a:pt x="8679700" y="3191542"/>
                  <a:pt x="8679700" y="3211566"/>
                </a:cubicBezTo>
                <a:cubicBezTo>
                  <a:pt x="8679700" y="3231765"/>
                  <a:pt x="8663324" y="3248140"/>
                  <a:pt x="8643124" y="3248140"/>
                </a:cubicBezTo>
                <a:cubicBezTo>
                  <a:pt x="8622924" y="3248140"/>
                  <a:pt x="8606548" y="3231765"/>
                  <a:pt x="8606548" y="3211566"/>
                </a:cubicBezTo>
                <a:cubicBezTo>
                  <a:pt x="8606548" y="3191542"/>
                  <a:pt x="8622924" y="3175166"/>
                  <a:pt x="8643124" y="3175166"/>
                </a:cubicBezTo>
                <a:close/>
                <a:moveTo>
                  <a:pt x="8422443" y="3175162"/>
                </a:moveTo>
                <a:cubicBezTo>
                  <a:pt x="8442643" y="3175162"/>
                  <a:pt x="8459019" y="3191537"/>
                  <a:pt x="8459019" y="3211566"/>
                </a:cubicBezTo>
                <a:cubicBezTo>
                  <a:pt x="8459019" y="3231765"/>
                  <a:pt x="8442643" y="3248140"/>
                  <a:pt x="8422443" y="3248140"/>
                </a:cubicBezTo>
                <a:cubicBezTo>
                  <a:pt x="8402243" y="3248140"/>
                  <a:pt x="8385867" y="3231765"/>
                  <a:pt x="8385867" y="3211566"/>
                </a:cubicBezTo>
                <a:cubicBezTo>
                  <a:pt x="8385867" y="3191537"/>
                  <a:pt x="8402243" y="3175162"/>
                  <a:pt x="8422443" y="3175162"/>
                </a:cubicBezTo>
                <a:close/>
                <a:moveTo>
                  <a:pt x="8201762" y="3175158"/>
                </a:moveTo>
                <a:cubicBezTo>
                  <a:pt x="8221962" y="3175158"/>
                  <a:pt x="8238338" y="3191533"/>
                  <a:pt x="8238338" y="3211566"/>
                </a:cubicBezTo>
                <a:cubicBezTo>
                  <a:pt x="8238338" y="3231765"/>
                  <a:pt x="8221962" y="3248140"/>
                  <a:pt x="8201762" y="3248140"/>
                </a:cubicBezTo>
                <a:cubicBezTo>
                  <a:pt x="8181562" y="3248140"/>
                  <a:pt x="8165186" y="3231765"/>
                  <a:pt x="8165186" y="3211566"/>
                </a:cubicBezTo>
                <a:cubicBezTo>
                  <a:pt x="8165186" y="3191533"/>
                  <a:pt x="8181562" y="3175158"/>
                  <a:pt x="8201762" y="3175158"/>
                </a:cubicBezTo>
                <a:close/>
                <a:moveTo>
                  <a:pt x="7981081" y="3175153"/>
                </a:moveTo>
                <a:cubicBezTo>
                  <a:pt x="8001281" y="3175153"/>
                  <a:pt x="8017657" y="3191528"/>
                  <a:pt x="8017657" y="3211566"/>
                </a:cubicBezTo>
                <a:cubicBezTo>
                  <a:pt x="8017657" y="3231765"/>
                  <a:pt x="8001281" y="3248140"/>
                  <a:pt x="7981081" y="3248140"/>
                </a:cubicBezTo>
                <a:cubicBezTo>
                  <a:pt x="7960881" y="3248140"/>
                  <a:pt x="7944505" y="3231765"/>
                  <a:pt x="7944505" y="3211566"/>
                </a:cubicBezTo>
                <a:cubicBezTo>
                  <a:pt x="7944505" y="3191528"/>
                  <a:pt x="7960881" y="3175153"/>
                  <a:pt x="7981081" y="3175153"/>
                </a:cubicBezTo>
                <a:close/>
                <a:moveTo>
                  <a:pt x="7760400" y="3175149"/>
                </a:moveTo>
                <a:cubicBezTo>
                  <a:pt x="7780600" y="3175149"/>
                  <a:pt x="7796976" y="3191524"/>
                  <a:pt x="7796976" y="3211566"/>
                </a:cubicBezTo>
                <a:cubicBezTo>
                  <a:pt x="7796976" y="3231765"/>
                  <a:pt x="7780600" y="3248140"/>
                  <a:pt x="7760400" y="3248140"/>
                </a:cubicBezTo>
                <a:cubicBezTo>
                  <a:pt x="7740200" y="3248140"/>
                  <a:pt x="7723824" y="3231765"/>
                  <a:pt x="7723824" y="3211566"/>
                </a:cubicBezTo>
                <a:cubicBezTo>
                  <a:pt x="7723824" y="3191524"/>
                  <a:pt x="7740200" y="3175149"/>
                  <a:pt x="7760400" y="3175149"/>
                </a:cubicBezTo>
                <a:close/>
                <a:moveTo>
                  <a:pt x="7539719" y="3175144"/>
                </a:moveTo>
                <a:cubicBezTo>
                  <a:pt x="7559919" y="3175144"/>
                  <a:pt x="7576295" y="3191520"/>
                  <a:pt x="7576295" y="3211566"/>
                </a:cubicBezTo>
                <a:cubicBezTo>
                  <a:pt x="7576295" y="3231765"/>
                  <a:pt x="7559919" y="3248140"/>
                  <a:pt x="7539719" y="3248140"/>
                </a:cubicBezTo>
                <a:cubicBezTo>
                  <a:pt x="7519519" y="3248140"/>
                  <a:pt x="7503143" y="3231765"/>
                  <a:pt x="7503143" y="3211566"/>
                </a:cubicBezTo>
                <a:cubicBezTo>
                  <a:pt x="7503143" y="3191520"/>
                  <a:pt x="7519519" y="3175144"/>
                  <a:pt x="7539719" y="3175144"/>
                </a:cubicBezTo>
                <a:close/>
                <a:moveTo>
                  <a:pt x="7319038" y="3175140"/>
                </a:moveTo>
                <a:cubicBezTo>
                  <a:pt x="7339238" y="3175140"/>
                  <a:pt x="7355614" y="3191515"/>
                  <a:pt x="7355614" y="3211566"/>
                </a:cubicBezTo>
                <a:cubicBezTo>
                  <a:pt x="7355614" y="3231765"/>
                  <a:pt x="7339238" y="3248140"/>
                  <a:pt x="7319038" y="3248140"/>
                </a:cubicBezTo>
                <a:cubicBezTo>
                  <a:pt x="7298838" y="3248140"/>
                  <a:pt x="7282462" y="3231765"/>
                  <a:pt x="7282462" y="3211566"/>
                </a:cubicBezTo>
                <a:cubicBezTo>
                  <a:pt x="7282462" y="3191515"/>
                  <a:pt x="7298838" y="3175140"/>
                  <a:pt x="7319038" y="3175140"/>
                </a:cubicBezTo>
                <a:close/>
                <a:moveTo>
                  <a:pt x="7098357" y="3175136"/>
                </a:moveTo>
                <a:cubicBezTo>
                  <a:pt x="7118557" y="3175136"/>
                  <a:pt x="7134933" y="3191511"/>
                  <a:pt x="7134933" y="3211566"/>
                </a:cubicBezTo>
                <a:cubicBezTo>
                  <a:pt x="7134933" y="3231765"/>
                  <a:pt x="7118557" y="3248140"/>
                  <a:pt x="7098357" y="3248140"/>
                </a:cubicBezTo>
                <a:cubicBezTo>
                  <a:pt x="7078157" y="3248140"/>
                  <a:pt x="7061781" y="3231765"/>
                  <a:pt x="7061781" y="3211566"/>
                </a:cubicBezTo>
                <a:cubicBezTo>
                  <a:pt x="7061781" y="3191511"/>
                  <a:pt x="7078157" y="3175136"/>
                  <a:pt x="7098357" y="3175136"/>
                </a:cubicBezTo>
                <a:close/>
                <a:moveTo>
                  <a:pt x="6877676" y="3175131"/>
                </a:moveTo>
                <a:cubicBezTo>
                  <a:pt x="6897876" y="3175131"/>
                  <a:pt x="6914252" y="3191507"/>
                  <a:pt x="6914252" y="3211566"/>
                </a:cubicBezTo>
                <a:cubicBezTo>
                  <a:pt x="6914252" y="3231765"/>
                  <a:pt x="6897876" y="3248140"/>
                  <a:pt x="6877676" y="3248140"/>
                </a:cubicBezTo>
                <a:cubicBezTo>
                  <a:pt x="6857476" y="3248140"/>
                  <a:pt x="6841100" y="3231765"/>
                  <a:pt x="6841100" y="3211566"/>
                </a:cubicBezTo>
                <a:cubicBezTo>
                  <a:pt x="6841100" y="3191507"/>
                  <a:pt x="6857476" y="3175131"/>
                  <a:pt x="6877676" y="3175131"/>
                </a:cubicBezTo>
                <a:close/>
                <a:moveTo>
                  <a:pt x="6656995" y="3175127"/>
                </a:moveTo>
                <a:cubicBezTo>
                  <a:pt x="6677195" y="3175127"/>
                  <a:pt x="6693571" y="3191502"/>
                  <a:pt x="6693571" y="3211566"/>
                </a:cubicBezTo>
                <a:cubicBezTo>
                  <a:pt x="6693571" y="3231765"/>
                  <a:pt x="6677195" y="3248140"/>
                  <a:pt x="6656995" y="3248140"/>
                </a:cubicBezTo>
                <a:cubicBezTo>
                  <a:pt x="6636795" y="3248140"/>
                  <a:pt x="6620419" y="3231765"/>
                  <a:pt x="6620419" y="3211566"/>
                </a:cubicBezTo>
                <a:cubicBezTo>
                  <a:pt x="6620419" y="3191502"/>
                  <a:pt x="6636795" y="3175127"/>
                  <a:pt x="6656995" y="3175127"/>
                </a:cubicBezTo>
                <a:close/>
                <a:moveTo>
                  <a:pt x="6436314" y="3175123"/>
                </a:moveTo>
                <a:cubicBezTo>
                  <a:pt x="6456514" y="3175123"/>
                  <a:pt x="6472890" y="3191498"/>
                  <a:pt x="6472890" y="3211566"/>
                </a:cubicBezTo>
                <a:cubicBezTo>
                  <a:pt x="6472890" y="3231765"/>
                  <a:pt x="6456514" y="3248140"/>
                  <a:pt x="6436314" y="3248140"/>
                </a:cubicBezTo>
                <a:cubicBezTo>
                  <a:pt x="6416114" y="3248140"/>
                  <a:pt x="6399738" y="3231765"/>
                  <a:pt x="6399738" y="3211566"/>
                </a:cubicBezTo>
                <a:cubicBezTo>
                  <a:pt x="6399738" y="3191498"/>
                  <a:pt x="6416114" y="3175123"/>
                  <a:pt x="6436314" y="3175123"/>
                </a:cubicBezTo>
                <a:close/>
                <a:moveTo>
                  <a:pt x="6215633" y="3175118"/>
                </a:moveTo>
                <a:cubicBezTo>
                  <a:pt x="6235833" y="3175118"/>
                  <a:pt x="6252209" y="3191493"/>
                  <a:pt x="6252209" y="3211566"/>
                </a:cubicBezTo>
                <a:cubicBezTo>
                  <a:pt x="6252209" y="3231765"/>
                  <a:pt x="6235833" y="3248140"/>
                  <a:pt x="6215633" y="3248140"/>
                </a:cubicBezTo>
                <a:cubicBezTo>
                  <a:pt x="6195433" y="3248140"/>
                  <a:pt x="6179057" y="3231765"/>
                  <a:pt x="6179057" y="3211566"/>
                </a:cubicBezTo>
                <a:cubicBezTo>
                  <a:pt x="6179057" y="3191493"/>
                  <a:pt x="6195433" y="3175118"/>
                  <a:pt x="6215633" y="3175118"/>
                </a:cubicBezTo>
                <a:close/>
                <a:moveTo>
                  <a:pt x="5994952" y="3175114"/>
                </a:moveTo>
                <a:cubicBezTo>
                  <a:pt x="6015152" y="3175114"/>
                  <a:pt x="6031528" y="3191489"/>
                  <a:pt x="6031528" y="3211566"/>
                </a:cubicBezTo>
                <a:cubicBezTo>
                  <a:pt x="6031528" y="3231765"/>
                  <a:pt x="6015152" y="3248140"/>
                  <a:pt x="5994952" y="3248140"/>
                </a:cubicBezTo>
                <a:cubicBezTo>
                  <a:pt x="5974752" y="3248140"/>
                  <a:pt x="5958376" y="3231765"/>
                  <a:pt x="5958376" y="3211566"/>
                </a:cubicBezTo>
                <a:cubicBezTo>
                  <a:pt x="5958376" y="3191489"/>
                  <a:pt x="5974752" y="3175114"/>
                  <a:pt x="5994952" y="3175114"/>
                </a:cubicBezTo>
                <a:close/>
                <a:moveTo>
                  <a:pt x="5774272" y="3175109"/>
                </a:moveTo>
                <a:cubicBezTo>
                  <a:pt x="5794472" y="3175109"/>
                  <a:pt x="5810848" y="3191485"/>
                  <a:pt x="5810848" y="3211566"/>
                </a:cubicBezTo>
                <a:cubicBezTo>
                  <a:pt x="5810848" y="3231765"/>
                  <a:pt x="5794472" y="3248140"/>
                  <a:pt x="5774272" y="3248140"/>
                </a:cubicBezTo>
                <a:cubicBezTo>
                  <a:pt x="5754073" y="3248140"/>
                  <a:pt x="5737697" y="3231765"/>
                  <a:pt x="5737697" y="3211566"/>
                </a:cubicBezTo>
                <a:cubicBezTo>
                  <a:pt x="5737697" y="3191485"/>
                  <a:pt x="5754073" y="3175109"/>
                  <a:pt x="5774272" y="3175109"/>
                </a:cubicBezTo>
                <a:close/>
                <a:moveTo>
                  <a:pt x="5553593" y="3175105"/>
                </a:moveTo>
                <a:cubicBezTo>
                  <a:pt x="5573793" y="3175105"/>
                  <a:pt x="5590169" y="3191481"/>
                  <a:pt x="5590169" y="3211566"/>
                </a:cubicBezTo>
                <a:cubicBezTo>
                  <a:pt x="5590169" y="3231765"/>
                  <a:pt x="5573793" y="3248140"/>
                  <a:pt x="5553593" y="3248140"/>
                </a:cubicBezTo>
                <a:cubicBezTo>
                  <a:pt x="5533393" y="3248140"/>
                  <a:pt x="5517018" y="3231765"/>
                  <a:pt x="5517018" y="3211566"/>
                </a:cubicBezTo>
                <a:cubicBezTo>
                  <a:pt x="5517018" y="3191481"/>
                  <a:pt x="5533393" y="3175105"/>
                  <a:pt x="5553593" y="3175105"/>
                </a:cubicBezTo>
                <a:close/>
                <a:moveTo>
                  <a:pt x="5332913" y="3175101"/>
                </a:moveTo>
                <a:cubicBezTo>
                  <a:pt x="5353113" y="3175101"/>
                  <a:pt x="5369490" y="3191476"/>
                  <a:pt x="5369490" y="3211566"/>
                </a:cubicBezTo>
                <a:cubicBezTo>
                  <a:pt x="5369490" y="3231765"/>
                  <a:pt x="5353113" y="3248140"/>
                  <a:pt x="5332913" y="3248140"/>
                </a:cubicBezTo>
                <a:cubicBezTo>
                  <a:pt x="5312714" y="3248140"/>
                  <a:pt x="5296337" y="3231765"/>
                  <a:pt x="5296337" y="3211566"/>
                </a:cubicBezTo>
                <a:cubicBezTo>
                  <a:pt x="5296337" y="3191476"/>
                  <a:pt x="5312714" y="3175101"/>
                  <a:pt x="5332913" y="3175101"/>
                </a:cubicBezTo>
                <a:close/>
                <a:moveTo>
                  <a:pt x="5112230" y="3175097"/>
                </a:moveTo>
                <a:cubicBezTo>
                  <a:pt x="5132433" y="3175097"/>
                  <a:pt x="5148807" y="3191472"/>
                  <a:pt x="5148807" y="3211566"/>
                </a:cubicBezTo>
                <a:cubicBezTo>
                  <a:pt x="5148807" y="3231765"/>
                  <a:pt x="5132433" y="3248140"/>
                  <a:pt x="5112230" y="3248140"/>
                </a:cubicBezTo>
                <a:cubicBezTo>
                  <a:pt x="5092030" y="3248140"/>
                  <a:pt x="5075655" y="3231765"/>
                  <a:pt x="5075655" y="3211566"/>
                </a:cubicBezTo>
                <a:cubicBezTo>
                  <a:pt x="5075655" y="3191472"/>
                  <a:pt x="5092030" y="3175097"/>
                  <a:pt x="5112230" y="3175097"/>
                </a:cubicBezTo>
                <a:close/>
                <a:moveTo>
                  <a:pt x="4891552" y="3175092"/>
                </a:moveTo>
                <a:cubicBezTo>
                  <a:pt x="4911751" y="3175092"/>
                  <a:pt x="4928127" y="3191467"/>
                  <a:pt x="4928127" y="3211566"/>
                </a:cubicBezTo>
                <a:cubicBezTo>
                  <a:pt x="4928127" y="3231765"/>
                  <a:pt x="4911751" y="3248140"/>
                  <a:pt x="4891552" y="3248140"/>
                </a:cubicBezTo>
                <a:cubicBezTo>
                  <a:pt x="4871352" y="3248140"/>
                  <a:pt x="4854975" y="3231765"/>
                  <a:pt x="4854975" y="3211566"/>
                </a:cubicBezTo>
                <a:cubicBezTo>
                  <a:pt x="4854975" y="3191467"/>
                  <a:pt x="4871352" y="3175092"/>
                  <a:pt x="4891552" y="3175092"/>
                </a:cubicBezTo>
                <a:close/>
                <a:moveTo>
                  <a:pt x="4670871" y="3175088"/>
                </a:moveTo>
                <a:cubicBezTo>
                  <a:pt x="4691070" y="3175088"/>
                  <a:pt x="4707447" y="3191463"/>
                  <a:pt x="4707447" y="3211566"/>
                </a:cubicBezTo>
                <a:cubicBezTo>
                  <a:pt x="4707447" y="3231765"/>
                  <a:pt x="4691070" y="3248140"/>
                  <a:pt x="4670871" y="3248140"/>
                </a:cubicBezTo>
                <a:cubicBezTo>
                  <a:pt x="4650672" y="3248140"/>
                  <a:pt x="4634295" y="3231765"/>
                  <a:pt x="4634295" y="3211566"/>
                </a:cubicBezTo>
                <a:cubicBezTo>
                  <a:pt x="4634295" y="3191463"/>
                  <a:pt x="4650672" y="3175088"/>
                  <a:pt x="4670871" y="3175088"/>
                </a:cubicBezTo>
                <a:close/>
                <a:moveTo>
                  <a:pt x="4450188" y="3175083"/>
                </a:moveTo>
                <a:cubicBezTo>
                  <a:pt x="4470390" y="3175083"/>
                  <a:pt x="4486764" y="3191458"/>
                  <a:pt x="4486764" y="3211566"/>
                </a:cubicBezTo>
                <a:cubicBezTo>
                  <a:pt x="4486764" y="3231765"/>
                  <a:pt x="4470390" y="3248140"/>
                  <a:pt x="4450188" y="3248140"/>
                </a:cubicBezTo>
                <a:cubicBezTo>
                  <a:pt x="4429988" y="3248140"/>
                  <a:pt x="4413613" y="3231765"/>
                  <a:pt x="4413613" y="3211566"/>
                </a:cubicBezTo>
                <a:cubicBezTo>
                  <a:pt x="4413613" y="3191458"/>
                  <a:pt x="4429988" y="3175083"/>
                  <a:pt x="4450188" y="3175083"/>
                </a:cubicBezTo>
                <a:close/>
                <a:moveTo>
                  <a:pt x="4229507" y="3175079"/>
                </a:moveTo>
                <a:cubicBezTo>
                  <a:pt x="4249708" y="3175079"/>
                  <a:pt x="4266084" y="3191454"/>
                  <a:pt x="4266084" y="3211566"/>
                </a:cubicBezTo>
                <a:cubicBezTo>
                  <a:pt x="4266084" y="3231765"/>
                  <a:pt x="4249708" y="3248140"/>
                  <a:pt x="4229507" y="3248140"/>
                </a:cubicBezTo>
                <a:cubicBezTo>
                  <a:pt x="4209307" y="3248140"/>
                  <a:pt x="4192931" y="3231765"/>
                  <a:pt x="4192931" y="3211566"/>
                </a:cubicBezTo>
                <a:cubicBezTo>
                  <a:pt x="4192931" y="3191454"/>
                  <a:pt x="4209307" y="3175079"/>
                  <a:pt x="4229507" y="3175079"/>
                </a:cubicBezTo>
                <a:close/>
                <a:moveTo>
                  <a:pt x="4008847" y="3175074"/>
                </a:moveTo>
                <a:cubicBezTo>
                  <a:pt x="4029045" y="3175074"/>
                  <a:pt x="4045426" y="3191450"/>
                  <a:pt x="4045426" y="3211566"/>
                </a:cubicBezTo>
                <a:cubicBezTo>
                  <a:pt x="4045426" y="3231765"/>
                  <a:pt x="4029045" y="3248140"/>
                  <a:pt x="4008847" y="3248140"/>
                </a:cubicBezTo>
                <a:cubicBezTo>
                  <a:pt x="3988642" y="3248140"/>
                  <a:pt x="3972267" y="3231765"/>
                  <a:pt x="3972267" y="3211566"/>
                </a:cubicBezTo>
                <a:cubicBezTo>
                  <a:pt x="3972267" y="3191450"/>
                  <a:pt x="3988642" y="3175074"/>
                  <a:pt x="4008847" y="3175074"/>
                </a:cubicBezTo>
                <a:close/>
                <a:moveTo>
                  <a:pt x="3788165" y="3175070"/>
                </a:moveTo>
                <a:cubicBezTo>
                  <a:pt x="3808367" y="3175070"/>
                  <a:pt x="3824738" y="3191446"/>
                  <a:pt x="3824738" y="3211566"/>
                </a:cubicBezTo>
                <a:cubicBezTo>
                  <a:pt x="3824738" y="3231765"/>
                  <a:pt x="3808367" y="3248140"/>
                  <a:pt x="3788165" y="3248140"/>
                </a:cubicBezTo>
                <a:cubicBezTo>
                  <a:pt x="3767965" y="3248140"/>
                  <a:pt x="3751588" y="3231765"/>
                  <a:pt x="3751588" y="3211566"/>
                </a:cubicBezTo>
                <a:cubicBezTo>
                  <a:pt x="3751588" y="3191446"/>
                  <a:pt x="3767965" y="3175070"/>
                  <a:pt x="3788165" y="3175070"/>
                </a:cubicBezTo>
                <a:close/>
                <a:moveTo>
                  <a:pt x="3567479" y="3175066"/>
                </a:moveTo>
                <a:cubicBezTo>
                  <a:pt x="3587675" y="3175066"/>
                  <a:pt x="3604051" y="3191441"/>
                  <a:pt x="3604051" y="3211566"/>
                </a:cubicBezTo>
                <a:cubicBezTo>
                  <a:pt x="3604051" y="3231765"/>
                  <a:pt x="3587675" y="3248140"/>
                  <a:pt x="3567479" y="3248140"/>
                </a:cubicBezTo>
                <a:cubicBezTo>
                  <a:pt x="3547276" y="3248140"/>
                  <a:pt x="3530908" y="3231765"/>
                  <a:pt x="3530908" y="3211566"/>
                </a:cubicBezTo>
                <a:cubicBezTo>
                  <a:pt x="3530908" y="3191441"/>
                  <a:pt x="3547276" y="3175066"/>
                  <a:pt x="3567479" y="3175066"/>
                </a:cubicBezTo>
                <a:close/>
                <a:moveTo>
                  <a:pt x="3346801" y="3175062"/>
                </a:moveTo>
                <a:cubicBezTo>
                  <a:pt x="3367001" y="3175062"/>
                  <a:pt x="3383375" y="3191437"/>
                  <a:pt x="3383375" y="3211566"/>
                </a:cubicBezTo>
                <a:cubicBezTo>
                  <a:pt x="3383375" y="3231765"/>
                  <a:pt x="3367001" y="3248140"/>
                  <a:pt x="3346801" y="3248140"/>
                </a:cubicBezTo>
                <a:cubicBezTo>
                  <a:pt x="3326603" y="3248140"/>
                  <a:pt x="3310228" y="3231765"/>
                  <a:pt x="3310228" y="3211566"/>
                </a:cubicBezTo>
                <a:cubicBezTo>
                  <a:pt x="3310228" y="3191437"/>
                  <a:pt x="3326603" y="3175062"/>
                  <a:pt x="3346801" y="3175062"/>
                </a:cubicBezTo>
                <a:close/>
                <a:moveTo>
                  <a:pt x="3126126" y="3175057"/>
                </a:moveTo>
                <a:cubicBezTo>
                  <a:pt x="3146320" y="3175057"/>
                  <a:pt x="3162696" y="3191432"/>
                  <a:pt x="3162696" y="3211566"/>
                </a:cubicBezTo>
                <a:cubicBezTo>
                  <a:pt x="3162696" y="3231765"/>
                  <a:pt x="3146320" y="3248140"/>
                  <a:pt x="3126126" y="3248140"/>
                </a:cubicBezTo>
                <a:cubicBezTo>
                  <a:pt x="3105923" y="3248140"/>
                  <a:pt x="3089541" y="3231765"/>
                  <a:pt x="3089541" y="3211566"/>
                </a:cubicBezTo>
                <a:cubicBezTo>
                  <a:pt x="3089541" y="3191432"/>
                  <a:pt x="3105923" y="3175057"/>
                  <a:pt x="3126126" y="3175057"/>
                </a:cubicBezTo>
                <a:close/>
                <a:moveTo>
                  <a:pt x="2905436" y="3175053"/>
                </a:moveTo>
                <a:cubicBezTo>
                  <a:pt x="2925637" y="3175053"/>
                  <a:pt x="2942013" y="3191428"/>
                  <a:pt x="2942013" y="3211566"/>
                </a:cubicBezTo>
                <a:cubicBezTo>
                  <a:pt x="2942013" y="3231765"/>
                  <a:pt x="2925637" y="3248140"/>
                  <a:pt x="2905436" y="3248140"/>
                </a:cubicBezTo>
                <a:cubicBezTo>
                  <a:pt x="2885243" y="3248140"/>
                  <a:pt x="2868866" y="3231765"/>
                  <a:pt x="2868866" y="3211566"/>
                </a:cubicBezTo>
                <a:cubicBezTo>
                  <a:pt x="2868866" y="3191428"/>
                  <a:pt x="2885243" y="3175053"/>
                  <a:pt x="2905436" y="3175053"/>
                </a:cubicBezTo>
                <a:close/>
                <a:moveTo>
                  <a:pt x="2684758" y="3175048"/>
                </a:moveTo>
                <a:cubicBezTo>
                  <a:pt x="2704958" y="3175048"/>
                  <a:pt x="2721329" y="3191424"/>
                  <a:pt x="2721329" y="3211566"/>
                </a:cubicBezTo>
                <a:cubicBezTo>
                  <a:pt x="2721329" y="3231765"/>
                  <a:pt x="2704958" y="3248140"/>
                  <a:pt x="2684758" y="3248140"/>
                </a:cubicBezTo>
                <a:cubicBezTo>
                  <a:pt x="2664554" y="3248140"/>
                  <a:pt x="2648177" y="3231765"/>
                  <a:pt x="2648177" y="3211566"/>
                </a:cubicBezTo>
                <a:cubicBezTo>
                  <a:pt x="2648177" y="3191424"/>
                  <a:pt x="2664554" y="3175048"/>
                  <a:pt x="2684758" y="3175048"/>
                </a:cubicBezTo>
                <a:close/>
                <a:moveTo>
                  <a:pt x="2464071" y="3175044"/>
                </a:moveTo>
                <a:cubicBezTo>
                  <a:pt x="2484272" y="3175044"/>
                  <a:pt x="2500650" y="3191419"/>
                  <a:pt x="2500650" y="3211566"/>
                </a:cubicBezTo>
                <a:cubicBezTo>
                  <a:pt x="2500650" y="3231765"/>
                  <a:pt x="2484272" y="3248140"/>
                  <a:pt x="2464071" y="3248140"/>
                </a:cubicBezTo>
                <a:cubicBezTo>
                  <a:pt x="2443875" y="3248140"/>
                  <a:pt x="2427500" y="3231765"/>
                  <a:pt x="2427500" y="3211566"/>
                </a:cubicBezTo>
                <a:cubicBezTo>
                  <a:pt x="2427500" y="3191419"/>
                  <a:pt x="2443875" y="3175044"/>
                  <a:pt x="2464071" y="3175044"/>
                </a:cubicBezTo>
                <a:close/>
                <a:moveTo>
                  <a:pt x="2243393" y="3175040"/>
                </a:moveTo>
                <a:cubicBezTo>
                  <a:pt x="2263591" y="3175040"/>
                  <a:pt x="2279972" y="3191415"/>
                  <a:pt x="2279972" y="3211566"/>
                </a:cubicBezTo>
                <a:cubicBezTo>
                  <a:pt x="2279972" y="3231765"/>
                  <a:pt x="2263591" y="3248140"/>
                  <a:pt x="2243393" y="3248140"/>
                </a:cubicBezTo>
                <a:cubicBezTo>
                  <a:pt x="2223191" y="3248140"/>
                  <a:pt x="2206817" y="3231765"/>
                  <a:pt x="2206817" y="3211566"/>
                </a:cubicBezTo>
                <a:cubicBezTo>
                  <a:pt x="2206817" y="3191415"/>
                  <a:pt x="2223191" y="3175040"/>
                  <a:pt x="2243393" y="3175040"/>
                </a:cubicBezTo>
                <a:close/>
                <a:moveTo>
                  <a:pt x="2022713" y="3175036"/>
                </a:moveTo>
                <a:cubicBezTo>
                  <a:pt x="2042913" y="3175036"/>
                  <a:pt x="2059288" y="3191411"/>
                  <a:pt x="2059288" y="3211566"/>
                </a:cubicBezTo>
                <a:cubicBezTo>
                  <a:pt x="2059288" y="3231765"/>
                  <a:pt x="2042913" y="3248140"/>
                  <a:pt x="2022713" y="3248140"/>
                </a:cubicBezTo>
                <a:cubicBezTo>
                  <a:pt x="2002514" y="3248140"/>
                  <a:pt x="1986178" y="3231765"/>
                  <a:pt x="1986178" y="3211566"/>
                </a:cubicBezTo>
                <a:cubicBezTo>
                  <a:pt x="1986178" y="3191411"/>
                  <a:pt x="2002514" y="3175036"/>
                  <a:pt x="2022713" y="3175036"/>
                </a:cubicBezTo>
                <a:close/>
                <a:moveTo>
                  <a:pt x="1802068" y="3175031"/>
                </a:moveTo>
                <a:cubicBezTo>
                  <a:pt x="1822268" y="3175031"/>
                  <a:pt x="1838644" y="3191406"/>
                  <a:pt x="1838644" y="3211566"/>
                </a:cubicBezTo>
                <a:cubicBezTo>
                  <a:pt x="1838644" y="3231765"/>
                  <a:pt x="1822268" y="3248140"/>
                  <a:pt x="1802068" y="3248140"/>
                </a:cubicBezTo>
                <a:cubicBezTo>
                  <a:pt x="1781868" y="3248140"/>
                  <a:pt x="1765492" y="3231765"/>
                  <a:pt x="1765492" y="3211566"/>
                </a:cubicBezTo>
                <a:cubicBezTo>
                  <a:pt x="1765492" y="3191406"/>
                  <a:pt x="1781868" y="3175031"/>
                  <a:pt x="1802068" y="3175031"/>
                </a:cubicBezTo>
                <a:close/>
                <a:moveTo>
                  <a:pt x="1581382" y="3175027"/>
                </a:moveTo>
                <a:cubicBezTo>
                  <a:pt x="1601582" y="3175027"/>
                  <a:pt x="1617958" y="3191402"/>
                  <a:pt x="1617958" y="3211566"/>
                </a:cubicBezTo>
                <a:cubicBezTo>
                  <a:pt x="1617958" y="3231765"/>
                  <a:pt x="1601582" y="3248140"/>
                  <a:pt x="1581382" y="3248140"/>
                </a:cubicBezTo>
                <a:cubicBezTo>
                  <a:pt x="1561182" y="3248140"/>
                  <a:pt x="1544806" y="3231765"/>
                  <a:pt x="1544806" y="3211566"/>
                </a:cubicBezTo>
                <a:cubicBezTo>
                  <a:pt x="1544806" y="3191402"/>
                  <a:pt x="1561182" y="3175027"/>
                  <a:pt x="1581382" y="3175027"/>
                </a:cubicBezTo>
                <a:close/>
                <a:moveTo>
                  <a:pt x="1360696" y="3175022"/>
                </a:moveTo>
                <a:cubicBezTo>
                  <a:pt x="1380896" y="3175022"/>
                  <a:pt x="1397272" y="3191397"/>
                  <a:pt x="1397272" y="3211566"/>
                </a:cubicBezTo>
                <a:cubicBezTo>
                  <a:pt x="1397272" y="3231765"/>
                  <a:pt x="1380896" y="3248140"/>
                  <a:pt x="1360696" y="3248140"/>
                </a:cubicBezTo>
                <a:cubicBezTo>
                  <a:pt x="1340496" y="3248140"/>
                  <a:pt x="1324120" y="3231765"/>
                  <a:pt x="1324120" y="3211566"/>
                </a:cubicBezTo>
                <a:cubicBezTo>
                  <a:pt x="1324120" y="3191397"/>
                  <a:pt x="1340496" y="3175022"/>
                  <a:pt x="1360696" y="3175022"/>
                </a:cubicBezTo>
                <a:close/>
                <a:moveTo>
                  <a:pt x="1140011" y="3175018"/>
                </a:moveTo>
                <a:cubicBezTo>
                  <a:pt x="1160210" y="3175018"/>
                  <a:pt x="1176586" y="3191393"/>
                  <a:pt x="1176586" y="3211566"/>
                </a:cubicBezTo>
                <a:cubicBezTo>
                  <a:pt x="1176586" y="3231765"/>
                  <a:pt x="1160210" y="3248140"/>
                  <a:pt x="1140011" y="3248140"/>
                </a:cubicBezTo>
                <a:cubicBezTo>
                  <a:pt x="1119810" y="3248140"/>
                  <a:pt x="1103434" y="3231765"/>
                  <a:pt x="1103434" y="3211566"/>
                </a:cubicBezTo>
                <a:cubicBezTo>
                  <a:pt x="1103434" y="3191393"/>
                  <a:pt x="1119810" y="3175018"/>
                  <a:pt x="1140011" y="3175018"/>
                </a:cubicBezTo>
                <a:close/>
                <a:moveTo>
                  <a:pt x="919324" y="3175013"/>
                </a:moveTo>
                <a:cubicBezTo>
                  <a:pt x="939524" y="3175013"/>
                  <a:pt x="955900" y="3191389"/>
                  <a:pt x="955900" y="3211566"/>
                </a:cubicBezTo>
                <a:cubicBezTo>
                  <a:pt x="955900" y="3231765"/>
                  <a:pt x="939524" y="3248140"/>
                  <a:pt x="919324" y="3248140"/>
                </a:cubicBezTo>
                <a:cubicBezTo>
                  <a:pt x="899125" y="3248140"/>
                  <a:pt x="882748" y="3231765"/>
                  <a:pt x="882748" y="3211566"/>
                </a:cubicBezTo>
                <a:cubicBezTo>
                  <a:pt x="882748" y="3191389"/>
                  <a:pt x="899125" y="3175013"/>
                  <a:pt x="919324" y="3175013"/>
                </a:cubicBezTo>
                <a:close/>
                <a:moveTo>
                  <a:pt x="698638" y="3175009"/>
                </a:moveTo>
                <a:cubicBezTo>
                  <a:pt x="718838" y="3175009"/>
                  <a:pt x="735214" y="3191385"/>
                  <a:pt x="735214" y="3211566"/>
                </a:cubicBezTo>
                <a:cubicBezTo>
                  <a:pt x="735214" y="3231765"/>
                  <a:pt x="718838" y="3248140"/>
                  <a:pt x="698638" y="3248140"/>
                </a:cubicBezTo>
                <a:cubicBezTo>
                  <a:pt x="678438" y="3248140"/>
                  <a:pt x="662062" y="3231765"/>
                  <a:pt x="662062" y="3211566"/>
                </a:cubicBezTo>
                <a:cubicBezTo>
                  <a:pt x="662062" y="3191385"/>
                  <a:pt x="678438" y="3175009"/>
                  <a:pt x="698638" y="3175009"/>
                </a:cubicBezTo>
                <a:close/>
                <a:moveTo>
                  <a:pt x="477952" y="3175005"/>
                </a:moveTo>
                <a:cubicBezTo>
                  <a:pt x="498152" y="3175005"/>
                  <a:pt x="514528" y="3191380"/>
                  <a:pt x="514528" y="3211566"/>
                </a:cubicBezTo>
                <a:cubicBezTo>
                  <a:pt x="514528" y="3231765"/>
                  <a:pt x="498152" y="3248140"/>
                  <a:pt x="477952" y="3248140"/>
                </a:cubicBezTo>
                <a:cubicBezTo>
                  <a:pt x="457752" y="3248140"/>
                  <a:pt x="441376" y="3231765"/>
                  <a:pt x="441376" y="3211566"/>
                </a:cubicBezTo>
                <a:cubicBezTo>
                  <a:pt x="441376" y="3191380"/>
                  <a:pt x="457752" y="3175005"/>
                  <a:pt x="477952" y="3175005"/>
                </a:cubicBezTo>
                <a:close/>
                <a:moveTo>
                  <a:pt x="257265" y="3175001"/>
                </a:moveTo>
                <a:cubicBezTo>
                  <a:pt x="277466" y="3175001"/>
                  <a:pt x="293842" y="3191376"/>
                  <a:pt x="293842" y="3211566"/>
                </a:cubicBezTo>
                <a:cubicBezTo>
                  <a:pt x="293842" y="3231765"/>
                  <a:pt x="277466" y="3248140"/>
                  <a:pt x="257265" y="3248140"/>
                </a:cubicBezTo>
                <a:cubicBezTo>
                  <a:pt x="237066" y="3248140"/>
                  <a:pt x="220690" y="3231765"/>
                  <a:pt x="220690" y="3211566"/>
                </a:cubicBezTo>
                <a:cubicBezTo>
                  <a:pt x="220690" y="3191376"/>
                  <a:pt x="237066" y="3175001"/>
                  <a:pt x="257265" y="3175001"/>
                </a:cubicBezTo>
                <a:close/>
                <a:moveTo>
                  <a:pt x="36579" y="3174996"/>
                </a:moveTo>
                <a:cubicBezTo>
                  <a:pt x="56779" y="3174996"/>
                  <a:pt x="73155" y="3191371"/>
                  <a:pt x="73155" y="3211566"/>
                </a:cubicBezTo>
                <a:cubicBezTo>
                  <a:pt x="73155" y="3231765"/>
                  <a:pt x="56779" y="3248140"/>
                  <a:pt x="36579" y="3248140"/>
                </a:cubicBezTo>
                <a:cubicBezTo>
                  <a:pt x="16379" y="3248140"/>
                  <a:pt x="3" y="3231765"/>
                  <a:pt x="3" y="3211566"/>
                </a:cubicBezTo>
                <a:cubicBezTo>
                  <a:pt x="3" y="3191371"/>
                  <a:pt x="16379" y="3174996"/>
                  <a:pt x="36579" y="3174996"/>
                </a:cubicBezTo>
                <a:close/>
                <a:moveTo>
                  <a:pt x="11732658" y="3174992"/>
                </a:moveTo>
                <a:cubicBezTo>
                  <a:pt x="11752858" y="3174992"/>
                  <a:pt x="11769234" y="3191367"/>
                  <a:pt x="11769234" y="3211566"/>
                </a:cubicBezTo>
                <a:cubicBezTo>
                  <a:pt x="11769234" y="3231765"/>
                  <a:pt x="11752858" y="3248140"/>
                  <a:pt x="11732658" y="3248140"/>
                </a:cubicBezTo>
                <a:cubicBezTo>
                  <a:pt x="11712458" y="3248140"/>
                  <a:pt x="11696082" y="3231765"/>
                  <a:pt x="11696082" y="3211566"/>
                </a:cubicBezTo>
                <a:cubicBezTo>
                  <a:pt x="11696082" y="3191367"/>
                  <a:pt x="11712458" y="3174992"/>
                  <a:pt x="11732658" y="3174992"/>
                </a:cubicBezTo>
                <a:close/>
                <a:moveTo>
                  <a:pt x="11953343" y="3174987"/>
                </a:moveTo>
                <a:cubicBezTo>
                  <a:pt x="11973543" y="3174987"/>
                  <a:pt x="11989919" y="3191363"/>
                  <a:pt x="11989919" y="3211566"/>
                </a:cubicBezTo>
                <a:cubicBezTo>
                  <a:pt x="11989919" y="3231765"/>
                  <a:pt x="11973543" y="3248140"/>
                  <a:pt x="11953343" y="3248140"/>
                </a:cubicBezTo>
                <a:cubicBezTo>
                  <a:pt x="11933143" y="3248140"/>
                  <a:pt x="11916767" y="3231765"/>
                  <a:pt x="11916767" y="3211566"/>
                </a:cubicBezTo>
                <a:cubicBezTo>
                  <a:pt x="11916767" y="3191363"/>
                  <a:pt x="11933143" y="3174987"/>
                  <a:pt x="11953343" y="3174987"/>
                </a:cubicBezTo>
                <a:close/>
                <a:moveTo>
                  <a:pt x="11511977" y="2963560"/>
                </a:moveTo>
                <a:cubicBezTo>
                  <a:pt x="11532177" y="2963560"/>
                  <a:pt x="11548553" y="2979936"/>
                  <a:pt x="11548553" y="3000183"/>
                </a:cubicBezTo>
                <a:cubicBezTo>
                  <a:pt x="11548553" y="3020419"/>
                  <a:pt x="11532177" y="3036830"/>
                  <a:pt x="11511977" y="3036830"/>
                </a:cubicBezTo>
                <a:cubicBezTo>
                  <a:pt x="11491777" y="3036830"/>
                  <a:pt x="11475401" y="3020419"/>
                  <a:pt x="11475401" y="3000183"/>
                </a:cubicBezTo>
                <a:cubicBezTo>
                  <a:pt x="11475401" y="2979936"/>
                  <a:pt x="11491777" y="2963560"/>
                  <a:pt x="11511977" y="2963560"/>
                </a:cubicBezTo>
                <a:close/>
                <a:moveTo>
                  <a:pt x="11291296" y="2963556"/>
                </a:moveTo>
                <a:cubicBezTo>
                  <a:pt x="11311496" y="2963556"/>
                  <a:pt x="11327872" y="2979931"/>
                  <a:pt x="11327872" y="3000178"/>
                </a:cubicBezTo>
                <a:cubicBezTo>
                  <a:pt x="11327872" y="3020413"/>
                  <a:pt x="11311496" y="3036822"/>
                  <a:pt x="11291296" y="3036822"/>
                </a:cubicBezTo>
                <a:cubicBezTo>
                  <a:pt x="11271096" y="3036822"/>
                  <a:pt x="11254720" y="3020413"/>
                  <a:pt x="11254720" y="3000178"/>
                </a:cubicBezTo>
                <a:cubicBezTo>
                  <a:pt x="11254720" y="2979931"/>
                  <a:pt x="11271096" y="2963556"/>
                  <a:pt x="11291296" y="2963556"/>
                </a:cubicBezTo>
                <a:close/>
                <a:moveTo>
                  <a:pt x="11070615" y="2963551"/>
                </a:moveTo>
                <a:cubicBezTo>
                  <a:pt x="11090815" y="2963551"/>
                  <a:pt x="11107191" y="2979927"/>
                  <a:pt x="11107191" y="3000173"/>
                </a:cubicBezTo>
                <a:cubicBezTo>
                  <a:pt x="11107191" y="3020407"/>
                  <a:pt x="11090815" y="3036816"/>
                  <a:pt x="11070615" y="3036816"/>
                </a:cubicBezTo>
                <a:cubicBezTo>
                  <a:pt x="11050415" y="3036816"/>
                  <a:pt x="11034039" y="3020407"/>
                  <a:pt x="11034039" y="3000173"/>
                </a:cubicBezTo>
                <a:cubicBezTo>
                  <a:pt x="11034039" y="2979927"/>
                  <a:pt x="11050415" y="2963551"/>
                  <a:pt x="11070615" y="2963551"/>
                </a:cubicBezTo>
                <a:close/>
                <a:moveTo>
                  <a:pt x="10849934" y="2963547"/>
                </a:moveTo>
                <a:cubicBezTo>
                  <a:pt x="10870134" y="2963547"/>
                  <a:pt x="10886510" y="2979923"/>
                  <a:pt x="10886510" y="3000168"/>
                </a:cubicBezTo>
                <a:cubicBezTo>
                  <a:pt x="10886510" y="3020402"/>
                  <a:pt x="10870134" y="3036809"/>
                  <a:pt x="10849934" y="3036809"/>
                </a:cubicBezTo>
                <a:cubicBezTo>
                  <a:pt x="10829734" y="3036809"/>
                  <a:pt x="10813358" y="3020402"/>
                  <a:pt x="10813358" y="3000168"/>
                </a:cubicBezTo>
                <a:cubicBezTo>
                  <a:pt x="10813358" y="2979923"/>
                  <a:pt x="10829734" y="2963547"/>
                  <a:pt x="10849934" y="2963547"/>
                </a:cubicBezTo>
                <a:close/>
                <a:moveTo>
                  <a:pt x="10629253" y="2963543"/>
                </a:moveTo>
                <a:cubicBezTo>
                  <a:pt x="10649453" y="2963543"/>
                  <a:pt x="10665829" y="2979918"/>
                  <a:pt x="10665829" y="3000162"/>
                </a:cubicBezTo>
                <a:cubicBezTo>
                  <a:pt x="10665829" y="3020395"/>
                  <a:pt x="10649453" y="3036804"/>
                  <a:pt x="10629253" y="3036804"/>
                </a:cubicBezTo>
                <a:cubicBezTo>
                  <a:pt x="10609053" y="3036804"/>
                  <a:pt x="10592677" y="3020395"/>
                  <a:pt x="10592677" y="3000162"/>
                </a:cubicBezTo>
                <a:cubicBezTo>
                  <a:pt x="10592677" y="2979918"/>
                  <a:pt x="10609053" y="2963543"/>
                  <a:pt x="10629253" y="2963543"/>
                </a:cubicBezTo>
                <a:close/>
                <a:moveTo>
                  <a:pt x="10408572" y="2963538"/>
                </a:moveTo>
                <a:cubicBezTo>
                  <a:pt x="10428772" y="2963538"/>
                  <a:pt x="10445148" y="2979914"/>
                  <a:pt x="10445148" y="3000157"/>
                </a:cubicBezTo>
                <a:cubicBezTo>
                  <a:pt x="10445148" y="3020389"/>
                  <a:pt x="10428772" y="3036797"/>
                  <a:pt x="10408572" y="3036797"/>
                </a:cubicBezTo>
                <a:cubicBezTo>
                  <a:pt x="10388372" y="3036797"/>
                  <a:pt x="10371996" y="3020389"/>
                  <a:pt x="10371996" y="3000157"/>
                </a:cubicBezTo>
                <a:cubicBezTo>
                  <a:pt x="10371996" y="2979914"/>
                  <a:pt x="10388372" y="2963538"/>
                  <a:pt x="10408572" y="2963538"/>
                </a:cubicBezTo>
                <a:close/>
                <a:moveTo>
                  <a:pt x="10187891" y="2963534"/>
                </a:moveTo>
                <a:cubicBezTo>
                  <a:pt x="10208091" y="2963534"/>
                  <a:pt x="10224467" y="2979910"/>
                  <a:pt x="10224467" y="3000151"/>
                </a:cubicBezTo>
                <a:cubicBezTo>
                  <a:pt x="10224467" y="3020384"/>
                  <a:pt x="10208091" y="3036790"/>
                  <a:pt x="10187891" y="3036790"/>
                </a:cubicBezTo>
                <a:cubicBezTo>
                  <a:pt x="10167691" y="3036790"/>
                  <a:pt x="10151315" y="3020384"/>
                  <a:pt x="10151315" y="3000151"/>
                </a:cubicBezTo>
                <a:cubicBezTo>
                  <a:pt x="10151315" y="2979910"/>
                  <a:pt x="10167691" y="2963534"/>
                  <a:pt x="10187891" y="2963534"/>
                </a:cubicBezTo>
                <a:close/>
                <a:moveTo>
                  <a:pt x="9967210" y="2963529"/>
                </a:moveTo>
                <a:cubicBezTo>
                  <a:pt x="9987410" y="2963529"/>
                  <a:pt x="10003786" y="2979905"/>
                  <a:pt x="10003786" y="3000146"/>
                </a:cubicBezTo>
                <a:cubicBezTo>
                  <a:pt x="10003786" y="3020377"/>
                  <a:pt x="9987410" y="3036783"/>
                  <a:pt x="9967210" y="3036783"/>
                </a:cubicBezTo>
                <a:cubicBezTo>
                  <a:pt x="9947010" y="3036783"/>
                  <a:pt x="9930634" y="3020377"/>
                  <a:pt x="9930634" y="3000146"/>
                </a:cubicBezTo>
                <a:cubicBezTo>
                  <a:pt x="9930634" y="2979905"/>
                  <a:pt x="9947010" y="2963529"/>
                  <a:pt x="9967210" y="2963529"/>
                </a:cubicBezTo>
                <a:close/>
                <a:moveTo>
                  <a:pt x="9746529" y="2963525"/>
                </a:moveTo>
                <a:cubicBezTo>
                  <a:pt x="9766729" y="2963525"/>
                  <a:pt x="9783105" y="2979901"/>
                  <a:pt x="9783105" y="3000140"/>
                </a:cubicBezTo>
                <a:cubicBezTo>
                  <a:pt x="9783105" y="3020371"/>
                  <a:pt x="9766729" y="3036777"/>
                  <a:pt x="9746529" y="3036777"/>
                </a:cubicBezTo>
                <a:cubicBezTo>
                  <a:pt x="9726329" y="3036777"/>
                  <a:pt x="9709953" y="3020371"/>
                  <a:pt x="9709953" y="3000140"/>
                </a:cubicBezTo>
                <a:cubicBezTo>
                  <a:pt x="9709953" y="2979901"/>
                  <a:pt x="9726329" y="2963525"/>
                  <a:pt x="9746529" y="2963525"/>
                </a:cubicBezTo>
                <a:close/>
                <a:moveTo>
                  <a:pt x="9525848" y="2963521"/>
                </a:moveTo>
                <a:cubicBezTo>
                  <a:pt x="9546048" y="2963521"/>
                  <a:pt x="9562424" y="2979896"/>
                  <a:pt x="9562424" y="3000135"/>
                </a:cubicBezTo>
                <a:cubicBezTo>
                  <a:pt x="9562424" y="3020366"/>
                  <a:pt x="9546048" y="3036770"/>
                  <a:pt x="9525848" y="3036770"/>
                </a:cubicBezTo>
                <a:cubicBezTo>
                  <a:pt x="9505648" y="3036770"/>
                  <a:pt x="9489272" y="3020366"/>
                  <a:pt x="9489272" y="3000135"/>
                </a:cubicBezTo>
                <a:cubicBezTo>
                  <a:pt x="9489272" y="2979896"/>
                  <a:pt x="9505648" y="2963521"/>
                  <a:pt x="9525848" y="2963521"/>
                </a:cubicBezTo>
                <a:close/>
                <a:moveTo>
                  <a:pt x="9305167" y="2963517"/>
                </a:moveTo>
                <a:cubicBezTo>
                  <a:pt x="9325367" y="2963517"/>
                  <a:pt x="9341743" y="2979892"/>
                  <a:pt x="9341743" y="3000130"/>
                </a:cubicBezTo>
                <a:cubicBezTo>
                  <a:pt x="9341743" y="3020359"/>
                  <a:pt x="9325367" y="3036764"/>
                  <a:pt x="9305167" y="3036764"/>
                </a:cubicBezTo>
                <a:cubicBezTo>
                  <a:pt x="9284967" y="3036764"/>
                  <a:pt x="9268591" y="3020359"/>
                  <a:pt x="9268591" y="3000130"/>
                </a:cubicBezTo>
                <a:cubicBezTo>
                  <a:pt x="9268591" y="2979892"/>
                  <a:pt x="9284967" y="2963517"/>
                  <a:pt x="9305167" y="2963517"/>
                </a:cubicBezTo>
                <a:close/>
                <a:moveTo>
                  <a:pt x="9084486" y="2963512"/>
                </a:moveTo>
                <a:cubicBezTo>
                  <a:pt x="9104686" y="2963512"/>
                  <a:pt x="9121062" y="2979888"/>
                  <a:pt x="9121062" y="3000124"/>
                </a:cubicBezTo>
                <a:cubicBezTo>
                  <a:pt x="9121062" y="3020354"/>
                  <a:pt x="9104686" y="3036758"/>
                  <a:pt x="9084486" y="3036758"/>
                </a:cubicBezTo>
                <a:cubicBezTo>
                  <a:pt x="9064286" y="3036758"/>
                  <a:pt x="9047910" y="3020354"/>
                  <a:pt x="9047910" y="3000124"/>
                </a:cubicBezTo>
                <a:cubicBezTo>
                  <a:pt x="9047910" y="2979888"/>
                  <a:pt x="9064286" y="2963512"/>
                  <a:pt x="9084486" y="2963512"/>
                </a:cubicBezTo>
                <a:close/>
                <a:moveTo>
                  <a:pt x="8863805" y="2963508"/>
                </a:moveTo>
                <a:cubicBezTo>
                  <a:pt x="8884005" y="2963508"/>
                  <a:pt x="8900381" y="2979884"/>
                  <a:pt x="8900381" y="3000118"/>
                </a:cubicBezTo>
                <a:cubicBezTo>
                  <a:pt x="8900381" y="3020348"/>
                  <a:pt x="8884005" y="3036751"/>
                  <a:pt x="8863805" y="3036751"/>
                </a:cubicBezTo>
                <a:cubicBezTo>
                  <a:pt x="8843605" y="3036751"/>
                  <a:pt x="8827229" y="3020348"/>
                  <a:pt x="8827229" y="3000118"/>
                </a:cubicBezTo>
                <a:cubicBezTo>
                  <a:pt x="8827229" y="2979884"/>
                  <a:pt x="8843605" y="2963508"/>
                  <a:pt x="8863805" y="2963508"/>
                </a:cubicBezTo>
                <a:close/>
                <a:moveTo>
                  <a:pt x="8643124" y="2963503"/>
                </a:moveTo>
                <a:cubicBezTo>
                  <a:pt x="8663324" y="2963503"/>
                  <a:pt x="8679700" y="2979879"/>
                  <a:pt x="8679700" y="3000113"/>
                </a:cubicBezTo>
                <a:cubicBezTo>
                  <a:pt x="8679700" y="3020342"/>
                  <a:pt x="8663324" y="3036744"/>
                  <a:pt x="8643124" y="3036744"/>
                </a:cubicBezTo>
                <a:cubicBezTo>
                  <a:pt x="8622924" y="3036744"/>
                  <a:pt x="8606548" y="3020342"/>
                  <a:pt x="8606548" y="3000113"/>
                </a:cubicBezTo>
                <a:cubicBezTo>
                  <a:pt x="8606548" y="2979879"/>
                  <a:pt x="8622924" y="2963503"/>
                  <a:pt x="8643124" y="2963503"/>
                </a:cubicBezTo>
                <a:close/>
                <a:moveTo>
                  <a:pt x="8422443" y="2963499"/>
                </a:moveTo>
                <a:cubicBezTo>
                  <a:pt x="8442643" y="2963499"/>
                  <a:pt x="8459019" y="2979875"/>
                  <a:pt x="8459019" y="3000108"/>
                </a:cubicBezTo>
                <a:cubicBezTo>
                  <a:pt x="8459019" y="3020336"/>
                  <a:pt x="8442643" y="3036738"/>
                  <a:pt x="8422443" y="3036738"/>
                </a:cubicBezTo>
                <a:cubicBezTo>
                  <a:pt x="8402243" y="3036738"/>
                  <a:pt x="8385867" y="3020336"/>
                  <a:pt x="8385867" y="3000108"/>
                </a:cubicBezTo>
                <a:cubicBezTo>
                  <a:pt x="8385867" y="2979875"/>
                  <a:pt x="8402243" y="2963499"/>
                  <a:pt x="8422443" y="2963499"/>
                </a:cubicBezTo>
                <a:close/>
                <a:moveTo>
                  <a:pt x="8201762" y="2963494"/>
                </a:moveTo>
                <a:cubicBezTo>
                  <a:pt x="8221962" y="2963494"/>
                  <a:pt x="8238338" y="2979870"/>
                  <a:pt x="8238338" y="3000103"/>
                </a:cubicBezTo>
                <a:cubicBezTo>
                  <a:pt x="8238338" y="3020330"/>
                  <a:pt x="8221962" y="3036730"/>
                  <a:pt x="8201762" y="3036730"/>
                </a:cubicBezTo>
                <a:cubicBezTo>
                  <a:pt x="8181562" y="3036730"/>
                  <a:pt x="8165186" y="3020330"/>
                  <a:pt x="8165186" y="3000103"/>
                </a:cubicBezTo>
                <a:cubicBezTo>
                  <a:pt x="8165186" y="2979870"/>
                  <a:pt x="8181562" y="2963494"/>
                  <a:pt x="8201762" y="2963494"/>
                </a:cubicBezTo>
                <a:close/>
                <a:moveTo>
                  <a:pt x="7981081" y="2963490"/>
                </a:moveTo>
                <a:cubicBezTo>
                  <a:pt x="8001281" y="2963490"/>
                  <a:pt x="8017657" y="2979866"/>
                  <a:pt x="8017657" y="3000097"/>
                </a:cubicBezTo>
                <a:cubicBezTo>
                  <a:pt x="8017657" y="3020324"/>
                  <a:pt x="8001281" y="3036725"/>
                  <a:pt x="7981081" y="3036725"/>
                </a:cubicBezTo>
                <a:cubicBezTo>
                  <a:pt x="7960881" y="3036725"/>
                  <a:pt x="7944505" y="3020324"/>
                  <a:pt x="7944505" y="3000097"/>
                </a:cubicBezTo>
                <a:cubicBezTo>
                  <a:pt x="7944505" y="2979866"/>
                  <a:pt x="7960881" y="2963490"/>
                  <a:pt x="7981081" y="2963490"/>
                </a:cubicBezTo>
                <a:close/>
                <a:moveTo>
                  <a:pt x="7760400" y="2963486"/>
                </a:moveTo>
                <a:cubicBezTo>
                  <a:pt x="7780600" y="2963486"/>
                  <a:pt x="7796976" y="2979862"/>
                  <a:pt x="7796976" y="3000091"/>
                </a:cubicBezTo>
                <a:cubicBezTo>
                  <a:pt x="7796976" y="3020319"/>
                  <a:pt x="7780600" y="3036718"/>
                  <a:pt x="7760400" y="3036718"/>
                </a:cubicBezTo>
                <a:cubicBezTo>
                  <a:pt x="7740200" y="3036718"/>
                  <a:pt x="7723824" y="3020319"/>
                  <a:pt x="7723824" y="3000091"/>
                </a:cubicBezTo>
                <a:cubicBezTo>
                  <a:pt x="7723824" y="2979862"/>
                  <a:pt x="7740200" y="2963486"/>
                  <a:pt x="7760400" y="2963486"/>
                </a:cubicBezTo>
                <a:close/>
                <a:moveTo>
                  <a:pt x="7539719" y="2963482"/>
                </a:moveTo>
                <a:cubicBezTo>
                  <a:pt x="7559919" y="2963482"/>
                  <a:pt x="7576295" y="2979857"/>
                  <a:pt x="7576295" y="3000087"/>
                </a:cubicBezTo>
                <a:cubicBezTo>
                  <a:pt x="7576295" y="3020313"/>
                  <a:pt x="7559919" y="3036712"/>
                  <a:pt x="7539719" y="3036712"/>
                </a:cubicBezTo>
                <a:cubicBezTo>
                  <a:pt x="7519519" y="3036712"/>
                  <a:pt x="7503143" y="3020313"/>
                  <a:pt x="7503143" y="3000087"/>
                </a:cubicBezTo>
                <a:cubicBezTo>
                  <a:pt x="7503143" y="2979857"/>
                  <a:pt x="7519519" y="2963482"/>
                  <a:pt x="7539719" y="2963482"/>
                </a:cubicBezTo>
                <a:close/>
                <a:moveTo>
                  <a:pt x="7319038" y="2963477"/>
                </a:moveTo>
                <a:cubicBezTo>
                  <a:pt x="7339238" y="2963477"/>
                  <a:pt x="7355614" y="2979853"/>
                  <a:pt x="7355614" y="3000083"/>
                </a:cubicBezTo>
                <a:cubicBezTo>
                  <a:pt x="7355614" y="3020307"/>
                  <a:pt x="7339238" y="3036704"/>
                  <a:pt x="7319038" y="3036704"/>
                </a:cubicBezTo>
                <a:cubicBezTo>
                  <a:pt x="7298838" y="3036704"/>
                  <a:pt x="7282462" y="3020307"/>
                  <a:pt x="7282462" y="3000083"/>
                </a:cubicBezTo>
                <a:cubicBezTo>
                  <a:pt x="7282462" y="2979853"/>
                  <a:pt x="7298838" y="2963477"/>
                  <a:pt x="7319038" y="2963477"/>
                </a:cubicBezTo>
                <a:close/>
                <a:moveTo>
                  <a:pt x="7098357" y="2963473"/>
                </a:moveTo>
                <a:cubicBezTo>
                  <a:pt x="7118557" y="2963473"/>
                  <a:pt x="7134933" y="2979849"/>
                  <a:pt x="7134933" y="3000078"/>
                </a:cubicBezTo>
                <a:cubicBezTo>
                  <a:pt x="7134933" y="3020301"/>
                  <a:pt x="7118557" y="3036699"/>
                  <a:pt x="7098357" y="3036699"/>
                </a:cubicBezTo>
                <a:cubicBezTo>
                  <a:pt x="7078157" y="3036699"/>
                  <a:pt x="7061781" y="3020301"/>
                  <a:pt x="7061781" y="3000078"/>
                </a:cubicBezTo>
                <a:cubicBezTo>
                  <a:pt x="7061781" y="2979849"/>
                  <a:pt x="7078157" y="2963473"/>
                  <a:pt x="7098357" y="2963473"/>
                </a:cubicBezTo>
                <a:close/>
                <a:moveTo>
                  <a:pt x="6877676" y="2963468"/>
                </a:moveTo>
                <a:cubicBezTo>
                  <a:pt x="6897876" y="2963468"/>
                  <a:pt x="6914252" y="2979844"/>
                  <a:pt x="6914252" y="3000073"/>
                </a:cubicBezTo>
                <a:cubicBezTo>
                  <a:pt x="6914252" y="3020295"/>
                  <a:pt x="6897876" y="3036691"/>
                  <a:pt x="6877676" y="3036691"/>
                </a:cubicBezTo>
                <a:cubicBezTo>
                  <a:pt x="6857476" y="3036691"/>
                  <a:pt x="6841100" y="3020295"/>
                  <a:pt x="6841100" y="3000073"/>
                </a:cubicBezTo>
                <a:cubicBezTo>
                  <a:pt x="6841100" y="2979844"/>
                  <a:pt x="6857476" y="2963468"/>
                  <a:pt x="6877676" y="2963468"/>
                </a:cubicBezTo>
                <a:close/>
                <a:moveTo>
                  <a:pt x="6656995" y="2963464"/>
                </a:moveTo>
                <a:cubicBezTo>
                  <a:pt x="6677195" y="2963464"/>
                  <a:pt x="6693571" y="2979840"/>
                  <a:pt x="6693571" y="3000067"/>
                </a:cubicBezTo>
                <a:cubicBezTo>
                  <a:pt x="6693571" y="3020289"/>
                  <a:pt x="6677195" y="3036686"/>
                  <a:pt x="6656995" y="3036686"/>
                </a:cubicBezTo>
                <a:cubicBezTo>
                  <a:pt x="6636795" y="3036686"/>
                  <a:pt x="6620419" y="3020289"/>
                  <a:pt x="6620419" y="3000067"/>
                </a:cubicBezTo>
                <a:cubicBezTo>
                  <a:pt x="6620419" y="2979840"/>
                  <a:pt x="6636795" y="2963464"/>
                  <a:pt x="6656995" y="2963464"/>
                </a:cubicBezTo>
                <a:close/>
                <a:moveTo>
                  <a:pt x="6436314" y="2963460"/>
                </a:moveTo>
                <a:cubicBezTo>
                  <a:pt x="6456514" y="2963460"/>
                  <a:pt x="6472890" y="2979835"/>
                  <a:pt x="6472890" y="3000062"/>
                </a:cubicBezTo>
                <a:cubicBezTo>
                  <a:pt x="6472890" y="3020284"/>
                  <a:pt x="6456514" y="3036679"/>
                  <a:pt x="6436314" y="3036679"/>
                </a:cubicBezTo>
                <a:cubicBezTo>
                  <a:pt x="6416114" y="3036679"/>
                  <a:pt x="6399738" y="3020284"/>
                  <a:pt x="6399738" y="3000062"/>
                </a:cubicBezTo>
                <a:cubicBezTo>
                  <a:pt x="6399738" y="2979835"/>
                  <a:pt x="6416114" y="2963460"/>
                  <a:pt x="6436314" y="2963460"/>
                </a:cubicBezTo>
                <a:close/>
                <a:moveTo>
                  <a:pt x="6215633" y="2963456"/>
                </a:moveTo>
                <a:cubicBezTo>
                  <a:pt x="6235833" y="2963456"/>
                  <a:pt x="6252209" y="2979831"/>
                  <a:pt x="6252209" y="3000056"/>
                </a:cubicBezTo>
                <a:cubicBezTo>
                  <a:pt x="6252209" y="3020276"/>
                  <a:pt x="6235833" y="3036673"/>
                  <a:pt x="6215633" y="3036673"/>
                </a:cubicBezTo>
                <a:cubicBezTo>
                  <a:pt x="6195433" y="3036673"/>
                  <a:pt x="6179057" y="3020276"/>
                  <a:pt x="6179057" y="3000056"/>
                </a:cubicBezTo>
                <a:cubicBezTo>
                  <a:pt x="6179057" y="2979831"/>
                  <a:pt x="6195433" y="2963456"/>
                  <a:pt x="6215633" y="2963456"/>
                </a:cubicBezTo>
                <a:close/>
                <a:moveTo>
                  <a:pt x="5994952" y="2963451"/>
                </a:moveTo>
                <a:cubicBezTo>
                  <a:pt x="6015152" y="2963451"/>
                  <a:pt x="6031528" y="2979827"/>
                  <a:pt x="6031528" y="3000051"/>
                </a:cubicBezTo>
                <a:cubicBezTo>
                  <a:pt x="6031528" y="3020271"/>
                  <a:pt x="6015152" y="3036665"/>
                  <a:pt x="5994952" y="3036665"/>
                </a:cubicBezTo>
                <a:cubicBezTo>
                  <a:pt x="5974752" y="3036665"/>
                  <a:pt x="5958376" y="3020271"/>
                  <a:pt x="5958376" y="3000051"/>
                </a:cubicBezTo>
                <a:cubicBezTo>
                  <a:pt x="5958376" y="2979827"/>
                  <a:pt x="5974752" y="2963451"/>
                  <a:pt x="5994952" y="2963451"/>
                </a:cubicBezTo>
                <a:close/>
                <a:moveTo>
                  <a:pt x="5774272" y="2963447"/>
                </a:moveTo>
                <a:cubicBezTo>
                  <a:pt x="5794472" y="2963447"/>
                  <a:pt x="5810848" y="2979823"/>
                  <a:pt x="5810848" y="3000046"/>
                </a:cubicBezTo>
                <a:cubicBezTo>
                  <a:pt x="5810848" y="3020266"/>
                  <a:pt x="5794472" y="3036659"/>
                  <a:pt x="5774272" y="3036659"/>
                </a:cubicBezTo>
                <a:cubicBezTo>
                  <a:pt x="5754073" y="3036659"/>
                  <a:pt x="5737697" y="3020266"/>
                  <a:pt x="5737697" y="3000046"/>
                </a:cubicBezTo>
                <a:cubicBezTo>
                  <a:pt x="5737697" y="2979823"/>
                  <a:pt x="5754073" y="2963447"/>
                  <a:pt x="5774272" y="2963447"/>
                </a:cubicBezTo>
                <a:close/>
                <a:moveTo>
                  <a:pt x="5553593" y="2963442"/>
                </a:moveTo>
                <a:cubicBezTo>
                  <a:pt x="5573793" y="2963442"/>
                  <a:pt x="5590169" y="2979818"/>
                  <a:pt x="5590169" y="3000040"/>
                </a:cubicBezTo>
                <a:cubicBezTo>
                  <a:pt x="5590169" y="3020259"/>
                  <a:pt x="5573793" y="3036652"/>
                  <a:pt x="5553593" y="3036652"/>
                </a:cubicBezTo>
                <a:cubicBezTo>
                  <a:pt x="5533393" y="3036652"/>
                  <a:pt x="5517018" y="3020259"/>
                  <a:pt x="5517018" y="3000040"/>
                </a:cubicBezTo>
                <a:cubicBezTo>
                  <a:pt x="5517018" y="2979818"/>
                  <a:pt x="5533393" y="2963442"/>
                  <a:pt x="5553593" y="2963442"/>
                </a:cubicBezTo>
                <a:close/>
                <a:moveTo>
                  <a:pt x="5332913" y="2963438"/>
                </a:moveTo>
                <a:cubicBezTo>
                  <a:pt x="5353113" y="2963438"/>
                  <a:pt x="5369490" y="2979814"/>
                  <a:pt x="5369490" y="3000035"/>
                </a:cubicBezTo>
                <a:cubicBezTo>
                  <a:pt x="5369490" y="3020254"/>
                  <a:pt x="5353113" y="3036647"/>
                  <a:pt x="5332913" y="3036647"/>
                </a:cubicBezTo>
                <a:cubicBezTo>
                  <a:pt x="5312714" y="3036647"/>
                  <a:pt x="5296337" y="3020254"/>
                  <a:pt x="5296337" y="3000035"/>
                </a:cubicBezTo>
                <a:cubicBezTo>
                  <a:pt x="5296337" y="2979814"/>
                  <a:pt x="5312714" y="2963438"/>
                  <a:pt x="5332913" y="2963438"/>
                </a:cubicBezTo>
                <a:close/>
                <a:moveTo>
                  <a:pt x="5112230" y="2963433"/>
                </a:moveTo>
                <a:cubicBezTo>
                  <a:pt x="5132433" y="2963433"/>
                  <a:pt x="5148807" y="2979809"/>
                  <a:pt x="5148807" y="3000029"/>
                </a:cubicBezTo>
                <a:cubicBezTo>
                  <a:pt x="5148807" y="3020248"/>
                  <a:pt x="5132433" y="3036639"/>
                  <a:pt x="5112230" y="3036639"/>
                </a:cubicBezTo>
                <a:cubicBezTo>
                  <a:pt x="5092030" y="3036639"/>
                  <a:pt x="5075655" y="3020248"/>
                  <a:pt x="5075655" y="3000029"/>
                </a:cubicBezTo>
                <a:cubicBezTo>
                  <a:pt x="5075655" y="2979809"/>
                  <a:pt x="5092030" y="2963433"/>
                  <a:pt x="5112230" y="2963433"/>
                </a:cubicBezTo>
                <a:close/>
                <a:moveTo>
                  <a:pt x="4891552" y="2963429"/>
                </a:moveTo>
                <a:cubicBezTo>
                  <a:pt x="4911751" y="2963429"/>
                  <a:pt x="4928127" y="2979805"/>
                  <a:pt x="4928127" y="3000024"/>
                </a:cubicBezTo>
                <a:cubicBezTo>
                  <a:pt x="4928127" y="3020241"/>
                  <a:pt x="4911751" y="3036633"/>
                  <a:pt x="4891552" y="3036633"/>
                </a:cubicBezTo>
                <a:cubicBezTo>
                  <a:pt x="4871352" y="3036633"/>
                  <a:pt x="4854975" y="3020241"/>
                  <a:pt x="4854975" y="3000024"/>
                </a:cubicBezTo>
                <a:cubicBezTo>
                  <a:pt x="4854975" y="2979805"/>
                  <a:pt x="4871352" y="2963429"/>
                  <a:pt x="4891552" y="2963429"/>
                </a:cubicBezTo>
                <a:close/>
                <a:moveTo>
                  <a:pt x="4670871" y="2963425"/>
                </a:moveTo>
                <a:cubicBezTo>
                  <a:pt x="4691070" y="2963425"/>
                  <a:pt x="4707447" y="2979801"/>
                  <a:pt x="4707447" y="3000018"/>
                </a:cubicBezTo>
                <a:cubicBezTo>
                  <a:pt x="4707447" y="3020236"/>
                  <a:pt x="4691070" y="3036626"/>
                  <a:pt x="4670871" y="3036626"/>
                </a:cubicBezTo>
                <a:cubicBezTo>
                  <a:pt x="4650672" y="3036626"/>
                  <a:pt x="4634295" y="3020236"/>
                  <a:pt x="4634295" y="3000018"/>
                </a:cubicBezTo>
                <a:cubicBezTo>
                  <a:pt x="4634295" y="2979801"/>
                  <a:pt x="4650672" y="2963425"/>
                  <a:pt x="4670871" y="2963425"/>
                </a:cubicBezTo>
                <a:close/>
                <a:moveTo>
                  <a:pt x="4450188" y="2963421"/>
                </a:moveTo>
                <a:cubicBezTo>
                  <a:pt x="4470390" y="2963421"/>
                  <a:pt x="4486764" y="2979796"/>
                  <a:pt x="4486764" y="3000013"/>
                </a:cubicBezTo>
                <a:cubicBezTo>
                  <a:pt x="4486764" y="3020230"/>
                  <a:pt x="4470390" y="3036620"/>
                  <a:pt x="4450188" y="3036620"/>
                </a:cubicBezTo>
                <a:cubicBezTo>
                  <a:pt x="4429988" y="3036620"/>
                  <a:pt x="4413613" y="3020230"/>
                  <a:pt x="4413613" y="3000013"/>
                </a:cubicBezTo>
                <a:cubicBezTo>
                  <a:pt x="4413613" y="2979796"/>
                  <a:pt x="4429988" y="2963421"/>
                  <a:pt x="4450188" y="2963421"/>
                </a:cubicBezTo>
                <a:close/>
                <a:moveTo>
                  <a:pt x="4229507" y="2963416"/>
                </a:moveTo>
                <a:cubicBezTo>
                  <a:pt x="4249708" y="2963416"/>
                  <a:pt x="4266084" y="2979792"/>
                  <a:pt x="4266084" y="3000009"/>
                </a:cubicBezTo>
                <a:cubicBezTo>
                  <a:pt x="4266084" y="3020224"/>
                  <a:pt x="4249708" y="3036613"/>
                  <a:pt x="4229507" y="3036613"/>
                </a:cubicBezTo>
                <a:cubicBezTo>
                  <a:pt x="4209307" y="3036613"/>
                  <a:pt x="4192931" y="3020224"/>
                  <a:pt x="4192931" y="3000009"/>
                </a:cubicBezTo>
                <a:cubicBezTo>
                  <a:pt x="4192931" y="2979792"/>
                  <a:pt x="4209307" y="2963416"/>
                  <a:pt x="4229507" y="2963416"/>
                </a:cubicBezTo>
                <a:close/>
                <a:moveTo>
                  <a:pt x="4008847" y="2963412"/>
                </a:moveTo>
                <a:cubicBezTo>
                  <a:pt x="4029045" y="2963412"/>
                  <a:pt x="4045426" y="2979788"/>
                  <a:pt x="4045426" y="3000005"/>
                </a:cubicBezTo>
                <a:cubicBezTo>
                  <a:pt x="4045426" y="3020219"/>
                  <a:pt x="4029045" y="3036607"/>
                  <a:pt x="4008847" y="3036607"/>
                </a:cubicBezTo>
                <a:cubicBezTo>
                  <a:pt x="3988642" y="3036607"/>
                  <a:pt x="3972267" y="3020219"/>
                  <a:pt x="3972267" y="3000005"/>
                </a:cubicBezTo>
                <a:cubicBezTo>
                  <a:pt x="3972267" y="2979788"/>
                  <a:pt x="3988642" y="2963412"/>
                  <a:pt x="4008847" y="2963412"/>
                </a:cubicBezTo>
                <a:close/>
                <a:moveTo>
                  <a:pt x="3788165" y="2963407"/>
                </a:moveTo>
                <a:cubicBezTo>
                  <a:pt x="3808367" y="2963407"/>
                  <a:pt x="3824738" y="2979783"/>
                  <a:pt x="3824738" y="3000000"/>
                </a:cubicBezTo>
                <a:cubicBezTo>
                  <a:pt x="3824738" y="3020213"/>
                  <a:pt x="3808367" y="3036600"/>
                  <a:pt x="3788165" y="3036600"/>
                </a:cubicBezTo>
                <a:cubicBezTo>
                  <a:pt x="3767965" y="3036600"/>
                  <a:pt x="3751588" y="3020213"/>
                  <a:pt x="3751588" y="3000000"/>
                </a:cubicBezTo>
                <a:cubicBezTo>
                  <a:pt x="3751588" y="2979783"/>
                  <a:pt x="3767965" y="2963407"/>
                  <a:pt x="3788165" y="2963407"/>
                </a:cubicBezTo>
                <a:close/>
                <a:moveTo>
                  <a:pt x="3567479" y="2963403"/>
                </a:moveTo>
                <a:cubicBezTo>
                  <a:pt x="3587675" y="2963403"/>
                  <a:pt x="3604051" y="2979779"/>
                  <a:pt x="3604051" y="2999994"/>
                </a:cubicBezTo>
                <a:cubicBezTo>
                  <a:pt x="3604051" y="3020206"/>
                  <a:pt x="3587675" y="3036594"/>
                  <a:pt x="3567479" y="3036594"/>
                </a:cubicBezTo>
                <a:cubicBezTo>
                  <a:pt x="3547276" y="3036594"/>
                  <a:pt x="3530908" y="3020206"/>
                  <a:pt x="3530908" y="2999994"/>
                </a:cubicBezTo>
                <a:cubicBezTo>
                  <a:pt x="3530908" y="2979779"/>
                  <a:pt x="3547276" y="2963403"/>
                  <a:pt x="3567479" y="2963403"/>
                </a:cubicBezTo>
                <a:close/>
                <a:moveTo>
                  <a:pt x="3346801" y="2963399"/>
                </a:moveTo>
                <a:cubicBezTo>
                  <a:pt x="3367001" y="2963399"/>
                  <a:pt x="3383375" y="2979774"/>
                  <a:pt x="3383375" y="2999989"/>
                </a:cubicBezTo>
                <a:cubicBezTo>
                  <a:pt x="3383375" y="3020201"/>
                  <a:pt x="3367001" y="3036587"/>
                  <a:pt x="3346801" y="3036587"/>
                </a:cubicBezTo>
                <a:cubicBezTo>
                  <a:pt x="3326603" y="3036587"/>
                  <a:pt x="3310228" y="3020201"/>
                  <a:pt x="3310228" y="2999989"/>
                </a:cubicBezTo>
                <a:cubicBezTo>
                  <a:pt x="3310228" y="2979774"/>
                  <a:pt x="3326603" y="2963399"/>
                  <a:pt x="3346801" y="2963399"/>
                </a:cubicBezTo>
                <a:close/>
                <a:moveTo>
                  <a:pt x="3126126" y="2963394"/>
                </a:moveTo>
                <a:cubicBezTo>
                  <a:pt x="3146320" y="2963394"/>
                  <a:pt x="3162696" y="2979770"/>
                  <a:pt x="3162696" y="2999983"/>
                </a:cubicBezTo>
                <a:cubicBezTo>
                  <a:pt x="3162696" y="3020195"/>
                  <a:pt x="3146320" y="3036581"/>
                  <a:pt x="3126126" y="3036581"/>
                </a:cubicBezTo>
                <a:cubicBezTo>
                  <a:pt x="3105923" y="3036581"/>
                  <a:pt x="3089541" y="3020195"/>
                  <a:pt x="3089541" y="2999983"/>
                </a:cubicBezTo>
                <a:cubicBezTo>
                  <a:pt x="3089541" y="2979770"/>
                  <a:pt x="3105923" y="2963394"/>
                  <a:pt x="3126126" y="2963394"/>
                </a:cubicBezTo>
                <a:close/>
                <a:moveTo>
                  <a:pt x="2905436" y="2963390"/>
                </a:moveTo>
                <a:cubicBezTo>
                  <a:pt x="2925637" y="2963390"/>
                  <a:pt x="2942013" y="2979766"/>
                  <a:pt x="2942013" y="2999978"/>
                </a:cubicBezTo>
                <a:cubicBezTo>
                  <a:pt x="2942013" y="3020189"/>
                  <a:pt x="2925637" y="3036573"/>
                  <a:pt x="2905436" y="3036573"/>
                </a:cubicBezTo>
                <a:cubicBezTo>
                  <a:pt x="2885243" y="3036573"/>
                  <a:pt x="2868866" y="3020189"/>
                  <a:pt x="2868866" y="2999978"/>
                </a:cubicBezTo>
                <a:cubicBezTo>
                  <a:pt x="2868866" y="2979766"/>
                  <a:pt x="2885243" y="2963390"/>
                  <a:pt x="2905436" y="2963390"/>
                </a:cubicBezTo>
                <a:close/>
                <a:moveTo>
                  <a:pt x="2684758" y="2963386"/>
                </a:moveTo>
                <a:cubicBezTo>
                  <a:pt x="2704958" y="2963386"/>
                  <a:pt x="2721329" y="2979762"/>
                  <a:pt x="2721329" y="2999973"/>
                </a:cubicBezTo>
                <a:cubicBezTo>
                  <a:pt x="2721329" y="3020183"/>
                  <a:pt x="2704958" y="3036568"/>
                  <a:pt x="2684758" y="3036568"/>
                </a:cubicBezTo>
                <a:cubicBezTo>
                  <a:pt x="2664554" y="3036568"/>
                  <a:pt x="2648177" y="3020183"/>
                  <a:pt x="2648177" y="2999973"/>
                </a:cubicBezTo>
                <a:cubicBezTo>
                  <a:pt x="2648177" y="2979762"/>
                  <a:pt x="2664554" y="2963386"/>
                  <a:pt x="2684758" y="2963386"/>
                </a:cubicBezTo>
                <a:close/>
                <a:moveTo>
                  <a:pt x="2464071" y="2963381"/>
                </a:moveTo>
                <a:cubicBezTo>
                  <a:pt x="2484272" y="2963381"/>
                  <a:pt x="2500650" y="2979757"/>
                  <a:pt x="2500650" y="2999967"/>
                </a:cubicBezTo>
                <a:cubicBezTo>
                  <a:pt x="2500650" y="3020177"/>
                  <a:pt x="2484272" y="3036561"/>
                  <a:pt x="2464071" y="3036561"/>
                </a:cubicBezTo>
                <a:cubicBezTo>
                  <a:pt x="2443875" y="3036561"/>
                  <a:pt x="2427500" y="3020177"/>
                  <a:pt x="2427500" y="2999967"/>
                </a:cubicBezTo>
                <a:cubicBezTo>
                  <a:pt x="2427500" y="2979757"/>
                  <a:pt x="2443875" y="2963381"/>
                  <a:pt x="2464071" y="2963381"/>
                </a:cubicBezTo>
                <a:close/>
                <a:moveTo>
                  <a:pt x="2243393" y="2963377"/>
                </a:moveTo>
                <a:cubicBezTo>
                  <a:pt x="2263591" y="2963377"/>
                  <a:pt x="2279972" y="2979753"/>
                  <a:pt x="2279972" y="2999961"/>
                </a:cubicBezTo>
                <a:cubicBezTo>
                  <a:pt x="2279972" y="3020171"/>
                  <a:pt x="2263591" y="3036555"/>
                  <a:pt x="2243393" y="3036555"/>
                </a:cubicBezTo>
                <a:cubicBezTo>
                  <a:pt x="2223191" y="3036555"/>
                  <a:pt x="2206817" y="3020171"/>
                  <a:pt x="2206817" y="2999961"/>
                </a:cubicBezTo>
                <a:cubicBezTo>
                  <a:pt x="2206817" y="2979753"/>
                  <a:pt x="2223191" y="2963377"/>
                  <a:pt x="2243393" y="2963377"/>
                </a:cubicBezTo>
                <a:close/>
                <a:moveTo>
                  <a:pt x="2022713" y="2963372"/>
                </a:moveTo>
                <a:cubicBezTo>
                  <a:pt x="2042913" y="2963372"/>
                  <a:pt x="2059288" y="2979748"/>
                  <a:pt x="2059288" y="2999956"/>
                </a:cubicBezTo>
                <a:cubicBezTo>
                  <a:pt x="2059288" y="3020166"/>
                  <a:pt x="2042913" y="3036547"/>
                  <a:pt x="2022713" y="3036547"/>
                </a:cubicBezTo>
                <a:cubicBezTo>
                  <a:pt x="2002514" y="3036547"/>
                  <a:pt x="1986178" y="3020166"/>
                  <a:pt x="1986178" y="2999956"/>
                </a:cubicBezTo>
                <a:cubicBezTo>
                  <a:pt x="1986178" y="2979748"/>
                  <a:pt x="2002514" y="2963372"/>
                  <a:pt x="2022713" y="2963372"/>
                </a:cubicBezTo>
                <a:close/>
                <a:moveTo>
                  <a:pt x="1802068" y="2963368"/>
                </a:moveTo>
                <a:cubicBezTo>
                  <a:pt x="1822268" y="2963368"/>
                  <a:pt x="1838644" y="2979744"/>
                  <a:pt x="1838644" y="2999951"/>
                </a:cubicBezTo>
                <a:cubicBezTo>
                  <a:pt x="1838644" y="3020159"/>
                  <a:pt x="1822268" y="3036542"/>
                  <a:pt x="1802068" y="3036542"/>
                </a:cubicBezTo>
                <a:cubicBezTo>
                  <a:pt x="1781868" y="3036542"/>
                  <a:pt x="1765492" y="3020159"/>
                  <a:pt x="1765492" y="2999951"/>
                </a:cubicBezTo>
                <a:cubicBezTo>
                  <a:pt x="1765492" y="2979744"/>
                  <a:pt x="1781868" y="2963368"/>
                  <a:pt x="1802068" y="2963368"/>
                </a:cubicBezTo>
                <a:close/>
                <a:moveTo>
                  <a:pt x="1581382" y="2963364"/>
                </a:moveTo>
                <a:cubicBezTo>
                  <a:pt x="1601583" y="2963364"/>
                  <a:pt x="1617958" y="2979739"/>
                  <a:pt x="1617958" y="2999945"/>
                </a:cubicBezTo>
                <a:cubicBezTo>
                  <a:pt x="1617958" y="3020153"/>
                  <a:pt x="1601583" y="3036534"/>
                  <a:pt x="1581382" y="3036534"/>
                </a:cubicBezTo>
                <a:cubicBezTo>
                  <a:pt x="1561183" y="3036534"/>
                  <a:pt x="1544806" y="3020153"/>
                  <a:pt x="1544806" y="2999945"/>
                </a:cubicBezTo>
                <a:cubicBezTo>
                  <a:pt x="1544806" y="2979739"/>
                  <a:pt x="1561183" y="2963364"/>
                  <a:pt x="1581382" y="2963364"/>
                </a:cubicBezTo>
                <a:close/>
                <a:moveTo>
                  <a:pt x="1360696" y="2963360"/>
                </a:moveTo>
                <a:cubicBezTo>
                  <a:pt x="1380896" y="2963360"/>
                  <a:pt x="1397273" y="2979735"/>
                  <a:pt x="1397273" y="2999940"/>
                </a:cubicBezTo>
                <a:cubicBezTo>
                  <a:pt x="1397273" y="3020148"/>
                  <a:pt x="1380896" y="3036529"/>
                  <a:pt x="1360696" y="3036529"/>
                </a:cubicBezTo>
                <a:cubicBezTo>
                  <a:pt x="1340497" y="3036529"/>
                  <a:pt x="1324121" y="3020148"/>
                  <a:pt x="1324121" y="2999940"/>
                </a:cubicBezTo>
                <a:cubicBezTo>
                  <a:pt x="1324121" y="2979735"/>
                  <a:pt x="1340497" y="2963360"/>
                  <a:pt x="1360696" y="2963360"/>
                </a:cubicBezTo>
                <a:close/>
                <a:moveTo>
                  <a:pt x="1140011" y="2963355"/>
                </a:moveTo>
                <a:cubicBezTo>
                  <a:pt x="1160210" y="2963355"/>
                  <a:pt x="1176586" y="2979731"/>
                  <a:pt x="1176586" y="2999934"/>
                </a:cubicBezTo>
                <a:cubicBezTo>
                  <a:pt x="1176586" y="3020141"/>
                  <a:pt x="1160210" y="3036521"/>
                  <a:pt x="1140011" y="3036521"/>
                </a:cubicBezTo>
                <a:cubicBezTo>
                  <a:pt x="1119810" y="3036521"/>
                  <a:pt x="1103435" y="3020141"/>
                  <a:pt x="1103435" y="2999934"/>
                </a:cubicBezTo>
                <a:cubicBezTo>
                  <a:pt x="1103435" y="2979731"/>
                  <a:pt x="1119810" y="2963355"/>
                  <a:pt x="1140011" y="2963355"/>
                </a:cubicBezTo>
                <a:close/>
                <a:moveTo>
                  <a:pt x="919324" y="2963351"/>
                </a:moveTo>
                <a:cubicBezTo>
                  <a:pt x="939525" y="2963351"/>
                  <a:pt x="955900" y="2979727"/>
                  <a:pt x="955900" y="2999929"/>
                </a:cubicBezTo>
                <a:cubicBezTo>
                  <a:pt x="955900" y="3020136"/>
                  <a:pt x="939525" y="3036516"/>
                  <a:pt x="919324" y="3036516"/>
                </a:cubicBezTo>
                <a:cubicBezTo>
                  <a:pt x="899125" y="3036516"/>
                  <a:pt x="882748" y="3020136"/>
                  <a:pt x="882748" y="2999929"/>
                </a:cubicBezTo>
                <a:cubicBezTo>
                  <a:pt x="882748" y="2979727"/>
                  <a:pt x="899125" y="2963351"/>
                  <a:pt x="919324" y="2963351"/>
                </a:cubicBezTo>
                <a:close/>
                <a:moveTo>
                  <a:pt x="698638" y="2963346"/>
                </a:moveTo>
                <a:cubicBezTo>
                  <a:pt x="718838" y="2963346"/>
                  <a:pt x="735214" y="2979722"/>
                  <a:pt x="735214" y="2999924"/>
                </a:cubicBezTo>
                <a:cubicBezTo>
                  <a:pt x="735214" y="3020130"/>
                  <a:pt x="718838" y="3036508"/>
                  <a:pt x="698638" y="3036508"/>
                </a:cubicBezTo>
                <a:cubicBezTo>
                  <a:pt x="678438" y="3036508"/>
                  <a:pt x="662062" y="3020130"/>
                  <a:pt x="662062" y="2999924"/>
                </a:cubicBezTo>
                <a:cubicBezTo>
                  <a:pt x="662062" y="2979722"/>
                  <a:pt x="678438" y="2963346"/>
                  <a:pt x="698638" y="2963346"/>
                </a:cubicBezTo>
                <a:close/>
                <a:moveTo>
                  <a:pt x="477952" y="2963342"/>
                </a:moveTo>
                <a:cubicBezTo>
                  <a:pt x="498152" y="2963342"/>
                  <a:pt x="514528" y="2979718"/>
                  <a:pt x="514528" y="2999918"/>
                </a:cubicBezTo>
                <a:cubicBezTo>
                  <a:pt x="514528" y="3020124"/>
                  <a:pt x="498152" y="3036502"/>
                  <a:pt x="477952" y="3036502"/>
                </a:cubicBezTo>
                <a:cubicBezTo>
                  <a:pt x="457752" y="3036502"/>
                  <a:pt x="441376" y="3020124"/>
                  <a:pt x="441376" y="2999918"/>
                </a:cubicBezTo>
                <a:cubicBezTo>
                  <a:pt x="441376" y="2979718"/>
                  <a:pt x="457752" y="2963342"/>
                  <a:pt x="477952" y="2963342"/>
                </a:cubicBezTo>
                <a:close/>
                <a:moveTo>
                  <a:pt x="257266" y="2963338"/>
                </a:moveTo>
                <a:cubicBezTo>
                  <a:pt x="277466" y="2963338"/>
                  <a:pt x="293842" y="2979713"/>
                  <a:pt x="293842" y="2999913"/>
                </a:cubicBezTo>
                <a:cubicBezTo>
                  <a:pt x="293842" y="3020118"/>
                  <a:pt x="277466" y="3036495"/>
                  <a:pt x="257266" y="3036495"/>
                </a:cubicBezTo>
                <a:cubicBezTo>
                  <a:pt x="237066" y="3036495"/>
                  <a:pt x="220690" y="3020118"/>
                  <a:pt x="220690" y="2999913"/>
                </a:cubicBezTo>
                <a:cubicBezTo>
                  <a:pt x="220690" y="2979713"/>
                  <a:pt x="237066" y="2963338"/>
                  <a:pt x="257266" y="2963338"/>
                </a:cubicBezTo>
                <a:close/>
                <a:moveTo>
                  <a:pt x="36579" y="2963333"/>
                </a:moveTo>
                <a:cubicBezTo>
                  <a:pt x="56779" y="2963333"/>
                  <a:pt x="73155" y="2979709"/>
                  <a:pt x="73155" y="2999909"/>
                </a:cubicBezTo>
                <a:cubicBezTo>
                  <a:pt x="73155" y="3020112"/>
                  <a:pt x="56779" y="3036490"/>
                  <a:pt x="36579" y="3036490"/>
                </a:cubicBezTo>
                <a:cubicBezTo>
                  <a:pt x="16379" y="3036490"/>
                  <a:pt x="3" y="3020112"/>
                  <a:pt x="3" y="2999909"/>
                </a:cubicBezTo>
                <a:cubicBezTo>
                  <a:pt x="3" y="2979709"/>
                  <a:pt x="16379" y="2963333"/>
                  <a:pt x="36579" y="2963333"/>
                </a:cubicBezTo>
                <a:close/>
                <a:moveTo>
                  <a:pt x="11732658" y="2963328"/>
                </a:moveTo>
                <a:cubicBezTo>
                  <a:pt x="11752858" y="2963328"/>
                  <a:pt x="11769234" y="2979704"/>
                  <a:pt x="11769234" y="2999904"/>
                </a:cubicBezTo>
                <a:cubicBezTo>
                  <a:pt x="11769234" y="3020106"/>
                  <a:pt x="11752858" y="3036482"/>
                  <a:pt x="11732658" y="3036482"/>
                </a:cubicBezTo>
                <a:cubicBezTo>
                  <a:pt x="11712458" y="3036482"/>
                  <a:pt x="11696082" y="3020106"/>
                  <a:pt x="11696082" y="2999904"/>
                </a:cubicBezTo>
                <a:cubicBezTo>
                  <a:pt x="11696082" y="2979704"/>
                  <a:pt x="11712458" y="2963328"/>
                  <a:pt x="11732658" y="2963328"/>
                </a:cubicBezTo>
                <a:close/>
                <a:moveTo>
                  <a:pt x="11953343" y="2963323"/>
                </a:moveTo>
                <a:cubicBezTo>
                  <a:pt x="11973543" y="2963323"/>
                  <a:pt x="11989919" y="2979700"/>
                  <a:pt x="11989919" y="2999899"/>
                </a:cubicBezTo>
                <a:cubicBezTo>
                  <a:pt x="11989919" y="3020101"/>
                  <a:pt x="11973543" y="3036477"/>
                  <a:pt x="11953343" y="3036477"/>
                </a:cubicBezTo>
                <a:cubicBezTo>
                  <a:pt x="11933143" y="3036477"/>
                  <a:pt x="11916767" y="3020101"/>
                  <a:pt x="11916767" y="2999899"/>
                </a:cubicBezTo>
                <a:cubicBezTo>
                  <a:pt x="11916767" y="2979700"/>
                  <a:pt x="11933143" y="2963323"/>
                  <a:pt x="11953343" y="2963323"/>
                </a:cubicBezTo>
                <a:close/>
                <a:moveTo>
                  <a:pt x="11511977" y="2751854"/>
                </a:moveTo>
                <a:cubicBezTo>
                  <a:pt x="11532177" y="2751854"/>
                  <a:pt x="11548553" y="2768268"/>
                  <a:pt x="11548553" y="2788426"/>
                </a:cubicBezTo>
                <a:cubicBezTo>
                  <a:pt x="11548553" y="2808626"/>
                  <a:pt x="11532177" y="2825020"/>
                  <a:pt x="11511977" y="2825020"/>
                </a:cubicBezTo>
                <a:cubicBezTo>
                  <a:pt x="11491777" y="2825020"/>
                  <a:pt x="11475401" y="2808626"/>
                  <a:pt x="11475401" y="2788426"/>
                </a:cubicBezTo>
                <a:cubicBezTo>
                  <a:pt x="11475401" y="2768268"/>
                  <a:pt x="11491777" y="2751854"/>
                  <a:pt x="11511977" y="2751854"/>
                </a:cubicBezTo>
                <a:close/>
                <a:moveTo>
                  <a:pt x="11291296" y="2751850"/>
                </a:moveTo>
                <a:cubicBezTo>
                  <a:pt x="11311496" y="2751850"/>
                  <a:pt x="11327872" y="2768265"/>
                  <a:pt x="11327872" y="2788423"/>
                </a:cubicBezTo>
                <a:cubicBezTo>
                  <a:pt x="11327872" y="2808622"/>
                  <a:pt x="11311496" y="2825017"/>
                  <a:pt x="11291296" y="2825017"/>
                </a:cubicBezTo>
                <a:cubicBezTo>
                  <a:pt x="11271096" y="2825017"/>
                  <a:pt x="11254720" y="2808622"/>
                  <a:pt x="11254720" y="2788423"/>
                </a:cubicBezTo>
                <a:cubicBezTo>
                  <a:pt x="11254720" y="2768265"/>
                  <a:pt x="11271096" y="2751850"/>
                  <a:pt x="11291296" y="2751850"/>
                </a:cubicBezTo>
                <a:close/>
                <a:moveTo>
                  <a:pt x="11070615" y="2751847"/>
                </a:moveTo>
                <a:cubicBezTo>
                  <a:pt x="11090815" y="2751847"/>
                  <a:pt x="11107191" y="2768260"/>
                  <a:pt x="11107191" y="2788419"/>
                </a:cubicBezTo>
                <a:cubicBezTo>
                  <a:pt x="11107191" y="2808618"/>
                  <a:pt x="11090815" y="2825014"/>
                  <a:pt x="11070615" y="2825014"/>
                </a:cubicBezTo>
                <a:cubicBezTo>
                  <a:pt x="11050415" y="2825014"/>
                  <a:pt x="11034039" y="2808618"/>
                  <a:pt x="11034039" y="2788419"/>
                </a:cubicBezTo>
                <a:cubicBezTo>
                  <a:pt x="11034039" y="2768260"/>
                  <a:pt x="11050415" y="2751847"/>
                  <a:pt x="11070615" y="2751847"/>
                </a:cubicBezTo>
                <a:close/>
                <a:moveTo>
                  <a:pt x="10849934" y="2751844"/>
                </a:moveTo>
                <a:cubicBezTo>
                  <a:pt x="10870134" y="2751844"/>
                  <a:pt x="10886510" y="2768255"/>
                  <a:pt x="10886510" y="2788415"/>
                </a:cubicBezTo>
                <a:cubicBezTo>
                  <a:pt x="10886510" y="2808615"/>
                  <a:pt x="10870134" y="2825010"/>
                  <a:pt x="10849934" y="2825010"/>
                </a:cubicBezTo>
                <a:cubicBezTo>
                  <a:pt x="10829734" y="2825010"/>
                  <a:pt x="10813358" y="2808615"/>
                  <a:pt x="10813358" y="2788415"/>
                </a:cubicBezTo>
                <a:cubicBezTo>
                  <a:pt x="10813358" y="2768255"/>
                  <a:pt x="10829734" y="2751844"/>
                  <a:pt x="10849934" y="2751844"/>
                </a:cubicBezTo>
                <a:close/>
                <a:moveTo>
                  <a:pt x="10629253" y="2751841"/>
                </a:moveTo>
                <a:cubicBezTo>
                  <a:pt x="10649453" y="2751841"/>
                  <a:pt x="10665829" y="2768251"/>
                  <a:pt x="10665829" y="2788412"/>
                </a:cubicBezTo>
                <a:cubicBezTo>
                  <a:pt x="10665829" y="2808611"/>
                  <a:pt x="10649453" y="2825006"/>
                  <a:pt x="10629253" y="2825006"/>
                </a:cubicBezTo>
                <a:cubicBezTo>
                  <a:pt x="10609053" y="2825006"/>
                  <a:pt x="10592677" y="2808611"/>
                  <a:pt x="10592677" y="2788412"/>
                </a:cubicBezTo>
                <a:cubicBezTo>
                  <a:pt x="10592677" y="2768251"/>
                  <a:pt x="10609053" y="2751841"/>
                  <a:pt x="10629253" y="2751841"/>
                </a:cubicBezTo>
                <a:close/>
                <a:moveTo>
                  <a:pt x="10408572" y="2751836"/>
                </a:moveTo>
                <a:cubicBezTo>
                  <a:pt x="10428772" y="2751836"/>
                  <a:pt x="10445148" y="2768246"/>
                  <a:pt x="10445148" y="2788408"/>
                </a:cubicBezTo>
                <a:cubicBezTo>
                  <a:pt x="10445148" y="2808608"/>
                  <a:pt x="10428772" y="2825002"/>
                  <a:pt x="10408572" y="2825002"/>
                </a:cubicBezTo>
                <a:cubicBezTo>
                  <a:pt x="10388372" y="2825002"/>
                  <a:pt x="10371996" y="2808608"/>
                  <a:pt x="10371996" y="2788408"/>
                </a:cubicBezTo>
                <a:cubicBezTo>
                  <a:pt x="10371996" y="2768246"/>
                  <a:pt x="10388372" y="2751836"/>
                  <a:pt x="10408572" y="2751836"/>
                </a:cubicBezTo>
                <a:close/>
                <a:moveTo>
                  <a:pt x="10187891" y="2751832"/>
                </a:moveTo>
                <a:cubicBezTo>
                  <a:pt x="10208091" y="2751832"/>
                  <a:pt x="10224467" y="2768243"/>
                  <a:pt x="10224467" y="2788405"/>
                </a:cubicBezTo>
                <a:cubicBezTo>
                  <a:pt x="10224467" y="2808605"/>
                  <a:pt x="10208091" y="2824998"/>
                  <a:pt x="10187891" y="2824998"/>
                </a:cubicBezTo>
                <a:cubicBezTo>
                  <a:pt x="10167691" y="2824998"/>
                  <a:pt x="10151315" y="2808605"/>
                  <a:pt x="10151315" y="2788405"/>
                </a:cubicBezTo>
                <a:cubicBezTo>
                  <a:pt x="10151315" y="2768243"/>
                  <a:pt x="10167691" y="2751832"/>
                  <a:pt x="10187891" y="2751832"/>
                </a:cubicBezTo>
                <a:close/>
                <a:moveTo>
                  <a:pt x="9967210" y="2751828"/>
                </a:moveTo>
                <a:cubicBezTo>
                  <a:pt x="9987410" y="2751828"/>
                  <a:pt x="10003786" y="2768238"/>
                  <a:pt x="10003786" y="2788402"/>
                </a:cubicBezTo>
                <a:cubicBezTo>
                  <a:pt x="10003786" y="2808601"/>
                  <a:pt x="9987410" y="2824993"/>
                  <a:pt x="9967210" y="2824993"/>
                </a:cubicBezTo>
                <a:cubicBezTo>
                  <a:pt x="9947010" y="2824993"/>
                  <a:pt x="9930634" y="2808601"/>
                  <a:pt x="9930634" y="2788402"/>
                </a:cubicBezTo>
                <a:cubicBezTo>
                  <a:pt x="9930634" y="2768238"/>
                  <a:pt x="9947010" y="2751828"/>
                  <a:pt x="9967210" y="2751828"/>
                </a:cubicBezTo>
                <a:close/>
                <a:moveTo>
                  <a:pt x="9746529" y="2751823"/>
                </a:moveTo>
                <a:cubicBezTo>
                  <a:pt x="9766729" y="2751823"/>
                  <a:pt x="9783105" y="2768234"/>
                  <a:pt x="9783105" y="2788397"/>
                </a:cubicBezTo>
                <a:cubicBezTo>
                  <a:pt x="9783105" y="2808597"/>
                  <a:pt x="9766729" y="2824989"/>
                  <a:pt x="9746529" y="2824989"/>
                </a:cubicBezTo>
                <a:cubicBezTo>
                  <a:pt x="9726329" y="2824989"/>
                  <a:pt x="9709953" y="2808597"/>
                  <a:pt x="9709953" y="2788397"/>
                </a:cubicBezTo>
                <a:cubicBezTo>
                  <a:pt x="9709953" y="2768234"/>
                  <a:pt x="9726329" y="2751823"/>
                  <a:pt x="9746529" y="2751823"/>
                </a:cubicBezTo>
                <a:close/>
                <a:moveTo>
                  <a:pt x="9525848" y="2751819"/>
                </a:moveTo>
                <a:cubicBezTo>
                  <a:pt x="9546048" y="2751819"/>
                  <a:pt x="9562424" y="2768229"/>
                  <a:pt x="9562424" y="2788394"/>
                </a:cubicBezTo>
                <a:cubicBezTo>
                  <a:pt x="9562424" y="2808594"/>
                  <a:pt x="9546048" y="2824985"/>
                  <a:pt x="9525848" y="2824985"/>
                </a:cubicBezTo>
                <a:cubicBezTo>
                  <a:pt x="9505648" y="2824985"/>
                  <a:pt x="9489272" y="2808594"/>
                  <a:pt x="9489272" y="2788394"/>
                </a:cubicBezTo>
                <a:cubicBezTo>
                  <a:pt x="9489272" y="2768229"/>
                  <a:pt x="9505648" y="2751819"/>
                  <a:pt x="9525848" y="2751819"/>
                </a:cubicBezTo>
                <a:close/>
                <a:moveTo>
                  <a:pt x="9305167" y="2751815"/>
                </a:moveTo>
                <a:cubicBezTo>
                  <a:pt x="9325367" y="2751815"/>
                  <a:pt x="9341743" y="2768226"/>
                  <a:pt x="9341743" y="2788390"/>
                </a:cubicBezTo>
                <a:cubicBezTo>
                  <a:pt x="9341743" y="2808590"/>
                  <a:pt x="9325367" y="2824981"/>
                  <a:pt x="9305167" y="2824981"/>
                </a:cubicBezTo>
                <a:cubicBezTo>
                  <a:pt x="9284967" y="2824981"/>
                  <a:pt x="9268591" y="2808590"/>
                  <a:pt x="9268591" y="2788390"/>
                </a:cubicBezTo>
                <a:cubicBezTo>
                  <a:pt x="9268591" y="2768226"/>
                  <a:pt x="9284967" y="2751815"/>
                  <a:pt x="9305167" y="2751815"/>
                </a:cubicBezTo>
                <a:close/>
                <a:moveTo>
                  <a:pt x="9084486" y="2751811"/>
                </a:moveTo>
                <a:cubicBezTo>
                  <a:pt x="9104686" y="2751811"/>
                  <a:pt x="9121062" y="2768221"/>
                  <a:pt x="9121062" y="2788387"/>
                </a:cubicBezTo>
                <a:cubicBezTo>
                  <a:pt x="9121062" y="2808587"/>
                  <a:pt x="9104686" y="2824978"/>
                  <a:pt x="9084486" y="2824978"/>
                </a:cubicBezTo>
                <a:cubicBezTo>
                  <a:pt x="9064286" y="2824978"/>
                  <a:pt x="9047910" y="2808587"/>
                  <a:pt x="9047910" y="2788387"/>
                </a:cubicBezTo>
                <a:cubicBezTo>
                  <a:pt x="9047910" y="2768221"/>
                  <a:pt x="9064286" y="2751811"/>
                  <a:pt x="9084486" y="2751811"/>
                </a:cubicBezTo>
                <a:close/>
                <a:moveTo>
                  <a:pt x="8863805" y="2751807"/>
                </a:moveTo>
                <a:cubicBezTo>
                  <a:pt x="8884005" y="2751807"/>
                  <a:pt x="8900381" y="2768216"/>
                  <a:pt x="8900381" y="2788383"/>
                </a:cubicBezTo>
                <a:cubicBezTo>
                  <a:pt x="8900381" y="2808583"/>
                  <a:pt x="8884005" y="2824974"/>
                  <a:pt x="8863805" y="2824974"/>
                </a:cubicBezTo>
                <a:cubicBezTo>
                  <a:pt x="8843605" y="2824974"/>
                  <a:pt x="8827229" y="2808583"/>
                  <a:pt x="8827229" y="2788383"/>
                </a:cubicBezTo>
                <a:cubicBezTo>
                  <a:pt x="8827229" y="2768216"/>
                  <a:pt x="8843605" y="2751807"/>
                  <a:pt x="8863805" y="2751807"/>
                </a:cubicBezTo>
                <a:close/>
                <a:moveTo>
                  <a:pt x="8643124" y="2751804"/>
                </a:moveTo>
                <a:cubicBezTo>
                  <a:pt x="8663324" y="2751804"/>
                  <a:pt x="8679700" y="2768212"/>
                  <a:pt x="8679700" y="2788380"/>
                </a:cubicBezTo>
                <a:cubicBezTo>
                  <a:pt x="8679700" y="2808579"/>
                  <a:pt x="8663324" y="2824971"/>
                  <a:pt x="8643124" y="2824971"/>
                </a:cubicBezTo>
                <a:cubicBezTo>
                  <a:pt x="8622924" y="2824971"/>
                  <a:pt x="8606548" y="2808579"/>
                  <a:pt x="8606548" y="2788380"/>
                </a:cubicBezTo>
                <a:cubicBezTo>
                  <a:pt x="8606548" y="2768212"/>
                  <a:pt x="8622924" y="2751804"/>
                  <a:pt x="8643124" y="2751804"/>
                </a:cubicBezTo>
                <a:close/>
                <a:moveTo>
                  <a:pt x="8422443" y="2751801"/>
                </a:moveTo>
                <a:cubicBezTo>
                  <a:pt x="8442643" y="2751801"/>
                  <a:pt x="8459019" y="2768207"/>
                  <a:pt x="8459019" y="2788376"/>
                </a:cubicBezTo>
                <a:cubicBezTo>
                  <a:pt x="8459019" y="2808575"/>
                  <a:pt x="8442643" y="2824967"/>
                  <a:pt x="8422443" y="2824967"/>
                </a:cubicBezTo>
                <a:cubicBezTo>
                  <a:pt x="8402243" y="2824967"/>
                  <a:pt x="8385867" y="2808575"/>
                  <a:pt x="8385867" y="2788376"/>
                </a:cubicBezTo>
                <a:cubicBezTo>
                  <a:pt x="8385867" y="2768207"/>
                  <a:pt x="8402243" y="2751801"/>
                  <a:pt x="8422443" y="2751801"/>
                </a:cubicBezTo>
                <a:close/>
                <a:moveTo>
                  <a:pt x="8201762" y="2751797"/>
                </a:moveTo>
                <a:cubicBezTo>
                  <a:pt x="8221962" y="2751797"/>
                  <a:pt x="8238338" y="2768204"/>
                  <a:pt x="8238338" y="2788372"/>
                </a:cubicBezTo>
                <a:cubicBezTo>
                  <a:pt x="8238338" y="2808572"/>
                  <a:pt x="8221962" y="2824963"/>
                  <a:pt x="8201762" y="2824963"/>
                </a:cubicBezTo>
                <a:cubicBezTo>
                  <a:pt x="8181562" y="2824963"/>
                  <a:pt x="8165186" y="2808572"/>
                  <a:pt x="8165186" y="2788372"/>
                </a:cubicBezTo>
                <a:cubicBezTo>
                  <a:pt x="8165186" y="2768204"/>
                  <a:pt x="8181562" y="2751797"/>
                  <a:pt x="8201762" y="2751797"/>
                </a:cubicBezTo>
                <a:close/>
                <a:moveTo>
                  <a:pt x="7981081" y="2751793"/>
                </a:moveTo>
                <a:cubicBezTo>
                  <a:pt x="8001281" y="2751793"/>
                  <a:pt x="8017657" y="2768199"/>
                  <a:pt x="8017657" y="2788369"/>
                </a:cubicBezTo>
                <a:cubicBezTo>
                  <a:pt x="8017657" y="2808569"/>
                  <a:pt x="8001281" y="2824958"/>
                  <a:pt x="7981081" y="2824958"/>
                </a:cubicBezTo>
                <a:cubicBezTo>
                  <a:pt x="7960881" y="2824958"/>
                  <a:pt x="7944505" y="2808569"/>
                  <a:pt x="7944505" y="2788369"/>
                </a:cubicBezTo>
                <a:cubicBezTo>
                  <a:pt x="7944505" y="2768199"/>
                  <a:pt x="7960881" y="2751793"/>
                  <a:pt x="7981081" y="2751793"/>
                </a:cubicBezTo>
                <a:close/>
                <a:moveTo>
                  <a:pt x="7760400" y="2751789"/>
                </a:moveTo>
                <a:cubicBezTo>
                  <a:pt x="7780600" y="2751789"/>
                  <a:pt x="7796976" y="2768194"/>
                  <a:pt x="7796976" y="2788366"/>
                </a:cubicBezTo>
                <a:cubicBezTo>
                  <a:pt x="7796976" y="2808565"/>
                  <a:pt x="7780600" y="2824954"/>
                  <a:pt x="7760400" y="2824954"/>
                </a:cubicBezTo>
                <a:cubicBezTo>
                  <a:pt x="7740200" y="2824954"/>
                  <a:pt x="7723824" y="2808565"/>
                  <a:pt x="7723824" y="2788366"/>
                </a:cubicBezTo>
                <a:cubicBezTo>
                  <a:pt x="7723824" y="2768194"/>
                  <a:pt x="7740200" y="2751789"/>
                  <a:pt x="7760400" y="2751789"/>
                </a:cubicBezTo>
                <a:close/>
                <a:moveTo>
                  <a:pt x="7539719" y="2751786"/>
                </a:moveTo>
                <a:cubicBezTo>
                  <a:pt x="7559919" y="2751786"/>
                  <a:pt x="7576295" y="2768190"/>
                  <a:pt x="7576295" y="2788362"/>
                </a:cubicBezTo>
                <a:cubicBezTo>
                  <a:pt x="7576295" y="2808562"/>
                  <a:pt x="7559919" y="2824950"/>
                  <a:pt x="7539719" y="2824950"/>
                </a:cubicBezTo>
                <a:cubicBezTo>
                  <a:pt x="7519519" y="2824950"/>
                  <a:pt x="7503143" y="2808562"/>
                  <a:pt x="7503143" y="2788362"/>
                </a:cubicBezTo>
                <a:cubicBezTo>
                  <a:pt x="7503143" y="2768190"/>
                  <a:pt x="7519519" y="2751786"/>
                  <a:pt x="7539719" y="2751786"/>
                </a:cubicBezTo>
                <a:close/>
                <a:moveTo>
                  <a:pt x="7319038" y="2751783"/>
                </a:moveTo>
                <a:cubicBezTo>
                  <a:pt x="7339238" y="2751783"/>
                  <a:pt x="7355614" y="2768186"/>
                  <a:pt x="7355614" y="2788358"/>
                </a:cubicBezTo>
                <a:cubicBezTo>
                  <a:pt x="7355614" y="2808558"/>
                  <a:pt x="7339238" y="2824946"/>
                  <a:pt x="7319038" y="2824946"/>
                </a:cubicBezTo>
                <a:cubicBezTo>
                  <a:pt x="7298838" y="2824946"/>
                  <a:pt x="7282462" y="2808558"/>
                  <a:pt x="7282462" y="2788358"/>
                </a:cubicBezTo>
                <a:cubicBezTo>
                  <a:pt x="7282462" y="2768186"/>
                  <a:pt x="7298838" y="2751783"/>
                  <a:pt x="7319038" y="2751783"/>
                </a:cubicBezTo>
                <a:close/>
                <a:moveTo>
                  <a:pt x="7098357" y="2751780"/>
                </a:moveTo>
                <a:cubicBezTo>
                  <a:pt x="7118557" y="2751780"/>
                  <a:pt x="7134933" y="2768182"/>
                  <a:pt x="7134933" y="2788354"/>
                </a:cubicBezTo>
                <a:cubicBezTo>
                  <a:pt x="7134933" y="2808554"/>
                  <a:pt x="7118557" y="2824942"/>
                  <a:pt x="7098357" y="2824942"/>
                </a:cubicBezTo>
                <a:cubicBezTo>
                  <a:pt x="7078157" y="2824942"/>
                  <a:pt x="7061781" y="2808554"/>
                  <a:pt x="7061781" y="2788354"/>
                </a:cubicBezTo>
                <a:cubicBezTo>
                  <a:pt x="7061781" y="2768182"/>
                  <a:pt x="7078157" y="2751780"/>
                  <a:pt x="7098357" y="2751780"/>
                </a:cubicBezTo>
                <a:close/>
                <a:moveTo>
                  <a:pt x="6877676" y="2751775"/>
                </a:moveTo>
                <a:cubicBezTo>
                  <a:pt x="6897876" y="2751775"/>
                  <a:pt x="6914252" y="2768177"/>
                  <a:pt x="6914252" y="2788351"/>
                </a:cubicBezTo>
                <a:cubicBezTo>
                  <a:pt x="6914252" y="2808551"/>
                  <a:pt x="6897876" y="2824938"/>
                  <a:pt x="6877676" y="2824938"/>
                </a:cubicBezTo>
                <a:cubicBezTo>
                  <a:pt x="6857476" y="2824938"/>
                  <a:pt x="6841100" y="2808551"/>
                  <a:pt x="6841100" y="2788351"/>
                </a:cubicBezTo>
                <a:cubicBezTo>
                  <a:pt x="6841100" y="2768177"/>
                  <a:pt x="6857476" y="2751775"/>
                  <a:pt x="6877676" y="2751775"/>
                </a:cubicBezTo>
                <a:close/>
                <a:moveTo>
                  <a:pt x="6656995" y="2751772"/>
                </a:moveTo>
                <a:cubicBezTo>
                  <a:pt x="6677195" y="2751772"/>
                  <a:pt x="6693571" y="2768173"/>
                  <a:pt x="6693571" y="2788347"/>
                </a:cubicBezTo>
                <a:cubicBezTo>
                  <a:pt x="6693571" y="2808548"/>
                  <a:pt x="6677195" y="2824935"/>
                  <a:pt x="6656995" y="2824935"/>
                </a:cubicBezTo>
                <a:cubicBezTo>
                  <a:pt x="6636795" y="2824935"/>
                  <a:pt x="6620419" y="2808548"/>
                  <a:pt x="6620419" y="2788347"/>
                </a:cubicBezTo>
                <a:cubicBezTo>
                  <a:pt x="6620419" y="2768173"/>
                  <a:pt x="6636795" y="2751772"/>
                  <a:pt x="6656995" y="2751772"/>
                </a:cubicBezTo>
                <a:close/>
                <a:moveTo>
                  <a:pt x="6436314" y="2751768"/>
                </a:moveTo>
                <a:cubicBezTo>
                  <a:pt x="6456514" y="2751768"/>
                  <a:pt x="6472890" y="2768168"/>
                  <a:pt x="6472890" y="2788344"/>
                </a:cubicBezTo>
                <a:cubicBezTo>
                  <a:pt x="6472890" y="2808544"/>
                  <a:pt x="6456514" y="2824932"/>
                  <a:pt x="6436314" y="2824932"/>
                </a:cubicBezTo>
                <a:cubicBezTo>
                  <a:pt x="6416114" y="2824932"/>
                  <a:pt x="6399738" y="2808544"/>
                  <a:pt x="6399738" y="2788344"/>
                </a:cubicBezTo>
                <a:cubicBezTo>
                  <a:pt x="6399738" y="2768168"/>
                  <a:pt x="6416114" y="2751768"/>
                  <a:pt x="6436314" y="2751768"/>
                </a:cubicBezTo>
                <a:close/>
                <a:moveTo>
                  <a:pt x="6215633" y="2751766"/>
                </a:moveTo>
                <a:cubicBezTo>
                  <a:pt x="6235833" y="2751766"/>
                  <a:pt x="6252209" y="2768165"/>
                  <a:pt x="6252209" y="2788341"/>
                </a:cubicBezTo>
                <a:cubicBezTo>
                  <a:pt x="6252209" y="2808540"/>
                  <a:pt x="6235833" y="2824928"/>
                  <a:pt x="6215633" y="2824928"/>
                </a:cubicBezTo>
                <a:cubicBezTo>
                  <a:pt x="6195433" y="2824928"/>
                  <a:pt x="6179057" y="2808540"/>
                  <a:pt x="6179057" y="2788341"/>
                </a:cubicBezTo>
                <a:cubicBezTo>
                  <a:pt x="6179057" y="2768165"/>
                  <a:pt x="6195433" y="2751766"/>
                  <a:pt x="6215633" y="2751766"/>
                </a:cubicBezTo>
                <a:close/>
                <a:moveTo>
                  <a:pt x="5994952" y="2751762"/>
                </a:moveTo>
                <a:cubicBezTo>
                  <a:pt x="6015152" y="2751762"/>
                  <a:pt x="6031528" y="2768160"/>
                  <a:pt x="6031528" y="2788336"/>
                </a:cubicBezTo>
                <a:cubicBezTo>
                  <a:pt x="6031528" y="2808536"/>
                  <a:pt x="6015152" y="2824923"/>
                  <a:pt x="5994952" y="2824923"/>
                </a:cubicBezTo>
                <a:cubicBezTo>
                  <a:pt x="5974752" y="2824923"/>
                  <a:pt x="5958376" y="2808536"/>
                  <a:pt x="5958376" y="2788336"/>
                </a:cubicBezTo>
                <a:cubicBezTo>
                  <a:pt x="5958376" y="2768160"/>
                  <a:pt x="5974752" y="2751762"/>
                  <a:pt x="5994952" y="2751762"/>
                </a:cubicBezTo>
                <a:close/>
                <a:moveTo>
                  <a:pt x="5774272" y="2751758"/>
                </a:moveTo>
                <a:cubicBezTo>
                  <a:pt x="5794472" y="2751758"/>
                  <a:pt x="5810848" y="2768155"/>
                  <a:pt x="5810848" y="2788333"/>
                </a:cubicBezTo>
                <a:cubicBezTo>
                  <a:pt x="5810848" y="2808533"/>
                  <a:pt x="5794472" y="2824919"/>
                  <a:pt x="5774272" y="2824919"/>
                </a:cubicBezTo>
                <a:cubicBezTo>
                  <a:pt x="5754073" y="2824919"/>
                  <a:pt x="5737697" y="2808533"/>
                  <a:pt x="5737697" y="2788333"/>
                </a:cubicBezTo>
                <a:cubicBezTo>
                  <a:pt x="5737697" y="2768155"/>
                  <a:pt x="5754073" y="2751758"/>
                  <a:pt x="5774272" y="2751758"/>
                </a:cubicBezTo>
                <a:close/>
                <a:moveTo>
                  <a:pt x="5553593" y="2751754"/>
                </a:moveTo>
                <a:cubicBezTo>
                  <a:pt x="5573793" y="2751754"/>
                  <a:pt x="5590169" y="2768150"/>
                  <a:pt x="5590169" y="2788329"/>
                </a:cubicBezTo>
                <a:cubicBezTo>
                  <a:pt x="5590169" y="2808529"/>
                  <a:pt x="5573793" y="2824915"/>
                  <a:pt x="5553593" y="2824915"/>
                </a:cubicBezTo>
                <a:cubicBezTo>
                  <a:pt x="5533393" y="2824915"/>
                  <a:pt x="5517018" y="2808529"/>
                  <a:pt x="5517018" y="2788329"/>
                </a:cubicBezTo>
                <a:cubicBezTo>
                  <a:pt x="5517018" y="2768150"/>
                  <a:pt x="5533393" y="2751754"/>
                  <a:pt x="5553593" y="2751754"/>
                </a:cubicBezTo>
                <a:close/>
                <a:moveTo>
                  <a:pt x="5332913" y="2751750"/>
                </a:moveTo>
                <a:cubicBezTo>
                  <a:pt x="5353113" y="2751750"/>
                  <a:pt x="5369490" y="2768147"/>
                  <a:pt x="5369490" y="2788326"/>
                </a:cubicBezTo>
                <a:cubicBezTo>
                  <a:pt x="5369490" y="2808526"/>
                  <a:pt x="5353113" y="2824911"/>
                  <a:pt x="5332913" y="2824911"/>
                </a:cubicBezTo>
                <a:cubicBezTo>
                  <a:pt x="5312714" y="2824911"/>
                  <a:pt x="5296337" y="2808526"/>
                  <a:pt x="5296337" y="2788326"/>
                </a:cubicBezTo>
                <a:cubicBezTo>
                  <a:pt x="5296337" y="2768147"/>
                  <a:pt x="5312714" y="2751750"/>
                  <a:pt x="5332913" y="2751750"/>
                </a:cubicBezTo>
                <a:close/>
                <a:moveTo>
                  <a:pt x="5112230" y="2751746"/>
                </a:moveTo>
                <a:cubicBezTo>
                  <a:pt x="5132433" y="2751746"/>
                  <a:pt x="5148807" y="2768142"/>
                  <a:pt x="5148807" y="2788322"/>
                </a:cubicBezTo>
                <a:cubicBezTo>
                  <a:pt x="5148807" y="2808522"/>
                  <a:pt x="5132433" y="2824906"/>
                  <a:pt x="5112230" y="2824906"/>
                </a:cubicBezTo>
                <a:cubicBezTo>
                  <a:pt x="5092030" y="2824906"/>
                  <a:pt x="5075655" y="2808522"/>
                  <a:pt x="5075655" y="2788322"/>
                </a:cubicBezTo>
                <a:cubicBezTo>
                  <a:pt x="5075655" y="2768142"/>
                  <a:pt x="5092030" y="2751746"/>
                  <a:pt x="5112230" y="2751746"/>
                </a:cubicBezTo>
                <a:close/>
                <a:moveTo>
                  <a:pt x="4891552" y="2751744"/>
                </a:moveTo>
                <a:cubicBezTo>
                  <a:pt x="4911751" y="2751744"/>
                  <a:pt x="4928127" y="2768138"/>
                  <a:pt x="4928127" y="2788319"/>
                </a:cubicBezTo>
                <a:cubicBezTo>
                  <a:pt x="4928127" y="2808518"/>
                  <a:pt x="4911751" y="2824903"/>
                  <a:pt x="4891552" y="2824903"/>
                </a:cubicBezTo>
                <a:cubicBezTo>
                  <a:pt x="4871352" y="2824903"/>
                  <a:pt x="4854975" y="2808518"/>
                  <a:pt x="4854975" y="2788319"/>
                </a:cubicBezTo>
                <a:cubicBezTo>
                  <a:pt x="4854975" y="2768138"/>
                  <a:pt x="4871352" y="2751744"/>
                  <a:pt x="4891552" y="2751744"/>
                </a:cubicBezTo>
                <a:close/>
                <a:moveTo>
                  <a:pt x="4670871" y="2751740"/>
                </a:moveTo>
                <a:cubicBezTo>
                  <a:pt x="4691070" y="2751740"/>
                  <a:pt x="4707447" y="2768133"/>
                  <a:pt x="4707447" y="2788315"/>
                </a:cubicBezTo>
                <a:cubicBezTo>
                  <a:pt x="4707447" y="2808514"/>
                  <a:pt x="4691070" y="2824899"/>
                  <a:pt x="4670871" y="2824899"/>
                </a:cubicBezTo>
                <a:cubicBezTo>
                  <a:pt x="4650672" y="2824899"/>
                  <a:pt x="4634295" y="2808514"/>
                  <a:pt x="4634295" y="2788315"/>
                </a:cubicBezTo>
                <a:cubicBezTo>
                  <a:pt x="4634295" y="2768133"/>
                  <a:pt x="4650672" y="2751740"/>
                  <a:pt x="4670871" y="2751740"/>
                </a:cubicBezTo>
                <a:close/>
                <a:moveTo>
                  <a:pt x="4450188" y="2751736"/>
                </a:moveTo>
                <a:cubicBezTo>
                  <a:pt x="4470390" y="2751736"/>
                  <a:pt x="4486764" y="2768129"/>
                  <a:pt x="4486764" y="2788311"/>
                </a:cubicBezTo>
                <a:cubicBezTo>
                  <a:pt x="4486764" y="2808511"/>
                  <a:pt x="4470390" y="2824896"/>
                  <a:pt x="4450188" y="2824896"/>
                </a:cubicBezTo>
                <a:cubicBezTo>
                  <a:pt x="4429988" y="2824896"/>
                  <a:pt x="4413613" y="2808511"/>
                  <a:pt x="4413613" y="2788311"/>
                </a:cubicBezTo>
                <a:cubicBezTo>
                  <a:pt x="4413613" y="2768129"/>
                  <a:pt x="4429988" y="2751736"/>
                  <a:pt x="4450188" y="2751736"/>
                </a:cubicBezTo>
                <a:close/>
                <a:moveTo>
                  <a:pt x="4229507" y="2751732"/>
                </a:moveTo>
                <a:cubicBezTo>
                  <a:pt x="4249708" y="2751732"/>
                  <a:pt x="4266084" y="2768125"/>
                  <a:pt x="4266084" y="2788308"/>
                </a:cubicBezTo>
                <a:cubicBezTo>
                  <a:pt x="4266084" y="2808508"/>
                  <a:pt x="4249708" y="2824893"/>
                  <a:pt x="4229507" y="2824893"/>
                </a:cubicBezTo>
                <a:cubicBezTo>
                  <a:pt x="4209307" y="2824893"/>
                  <a:pt x="4192931" y="2808508"/>
                  <a:pt x="4192931" y="2788308"/>
                </a:cubicBezTo>
                <a:cubicBezTo>
                  <a:pt x="4192931" y="2768125"/>
                  <a:pt x="4209307" y="2751732"/>
                  <a:pt x="4229507" y="2751732"/>
                </a:cubicBezTo>
                <a:close/>
                <a:moveTo>
                  <a:pt x="4008847" y="2751729"/>
                </a:moveTo>
                <a:cubicBezTo>
                  <a:pt x="4029045" y="2751729"/>
                  <a:pt x="4045426" y="2768121"/>
                  <a:pt x="4045426" y="2788305"/>
                </a:cubicBezTo>
                <a:cubicBezTo>
                  <a:pt x="4045426" y="2808504"/>
                  <a:pt x="4029045" y="2824888"/>
                  <a:pt x="4008847" y="2824888"/>
                </a:cubicBezTo>
                <a:cubicBezTo>
                  <a:pt x="3988642" y="2824888"/>
                  <a:pt x="3972267" y="2808504"/>
                  <a:pt x="3972267" y="2788305"/>
                </a:cubicBezTo>
                <a:cubicBezTo>
                  <a:pt x="3972267" y="2768121"/>
                  <a:pt x="3988642" y="2751729"/>
                  <a:pt x="4008847" y="2751729"/>
                </a:cubicBezTo>
                <a:close/>
                <a:moveTo>
                  <a:pt x="3788165" y="2751726"/>
                </a:moveTo>
                <a:cubicBezTo>
                  <a:pt x="3808367" y="2751726"/>
                  <a:pt x="3824738" y="2768116"/>
                  <a:pt x="3824738" y="2788301"/>
                </a:cubicBezTo>
                <a:cubicBezTo>
                  <a:pt x="3824738" y="2808501"/>
                  <a:pt x="3808367" y="2824884"/>
                  <a:pt x="3788165" y="2824884"/>
                </a:cubicBezTo>
                <a:cubicBezTo>
                  <a:pt x="3767965" y="2824884"/>
                  <a:pt x="3751588" y="2808501"/>
                  <a:pt x="3751588" y="2788301"/>
                </a:cubicBezTo>
                <a:cubicBezTo>
                  <a:pt x="3751588" y="2768116"/>
                  <a:pt x="3767965" y="2751726"/>
                  <a:pt x="3788165" y="2751726"/>
                </a:cubicBezTo>
                <a:close/>
                <a:moveTo>
                  <a:pt x="3567479" y="2751723"/>
                </a:moveTo>
                <a:cubicBezTo>
                  <a:pt x="3587675" y="2751723"/>
                  <a:pt x="3604051" y="2768111"/>
                  <a:pt x="3604051" y="2788297"/>
                </a:cubicBezTo>
                <a:cubicBezTo>
                  <a:pt x="3604051" y="2808497"/>
                  <a:pt x="3587675" y="2824880"/>
                  <a:pt x="3567479" y="2824880"/>
                </a:cubicBezTo>
                <a:cubicBezTo>
                  <a:pt x="3547276" y="2824880"/>
                  <a:pt x="3530908" y="2808497"/>
                  <a:pt x="3530908" y="2788297"/>
                </a:cubicBezTo>
                <a:cubicBezTo>
                  <a:pt x="3530908" y="2768111"/>
                  <a:pt x="3547276" y="2751723"/>
                  <a:pt x="3567479" y="2751723"/>
                </a:cubicBezTo>
                <a:close/>
                <a:moveTo>
                  <a:pt x="3346801" y="2751719"/>
                </a:moveTo>
                <a:cubicBezTo>
                  <a:pt x="3367001" y="2751719"/>
                  <a:pt x="3383375" y="2768107"/>
                  <a:pt x="3383375" y="2788293"/>
                </a:cubicBezTo>
                <a:cubicBezTo>
                  <a:pt x="3383375" y="2808493"/>
                  <a:pt x="3367001" y="2824876"/>
                  <a:pt x="3346801" y="2824876"/>
                </a:cubicBezTo>
                <a:cubicBezTo>
                  <a:pt x="3326603" y="2824876"/>
                  <a:pt x="3310228" y="2808493"/>
                  <a:pt x="3310228" y="2788293"/>
                </a:cubicBezTo>
                <a:cubicBezTo>
                  <a:pt x="3310228" y="2768107"/>
                  <a:pt x="3326603" y="2751719"/>
                  <a:pt x="3346801" y="2751719"/>
                </a:cubicBezTo>
                <a:close/>
                <a:moveTo>
                  <a:pt x="3126126" y="2751714"/>
                </a:moveTo>
                <a:cubicBezTo>
                  <a:pt x="3146320" y="2751714"/>
                  <a:pt x="3162696" y="2768104"/>
                  <a:pt x="3162696" y="2788290"/>
                </a:cubicBezTo>
                <a:cubicBezTo>
                  <a:pt x="3162696" y="2808490"/>
                  <a:pt x="3146320" y="2824871"/>
                  <a:pt x="3126126" y="2824871"/>
                </a:cubicBezTo>
                <a:cubicBezTo>
                  <a:pt x="3105923" y="2824871"/>
                  <a:pt x="3089541" y="2808490"/>
                  <a:pt x="3089541" y="2788290"/>
                </a:cubicBezTo>
                <a:cubicBezTo>
                  <a:pt x="3089541" y="2768104"/>
                  <a:pt x="3105923" y="2751714"/>
                  <a:pt x="3126126" y="2751714"/>
                </a:cubicBezTo>
                <a:close/>
                <a:moveTo>
                  <a:pt x="2905436" y="2751711"/>
                </a:moveTo>
                <a:cubicBezTo>
                  <a:pt x="2925637" y="2751711"/>
                  <a:pt x="2942013" y="2768099"/>
                  <a:pt x="2942013" y="2788286"/>
                </a:cubicBezTo>
                <a:cubicBezTo>
                  <a:pt x="2942013" y="2808487"/>
                  <a:pt x="2925637" y="2824867"/>
                  <a:pt x="2905436" y="2824867"/>
                </a:cubicBezTo>
                <a:cubicBezTo>
                  <a:pt x="2885243" y="2824867"/>
                  <a:pt x="2868866" y="2808487"/>
                  <a:pt x="2868866" y="2788286"/>
                </a:cubicBezTo>
                <a:cubicBezTo>
                  <a:pt x="2868866" y="2768099"/>
                  <a:pt x="2885243" y="2751711"/>
                  <a:pt x="2905436" y="2751711"/>
                </a:cubicBezTo>
                <a:close/>
                <a:moveTo>
                  <a:pt x="2684758" y="2751707"/>
                </a:moveTo>
                <a:cubicBezTo>
                  <a:pt x="2704958" y="2751707"/>
                  <a:pt x="2721329" y="2768094"/>
                  <a:pt x="2721329" y="2788283"/>
                </a:cubicBezTo>
                <a:cubicBezTo>
                  <a:pt x="2721329" y="2808483"/>
                  <a:pt x="2704958" y="2824863"/>
                  <a:pt x="2684758" y="2824863"/>
                </a:cubicBezTo>
                <a:cubicBezTo>
                  <a:pt x="2664554" y="2824863"/>
                  <a:pt x="2648177" y="2808483"/>
                  <a:pt x="2648177" y="2788283"/>
                </a:cubicBezTo>
                <a:cubicBezTo>
                  <a:pt x="2648177" y="2768094"/>
                  <a:pt x="2664554" y="2751707"/>
                  <a:pt x="2684758" y="2751707"/>
                </a:cubicBezTo>
                <a:close/>
                <a:moveTo>
                  <a:pt x="2464071" y="2751705"/>
                </a:moveTo>
                <a:cubicBezTo>
                  <a:pt x="2484272" y="2751705"/>
                  <a:pt x="2500650" y="2768089"/>
                  <a:pt x="2500650" y="2788280"/>
                </a:cubicBezTo>
                <a:cubicBezTo>
                  <a:pt x="2500650" y="2808479"/>
                  <a:pt x="2484272" y="2824860"/>
                  <a:pt x="2464071" y="2824860"/>
                </a:cubicBezTo>
                <a:cubicBezTo>
                  <a:pt x="2443875" y="2824860"/>
                  <a:pt x="2427500" y="2808479"/>
                  <a:pt x="2427500" y="2788280"/>
                </a:cubicBezTo>
                <a:cubicBezTo>
                  <a:pt x="2427500" y="2768089"/>
                  <a:pt x="2443875" y="2751705"/>
                  <a:pt x="2464071" y="2751705"/>
                </a:cubicBezTo>
                <a:close/>
                <a:moveTo>
                  <a:pt x="2243393" y="2751701"/>
                </a:moveTo>
                <a:cubicBezTo>
                  <a:pt x="2263591" y="2751701"/>
                  <a:pt x="2279972" y="2768086"/>
                  <a:pt x="2279972" y="2788276"/>
                </a:cubicBezTo>
                <a:cubicBezTo>
                  <a:pt x="2279972" y="2808475"/>
                  <a:pt x="2263591" y="2824857"/>
                  <a:pt x="2243393" y="2824857"/>
                </a:cubicBezTo>
                <a:cubicBezTo>
                  <a:pt x="2223191" y="2824857"/>
                  <a:pt x="2206817" y="2808475"/>
                  <a:pt x="2206817" y="2788276"/>
                </a:cubicBezTo>
                <a:cubicBezTo>
                  <a:pt x="2206817" y="2768086"/>
                  <a:pt x="2223191" y="2751701"/>
                  <a:pt x="2243393" y="2751701"/>
                </a:cubicBezTo>
                <a:close/>
                <a:moveTo>
                  <a:pt x="2022713" y="2751697"/>
                </a:moveTo>
                <a:cubicBezTo>
                  <a:pt x="2042913" y="2751697"/>
                  <a:pt x="2059288" y="2768081"/>
                  <a:pt x="2059288" y="2788272"/>
                </a:cubicBezTo>
                <a:cubicBezTo>
                  <a:pt x="2059288" y="2808472"/>
                  <a:pt x="2042913" y="2824853"/>
                  <a:pt x="2022713" y="2824853"/>
                </a:cubicBezTo>
                <a:cubicBezTo>
                  <a:pt x="2002514" y="2824853"/>
                  <a:pt x="1986178" y="2808472"/>
                  <a:pt x="1986178" y="2788272"/>
                </a:cubicBezTo>
                <a:cubicBezTo>
                  <a:pt x="1986178" y="2768081"/>
                  <a:pt x="2002514" y="2751697"/>
                  <a:pt x="2022713" y="2751697"/>
                </a:cubicBezTo>
                <a:close/>
                <a:moveTo>
                  <a:pt x="1802068" y="2751693"/>
                </a:moveTo>
                <a:cubicBezTo>
                  <a:pt x="1822268" y="2751693"/>
                  <a:pt x="1838644" y="2768077"/>
                  <a:pt x="1838644" y="2788269"/>
                </a:cubicBezTo>
                <a:cubicBezTo>
                  <a:pt x="1838644" y="2808469"/>
                  <a:pt x="1822268" y="2824849"/>
                  <a:pt x="1802068" y="2824849"/>
                </a:cubicBezTo>
                <a:cubicBezTo>
                  <a:pt x="1781868" y="2824849"/>
                  <a:pt x="1765492" y="2808469"/>
                  <a:pt x="1765492" y="2788269"/>
                </a:cubicBezTo>
                <a:cubicBezTo>
                  <a:pt x="1765492" y="2768077"/>
                  <a:pt x="1781868" y="2751693"/>
                  <a:pt x="1802068" y="2751693"/>
                </a:cubicBezTo>
                <a:close/>
                <a:moveTo>
                  <a:pt x="1581382" y="2751689"/>
                </a:moveTo>
                <a:cubicBezTo>
                  <a:pt x="1601583" y="2751689"/>
                  <a:pt x="1617958" y="2768072"/>
                  <a:pt x="1617958" y="2788266"/>
                </a:cubicBezTo>
                <a:cubicBezTo>
                  <a:pt x="1617958" y="2808465"/>
                  <a:pt x="1601583" y="2824845"/>
                  <a:pt x="1581382" y="2824845"/>
                </a:cubicBezTo>
                <a:cubicBezTo>
                  <a:pt x="1561183" y="2824845"/>
                  <a:pt x="1544806" y="2808465"/>
                  <a:pt x="1544806" y="2788266"/>
                </a:cubicBezTo>
                <a:cubicBezTo>
                  <a:pt x="1544806" y="2768072"/>
                  <a:pt x="1561183" y="2751689"/>
                  <a:pt x="1581382" y="2751689"/>
                </a:cubicBezTo>
                <a:close/>
                <a:moveTo>
                  <a:pt x="1360697" y="2751686"/>
                </a:moveTo>
                <a:cubicBezTo>
                  <a:pt x="1380896" y="2751686"/>
                  <a:pt x="1397273" y="2768068"/>
                  <a:pt x="1397273" y="2788262"/>
                </a:cubicBezTo>
                <a:cubicBezTo>
                  <a:pt x="1397273" y="2808461"/>
                  <a:pt x="1380896" y="2824841"/>
                  <a:pt x="1360697" y="2824841"/>
                </a:cubicBezTo>
                <a:cubicBezTo>
                  <a:pt x="1340497" y="2824841"/>
                  <a:pt x="1324121" y="2808461"/>
                  <a:pt x="1324121" y="2788262"/>
                </a:cubicBezTo>
                <a:cubicBezTo>
                  <a:pt x="1324121" y="2768068"/>
                  <a:pt x="1340497" y="2751686"/>
                  <a:pt x="1360697" y="2751686"/>
                </a:cubicBezTo>
                <a:close/>
                <a:moveTo>
                  <a:pt x="1140011" y="2751683"/>
                </a:moveTo>
                <a:cubicBezTo>
                  <a:pt x="1160210" y="2751683"/>
                  <a:pt x="1176587" y="2768064"/>
                  <a:pt x="1176587" y="2788258"/>
                </a:cubicBezTo>
                <a:cubicBezTo>
                  <a:pt x="1176587" y="2808458"/>
                  <a:pt x="1160210" y="2824836"/>
                  <a:pt x="1140011" y="2824836"/>
                </a:cubicBezTo>
                <a:cubicBezTo>
                  <a:pt x="1119810" y="2824836"/>
                  <a:pt x="1103435" y="2808458"/>
                  <a:pt x="1103435" y="2788258"/>
                </a:cubicBezTo>
                <a:cubicBezTo>
                  <a:pt x="1103435" y="2768064"/>
                  <a:pt x="1119810" y="2751683"/>
                  <a:pt x="1140011" y="2751683"/>
                </a:cubicBezTo>
                <a:close/>
                <a:moveTo>
                  <a:pt x="919325" y="2751679"/>
                </a:moveTo>
                <a:cubicBezTo>
                  <a:pt x="939525" y="2751679"/>
                  <a:pt x="955901" y="2768060"/>
                  <a:pt x="955901" y="2788254"/>
                </a:cubicBezTo>
                <a:cubicBezTo>
                  <a:pt x="955901" y="2808454"/>
                  <a:pt x="939525" y="2824832"/>
                  <a:pt x="919325" y="2824832"/>
                </a:cubicBezTo>
                <a:cubicBezTo>
                  <a:pt x="899125" y="2824832"/>
                  <a:pt x="882749" y="2808454"/>
                  <a:pt x="882749" y="2788254"/>
                </a:cubicBezTo>
                <a:cubicBezTo>
                  <a:pt x="882749" y="2768060"/>
                  <a:pt x="899125" y="2751679"/>
                  <a:pt x="919325" y="2751679"/>
                </a:cubicBezTo>
                <a:close/>
                <a:moveTo>
                  <a:pt x="698638" y="2751675"/>
                </a:moveTo>
                <a:cubicBezTo>
                  <a:pt x="718839" y="2751675"/>
                  <a:pt x="735214" y="2768055"/>
                  <a:pt x="735214" y="2788250"/>
                </a:cubicBezTo>
                <a:cubicBezTo>
                  <a:pt x="735214" y="2808451"/>
                  <a:pt x="718839" y="2824828"/>
                  <a:pt x="698638" y="2824828"/>
                </a:cubicBezTo>
                <a:cubicBezTo>
                  <a:pt x="678439" y="2824828"/>
                  <a:pt x="662063" y="2808451"/>
                  <a:pt x="662063" y="2788250"/>
                </a:cubicBezTo>
                <a:cubicBezTo>
                  <a:pt x="662063" y="2768055"/>
                  <a:pt x="678439" y="2751675"/>
                  <a:pt x="698638" y="2751675"/>
                </a:cubicBezTo>
                <a:close/>
                <a:moveTo>
                  <a:pt x="477952" y="2751671"/>
                </a:moveTo>
                <a:cubicBezTo>
                  <a:pt x="498152" y="2751671"/>
                  <a:pt x="514528" y="2768050"/>
                  <a:pt x="514528" y="2788247"/>
                </a:cubicBezTo>
                <a:cubicBezTo>
                  <a:pt x="514528" y="2808448"/>
                  <a:pt x="498152" y="2824824"/>
                  <a:pt x="477952" y="2824824"/>
                </a:cubicBezTo>
                <a:cubicBezTo>
                  <a:pt x="457752" y="2824824"/>
                  <a:pt x="441376" y="2808448"/>
                  <a:pt x="441376" y="2788247"/>
                </a:cubicBezTo>
                <a:cubicBezTo>
                  <a:pt x="441376" y="2768050"/>
                  <a:pt x="457752" y="2751671"/>
                  <a:pt x="477952" y="2751671"/>
                </a:cubicBezTo>
                <a:close/>
                <a:moveTo>
                  <a:pt x="257266" y="2751668"/>
                </a:moveTo>
                <a:cubicBezTo>
                  <a:pt x="277466" y="2751668"/>
                  <a:pt x="293842" y="2768047"/>
                  <a:pt x="293842" y="2788244"/>
                </a:cubicBezTo>
                <a:cubicBezTo>
                  <a:pt x="293842" y="2808444"/>
                  <a:pt x="277466" y="2824820"/>
                  <a:pt x="257266" y="2824820"/>
                </a:cubicBezTo>
                <a:cubicBezTo>
                  <a:pt x="237066" y="2824820"/>
                  <a:pt x="220690" y="2808444"/>
                  <a:pt x="220690" y="2788244"/>
                </a:cubicBezTo>
                <a:cubicBezTo>
                  <a:pt x="220690" y="2768047"/>
                  <a:pt x="237066" y="2751668"/>
                  <a:pt x="257266" y="2751668"/>
                </a:cubicBezTo>
                <a:close/>
                <a:moveTo>
                  <a:pt x="36580" y="2751665"/>
                </a:moveTo>
                <a:cubicBezTo>
                  <a:pt x="56779" y="2751665"/>
                  <a:pt x="73155" y="2768042"/>
                  <a:pt x="73155" y="2788240"/>
                </a:cubicBezTo>
                <a:cubicBezTo>
                  <a:pt x="73155" y="2808440"/>
                  <a:pt x="56779" y="2824816"/>
                  <a:pt x="36580" y="2824816"/>
                </a:cubicBezTo>
                <a:cubicBezTo>
                  <a:pt x="16379" y="2824816"/>
                  <a:pt x="4" y="2808440"/>
                  <a:pt x="4" y="2788240"/>
                </a:cubicBezTo>
                <a:cubicBezTo>
                  <a:pt x="4" y="2768042"/>
                  <a:pt x="16379" y="2751665"/>
                  <a:pt x="36580" y="2751665"/>
                </a:cubicBezTo>
                <a:close/>
                <a:moveTo>
                  <a:pt x="11732658" y="2751662"/>
                </a:moveTo>
                <a:cubicBezTo>
                  <a:pt x="11752858" y="2751662"/>
                  <a:pt x="11769234" y="2768037"/>
                  <a:pt x="11769234" y="2788237"/>
                </a:cubicBezTo>
                <a:cubicBezTo>
                  <a:pt x="11769234" y="2808437"/>
                  <a:pt x="11752858" y="2824813"/>
                  <a:pt x="11732658" y="2824813"/>
                </a:cubicBezTo>
                <a:cubicBezTo>
                  <a:pt x="11712458" y="2824813"/>
                  <a:pt x="11696082" y="2808437"/>
                  <a:pt x="11696082" y="2788237"/>
                </a:cubicBezTo>
                <a:cubicBezTo>
                  <a:pt x="11696082" y="2768037"/>
                  <a:pt x="11712458" y="2751662"/>
                  <a:pt x="11732658" y="2751662"/>
                </a:cubicBezTo>
                <a:close/>
                <a:moveTo>
                  <a:pt x="11953343" y="2751658"/>
                </a:moveTo>
                <a:cubicBezTo>
                  <a:pt x="11973543" y="2751658"/>
                  <a:pt x="11989919" y="2768033"/>
                  <a:pt x="11989919" y="2788233"/>
                </a:cubicBezTo>
                <a:cubicBezTo>
                  <a:pt x="11989919" y="2808433"/>
                  <a:pt x="11973543" y="2824809"/>
                  <a:pt x="11953343" y="2824809"/>
                </a:cubicBezTo>
                <a:cubicBezTo>
                  <a:pt x="11933143" y="2824809"/>
                  <a:pt x="11916767" y="2808433"/>
                  <a:pt x="11916767" y="2788233"/>
                </a:cubicBezTo>
                <a:cubicBezTo>
                  <a:pt x="11916767" y="2768033"/>
                  <a:pt x="11933143" y="2751658"/>
                  <a:pt x="11953343" y="2751658"/>
                </a:cubicBezTo>
                <a:close/>
                <a:moveTo>
                  <a:pt x="11511977" y="2540171"/>
                </a:moveTo>
                <a:cubicBezTo>
                  <a:pt x="11532177" y="2540171"/>
                  <a:pt x="11548553" y="2556555"/>
                  <a:pt x="11548553" y="2576762"/>
                </a:cubicBezTo>
                <a:cubicBezTo>
                  <a:pt x="11548553" y="2596975"/>
                  <a:pt x="11532177" y="2613362"/>
                  <a:pt x="11511977" y="2613362"/>
                </a:cubicBezTo>
                <a:cubicBezTo>
                  <a:pt x="11491777" y="2613362"/>
                  <a:pt x="11475401" y="2596975"/>
                  <a:pt x="11475401" y="2576762"/>
                </a:cubicBezTo>
                <a:cubicBezTo>
                  <a:pt x="11475401" y="2556555"/>
                  <a:pt x="11491777" y="2540171"/>
                  <a:pt x="11511977" y="2540171"/>
                </a:cubicBezTo>
                <a:close/>
                <a:moveTo>
                  <a:pt x="11291296" y="2540168"/>
                </a:moveTo>
                <a:cubicBezTo>
                  <a:pt x="11311496" y="2540168"/>
                  <a:pt x="11327872" y="2556552"/>
                  <a:pt x="11327872" y="2576758"/>
                </a:cubicBezTo>
                <a:cubicBezTo>
                  <a:pt x="11327872" y="2596971"/>
                  <a:pt x="11311496" y="2613358"/>
                  <a:pt x="11291296" y="2613358"/>
                </a:cubicBezTo>
                <a:cubicBezTo>
                  <a:pt x="11271096" y="2613358"/>
                  <a:pt x="11254720" y="2596971"/>
                  <a:pt x="11254720" y="2576758"/>
                </a:cubicBezTo>
                <a:cubicBezTo>
                  <a:pt x="11254720" y="2556552"/>
                  <a:pt x="11271096" y="2540168"/>
                  <a:pt x="11291296" y="2540168"/>
                </a:cubicBezTo>
                <a:close/>
                <a:moveTo>
                  <a:pt x="11070615" y="2540165"/>
                </a:moveTo>
                <a:cubicBezTo>
                  <a:pt x="11090815" y="2540165"/>
                  <a:pt x="11107191" y="2556549"/>
                  <a:pt x="11107191" y="2576754"/>
                </a:cubicBezTo>
                <a:cubicBezTo>
                  <a:pt x="11107191" y="2596967"/>
                  <a:pt x="11090815" y="2613353"/>
                  <a:pt x="11070615" y="2613353"/>
                </a:cubicBezTo>
                <a:cubicBezTo>
                  <a:pt x="11050415" y="2613353"/>
                  <a:pt x="11034039" y="2596967"/>
                  <a:pt x="11034039" y="2576754"/>
                </a:cubicBezTo>
                <a:cubicBezTo>
                  <a:pt x="11034039" y="2556549"/>
                  <a:pt x="11050415" y="2540165"/>
                  <a:pt x="11070615" y="2540165"/>
                </a:cubicBezTo>
                <a:close/>
                <a:moveTo>
                  <a:pt x="10849934" y="2540161"/>
                </a:moveTo>
                <a:cubicBezTo>
                  <a:pt x="10870134" y="2540161"/>
                  <a:pt x="10886510" y="2556545"/>
                  <a:pt x="10886510" y="2576750"/>
                </a:cubicBezTo>
                <a:cubicBezTo>
                  <a:pt x="10886510" y="2596964"/>
                  <a:pt x="10870134" y="2613349"/>
                  <a:pt x="10849934" y="2613349"/>
                </a:cubicBezTo>
                <a:cubicBezTo>
                  <a:pt x="10829734" y="2613349"/>
                  <a:pt x="10813358" y="2596964"/>
                  <a:pt x="10813358" y="2576750"/>
                </a:cubicBezTo>
                <a:cubicBezTo>
                  <a:pt x="10813358" y="2556545"/>
                  <a:pt x="10829734" y="2540161"/>
                  <a:pt x="10849934" y="2540161"/>
                </a:cubicBezTo>
                <a:close/>
                <a:moveTo>
                  <a:pt x="10629253" y="2540158"/>
                </a:moveTo>
                <a:cubicBezTo>
                  <a:pt x="10649453" y="2540158"/>
                  <a:pt x="10665829" y="2556542"/>
                  <a:pt x="10665829" y="2576747"/>
                </a:cubicBezTo>
                <a:cubicBezTo>
                  <a:pt x="10665829" y="2596960"/>
                  <a:pt x="10649453" y="2613345"/>
                  <a:pt x="10629253" y="2613345"/>
                </a:cubicBezTo>
                <a:cubicBezTo>
                  <a:pt x="10609053" y="2613345"/>
                  <a:pt x="10592677" y="2596960"/>
                  <a:pt x="10592677" y="2576747"/>
                </a:cubicBezTo>
                <a:cubicBezTo>
                  <a:pt x="10592677" y="2556542"/>
                  <a:pt x="10609053" y="2540158"/>
                  <a:pt x="10629253" y="2540158"/>
                </a:cubicBezTo>
                <a:close/>
                <a:moveTo>
                  <a:pt x="10408572" y="2540154"/>
                </a:moveTo>
                <a:cubicBezTo>
                  <a:pt x="10428772" y="2540154"/>
                  <a:pt x="10445148" y="2556538"/>
                  <a:pt x="10445148" y="2576743"/>
                </a:cubicBezTo>
                <a:cubicBezTo>
                  <a:pt x="10445148" y="2596956"/>
                  <a:pt x="10428772" y="2613341"/>
                  <a:pt x="10408572" y="2613341"/>
                </a:cubicBezTo>
                <a:cubicBezTo>
                  <a:pt x="10388372" y="2613341"/>
                  <a:pt x="10371996" y="2596956"/>
                  <a:pt x="10371996" y="2576743"/>
                </a:cubicBezTo>
                <a:cubicBezTo>
                  <a:pt x="10371996" y="2556538"/>
                  <a:pt x="10388372" y="2540154"/>
                  <a:pt x="10408572" y="2540154"/>
                </a:cubicBezTo>
                <a:close/>
                <a:moveTo>
                  <a:pt x="10187891" y="2540152"/>
                </a:moveTo>
                <a:cubicBezTo>
                  <a:pt x="10208091" y="2540152"/>
                  <a:pt x="10224467" y="2556535"/>
                  <a:pt x="10224467" y="2576740"/>
                </a:cubicBezTo>
                <a:cubicBezTo>
                  <a:pt x="10224467" y="2596952"/>
                  <a:pt x="10208091" y="2613336"/>
                  <a:pt x="10187891" y="2613336"/>
                </a:cubicBezTo>
                <a:cubicBezTo>
                  <a:pt x="10167691" y="2613336"/>
                  <a:pt x="10151315" y="2596952"/>
                  <a:pt x="10151315" y="2576740"/>
                </a:cubicBezTo>
                <a:cubicBezTo>
                  <a:pt x="10151315" y="2556535"/>
                  <a:pt x="10167691" y="2540152"/>
                  <a:pt x="10187891" y="2540152"/>
                </a:cubicBezTo>
                <a:close/>
                <a:moveTo>
                  <a:pt x="9967210" y="2540148"/>
                </a:moveTo>
                <a:cubicBezTo>
                  <a:pt x="9987410" y="2540148"/>
                  <a:pt x="10003786" y="2556531"/>
                  <a:pt x="10003786" y="2576736"/>
                </a:cubicBezTo>
                <a:cubicBezTo>
                  <a:pt x="10003786" y="2596948"/>
                  <a:pt x="9987410" y="2613332"/>
                  <a:pt x="9967210" y="2613332"/>
                </a:cubicBezTo>
                <a:cubicBezTo>
                  <a:pt x="9947010" y="2613332"/>
                  <a:pt x="9930634" y="2596948"/>
                  <a:pt x="9930634" y="2576736"/>
                </a:cubicBezTo>
                <a:cubicBezTo>
                  <a:pt x="9930634" y="2556531"/>
                  <a:pt x="9947010" y="2540148"/>
                  <a:pt x="9967210" y="2540148"/>
                </a:cubicBezTo>
                <a:close/>
                <a:moveTo>
                  <a:pt x="9746529" y="2540144"/>
                </a:moveTo>
                <a:cubicBezTo>
                  <a:pt x="9766729" y="2540144"/>
                  <a:pt x="9783105" y="2556528"/>
                  <a:pt x="9783105" y="2576732"/>
                </a:cubicBezTo>
                <a:cubicBezTo>
                  <a:pt x="9783105" y="2596943"/>
                  <a:pt x="9766729" y="2613328"/>
                  <a:pt x="9746529" y="2613328"/>
                </a:cubicBezTo>
                <a:cubicBezTo>
                  <a:pt x="9726329" y="2613328"/>
                  <a:pt x="9709953" y="2596943"/>
                  <a:pt x="9709953" y="2576732"/>
                </a:cubicBezTo>
                <a:cubicBezTo>
                  <a:pt x="9709953" y="2556528"/>
                  <a:pt x="9726329" y="2540144"/>
                  <a:pt x="9746529" y="2540144"/>
                </a:cubicBezTo>
                <a:close/>
                <a:moveTo>
                  <a:pt x="9525848" y="2540141"/>
                </a:moveTo>
                <a:cubicBezTo>
                  <a:pt x="9546048" y="2540141"/>
                  <a:pt x="9562424" y="2556524"/>
                  <a:pt x="9562424" y="2576729"/>
                </a:cubicBezTo>
                <a:cubicBezTo>
                  <a:pt x="9562424" y="2596939"/>
                  <a:pt x="9546048" y="2613324"/>
                  <a:pt x="9525848" y="2613324"/>
                </a:cubicBezTo>
                <a:cubicBezTo>
                  <a:pt x="9505648" y="2613324"/>
                  <a:pt x="9489272" y="2596939"/>
                  <a:pt x="9489272" y="2576729"/>
                </a:cubicBezTo>
                <a:cubicBezTo>
                  <a:pt x="9489272" y="2556524"/>
                  <a:pt x="9505648" y="2540141"/>
                  <a:pt x="9525848" y="2540141"/>
                </a:cubicBezTo>
                <a:close/>
                <a:moveTo>
                  <a:pt x="9305167" y="2540138"/>
                </a:moveTo>
                <a:cubicBezTo>
                  <a:pt x="9325367" y="2540138"/>
                  <a:pt x="9341743" y="2556520"/>
                  <a:pt x="9341743" y="2576726"/>
                </a:cubicBezTo>
                <a:cubicBezTo>
                  <a:pt x="9341743" y="2596935"/>
                  <a:pt x="9325367" y="2613320"/>
                  <a:pt x="9305167" y="2613320"/>
                </a:cubicBezTo>
                <a:cubicBezTo>
                  <a:pt x="9284967" y="2613320"/>
                  <a:pt x="9268591" y="2596935"/>
                  <a:pt x="9268591" y="2576726"/>
                </a:cubicBezTo>
                <a:cubicBezTo>
                  <a:pt x="9268591" y="2556520"/>
                  <a:pt x="9284967" y="2540138"/>
                  <a:pt x="9305167" y="2540138"/>
                </a:cubicBezTo>
                <a:close/>
                <a:moveTo>
                  <a:pt x="9084486" y="2540135"/>
                </a:moveTo>
                <a:cubicBezTo>
                  <a:pt x="9104686" y="2540135"/>
                  <a:pt x="9121062" y="2556517"/>
                  <a:pt x="9121062" y="2576722"/>
                </a:cubicBezTo>
                <a:cubicBezTo>
                  <a:pt x="9121062" y="2596932"/>
                  <a:pt x="9104686" y="2613316"/>
                  <a:pt x="9084486" y="2613316"/>
                </a:cubicBezTo>
                <a:cubicBezTo>
                  <a:pt x="9064286" y="2613316"/>
                  <a:pt x="9047910" y="2596932"/>
                  <a:pt x="9047910" y="2576722"/>
                </a:cubicBezTo>
                <a:cubicBezTo>
                  <a:pt x="9047910" y="2556517"/>
                  <a:pt x="9064286" y="2540135"/>
                  <a:pt x="9084486" y="2540135"/>
                </a:cubicBezTo>
                <a:close/>
                <a:moveTo>
                  <a:pt x="8863805" y="2540131"/>
                </a:moveTo>
                <a:cubicBezTo>
                  <a:pt x="8884005" y="2540131"/>
                  <a:pt x="8900381" y="2556514"/>
                  <a:pt x="8900381" y="2576719"/>
                </a:cubicBezTo>
                <a:cubicBezTo>
                  <a:pt x="8900381" y="2596928"/>
                  <a:pt x="8884005" y="2613313"/>
                  <a:pt x="8863805" y="2613313"/>
                </a:cubicBezTo>
                <a:cubicBezTo>
                  <a:pt x="8843605" y="2613313"/>
                  <a:pt x="8827229" y="2596928"/>
                  <a:pt x="8827229" y="2576719"/>
                </a:cubicBezTo>
                <a:cubicBezTo>
                  <a:pt x="8827229" y="2556514"/>
                  <a:pt x="8843605" y="2540131"/>
                  <a:pt x="8863805" y="2540131"/>
                </a:cubicBezTo>
                <a:close/>
                <a:moveTo>
                  <a:pt x="8643124" y="2540127"/>
                </a:moveTo>
                <a:cubicBezTo>
                  <a:pt x="8663324" y="2540127"/>
                  <a:pt x="8679700" y="2556510"/>
                  <a:pt x="8679700" y="2576715"/>
                </a:cubicBezTo>
                <a:cubicBezTo>
                  <a:pt x="8679700" y="2596925"/>
                  <a:pt x="8663324" y="2613309"/>
                  <a:pt x="8643124" y="2613309"/>
                </a:cubicBezTo>
                <a:cubicBezTo>
                  <a:pt x="8622924" y="2613309"/>
                  <a:pt x="8606548" y="2596925"/>
                  <a:pt x="8606548" y="2576715"/>
                </a:cubicBezTo>
                <a:cubicBezTo>
                  <a:pt x="8606548" y="2556510"/>
                  <a:pt x="8622924" y="2540127"/>
                  <a:pt x="8643124" y="2540127"/>
                </a:cubicBezTo>
                <a:close/>
                <a:moveTo>
                  <a:pt x="8422443" y="2540124"/>
                </a:moveTo>
                <a:cubicBezTo>
                  <a:pt x="8442643" y="2540124"/>
                  <a:pt x="8459019" y="2556507"/>
                  <a:pt x="8459019" y="2576711"/>
                </a:cubicBezTo>
                <a:cubicBezTo>
                  <a:pt x="8459019" y="2596921"/>
                  <a:pt x="8442643" y="2613305"/>
                  <a:pt x="8422443" y="2613305"/>
                </a:cubicBezTo>
                <a:cubicBezTo>
                  <a:pt x="8402243" y="2613305"/>
                  <a:pt x="8385867" y="2596921"/>
                  <a:pt x="8385867" y="2576711"/>
                </a:cubicBezTo>
                <a:cubicBezTo>
                  <a:pt x="8385867" y="2556507"/>
                  <a:pt x="8402243" y="2540124"/>
                  <a:pt x="8422443" y="2540124"/>
                </a:cubicBezTo>
                <a:close/>
                <a:moveTo>
                  <a:pt x="8201762" y="2540121"/>
                </a:moveTo>
                <a:cubicBezTo>
                  <a:pt x="8221962" y="2540121"/>
                  <a:pt x="8238338" y="2556503"/>
                  <a:pt x="8238338" y="2576708"/>
                </a:cubicBezTo>
                <a:cubicBezTo>
                  <a:pt x="8238338" y="2596917"/>
                  <a:pt x="8221962" y="2613301"/>
                  <a:pt x="8201762" y="2613301"/>
                </a:cubicBezTo>
                <a:cubicBezTo>
                  <a:pt x="8181562" y="2613301"/>
                  <a:pt x="8165186" y="2596917"/>
                  <a:pt x="8165186" y="2576708"/>
                </a:cubicBezTo>
                <a:cubicBezTo>
                  <a:pt x="8165186" y="2556503"/>
                  <a:pt x="8181562" y="2540121"/>
                  <a:pt x="8201762" y="2540121"/>
                </a:cubicBezTo>
                <a:close/>
                <a:moveTo>
                  <a:pt x="7981081" y="2540118"/>
                </a:moveTo>
                <a:cubicBezTo>
                  <a:pt x="8001281" y="2540118"/>
                  <a:pt x="8017657" y="2556500"/>
                  <a:pt x="8017657" y="2576704"/>
                </a:cubicBezTo>
                <a:cubicBezTo>
                  <a:pt x="8017657" y="2596913"/>
                  <a:pt x="8001281" y="2613297"/>
                  <a:pt x="7981081" y="2613297"/>
                </a:cubicBezTo>
                <a:cubicBezTo>
                  <a:pt x="7960881" y="2613297"/>
                  <a:pt x="7944505" y="2596913"/>
                  <a:pt x="7944505" y="2576704"/>
                </a:cubicBezTo>
                <a:cubicBezTo>
                  <a:pt x="7944505" y="2556500"/>
                  <a:pt x="7960881" y="2540118"/>
                  <a:pt x="7981081" y="2540118"/>
                </a:cubicBezTo>
                <a:close/>
                <a:moveTo>
                  <a:pt x="7760400" y="2540114"/>
                </a:moveTo>
                <a:cubicBezTo>
                  <a:pt x="7780600" y="2540114"/>
                  <a:pt x="7796976" y="2556496"/>
                  <a:pt x="7796976" y="2576701"/>
                </a:cubicBezTo>
                <a:cubicBezTo>
                  <a:pt x="7796976" y="2596908"/>
                  <a:pt x="7780600" y="2613292"/>
                  <a:pt x="7760400" y="2613292"/>
                </a:cubicBezTo>
                <a:cubicBezTo>
                  <a:pt x="7740200" y="2613292"/>
                  <a:pt x="7723824" y="2596908"/>
                  <a:pt x="7723824" y="2576701"/>
                </a:cubicBezTo>
                <a:cubicBezTo>
                  <a:pt x="7723824" y="2556496"/>
                  <a:pt x="7740200" y="2540114"/>
                  <a:pt x="7760400" y="2540114"/>
                </a:cubicBezTo>
                <a:close/>
                <a:moveTo>
                  <a:pt x="7539719" y="2540111"/>
                </a:moveTo>
                <a:cubicBezTo>
                  <a:pt x="7559919" y="2540111"/>
                  <a:pt x="7576295" y="2556493"/>
                  <a:pt x="7576295" y="2576697"/>
                </a:cubicBezTo>
                <a:cubicBezTo>
                  <a:pt x="7576295" y="2596904"/>
                  <a:pt x="7559919" y="2613288"/>
                  <a:pt x="7539719" y="2613288"/>
                </a:cubicBezTo>
                <a:cubicBezTo>
                  <a:pt x="7519519" y="2613288"/>
                  <a:pt x="7503143" y="2596904"/>
                  <a:pt x="7503143" y="2576697"/>
                </a:cubicBezTo>
                <a:cubicBezTo>
                  <a:pt x="7503143" y="2556493"/>
                  <a:pt x="7519519" y="2540111"/>
                  <a:pt x="7539719" y="2540111"/>
                </a:cubicBezTo>
                <a:close/>
                <a:moveTo>
                  <a:pt x="7319038" y="2540108"/>
                </a:moveTo>
                <a:cubicBezTo>
                  <a:pt x="7339238" y="2540108"/>
                  <a:pt x="7355614" y="2556489"/>
                  <a:pt x="7355614" y="2576693"/>
                </a:cubicBezTo>
                <a:cubicBezTo>
                  <a:pt x="7355614" y="2596900"/>
                  <a:pt x="7339238" y="2613284"/>
                  <a:pt x="7319038" y="2613284"/>
                </a:cubicBezTo>
                <a:cubicBezTo>
                  <a:pt x="7298838" y="2613284"/>
                  <a:pt x="7282462" y="2596900"/>
                  <a:pt x="7282462" y="2576693"/>
                </a:cubicBezTo>
                <a:cubicBezTo>
                  <a:pt x="7282462" y="2556489"/>
                  <a:pt x="7298838" y="2540108"/>
                  <a:pt x="7319038" y="2540108"/>
                </a:cubicBezTo>
                <a:close/>
                <a:moveTo>
                  <a:pt x="7098357" y="2540105"/>
                </a:moveTo>
                <a:cubicBezTo>
                  <a:pt x="7118557" y="2540105"/>
                  <a:pt x="7134933" y="2556485"/>
                  <a:pt x="7134933" y="2576690"/>
                </a:cubicBezTo>
                <a:cubicBezTo>
                  <a:pt x="7134933" y="2596896"/>
                  <a:pt x="7118557" y="2613280"/>
                  <a:pt x="7098357" y="2613280"/>
                </a:cubicBezTo>
                <a:cubicBezTo>
                  <a:pt x="7078157" y="2613280"/>
                  <a:pt x="7061781" y="2596896"/>
                  <a:pt x="7061781" y="2576690"/>
                </a:cubicBezTo>
                <a:cubicBezTo>
                  <a:pt x="7061781" y="2556485"/>
                  <a:pt x="7078157" y="2540105"/>
                  <a:pt x="7098357" y="2540105"/>
                </a:cubicBezTo>
                <a:close/>
                <a:moveTo>
                  <a:pt x="6877676" y="2540101"/>
                </a:moveTo>
                <a:cubicBezTo>
                  <a:pt x="6897876" y="2540101"/>
                  <a:pt x="6914252" y="2556482"/>
                  <a:pt x="6914252" y="2576687"/>
                </a:cubicBezTo>
                <a:cubicBezTo>
                  <a:pt x="6914252" y="2596892"/>
                  <a:pt x="6897876" y="2613275"/>
                  <a:pt x="6877676" y="2613275"/>
                </a:cubicBezTo>
                <a:cubicBezTo>
                  <a:pt x="6857476" y="2613275"/>
                  <a:pt x="6841100" y="2596892"/>
                  <a:pt x="6841100" y="2576687"/>
                </a:cubicBezTo>
                <a:cubicBezTo>
                  <a:pt x="6841100" y="2556482"/>
                  <a:pt x="6857476" y="2540101"/>
                  <a:pt x="6877676" y="2540101"/>
                </a:cubicBezTo>
                <a:close/>
                <a:moveTo>
                  <a:pt x="6656995" y="2540098"/>
                </a:moveTo>
                <a:cubicBezTo>
                  <a:pt x="6677195" y="2540098"/>
                  <a:pt x="6693571" y="2556479"/>
                  <a:pt x="6693571" y="2576683"/>
                </a:cubicBezTo>
                <a:cubicBezTo>
                  <a:pt x="6693571" y="2596889"/>
                  <a:pt x="6677195" y="2613271"/>
                  <a:pt x="6656995" y="2613271"/>
                </a:cubicBezTo>
                <a:cubicBezTo>
                  <a:pt x="6636795" y="2613271"/>
                  <a:pt x="6620419" y="2596889"/>
                  <a:pt x="6620419" y="2576683"/>
                </a:cubicBezTo>
                <a:cubicBezTo>
                  <a:pt x="6620419" y="2556479"/>
                  <a:pt x="6636795" y="2540098"/>
                  <a:pt x="6656995" y="2540098"/>
                </a:cubicBezTo>
                <a:close/>
                <a:moveTo>
                  <a:pt x="6436314" y="2540095"/>
                </a:moveTo>
                <a:cubicBezTo>
                  <a:pt x="6456514" y="2540095"/>
                  <a:pt x="6472890" y="2556475"/>
                  <a:pt x="6472890" y="2576679"/>
                </a:cubicBezTo>
                <a:cubicBezTo>
                  <a:pt x="6472890" y="2596885"/>
                  <a:pt x="6456514" y="2613267"/>
                  <a:pt x="6436314" y="2613267"/>
                </a:cubicBezTo>
                <a:cubicBezTo>
                  <a:pt x="6416114" y="2613267"/>
                  <a:pt x="6399738" y="2596885"/>
                  <a:pt x="6399738" y="2576679"/>
                </a:cubicBezTo>
                <a:cubicBezTo>
                  <a:pt x="6399738" y="2556475"/>
                  <a:pt x="6416114" y="2540095"/>
                  <a:pt x="6436314" y="2540095"/>
                </a:cubicBezTo>
                <a:close/>
                <a:moveTo>
                  <a:pt x="6215633" y="2540091"/>
                </a:moveTo>
                <a:cubicBezTo>
                  <a:pt x="6235833" y="2540091"/>
                  <a:pt x="6252209" y="2556472"/>
                  <a:pt x="6252209" y="2576676"/>
                </a:cubicBezTo>
                <a:cubicBezTo>
                  <a:pt x="6252209" y="2596882"/>
                  <a:pt x="6235833" y="2613263"/>
                  <a:pt x="6215633" y="2613263"/>
                </a:cubicBezTo>
                <a:cubicBezTo>
                  <a:pt x="6195433" y="2613263"/>
                  <a:pt x="6179057" y="2596882"/>
                  <a:pt x="6179057" y="2576676"/>
                </a:cubicBezTo>
                <a:cubicBezTo>
                  <a:pt x="6179057" y="2556472"/>
                  <a:pt x="6195433" y="2540091"/>
                  <a:pt x="6215633" y="2540091"/>
                </a:cubicBezTo>
                <a:close/>
                <a:moveTo>
                  <a:pt x="5994952" y="2540088"/>
                </a:moveTo>
                <a:cubicBezTo>
                  <a:pt x="6015152" y="2540088"/>
                  <a:pt x="6031528" y="2556468"/>
                  <a:pt x="6031528" y="2576672"/>
                </a:cubicBezTo>
                <a:cubicBezTo>
                  <a:pt x="6031528" y="2596878"/>
                  <a:pt x="6015152" y="2613259"/>
                  <a:pt x="5994952" y="2613259"/>
                </a:cubicBezTo>
                <a:cubicBezTo>
                  <a:pt x="5974752" y="2613259"/>
                  <a:pt x="5958376" y="2596878"/>
                  <a:pt x="5958376" y="2576672"/>
                </a:cubicBezTo>
                <a:cubicBezTo>
                  <a:pt x="5958376" y="2556468"/>
                  <a:pt x="5974752" y="2540088"/>
                  <a:pt x="5994952" y="2540088"/>
                </a:cubicBezTo>
                <a:close/>
                <a:moveTo>
                  <a:pt x="5774272" y="2540084"/>
                </a:moveTo>
                <a:cubicBezTo>
                  <a:pt x="5794472" y="2540084"/>
                  <a:pt x="5810848" y="2556465"/>
                  <a:pt x="5810848" y="2576669"/>
                </a:cubicBezTo>
                <a:cubicBezTo>
                  <a:pt x="5810848" y="2596873"/>
                  <a:pt x="5794472" y="2613255"/>
                  <a:pt x="5774272" y="2613255"/>
                </a:cubicBezTo>
                <a:cubicBezTo>
                  <a:pt x="5754073" y="2613255"/>
                  <a:pt x="5737697" y="2596873"/>
                  <a:pt x="5737697" y="2576669"/>
                </a:cubicBezTo>
                <a:cubicBezTo>
                  <a:pt x="5737697" y="2556465"/>
                  <a:pt x="5754073" y="2540084"/>
                  <a:pt x="5774272" y="2540084"/>
                </a:cubicBezTo>
                <a:close/>
                <a:moveTo>
                  <a:pt x="5553593" y="2540081"/>
                </a:moveTo>
                <a:cubicBezTo>
                  <a:pt x="5573793" y="2540081"/>
                  <a:pt x="5590169" y="2556462"/>
                  <a:pt x="5590169" y="2576665"/>
                </a:cubicBezTo>
                <a:cubicBezTo>
                  <a:pt x="5590169" y="2596869"/>
                  <a:pt x="5573793" y="2613252"/>
                  <a:pt x="5553593" y="2613252"/>
                </a:cubicBezTo>
                <a:cubicBezTo>
                  <a:pt x="5533393" y="2613252"/>
                  <a:pt x="5517018" y="2596869"/>
                  <a:pt x="5517018" y="2576665"/>
                </a:cubicBezTo>
                <a:cubicBezTo>
                  <a:pt x="5517018" y="2556462"/>
                  <a:pt x="5533393" y="2540081"/>
                  <a:pt x="5553593" y="2540081"/>
                </a:cubicBezTo>
                <a:close/>
                <a:moveTo>
                  <a:pt x="5332913" y="2540078"/>
                </a:moveTo>
                <a:cubicBezTo>
                  <a:pt x="5353113" y="2540078"/>
                  <a:pt x="5369490" y="2556458"/>
                  <a:pt x="5369490" y="2576661"/>
                </a:cubicBezTo>
                <a:cubicBezTo>
                  <a:pt x="5369490" y="2596865"/>
                  <a:pt x="5353113" y="2613248"/>
                  <a:pt x="5332913" y="2613248"/>
                </a:cubicBezTo>
                <a:cubicBezTo>
                  <a:pt x="5312714" y="2613248"/>
                  <a:pt x="5296337" y="2596865"/>
                  <a:pt x="5296337" y="2576661"/>
                </a:cubicBezTo>
                <a:cubicBezTo>
                  <a:pt x="5296337" y="2556458"/>
                  <a:pt x="5312714" y="2540078"/>
                  <a:pt x="5332913" y="2540078"/>
                </a:cubicBezTo>
                <a:close/>
                <a:moveTo>
                  <a:pt x="5112230" y="2540074"/>
                </a:moveTo>
                <a:cubicBezTo>
                  <a:pt x="5132433" y="2540074"/>
                  <a:pt x="5148807" y="2556455"/>
                  <a:pt x="5148807" y="2576658"/>
                </a:cubicBezTo>
                <a:cubicBezTo>
                  <a:pt x="5148807" y="2596861"/>
                  <a:pt x="5132433" y="2613244"/>
                  <a:pt x="5112230" y="2613244"/>
                </a:cubicBezTo>
                <a:cubicBezTo>
                  <a:pt x="5092030" y="2613244"/>
                  <a:pt x="5075655" y="2596861"/>
                  <a:pt x="5075655" y="2576658"/>
                </a:cubicBezTo>
                <a:cubicBezTo>
                  <a:pt x="5075655" y="2556455"/>
                  <a:pt x="5092030" y="2540074"/>
                  <a:pt x="5112230" y="2540074"/>
                </a:cubicBezTo>
                <a:close/>
                <a:moveTo>
                  <a:pt x="4891552" y="2540071"/>
                </a:moveTo>
                <a:cubicBezTo>
                  <a:pt x="4911751" y="2540071"/>
                  <a:pt x="4928127" y="2556452"/>
                  <a:pt x="4928127" y="2576654"/>
                </a:cubicBezTo>
                <a:cubicBezTo>
                  <a:pt x="4928127" y="2596857"/>
                  <a:pt x="4911751" y="2613240"/>
                  <a:pt x="4891552" y="2613240"/>
                </a:cubicBezTo>
                <a:cubicBezTo>
                  <a:pt x="4871352" y="2613240"/>
                  <a:pt x="4854975" y="2596857"/>
                  <a:pt x="4854975" y="2576654"/>
                </a:cubicBezTo>
                <a:cubicBezTo>
                  <a:pt x="4854975" y="2556452"/>
                  <a:pt x="4871352" y="2540071"/>
                  <a:pt x="4891552" y="2540071"/>
                </a:cubicBezTo>
                <a:close/>
                <a:moveTo>
                  <a:pt x="4670871" y="2540068"/>
                </a:moveTo>
                <a:cubicBezTo>
                  <a:pt x="4691070" y="2540068"/>
                  <a:pt x="4707447" y="2556448"/>
                  <a:pt x="4707447" y="2576650"/>
                </a:cubicBezTo>
                <a:cubicBezTo>
                  <a:pt x="4707447" y="2596853"/>
                  <a:pt x="4691070" y="2613236"/>
                  <a:pt x="4670871" y="2613236"/>
                </a:cubicBezTo>
                <a:cubicBezTo>
                  <a:pt x="4650672" y="2613236"/>
                  <a:pt x="4634295" y="2596853"/>
                  <a:pt x="4634295" y="2576650"/>
                </a:cubicBezTo>
                <a:cubicBezTo>
                  <a:pt x="4634295" y="2556448"/>
                  <a:pt x="4650672" y="2540068"/>
                  <a:pt x="4670871" y="2540068"/>
                </a:cubicBezTo>
                <a:close/>
                <a:moveTo>
                  <a:pt x="4450188" y="2540065"/>
                </a:moveTo>
                <a:cubicBezTo>
                  <a:pt x="4470390" y="2540065"/>
                  <a:pt x="4486764" y="2556444"/>
                  <a:pt x="4486764" y="2576647"/>
                </a:cubicBezTo>
                <a:cubicBezTo>
                  <a:pt x="4486764" y="2596850"/>
                  <a:pt x="4470390" y="2613231"/>
                  <a:pt x="4450188" y="2613231"/>
                </a:cubicBezTo>
                <a:cubicBezTo>
                  <a:pt x="4429988" y="2613231"/>
                  <a:pt x="4413613" y="2596850"/>
                  <a:pt x="4413613" y="2576647"/>
                </a:cubicBezTo>
                <a:cubicBezTo>
                  <a:pt x="4413613" y="2556444"/>
                  <a:pt x="4429988" y="2540065"/>
                  <a:pt x="4450188" y="2540065"/>
                </a:cubicBezTo>
                <a:close/>
                <a:moveTo>
                  <a:pt x="4229507" y="2540061"/>
                </a:moveTo>
                <a:cubicBezTo>
                  <a:pt x="4249708" y="2540061"/>
                  <a:pt x="4266084" y="2556441"/>
                  <a:pt x="4266084" y="2576643"/>
                </a:cubicBezTo>
                <a:cubicBezTo>
                  <a:pt x="4266084" y="2596846"/>
                  <a:pt x="4249708" y="2613227"/>
                  <a:pt x="4229507" y="2613227"/>
                </a:cubicBezTo>
                <a:cubicBezTo>
                  <a:pt x="4209307" y="2613227"/>
                  <a:pt x="4192931" y="2596846"/>
                  <a:pt x="4192931" y="2576643"/>
                </a:cubicBezTo>
                <a:cubicBezTo>
                  <a:pt x="4192931" y="2556441"/>
                  <a:pt x="4209307" y="2540061"/>
                  <a:pt x="4229507" y="2540061"/>
                </a:cubicBezTo>
                <a:close/>
                <a:moveTo>
                  <a:pt x="4008847" y="2540057"/>
                </a:moveTo>
                <a:cubicBezTo>
                  <a:pt x="4029045" y="2540057"/>
                  <a:pt x="4045426" y="2556437"/>
                  <a:pt x="4045426" y="2576640"/>
                </a:cubicBezTo>
                <a:cubicBezTo>
                  <a:pt x="4045426" y="2596843"/>
                  <a:pt x="4029045" y="2613223"/>
                  <a:pt x="4008847" y="2613223"/>
                </a:cubicBezTo>
                <a:cubicBezTo>
                  <a:pt x="3988642" y="2613223"/>
                  <a:pt x="3972267" y="2596843"/>
                  <a:pt x="3972267" y="2576640"/>
                </a:cubicBezTo>
                <a:cubicBezTo>
                  <a:pt x="3972267" y="2556437"/>
                  <a:pt x="3988642" y="2540057"/>
                  <a:pt x="4008847" y="2540057"/>
                </a:cubicBezTo>
                <a:close/>
                <a:moveTo>
                  <a:pt x="3788165" y="2540054"/>
                </a:moveTo>
                <a:cubicBezTo>
                  <a:pt x="3808367" y="2540054"/>
                  <a:pt x="3824738" y="2556434"/>
                  <a:pt x="3824738" y="2576636"/>
                </a:cubicBezTo>
                <a:cubicBezTo>
                  <a:pt x="3824738" y="2596838"/>
                  <a:pt x="3808367" y="2613219"/>
                  <a:pt x="3788165" y="2613219"/>
                </a:cubicBezTo>
                <a:cubicBezTo>
                  <a:pt x="3767965" y="2613219"/>
                  <a:pt x="3751588" y="2596838"/>
                  <a:pt x="3751588" y="2576636"/>
                </a:cubicBezTo>
                <a:cubicBezTo>
                  <a:pt x="3751588" y="2556434"/>
                  <a:pt x="3767965" y="2540054"/>
                  <a:pt x="3788165" y="2540054"/>
                </a:cubicBezTo>
                <a:close/>
                <a:moveTo>
                  <a:pt x="3567479" y="2540051"/>
                </a:moveTo>
                <a:cubicBezTo>
                  <a:pt x="3587675" y="2540051"/>
                  <a:pt x="3604051" y="2556431"/>
                  <a:pt x="3604051" y="2576632"/>
                </a:cubicBezTo>
                <a:cubicBezTo>
                  <a:pt x="3604051" y="2596834"/>
                  <a:pt x="3587675" y="2613214"/>
                  <a:pt x="3567479" y="2613214"/>
                </a:cubicBezTo>
                <a:cubicBezTo>
                  <a:pt x="3547276" y="2613214"/>
                  <a:pt x="3530908" y="2596834"/>
                  <a:pt x="3530908" y="2576632"/>
                </a:cubicBezTo>
                <a:cubicBezTo>
                  <a:pt x="3530908" y="2556431"/>
                  <a:pt x="3547276" y="2540051"/>
                  <a:pt x="3567479" y="2540051"/>
                </a:cubicBezTo>
                <a:close/>
                <a:moveTo>
                  <a:pt x="3346801" y="2540048"/>
                </a:moveTo>
                <a:cubicBezTo>
                  <a:pt x="3367001" y="2540048"/>
                  <a:pt x="3383375" y="2556427"/>
                  <a:pt x="3383375" y="2576628"/>
                </a:cubicBezTo>
                <a:cubicBezTo>
                  <a:pt x="3383375" y="2596830"/>
                  <a:pt x="3367001" y="2613210"/>
                  <a:pt x="3346801" y="2613210"/>
                </a:cubicBezTo>
                <a:cubicBezTo>
                  <a:pt x="3326603" y="2613210"/>
                  <a:pt x="3310228" y="2596830"/>
                  <a:pt x="3310228" y="2576628"/>
                </a:cubicBezTo>
                <a:cubicBezTo>
                  <a:pt x="3310228" y="2556427"/>
                  <a:pt x="3326603" y="2540048"/>
                  <a:pt x="3346801" y="2540048"/>
                </a:cubicBezTo>
                <a:close/>
                <a:moveTo>
                  <a:pt x="3126126" y="2540044"/>
                </a:moveTo>
                <a:cubicBezTo>
                  <a:pt x="3146320" y="2540044"/>
                  <a:pt x="3162696" y="2556423"/>
                  <a:pt x="3162696" y="2576625"/>
                </a:cubicBezTo>
                <a:cubicBezTo>
                  <a:pt x="3162696" y="2596826"/>
                  <a:pt x="3146320" y="2613206"/>
                  <a:pt x="3126126" y="2613206"/>
                </a:cubicBezTo>
                <a:cubicBezTo>
                  <a:pt x="3105923" y="2613206"/>
                  <a:pt x="3089541" y="2596826"/>
                  <a:pt x="3089541" y="2576625"/>
                </a:cubicBezTo>
                <a:cubicBezTo>
                  <a:pt x="3089541" y="2556423"/>
                  <a:pt x="3105923" y="2540044"/>
                  <a:pt x="3126126" y="2540044"/>
                </a:cubicBezTo>
                <a:close/>
                <a:moveTo>
                  <a:pt x="2905436" y="2540041"/>
                </a:moveTo>
                <a:cubicBezTo>
                  <a:pt x="2925637" y="2540041"/>
                  <a:pt x="2942013" y="2556420"/>
                  <a:pt x="2942013" y="2576621"/>
                </a:cubicBezTo>
                <a:cubicBezTo>
                  <a:pt x="2942013" y="2596821"/>
                  <a:pt x="2925637" y="2613202"/>
                  <a:pt x="2905436" y="2613202"/>
                </a:cubicBezTo>
                <a:cubicBezTo>
                  <a:pt x="2885243" y="2613202"/>
                  <a:pt x="2868866" y="2596821"/>
                  <a:pt x="2868866" y="2576621"/>
                </a:cubicBezTo>
                <a:cubicBezTo>
                  <a:pt x="2868866" y="2556420"/>
                  <a:pt x="2885243" y="2540041"/>
                  <a:pt x="2905436" y="2540041"/>
                </a:cubicBezTo>
                <a:close/>
                <a:moveTo>
                  <a:pt x="2684758" y="2540038"/>
                </a:moveTo>
                <a:cubicBezTo>
                  <a:pt x="2704958" y="2540038"/>
                  <a:pt x="2721329" y="2556416"/>
                  <a:pt x="2721329" y="2576618"/>
                </a:cubicBezTo>
                <a:cubicBezTo>
                  <a:pt x="2721329" y="2596818"/>
                  <a:pt x="2704958" y="2613198"/>
                  <a:pt x="2684758" y="2613198"/>
                </a:cubicBezTo>
                <a:cubicBezTo>
                  <a:pt x="2664554" y="2613198"/>
                  <a:pt x="2648177" y="2596818"/>
                  <a:pt x="2648177" y="2576618"/>
                </a:cubicBezTo>
                <a:cubicBezTo>
                  <a:pt x="2648177" y="2556416"/>
                  <a:pt x="2664554" y="2540038"/>
                  <a:pt x="2684758" y="2540038"/>
                </a:cubicBezTo>
                <a:close/>
                <a:moveTo>
                  <a:pt x="2464071" y="2540035"/>
                </a:moveTo>
                <a:cubicBezTo>
                  <a:pt x="2484272" y="2540035"/>
                  <a:pt x="2500650" y="2556413"/>
                  <a:pt x="2500650" y="2576614"/>
                </a:cubicBezTo>
                <a:cubicBezTo>
                  <a:pt x="2500650" y="2596814"/>
                  <a:pt x="2484272" y="2613194"/>
                  <a:pt x="2464071" y="2613194"/>
                </a:cubicBezTo>
                <a:cubicBezTo>
                  <a:pt x="2443875" y="2613194"/>
                  <a:pt x="2427500" y="2596814"/>
                  <a:pt x="2427500" y="2576614"/>
                </a:cubicBezTo>
                <a:cubicBezTo>
                  <a:pt x="2427500" y="2556413"/>
                  <a:pt x="2443875" y="2540035"/>
                  <a:pt x="2464071" y="2540035"/>
                </a:cubicBezTo>
                <a:close/>
                <a:moveTo>
                  <a:pt x="2243393" y="2540031"/>
                </a:moveTo>
                <a:cubicBezTo>
                  <a:pt x="2263591" y="2540031"/>
                  <a:pt x="2279972" y="2556409"/>
                  <a:pt x="2279972" y="2576610"/>
                </a:cubicBezTo>
                <a:cubicBezTo>
                  <a:pt x="2279972" y="2596810"/>
                  <a:pt x="2263591" y="2613191"/>
                  <a:pt x="2243393" y="2613191"/>
                </a:cubicBezTo>
                <a:cubicBezTo>
                  <a:pt x="2223191" y="2613191"/>
                  <a:pt x="2206817" y="2596810"/>
                  <a:pt x="2206817" y="2576610"/>
                </a:cubicBezTo>
                <a:cubicBezTo>
                  <a:pt x="2206817" y="2556409"/>
                  <a:pt x="2223191" y="2540031"/>
                  <a:pt x="2243393" y="2540031"/>
                </a:cubicBezTo>
                <a:close/>
                <a:moveTo>
                  <a:pt x="2022713" y="2540027"/>
                </a:moveTo>
                <a:cubicBezTo>
                  <a:pt x="2042913" y="2540027"/>
                  <a:pt x="2059288" y="2556406"/>
                  <a:pt x="2059288" y="2576607"/>
                </a:cubicBezTo>
                <a:cubicBezTo>
                  <a:pt x="2059288" y="2596807"/>
                  <a:pt x="2042913" y="2613187"/>
                  <a:pt x="2022713" y="2613187"/>
                </a:cubicBezTo>
                <a:cubicBezTo>
                  <a:pt x="2002514" y="2613187"/>
                  <a:pt x="1986178" y="2596807"/>
                  <a:pt x="1986178" y="2576607"/>
                </a:cubicBezTo>
                <a:cubicBezTo>
                  <a:pt x="1986178" y="2556406"/>
                  <a:pt x="2002514" y="2540027"/>
                  <a:pt x="2022713" y="2540027"/>
                </a:cubicBezTo>
                <a:close/>
                <a:moveTo>
                  <a:pt x="1802068" y="2540024"/>
                </a:moveTo>
                <a:cubicBezTo>
                  <a:pt x="1822268" y="2540024"/>
                  <a:pt x="1838644" y="2556402"/>
                  <a:pt x="1838644" y="2576603"/>
                </a:cubicBezTo>
                <a:cubicBezTo>
                  <a:pt x="1838644" y="2596803"/>
                  <a:pt x="1822268" y="2613183"/>
                  <a:pt x="1802068" y="2613183"/>
                </a:cubicBezTo>
                <a:cubicBezTo>
                  <a:pt x="1781868" y="2613183"/>
                  <a:pt x="1765492" y="2596803"/>
                  <a:pt x="1765492" y="2576603"/>
                </a:cubicBezTo>
                <a:cubicBezTo>
                  <a:pt x="1765492" y="2556402"/>
                  <a:pt x="1781868" y="2540024"/>
                  <a:pt x="1802068" y="2540024"/>
                </a:cubicBezTo>
                <a:close/>
                <a:moveTo>
                  <a:pt x="1581382" y="2540021"/>
                </a:moveTo>
                <a:cubicBezTo>
                  <a:pt x="1601583" y="2540021"/>
                  <a:pt x="1617958" y="2556398"/>
                  <a:pt x="1617958" y="2576600"/>
                </a:cubicBezTo>
                <a:cubicBezTo>
                  <a:pt x="1617958" y="2596800"/>
                  <a:pt x="1601583" y="2613179"/>
                  <a:pt x="1581382" y="2613179"/>
                </a:cubicBezTo>
                <a:cubicBezTo>
                  <a:pt x="1561183" y="2613179"/>
                  <a:pt x="1544806" y="2596800"/>
                  <a:pt x="1544806" y="2576600"/>
                </a:cubicBezTo>
                <a:cubicBezTo>
                  <a:pt x="1544806" y="2556398"/>
                  <a:pt x="1561183" y="2540021"/>
                  <a:pt x="1581382" y="2540021"/>
                </a:cubicBezTo>
                <a:close/>
                <a:moveTo>
                  <a:pt x="1360697" y="2540018"/>
                </a:moveTo>
                <a:cubicBezTo>
                  <a:pt x="1380897" y="2540018"/>
                  <a:pt x="1397273" y="2556395"/>
                  <a:pt x="1397273" y="2576596"/>
                </a:cubicBezTo>
                <a:cubicBezTo>
                  <a:pt x="1397273" y="2596796"/>
                  <a:pt x="1380897" y="2613175"/>
                  <a:pt x="1360697" y="2613175"/>
                </a:cubicBezTo>
                <a:cubicBezTo>
                  <a:pt x="1340497" y="2613175"/>
                  <a:pt x="1324121" y="2596796"/>
                  <a:pt x="1324121" y="2576596"/>
                </a:cubicBezTo>
                <a:cubicBezTo>
                  <a:pt x="1324121" y="2556395"/>
                  <a:pt x="1340497" y="2540018"/>
                  <a:pt x="1360697" y="2540018"/>
                </a:cubicBezTo>
                <a:close/>
                <a:moveTo>
                  <a:pt x="1140011" y="2540014"/>
                </a:moveTo>
                <a:cubicBezTo>
                  <a:pt x="1160211" y="2540014"/>
                  <a:pt x="1176587" y="2556392"/>
                  <a:pt x="1176587" y="2576592"/>
                </a:cubicBezTo>
                <a:cubicBezTo>
                  <a:pt x="1176587" y="2596792"/>
                  <a:pt x="1160211" y="2613170"/>
                  <a:pt x="1140011" y="2613170"/>
                </a:cubicBezTo>
                <a:cubicBezTo>
                  <a:pt x="1119811" y="2613170"/>
                  <a:pt x="1103435" y="2596792"/>
                  <a:pt x="1103435" y="2576592"/>
                </a:cubicBezTo>
                <a:cubicBezTo>
                  <a:pt x="1103435" y="2556392"/>
                  <a:pt x="1119811" y="2540014"/>
                  <a:pt x="1140011" y="2540014"/>
                </a:cubicBezTo>
                <a:close/>
                <a:moveTo>
                  <a:pt x="919325" y="2540011"/>
                </a:moveTo>
                <a:cubicBezTo>
                  <a:pt x="939525" y="2540011"/>
                  <a:pt x="955901" y="2556388"/>
                  <a:pt x="955901" y="2576589"/>
                </a:cubicBezTo>
                <a:cubicBezTo>
                  <a:pt x="955901" y="2596789"/>
                  <a:pt x="939525" y="2613166"/>
                  <a:pt x="919325" y="2613166"/>
                </a:cubicBezTo>
                <a:cubicBezTo>
                  <a:pt x="899125" y="2613166"/>
                  <a:pt x="882749" y="2596789"/>
                  <a:pt x="882749" y="2576589"/>
                </a:cubicBezTo>
                <a:cubicBezTo>
                  <a:pt x="882749" y="2556388"/>
                  <a:pt x="899125" y="2540011"/>
                  <a:pt x="919325" y="2540011"/>
                </a:cubicBezTo>
                <a:close/>
                <a:moveTo>
                  <a:pt x="698639" y="2540008"/>
                </a:moveTo>
                <a:cubicBezTo>
                  <a:pt x="718839" y="2540008"/>
                  <a:pt x="735215" y="2556385"/>
                  <a:pt x="735215" y="2576585"/>
                </a:cubicBezTo>
                <a:cubicBezTo>
                  <a:pt x="735215" y="2596785"/>
                  <a:pt x="718839" y="2613162"/>
                  <a:pt x="698639" y="2613162"/>
                </a:cubicBezTo>
                <a:cubicBezTo>
                  <a:pt x="678439" y="2613162"/>
                  <a:pt x="662063" y="2596785"/>
                  <a:pt x="662063" y="2576585"/>
                </a:cubicBezTo>
                <a:cubicBezTo>
                  <a:pt x="662063" y="2556385"/>
                  <a:pt x="678439" y="2540008"/>
                  <a:pt x="698639" y="2540008"/>
                </a:cubicBezTo>
                <a:close/>
                <a:moveTo>
                  <a:pt x="477952" y="2540004"/>
                </a:moveTo>
                <a:cubicBezTo>
                  <a:pt x="498152" y="2540004"/>
                  <a:pt x="514528" y="2556381"/>
                  <a:pt x="514528" y="2576582"/>
                </a:cubicBezTo>
                <a:cubicBezTo>
                  <a:pt x="514528" y="2596782"/>
                  <a:pt x="498152" y="2613158"/>
                  <a:pt x="477952" y="2613158"/>
                </a:cubicBezTo>
                <a:cubicBezTo>
                  <a:pt x="457752" y="2613158"/>
                  <a:pt x="441376" y="2596782"/>
                  <a:pt x="441376" y="2576582"/>
                </a:cubicBezTo>
                <a:cubicBezTo>
                  <a:pt x="441376" y="2556381"/>
                  <a:pt x="457752" y="2540004"/>
                  <a:pt x="477952" y="2540004"/>
                </a:cubicBezTo>
                <a:close/>
                <a:moveTo>
                  <a:pt x="257266" y="2540001"/>
                </a:moveTo>
                <a:cubicBezTo>
                  <a:pt x="277466" y="2540001"/>
                  <a:pt x="293842" y="2556378"/>
                  <a:pt x="293842" y="2576578"/>
                </a:cubicBezTo>
                <a:cubicBezTo>
                  <a:pt x="293842" y="2596778"/>
                  <a:pt x="277466" y="2613154"/>
                  <a:pt x="257266" y="2613154"/>
                </a:cubicBezTo>
                <a:cubicBezTo>
                  <a:pt x="237066" y="2613154"/>
                  <a:pt x="220690" y="2596778"/>
                  <a:pt x="220690" y="2576578"/>
                </a:cubicBezTo>
                <a:cubicBezTo>
                  <a:pt x="220690" y="2556378"/>
                  <a:pt x="237066" y="2540001"/>
                  <a:pt x="257266" y="2540001"/>
                </a:cubicBezTo>
                <a:close/>
                <a:moveTo>
                  <a:pt x="36580" y="2539997"/>
                </a:moveTo>
                <a:cubicBezTo>
                  <a:pt x="56780" y="2539997"/>
                  <a:pt x="73156" y="2556374"/>
                  <a:pt x="73156" y="2576574"/>
                </a:cubicBezTo>
                <a:cubicBezTo>
                  <a:pt x="73156" y="2596774"/>
                  <a:pt x="56780" y="2613151"/>
                  <a:pt x="36580" y="2613151"/>
                </a:cubicBezTo>
                <a:cubicBezTo>
                  <a:pt x="16380" y="2613151"/>
                  <a:pt x="4" y="2596774"/>
                  <a:pt x="4" y="2576574"/>
                </a:cubicBezTo>
                <a:cubicBezTo>
                  <a:pt x="4" y="2556374"/>
                  <a:pt x="16380" y="2539997"/>
                  <a:pt x="36580" y="2539997"/>
                </a:cubicBezTo>
                <a:close/>
                <a:moveTo>
                  <a:pt x="11732658" y="2539995"/>
                </a:moveTo>
                <a:cubicBezTo>
                  <a:pt x="11752858" y="2539995"/>
                  <a:pt x="11769234" y="2556371"/>
                  <a:pt x="11769234" y="2576571"/>
                </a:cubicBezTo>
                <a:cubicBezTo>
                  <a:pt x="11769234" y="2596770"/>
                  <a:pt x="11752858" y="2613147"/>
                  <a:pt x="11732658" y="2613147"/>
                </a:cubicBezTo>
                <a:cubicBezTo>
                  <a:pt x="11712458" y="2613147"/>
                  <a:pt x="11696082" y="2596770"/>
                  <a:pt x="11696082" y="2576571"/>
                </a:cubicBezTo>
                <a:cubicBezTo>
                  <a:pt x="11696082" y="2556371"/>
                  <a:pt x="11712458" y="2539995"/>
                  <a:pt x="11732658" y="2539995"/>
                </a:cubicBezTo>
                <a:close/>
                <a:moveTo>
                  <a:pt x="11953343" y="2539991"/>
                </a:moveTo>
                <a:cubicBezTo>
                  <a:pt x="11973543" y="2539991"/>
                  <a:pt x="11989919" y="2556367"/>
                  <a:pt x="11989919" y="2576567"/>
                </a:cubicBezTo>
                <a:cubicBezTo>
                  <a:pt x="11989919" y="2596767"/>
                  <a:pt x="11973543" y="2613143"/>
                  <a:pt x="11953343" y="2613143"/>
                </a:cubicBezTo>
                <a:cubicBezTo>
                  <a:pt x="11933143" y="2613143"/>
                  <a:pt x="11916767" y="2596767"/>
                  <a:pt x="11916767" y="2576567"/>
                </a:cubicBezTo>
                <a:cubicBezTo>
                  <a:pt x="11916767" y="2556367"/>
                  <a:pt x="11933143" y="2539991"/>
                  <a:pt x="11953343" y="2539991"/>
                </a:cubicBezTo>
                <a:close/>
                <a:moveTo>
                  <a:pt x="11511977" y="2328425"/>
                </a:moveTo>
                <a:cubicBezTo>
                  <a:pt x="11532177" y="2328425"/>
                  <a:pt x="11548553" y="2344799"/>
                  <a:pt x="11548553" y="2365005"/>
                </a:cubicBezTo>
                <a:cubicBezTo>
                  <a:pt x="11548553" y="2385219"/>
                  <a:pt x="11532177" y="2401595"/>
                  <a:pt x="11511977" y="2401595"/>
                </a:cubicBezTo>
                <a:cubicBezTo>
                  <a:pt x="11491777" y="2401595"/>
                  <a:pt x="11475401" y="2385219"/>
                  <a:pt x="11475401" y="2365005"/>
                </a:cubicBezTo>
                <a:cubicBezTo>
                  <a:pt x="11475401" y="2344799"/>
                  <a:pt x="11491777" y="2328425"/>
                  <a:pt x="11511977" y="2328425"/>
                </a:cubicBezTo>
                <a:close/>
                <a:moveTo>
                  <a:pt x="11291296" y="2328423"/>
                </a:moveTo>
                <a:cubicBezTo>
                  <a:pt x="11311496" y="2328423"/>
                  <a:pt x="11327872" y="2344797"/>
                  <a:pt x="11327872" y="2365003"/>
                </a:cubicBezTo>
                <a:cubicBezTo>
                  <a:pt x="11327872" y="2385216"/>
                  <a:pt x="11311496" y="2401593"/>
                  <a:pt x="11291296" y="2401593"/>
                </a:cubicBezTo>
                <a:cubicBezTo>
                  <a:pt x="11271096" y="2401593"/>
                  <a:pt x="11254720" y="2385216"/>
                  <a:pt x="11254720" y="2365003"/>
                </a:cubicBezTo>
                <a:cubicBezTo>
                  <a:pt x="11254720" y="2344797"/>
                  <a:pt x="11271096" y="2328423"/>
                  <a:pt x="11291296" y="2328423"/>
                </a:cubicBezTo>
                <a:close/>
                <a:moveTo>
                  <a:pt x="11070615" y="2328421"/>
                </a:moveTo>
                <a:cubicBezTo>
                  <a:pt x="11090815" y="2328421"/>
                  <a:pt x="11107191" y="2344795"/>
                  <a:pt x="11107191" y="2365001"/>
                </a:cubicBezTo>
                <a:cubicBezTo>
                  <a:pt x="11107191" y="2385215"/>
                  <a:pt x="11090815" y="2401591"/>
                  <a:pt x="11070615" y="2401591"/>
                </a:cubicBezTo>
                <a:cubicBezTo>
                  <a:pt x="11050415" y="2401591"/>
                  <a:pt x="11034039" y="2385215"/>
                  <a:pt x="11034039" y="2365001"/>
                </a:cubicBezTo>
                <a:cubicBezTo>
                  <a:pt x="11034039" y="2344795"/>
                  <a:pt x="11050415" y="2328421"/>
                  <a:pt x="11070615" y="2328421"/>
                </a:cubicBezTo>
                <a:close/>
                <a:moveTo>
                  <a:pt x="10849934" y="2328419"/>
                </a:moveTo>
                <a:cubicBezTo>
                  <a:pt x="10870134" y="2328419"/>
                  <a:pt x="10886510" y="2344794"/>
                  <a:pt x="10886510" y="2365000"/>
                </a:cubicBezTo>
                <a:cubicBezTo>
                  <a:pt x="10886510" y="2385212"/>
                  <a:pt x="10870134" y="2401588"/>
                  <a:pt x="10849934" y="2401588"/>
                </a:cubicBezTo>
                <a:cubicBezTo>
                  <a:pt x="10829734" y="2401588"/>
                  <a:pt x="10813358" y="2385212"/>
                  <a:pt x="10813358" y="2365000"/>
                </a:cubicBezTo>
                <a:cubicBezTo>
                  <a:pt x="10813358" y="2344794"/>
                  <a:pt x="10829734" y="2328419"/>
                  <a:pt x="10849934" y="2328419"/>
                </a:cubicBezTo>
                <a:close/>
                <a:moveTo>
                  <a:pt x="10629253" y="2328417"/>
                </a:moveTo>
                <a:cubicBezTo>
                  <a:pt x="10649453" y="2328417"/>
                  <a:pt x="10665829" y="2344792"/>
                  <a:pt x="10665829" y="2364998"/>
                </a:cubicBezTo>
                <a:cubicBezTo>
                  <a:pt x="10665829" y="2385210"/>
                  <a:pt x="10649453" y="2401586"/>
                  <a:pt x="10629253" y="2401586"/>
                </a:cubicBezTo>
                <a:cubicBezTo>
                  <a:pt x="10609053" y="2401586"/>
                  <a:pt x="10592677" y="2385210"/>
                  <a:pt x="10592677" y="2364998"/>
                </a:cubicBezTo>
                <a:cubicBezTo>
                  <a:pt x="10592677" y="2344792"/>
                  <a:pt x="10609053" y="2328417"/>
                  <a:pt x="10629253" y="2328417"/>
                </a:cubicBezTo>
                <a:close/>
                <a:moveTo>
                  <a:pt x="10408572" y="2328416"/>
                </a:moveTo>
                <a:cubicBezTo>
                  <a:pt x="10428772" y="2328416"/>
                  <a:pt x="10445148" y="2344790"/>
                  <a:pt x="10445148" y="2364996"/>
                </a:cubicBezTo>
                <a:cubicBezTo>
                  <a:pt x="10445148" y="2385208"/>
                  <a:pt x="10428772" y="2401584"/>
                  <a:pt x="10408572" y="2401584"/>
                </a:cubicBezTo>
                <a:cubicBezTo>
                  <a:pt x="10388372" y="2401584"/>
                  <a:pt x="10371996" y="2385208"/>
                  <a:pt x="10371996" y="2364996"/>
                </a:cubicBezTo>
                <a:cubicBezTo>
                  <a:pt x="10371996" y="2344790"/>
                  <a:pt x="10388372" y="2328416"/>
                  <a:pt x="10408572" y="2328416"/>
                </a:cubicBezTo>
                <a:close/>
                <a:moveTo>
                  <a:pt x="10187891" y="2328414"/>
                </a:moveTo>
                <a:cubicBezTo>
                  <a:pt x="10208091" y="2328414"/>
                  <a:pt x="10224467" y="2344788"/>
                  <a:pt x="10224467" y="2364994"/>
                </a:cubicBezTo>
                <a:cubicBezTo>
                  <a:pt x="10224467" y="2385206"/>
                  <a:pt x="10208091" y="2401582"/>
                  <a:pt x="10187891" y="2401582"/>
                </a:cubicBezTo>
                <a:cubicBezTo>
                  <a:pt x="10167691" y="2401582"/>
                  <a:pt x="10151315" y="2385206"/>
                  <a:pt x="10151315" y="2364994"/>
                </a:cubicBezTo>
                <a:cubicBezTo>
                  <a:pt x="10151315" y="2344788"/>
                  <a:pt x="10167691" y="2328414"/>
                  <a:pt x="10187891" y="2328414"/>
                </a:cubicBezTo>
                <a:close/>
                <a:moveTo>
                  <a:pt x="9967210" y="2328412"/>
                </a:moveTo>
                <a:cubicBezTo>
                  <a:pt x="9987410" y="2328412"/>
                  <a:pt x="10003786" y="2344786"/>
                  <a:pt x="10003786" y="2364992"/>
                </a:cubicBezTo>
                <a:cubicBezTo>
                  <a:pt x="10003786" y="2385204"/>
                  <a:pt x="9987410" y="2401580"/>
                  <a:pt x="9967210" y="2401580"/>
                </a:cubicBezTo>
                <a:cubicBezTo>
                  <a:pt x="9947010" y="2401580"/>
                  <a:pt x="9930634" y="2385204"/>
                  <a:pt x="9930634" y="2364992"/>
                </a:cubicBezTo>
                <a:cubicBezTo>
                  <a:pt x="9930634" y="2344786"/>
                  <a:pt x="9947010" y="2328412"/>
                  <a:pt x="9967210" y="2328412"/>
                </a:cubicBezTo>
                <a:close/>
                <a:moveTo>
                  <a:pt x="9746529" y="2328410"/>
                </a:moveTo>
                <a:cubicBezTo>
                  <a:pt x="9766729" y="2328410"/>
                  <a:pt x="9783105" y="2344784"/>
                  <a:pt x="9783105" y="2364989"/>
                </a:cubicBezTo>
                <a:cubicBezTo>
                  <a:pt x="9783105" y="2385201"/>
                  <a:pt x="9766729" y="2401578"/>
                  <a:pt x="9746529" y="2401578"/>
                </a:cubicBezTo>
                <a:cubicBezTo>
                  <a:pt x="9726329" y="2401578"/>
                  <a:pt x="9709953" y="2385201"/>
                  <a:pt x="9709953" y="2364989"/>
                </a:cubicBezTo>
                <a:cubicBezTo>
                  <a:pt x="9709953" y="2344784"/>
                  <a:pt x="9726329" y="2328410"/>
                  <a:pt x="9746529" y="2328410"/>
                </a:cubicBezTo>
                <a:close/>
                <a:moveTo>
                  <a:pt x="9525848" y="2328408"/>
                </a:moveTo>
                <a:cubicBezTo>
                  <a:pt x="9546048" y="2328408"/>
                  <a:pt x="9562424" y="2344783"/>
                  <a:pt x="9562424" y="2364987"/>
                </a:cubicBezTo>
                <a:cubicBezTo>
                  <a:pt x="9562424" y="2385199"/>
                  <a:pt x="9546048" y="2401576"/>
                  <a:pt x="9525848" y="2401576"/>
                </a:cubicBezTo>
                <a:cubicBezTo>
                  <a:pt x="9505648" y="2401576"/>
                  <a:pt x="9489272" y="2385199"/>
                  <a:pt x="9489272" y="2364987"/>
                </a:cubicBezTo>
                <a:cubicBezTo>
                  <a:pt x="9489272" y="2344783"/>
                  <a:pt x="9505648" y="2328408"/>
                  <a:pt x="9525848" y="2328408"/>
                </a:cubicBezTo>
                <a:close/>
                <a:moveTo>
                  <a:pt x="9305167" y="2328407"/>
                </a:moveTo>
                <a:cubicBezTo>
                  <a:pt x="9325367" y="2328407"/>
                  <a:pt x="9341743" y="2344781"/>
                  <a:pt x="9341743" y="2364986"/>
                </a:cubicBezTo>
                <a:cubicBezTo>
                  <a:pt x="9341743" y="2385197"/>
                  <a:pt x="9325367" y="2401573"/>
                  <a:pt x="9305167" y="2401573"/>
                </a:cubicBezTo>
                <a:cubicBezTo>
                  <a:pt x="9284967" y="2401573"/>
                  <a:pt x="9268591" y="2385197"/>
                  <a:pt x="9268591" y="2364986"/>
                </a:cubicBezTo>
                <a:cubicBezTo>
                  <a:pt x="9268591" y="2344781"/>
                  <a:pt x="9284967" y="2328407"/>
                  <a:pt x="9305167" y="2328407"/>
                </a:cubicBezTo>
                <a:close/>
                <a:moveTo>
                  <a:pt x="9084486" y="2328405"/>
                </a:moveTo>
                <a:cubicBezTo>
                  <a:pt x="9104686" y="2328405"/>
                  <a:pt x="9121062" y="2344779"/>
                  <a:pt x="9121062" y="2364984"/>
                </a:cubicBezTo>
                <a:cubicBezTo>
                  <a:pt x="9121062" y="2385195"/>
                  <a:pt x="9104686" y="2401571"/>
                  <a:pt x="9084486" y="2401571"/>
                </a:cubicBezTo>
                <a:cubicBezTo>
                  <a:pt x="9064286" y="2401571"/>
                  <a:pt x="9047910" y="2385195"/>
                  <a:pt x="9047910" y="2364984"/>
                </a:cubicBezTo>
                <a:cubicBezTo>
                  <a:pt x="9047910" y="2344779"/>
                  <a:pt x="9064286" y="2328405"/>
                  <a:pt x="9084486" y="2328405"/>
                </a:cubicBezTo>
                <a:close/>
                <a:moveTo>
                  <a:pt x="8863805" y="2328403"/>
                </a:moveTo>
                <a:cubicBezTo>
                  <a:pt x="8884005" y="2328403"/>
                  <a:pt x="8900381" y="2344777"/>
                  <a:pt x="8900381" y="2364982"/>
                </a:cubicBezTo>
                <a:cubicBezTo>
                  <a:pt x="8900381" y="2385193"/>
                  <a:pt x="8884005" y="2401569"/>
                  <a:pt x="8863805" y="2401569"/>
                </a:cubicBezTo>
                <a:cubicBezTo>
                  <a:pt x="8843605" y="2401569"/>
                  <a:pt x="8827229" y="2385193"/>
                  <a:pt x="8827229" y="2364982"/>
                </a:cubicBezTo>
                <a:cubicBezTo>
                  <a:pt x="8827229" y="2344777"/>
                  <a:pt x="8843605" y="2328403"/>
                  <a:pt x="8863805" y="2328403"/>
                </a:cubicBezTo>
                <a:close/>
                <a:moveTo>
                  <a:pt x="8643124" y="2328401"/>
                </a:moveTo>
                <a:cubicBezTo>
                  <a:pt x="8663324" y="2328401"/>
                  <a:pt x="8679700" y="2344775"/>
                  <a:pt x="8679700" y="2364980"/>
                </a:cubicBezTo>
                <a:cubicBezTo>
                  <a:pt x="8679700" y="2385190"/>
                  <a:pt x="8663324" y="2401567"/>
                  <a:pt x="8643124" y="2401567"/>
                </a:cubicBezTo>
                <a:cubicBezTo>
                  <a:pt x="8622924" y="2401567"/>
                  <a:pt x="8606548" y="2385190"/>
                  <a:pt x="8606548" y="2364980"/>
                </a:cubicBezTo>
                <a:cubicBezTo>
                  <a:pt x="8606548" y="2344775"/>
                  <a:pt x="8622924" y="2328401"/>
                  <a:pt x="8643124" y="2328401"/>
                </a:cubicBezTo>
                <a:close/>
                <a:moveTo>
                  <a:pt x="8422443" y="2328399"/>
                </a:moveTo>
                <a:cubicBezTo>
                  <a:pt x="8442643" y="2328399"/>
                  <a:pt x="8459019" y="2344773"/>
                  <a:pt x="8459019" y="2364978"/>
                </a:cubicBezTo>
                <a:cubicBezTo>
                  <a:pt x="8459019" y="2385189"/>
                  <a:pt x="8442643" y="2401564"/>
                  <a:pt x="8422443" y="2401564"/>
                </a:cubicBezTo>
                <a:cubicBezTo>
                  <a:pt x="8402243" y="2401564"/>
                  <a:pt x="8385867" y="2385189"/>
                  <a:pt x="8385867" y="2364978"/>
                </a:cubicBezTo>
                <a:cubicBezTo>
                  <a:pt x="8385867" y="2344773"/>
                  <a:pt x="8402243" y="2328399"/>
                  <a:pt x="8422443" y="2328399"/>
                </a:cubicBezTo>
                <a:close/>
                <a:moveTo>
                  <a:pt x="8201762" y="2328398"/>
                </a:moveTo>
                <a:cubicBezTo>
                  <a:pt x="8221962" y="2328398"/>
                  <a:pt x="8238338" y="2344771"/>
                  <a:pt x="8238338" y="2364976"/>
                </a:cubicBezTo>
                <a:cubicBezTo>
                  <a:pt x="8238338" y="2385186"/>
                  <a:pt x="8221962" y="2401562"/>
                  <a:pt x="8201762" y="2401562"/>
                </a:cubicBezTo>
                <a:cubicBezTo>
                  <a:pt x="8181562" y="2401562"/>
                  <a:pt x="8165186" y="2385186"/>
                  <a:pt x="8165186" y="2364976"/>
                </a:cubicBezTo>
                <a:cubicBezTo>
                  <a:pt x="8165186" y="2344771"/>
                  <a:pt x="8181562" y="2328398"/>
                  <a:pt x="8201762" y="2328398"/>
                </a:cubicBezTo>
                <a:close/>
                <a:moveTo>
                  <a:pt x="7981081" y="2328396"/>
                </a:moveTo>
                <a:cubicBezTo>
                  <a:pt x="8001281" y="2328396"/>
                  <a:pt x="8017657" y="2344769"/>
                  <a:pt x="8017657" y="2364974"/>
                </a:cubicBezTo>
                <a:cubicBezTo>
                  <a:pt x="8017657" y="2385184"/>
                  <a:pt x="8001281" y="2401560"/>
                  <a:pt x="7981081" y="2401560"/>
                </a:cubicBezTo>
                <a:cubicBezTo>
                  <a:pt x="7960881" y="2401560"/>
                  <a:pt x="7944505" y="2385184"/>
                  <a:pt x="7944505" y="2364974"/>
                </a:cubicBezTo>
                <a:cubicBezTo>
                  <a:pt x="7944505" y="2344769"/>
                  <a:pt x="7960881" y="2328396"/>
                  <a:pt x="7981081" y="2328396"/>
                </a:cubicBezTo>
                <a:close/>
                <a:moveTo>
                  <a:pt x="7760400" y="2328394"/>
                </a:moveTo>
                <a:cubicBezTo>
                  <a:pt x="7780600" y="2328394"/>
                  <a:pt x="7796976" y="2344768"/>
                  <a:pt x="7796976" y="2364972"/>
                </a:cubicBezTo>
                <a:cubicBezTo>
                  <a:pt x="7796976" y="2385182"/>
                  <a:pt x="7780600" y="2401558"/>
                  <a:pt x="7760400" y="2401558"/>
                </a:cubicBezTo>
                <a:cubicBezTo>
                  <a:pt x="7740200" y="2401558"/>
                  <a:pt x="7723824" y="2385182"/>
                  <a:pt x="7723824" y="2364972"/>
                </a:cubicBezTo>
                <a:cubicBezTo>
                  <a:pt x="7723824" y="2344768"/>
                  <a:pt x="7740200" y="2328394"/>
                  <a:pt x="7760400" y="2328394"/>
                </a:cubicBezTo>
                <a:close/>
                <a:moveTo>
                  <a:pt x="7539719" y="2328392"/>
                </a:moveTo>
                <a:cubicBezTo>
                  <a:pt x="7559919" y="2328392"/>
                  <a:pt x="7576295" y="2344766"/>
                  <a:pt x="7576295" y="2364970"/>
                </a:cubicBezTo>
                <a:cubicBezTo>
                  <a:pt x="7576295" y="2385180"/>
                  <a:pt x="7559919" y="2401556"/>
                  <a:pt x="7539719" y="2401556"/>
                </a:cubicBezTo>
                <a:cubicBezTo>
                  <a:pt x="7519519" y="2401556"/>
                  <a:pt x="7503143" y="2385180"/>
                  <a:pt x="7503143" y="2364970"/>
                </a:cubicBezTo>
                <a:cubicBezTo>
                  <a:pt x="7503143" y="2344766"/>
                  <a:pt x="7519519" y="2328392"/>
                  <a:pt x="7539719" y="2328392"/>
                </a:cubicBezTo>
                <a:close/>
                <a:moveTo>
                  <a:pt x="7319038" y="2328390"/>
                </a:moveTo>
                <a:cubicBezTo>
                  <a:pt x="7339238" y="2328390"/>
                  <a:pt x="7355614" y="2344764"/>
                  <a:pt x="7355614" y="2364968"/>
                </a:cubicBezTo>
                <a:cubicBezTo>
                  <a:pt x="7355614" y="2385178"/>
                  <a:pt x="7339238" y="2401554"/>
                  <a:pt x="7319038" y="2401554"/>
                </a:cubicBezTo>
                <a:cubicBezTo>
                  <a:pt x="7298838" y="2401554"/>
                  <a:pt x="7282462" y="2385178"/>
                  <a:pt x="7282462" y="2364968"/>
                </a:cubicBezTo>
                <a:cubicBezTo>
                  <a:pt x="7282462" y="2344764"/>
                  <a:pt x="7298838" y="2328390"/>
                  <a:pt x="7319038" y="2328390"/>
                </a:cubicBezTo>
                <a:close/>
                <a:moveTo>
                  <a:pt x="7098357" y="2328388"/>
                </a:moveTo>
                <a:cubicBezTo>
                  <a:pt x="7118557" y="2328388"/>
                  <a:pt x="7134933" y="2344762"/>
                  <a:pt x="7134933" y="2364966"/>
                </a:cubicBezTo>
                <a:cubicBezTo>
                  <a:pt x="7134933" y="2385175"/>
                  <a:pt x="7118557" y="2401552"/>
                  <a:pt x="7098357" y="2401552"/>
                </a:cubicBezTo>
                <a:cubicBezTo>
                  <a:pt x="7078157" y="2401552"/>
                  <a:pt x="7061781" y="2385175"/>
                  <a:pt x="7061781" y="2364966"/>
                </a:cubicBezTo>
                <a:cubicBezTo>
                  <a:pt x="7061781" y="2344762"/>
                  <a:pt x="7078157" y="2328388"/>
                  <a:pt x="7098357" y="2328388"/>
                </a:cubicBezTo>
                <a:close/>
                <a:moveTo>
                  <a:pt x="6877676" y="2328386"/>
                </a:moveTo>
                <a:cubicBezTo>
                  <a:pt x="6897876" y="2328386"/>
                  <a:pt x="6914252" y="2344760"/>
                  <a:pt x="6914252" y="2364964"/>
                </a:cubicBezTo>
                <a:cubicBezTo>
                  <a:pt x="6914252" y="2385173"/>
                  <a:pt x="6897876" y="2401550"/>
                  <a:pt x="6877676" y="2401550"/>
                </a:cubicBezTo>
                <a:cubicBezTo>
                  <a:pt x="6857476" y="2401550"/>
                  <a:pt x="6841100" y="2385173"/>
                  <a:pt x="6841100" y="2364964"/>
                </a:cubicBezTo>
                <a:cubicBezTo>
                  <a:pt x="6841100" y="2344760"/>
                  <a:pt x="6857476" y="2328386"/>
                  <a:pt x="6877676" y="2328386"/>
                </a:cubicBezTo>
                <a:close/>
                <a:moveTo>
                  <a:pt x="6656995" y="2328384"/>
                </a:moveTo>
                <a:cubicBezTo>
                  <a:pt x="6677195" y="2328384"/>
                  <a:pt x="6693571" y="2344759"/>
                  <a:pt x="6693571" y="2364962"/>
                </a:cubicBezTo>
                <a:cubicBezTo>
                  <a:pt x="6693571" y="2385171"/>
                  <a:pt x="6677195" y="2401547"/>
                  <a:pt x="6656995" y="2401547"/>
                </a:cubicBezTo>
                <a:cubicBezTo>
                  <a:pt x="6636795" y="2401547"/>
                  <a:pt x="6620419" y="2385171"/>
                  <a:pt x="6620419" y="2364962"/>
                </a:cubicBezTo>
                <a:cubicBezTo>
                  <a:pt x="6620419" y="2344759"/>
                  <a:pt x="6636795" y="2328384"/>
                  <a:pt x="6656995" y="2328384"/>
                </a:cubicBezTo>
                <a:close/>
                <a:moveTo>
                  <a:pt x="6436314" y="2328382"/>
                </a:moveTo>
                <a:cubicBezTo>
                  <a:pt x="6456514" y="2328382"/>
                  <a:pt x="6472890" y="2344757"/>
                  <a:pt x="6472890" y="2364960"/>
                </a:cubicBezTo>
                <a:cubicBezTo>
                  <a:pt x="6472890" y="2385169"/>
                  <a:pt x="6456514" y="2401545"/>
                  <a:pt x="6436314" y="2401545"/>
                </a:cubicBezTo>
                <a:cubicBezTo>
                  <a:pt x="6416114" y="2401545"/>
                  <a:pt x="6399738" y="2385169"/>
                  <a:pt x="6399738" y="2364960"/>
                </a:cubicBezTo>
                <a:cubicBezTo>
                  <a:pt x="6399738" y="2344757"/>
                  <a:pt x="6416114" y="2328382"/>
                  <a:pt x="6436314" y="2328382"/>
                </a:cubicBezTo>
                <a:close/>
                <a:moveTo>
                  <a:pt x="6215633" y="2328380"/>
                </a:moveTo>
                <a:cubicBezTo>
                  <a:pt x="6235833" y="2328380"/>
                  <a:pt x="6252209" y="2344755"/>
                  <a:pt x="6252209" y="2364959"/>
                </a:cubicBezTo>
                <a:cubicBezTo>
                  <a:pt x="6252209" y="2385167"/>
                  <a:pt x="6235833" y="2401543"/>
                  <a:pt x="6215633" y="2401543"/>
                </a:cubicBezTo>
                <a:cubicBezTo>
                  <a:pt x="6195433" y="2401543"/>
                  <a:pt x="6179057" y="2385167"/>
                  <a:pt x="6179057" y="2364959"/>
                </a:cubicBezTo>
                <a:cubicBezTo>
                  <a:pt x="6179057" y="2344755"/>
                  <a:pt x="6195433" y="2328380"/>
                  <a:pt x="6215633" y="2328380"/>
                </a:cubicBezTo>
                <a:close/>
                <a:moveTo>
                  <a:pt x="5994952" y="2328378"/>
                </a:moveTo>
                <a:cubicBezTo>
                  <a:pt x="6015152" y="2328378"/>
                  <a:pt x="6031528" y="2344753"/>
                  <a:pt x="6031528" y="2364957"/>
                </a:cubicBezTo>
                <a:cubicBezTo>
                  <a:pt x="6031528" y="2385164"/>
                  <a:pt x="6015152" y="2401541"/>
                  <a:pt x="5994952" y="2401541"/>
                </a:cubicBezTo>
                <a:cubicBezTo>
                  <a:pt x="5974752" y="2401541"/>
                  <a:pt x="5958376" y="2385164"/>
                  <a:pt x="5958376" y="2364957"/>
                </a:cubicBezTo>
                <a:cubicBezTo>
                  <a:pt x="5958376" y="2344753"/>
                  <a:pt x="5974752" y="2328378"/>
                  <a:pt x="5994952" y="2328378"/>
                </a:cubicBezTo>
                <a:close/>
                <a:moveTo>
                  <a:pt x="5774272" y="2328376"/>
                </a:moveTo>
                <a:cubicBezTo>
                  <a:pt x="5794472" y="2328376"/>
                  <a:pt x="5810848" y="2344751"/>
                  <a:pt x="5810848" y="2364954"/>
                </a:cubicBezTo>
                <a:cubicBezTo>
                  <a:pt x="5810848" y="2385162"/>
                  <a:pt x="5794472" y="2401538"/>
                  <a:pt x="5774272" y="2401538"/>
                </a:cubicBezTo>
                <a:cubicBezTo>
                  <a:pt x="5754073" y="2401538"/>
                  <a:pt x="5737697" y="2385162"/>
                  <a:pt x="5737697" y="2364954"/>
                </a:cubicBezTo>
                <a:cubicBezTo>
                  <a:pt x="5737697" y="2344751"/>
                  <a:pt x="5754073" y="2328376"/>
                  <a:pt x="5774272" y="2328376"/>
                </a:cubicBezTo>
                <a:close/>
                <a:moveTo>
                  <a:pt x="5553593" y="2328375"/>
                </a:moveTo>
                <a:cubicBezTo>
                  <a:pt x="5573793" y="2328375"/>
                  <a:pt x="5590169" y="2344749"/>
                  <a:pt x="5590169" y="2364952"/>
                </a:cubicBezTo>
                <a:cubicBezTo>
                  <a:pt x="5590169" y="2385160"/>
                  <a:pt x="5573793" y="2401536"/>
                  <a:pt x="5553593" y="2401536"/>
                </a:cubicBezTo>
                <a:cubicBezTo>
                  <a:pt x="5533393" y="2401536"/>
                  <a:pt x="5517018" y="2385160"/>
                  <a:pt x="5517018" y="2364952"/>
                </a:cubicBezTo>
                <a:cubicBezTo>
                  <a:pt x="5517018" y="2344749"/>
                  <a:pt x="5533393" y="2328375"/>
                  <a:pt x="5553593" y="2328375"/>
                </a:cubicBezTo>
                <a:close/>
                <a:moveTo>
                  <a:pt x="5332913" y="2328373"/>
                </a:moveTo>
                <a:cubicBezTo>
                  <a:pt x="5353113" y="2328373"/>
                  <a:pt x="5369490" y="2344748"/>
                  <a:pt x="5369490" y="2364950"/>
                </a:cubicBezTo>
                <a:cubicBezTo>
                  <a:pt x="5369490" y="2385158"/>
                  <a:pt x="5353113" y="2401534"/>
                  <a:pt x="5332913" y="2401534"/>
                </a:cubicBezTo>
                <a:cubicBezTo>
                  <a:pt x="5312714" y="2401534"/>
                  <a:pt x="5296337" y="2385158"/>
                  <a:pt x="5296337" y="2364950"/>
                </a:cubicBezTo>
                <a:cubicBezTo>
                  <a:pt x="5296337" y="2344748"/>
                  <a:pt x="5312714" y="2328373"/>
                  <a:pt x="5332913" y="2328373"/>
                </a:cubicBezTo>
                <a:close/>
                <a:moveTo>
                  <a:pt x="5112230" y="2328371"/>
                </a:moveTo>
                <a:cubicBezTo>
                  <a:pt x="5132433" y="2328371"/>
                  <a:pt x="5148807" y="2344746"/>
                  <a:pt x="5148807" y="2364948"/>
                </a:cubicBezTo>
                <a:cubicBezTo>
                  <a:pt x="5148807" y="2385155"/>
                  <a:pt x="5132433" y="2401532"/>
                  <a:pt x="5112230" y="2401532"/>
                </a:cubicBezTo>
                <a:cubicBezTo>
                  <a:pt x="5092030" y="2401532"/>
                  <a:pt x="5075655" y="2385155"/>
                  <a:pt x="5075655" y="2364948"/>
                </a:cubicBezTo>
                <a:cubicBezTo>
                  <a:pt x="5075655" y="2344746"/>
                  <a:pt x="5092030" y="2328371"/>
                  <a:pt x="5112230" y="2328371"/>
                </a:cubicBezTo>
                <a:close/>
                <a:moveTo>
                  <a:pt x="4891552" y="2328369"/>
                </a:moveTo>
                <a:cubicBezTo>
                  <a:pt x="4911751" y="2328369"/>
                  <a:pt x="4928127" y="2344744"/>
                  <a:pt x="4928127" y="2364946"/>
                </a:cubicBezTo>
                <a:cubicBezTo>
                  <a:pt x="4928127" y="2385154"/>
                  <a:pt x="4911751" y="2401530"/>
                  <a:pt x="4891552" y="2401530"/>
                </a:cubicBezTo>
                <a:cubicBezTo>
                  <a:pt x="4871352" y="2401530"/>
                  <a:pt x="4854975" y="2385154"/>
                  <a:pt x="4854975" y="2364946"/>
                </a:cubicBezTo>
                <a:cubicBezTo>
                  <a:pt x="4854975" y="2344744"/>
                  <a:pt x="4871352" y="2328369"/>
                  <a:pt x="4891552" y="2328369"/>
                </a:cubicBezTo>
                <a:close/>
                <a:moveTo>
                  <a:pt x="4670871" y="2328367"/>
                </a:moveTo>
                <a:cubicBezTo>
                  <a:pt x="4691070" y="2328367"/>
                  <a:pt x="4707447" y="2344742"/>
                  <a:pt x="4707447" y="2364944"/>
                </a:cubicBezTo>
                <a:cubicBezTo>
                  <a:pt x="4707447" y="2385151"/>
                  <a:pt x="4691070" y="2401527"/>
                  <a:pt x="4670871" y="2401527"/>
                </a:cubicBezTo>
                <a:cubicBezTo>
                  <a:pt x="4650672" y="2401527"/>
                  <a:pt x="4634295" y="2385151"/>
                  <a:pt x="4634295" y="2364944"/>
                </a:cubicBezTo>
                <a:cubicBezTo>
                  <a:pt x="4634295" y="2344742"/>
                  <a:pt x="4650672" y="2328367"/>
                  <a:pt x="4670871" y="2328367"/>
                </a:cubicBezTo>
                <a:close/>
                <a:moveTo>
                  <a:pt x="4450188" y="2328365"/>
                </a:moveTo>
                <a:cubicBezTo>
                  <a:pt x="4470390" y="2328365"/>
                  <a:pt x="4486764" y="2344740"/>
                  <a:pt x="4486764" y="2364942"/>
                </a:cubicBezTo>
                <a:cubicBezTo>
                  <a:pt x="4486764" y="2385149"/>
                  <a:pt x="4470390" y="2401525"/>
                  <a:pt x="4450188" y="2401525"/>
                </a:cubicBezTo>
                <a:cubicBezTo>
                  <a:pt x="4429988" y="2401525"/>
                  <a:pt x="4413613" y="2385149"/>
                  <a:pt x="4413613" y="2364942"/>
                </a:cubicBezTo>
                <a:cubicBezTo>
                  <a:pt x="4413613" y="2344740"/>
                  <a:pt x="4429988" y="2328365"/>
                  <a:pt x="4450188" y="2328365"/>
                </a:cubicBezTo>
                <a:close/>
                <a:moveTo>
                  <a:pt x="4229507" y="2328364"/>
                </a:moveTo>
                <a:cubicBezTo>
                  <a:pt x="4249708" y="2328364"/>
                  <a:pt x="4266084" y="2344739"/>
                  <a:pt x="4266084" y="2364940"/>
                </a:cubicBezTo>
                <a:cubicBezTo>
                  <a:pt x="4266084" y="2385147"/>
                  <a:pt x="4249708" y="2401523"/>
                  <a:pt x="4229507" y="2401523"/>
                </a:cubicBezTo>
                <a:cubicBezTo>
                  <a:pt x="4209307" y="2401523"/>
                  <a:pt x="4192931" y="2385147"/>
                  <a:pt x="4192931" y="2364940"/>
                </a:cubicBezTo>
                <a:cubicBezTo>
                  <a:pt x="4192931" y="2344739"/>
                  <a:pt x="4209307" y="2328364"/>
                  <a:pt x="4229507" y="2328364"/>
                </a:cubicBezTo>
                <a:close/>
                <a:moveTo>
                  <a:pt x="4008847" y="2328362"/>
                </a:moveTo>
                <a:cubicBezTo>
                  <a:pt x="4029045" y="2328362"/>
                  <a:pt x="4045426" y="2344737"/>
                  <a:pt x="4045426" y="2364939"/>
                </a:cubicBezTo>
                <a:cubicBezTo>
                  <a:pt x="4045426" y="2385145"/>
                  <a:pt x="4029045" y="2401521"/>
                  <a:pt x="4008847" y="2401521"/>
                </a:cubicBezTo>
                <a:cubicBezTo>
                  <a:pt x="3988642" y="2401521"/>
                  <a:pt x="3972267" y="2385145"/>
                  <a:pt x="3972267" y="2364939"/>
                </a:cubicBezTo>
                <a:cubicBezTo>
                  <a:pt x="3972267" y="2344737"/>
                  <a:pt x="3988642" y="2328362"/>
                  <a:pt x="4008847" y="2328362"/>
                </a:cubicBezTo>
                <a:close/>
                <a:moveTo>
                  <a:pt x="3788165" y="2328360"/>
                </a:moveTo>
                <a:cubicBezTo>
                  <a:pt x="3808367" y="2328360"/>
                  <a:pt x="3824738" y="2344735"/>
                  <a:pt x="3824738" y="2364937"/>
                </a:cubicBezTo>
                <a:cubicBezTo>
                  <a:pt x="3824738" y="2385143"/>
                  <a:pt x="3808367" y="2401519"/>
                  <a:pt x="3788165" y="2401519"/>
                </a:cubicBezTo>
                <a:cubicBezTo>
                  <a:pt x="3767965" y="2401519"/>
                  <a:pt x="3751588" y="2385143"/>
                  <a:pt x="3751588" y="2364937"/>
                </a:cubicBezTo>
                <a:cubicBezTo>
                  <a:pt x="3751588" y="2344735"/>
                  <a:pt x="3767965" y="2328360"/>
                  <a:pt x="3788165" y="2328360"/>
                </a:cubicBezTo>
                <a:close/>
                <a:moveTo>
                  <a:pt x="3567479" y="2328358"/>
                </a:moveTo>
                <a:cubicBezTo>
                  <a:pt x="3587675" y="2328358"/>
                  <a:pt x="3604051" y="2344733"/>
                  <a:pt x="3604051" y="2364935"/>
                </a:cubicBezTo>
                <a:cubicBezTo>
                  <a:pt x="3604051" y="2385140"/>
                  <a:pt x="3587675" y="2401517"/>
                  <a:pt x="3567479" y="2401517"/>
                </a:cubicBezTo>
                <a:cubicBezTo>
                  <a:pt x="3547276" y="2401517"/>
                  <a:pt x="3530908" y="2385140"/>
                  <a:pt x="3530908" y="2364935"/>
                </a:cubicBezTo>
                <a:cubicBezTo>
                  <a:pt x="3530908" y="2344733"/>
                  <a:pt x="3547276" y="2328358"/>
                  <a:pt x="3567479" y="2328358"/>
                </a:cubicBezTo>
                <a:close/>
                <a:moveTo>
                  <a:pt x="3346801" y="2328356"/>
                </a:moveTo>
                <a:cubicBezTo>
                  <a:pt x="3367001" y="2328356"/>
                  <a:pt x="3383375" y="2344731"/>
                  <a:pt x="3383375" y="2364933"/>
                </a:cubicBezTo>
                <a:cubicBezTo>
                  <a:pt x="3383375" y="2385138"/>
                  <a:pt x="3367001" y="2401515"/>
                  <a:pt x="3346801" y="2401515"/>
                </a:cubicBezTo>
                <a:cubicBezTo>
                  <a:pt x="3326603" y="2401515"/>
                  <a:pt x="3310228" y="2385138"/>
                  <a:pt x="3310228" y="2364933"/>
                </a:cubicBezTo>
                <a:cubicBezTo>
                  <a:pt x="3310228" y="2344731"/>
                  <a:pt x="3326603" y="2328356"/>
                  <a:pt x="3346801" y="2328356"/>
                </a:cubicBezTo>
                <a:close/>
                <a:moveTo>
                  <a:pt x="3126126" y="2328355"/>
                </a:moveTo>
                <a:cubicBezTo>
                  <a:pt x="3146320" y="2328355"/>
                  <a:pt x="3162696" y="2344730"/>
                  <a:pt x="3162696" y="2364931"/>
                </a:cubicBezTo>
                <a:cubicBezTo>
                  <a:pt x="3162696" y="2385136"/>
                  <a:pt x="3146320" y="2401512"/>
                  <a:pt x="3126126" y="2401512"/>
                </a:cubicBezTo>
                <a:cubicBezTo>
                  <a:pt x="3105923" y="2401512"/>
                  <a:pt x="3089541" y="2385136"/>
                  <a:pt x="3089541" y="2364931"/>
                </a:cubicBezTo>
                <a:cubicBezTo>
                  <a:pt x="3089541" y="2344730"/>
                  <a:pt x="3105923" y="2328355"/>
                  <a:pt x="3126126" y="2328355"/>
                </a:cubicBezTo>
                <a:close/>
                <a:moveTo>
                  <a:pt x="2905436" y="2328353"/>
                </a:moveTo>
                <a:cubicBezTo>
                  <a:pt x="2925637" y="2328353"/>
                  <a:pt x="2942013" y="2344728"/>
                  <a:pt x="2942013" y="2364928"/>
                </a:cubicBezTo>
                <a:cubicBezTo>
                  <a:pt x="2942013" y="2385134"/>
                  <a:pt x="2925637" y="2401510"/>
                  <a:pt x="2905436" y="2401510"/>
                </a:cubicBezTo>
                <a:cubicBezTo>
                  <a:pt x="2885243" y="2401510"/>
                  <a:pt x="2868866" y="2385134"/>
                  <a:pt x="2868866" y="2364928"/>
                </a:cubicBezTo>
                <a:cubicBezTo>
                  <a:pt x="2868866" y="2344728"/>
                  <a:pt x="2885243" y="2328353"/>
                  <a:pt x="2905436" y="2328353"/>
                </a:cubicBezTo>
                <a:close/>
                <a:moveTo>
                  <a:pt x="2684758" y="2328350"/>
                </a:moveTo>
                <a:cubicBezTo>
                  <a:pt x="2704958" y="2328350"/>
                  <a:pt x="2721329" y="2344726"/>
                  <a:pt x="2721329" y="2364926"/>
                </a:cubicBezTo>
                <a:cubicBezTo>
                  <a:pt x="2721329" y="2385132"/>
                  <a:pt x="2704958" y="2401508"/>
                  <a:pt x="2684758" y="2401508"/>
                </a:cubicBezTo>
                <a:cubicBezTo>
                  <a:pt x="2664554" y="2401508"/>
                  <a:pt x="2648177" y="2385132"/>
                  <a:pt x="2648177" y="2364926"/>
                </a:cubicBezTo>
                <a:cubicBezTo>
                  <a:pt x="2648177" y="2344726"/>
                  <a:pt x="2664554" y="2328350"/>
                  <a:pt x="2684758" y="2328350"/>
                </a:cubicBezTo>
                <a:close/>
                <a:moveTo>
                  <a:pt x="2464071" y="2328349"/>
                </a:moveTo>
                <a:cubicBezTo>
                  <a:pt x="2484272" y="2328349"/>
                  <a:pt x="2500650" y="2344724"/>
                  <a:pt x="2500650" y="2364925"/>
                </a:cubicBezTo>
                <a:cubicBezTo>
                  <a:pt x="2500650" y="2385129"/>
                  <a:pt x="2484272" y="2401506"/>
                  <a:pt x="2464071" y="2401506"/>
                </a:cubicBezTo>
                <a:cubicBezTo>
                  <a:pt x="2443875" y="2401506"/>
                  <a:pt x="2427500" y="2385129"/>
                  <a:pt x="2427500" y="2364925"/>
                </a:cubicBezTo>
                <a:cubicBezTo>
                  <a:pt x="2427500" y="2344724"/>
                  <a:pt x="2443875" y="2328349"/>
                  <a:pt x="2464071" y="2328349"/>
                </a:cubicBezTo>
                <a:close/>
                <a:moveTo>
                  <a:pt x="2243393" y="2328347"/>
                </a:moveTo>
                <a:cubicBezTo>
                  <a:pt x="2263591" y="2328347"/>
                  <a:pt x="2279972" y="2344722"/>
                  <a:pt x="2279972" y="2364923"/>
                </a:cubicBezTo>
                <a:cubicBezTo>
                  <a:pt x="2279972" y="2385128"/>
                  <a:pt x="2263591" y="2401503"/>
                  <a:pt x="2243393" y="2401503"/>
                </a:cubicBezTo>
                <a:cubicBezTo>
                  <a:pt x="2223191" y="2401503"/>
                  <a:pt x="2206817" y="2385128"/>
                  <a:pt x="2206817" y="2364923"/>
                </a:cubicBezTo>
                <a:cubicBezTo>
                  <a:pt x="2206817" y="2344722"/>
                  <a:pt x="2223191" y="2328347"/>
                  <a:pt x="2243393" y="2328347"/>
                </a:cubicBezTo>
                <a:close/>
                <a:moveTo>
                  <a:pt x="2022713" y="2328344"/>
                </a:moveTo>
                <a:cubicBezTo>
                  <a:pt x="2042913" y="2328344"/>
                  <a:pt x="2059288" y="2344721"/>
                  <a:pt x="2059288" y="2364921"/>
                </a:cubicBezTo>
                <a:cubicBezTo>
                  <a:pt x="2059288" y="2385125"/>
                  <a:pt x="2042913" y="2401501"/>
                  <a:pt x="2022713" y="2401501"/>
                </a:cubicBezTo>
                <a:cubicBezTo>
                  <a:pt x="2002514" y="2401501"/>
                  <a:pt x="1986179" y="2385125"/>
                  <a:pt x="1986179" y="2364921"/>
                </a:cubicBezTo>
                <a:cubicBezTo>
                  <a:pt x="1986179" y="2344721"/>
                  <a:pt x="2002514" y="2328344"/>
                  <a:pt x="2022713" y="2328344"/>
                </a:cubicBezTo>
                <a:close/>
                <a:moveTo>
                  <a:pt x="1802069" y="2328343"/>
                </a:moveTo>
                <a:cubicBezTo>
                  <a:pt x="1822269" y="2328343"/>
                  <a:pt x="1838644" y="2344719"/>
                  <a:pt x="1838644" y="2364919"/>
                </a:cubicBezTo>
                <a:cubicBezTo>
                  <a:pt x="1838644" y="2385123"/>
                  <a:pt x="1822269" y="2401499"/>
                  <a:pt x="1802069" y="2401499"/>
                </a:cubicBezTo>
                <a:cubicBezTo>
                  <a:pt x="1781868" y="2401499"/>
                  <a:pt x="1765492" y="2385123"/>
                  <a:pt x="1765492" y="2364919"/>
                </a:cubicBezTo>
                <a:cubicBezTo>
                  <a:pt x="1765492" y="2344719"/>
                  <a:pt x="1781868" y="2328343"/>
                  <a:pt x="1802069" y="2328343"/>
                </a:cubicBezTo>
                <a:close/>
                <a:moveTo>
                  <a:pt x="1581383" y="2328341"/>
                </a:moveTo>
                <a:cubicBezTo>
                  <a:pt x="1601583" y="2328341"/>
                  <a:pt x="1617959" y="2344717"/>
                  <a:pt x="1617959" y="2364917"/>
                </a:cubicBezTo>
                <a:cubicBezTo>
                  <a:pt x="1617959" y="2385121"/>
                  <a:pt x="1601583" y="2401497"/>
                  <a:pt x="1581383" y="2401497"/>
                </a:cubicBezTo>
                <a:cubicBezTo>
                  <a:pt x="1561183" y="2401497"/>
                  <a:pt x="1544807" y="2385121"/>
                  <a:pt x="1544807" y="2364917"/>
                </a:cubicBezTo>
                <a:cubicBezTo>
                  <a:pt x="1544807" y="2344717"/>
                  <a:pt x="1561183" y="2328341"/>
                  <a:pt x="1581383" y="2328341"/>
                </a:cubicBezTo>
                <a:close/>
                <a:moveTo>
                  <a:pt x="1360697" y="2328338"/>
                </a:moveTo>
                <a:cubicBezTo>
                  <a:pt x="1380897" y="2328338"/>
                  <a:pt x="1397273" y="2344715"/>
                  <a:pt x="1397273" y="2364915"/>
                </a:cubicBezTo>
                <a:cubicBezTo>
                  <a:pt x="1397273" y="2385119"/>
                  <a:pt x="1380897" y="2401495"/>
                  <a:pt x="1360697" y="2401495"/>
                </a:cubicBezTo>
                <a:cubicBezTo>
                  <a:pt x="1340497" y="2401495"/>
                  <a:pt x="1324121" y="2385119"/>
                  <a:pt x="1324121" y="2364915"/>
                </a:cubicBezTo>
                <a:cubicBezTo>
                  <a:pt x="1324121" y="2344715"/>
                  <a:pt x="1340497" y="2328338"/>
                  <a:pt x="1360697" y="2328338"/>
                </a:cubicBezTo>
                <a:close/>
                <a:moveTo>
                  <a:pt x="1140011" y="2328337"/>
                </a:moveTo>
                <a:cubicBezTo>
                  <a:pt x="1160211" y="2328337"/>
                  <a:pt x="1176587" y="2344713"/>
                  <a:pt x="1176587" y="2364913"/>
                </a:cubicBezTo>
                <a:cubicBezTo>
                  <a:pt x="1176587" y="2385116"/>
                  <a:pt x="1160211" y="2401493"/>
                  <a:pt x="1140011" y="2401493"/>
                </a:cubicBezTo>
                <a:cubicBezTo>
                  <a:pt x="1119811" y="2401493"/>
                  <a:pt x="1103435" y="2385116"/>
                  <a:pt x="1103435" y="2364913"/>
                </a:cubicBezTo>
                <a:cubicBezTo>
                  <a:pt x="1103435" y="2344713"/>
                  <a:pt x="1119811" y="2328337"/>
                  <a:pt x="1140011" y="2328337"/>
                </a:cubicBezTo>
                <a:close/>
                <a:moveTo>
                  <a:pt x="919325" y="2328335"/>
                </a:moveTo>
                <a:cubicBezTo>
                  <a:pt x="939525" y="2328335"/>
                  <a:pt x="955901" y="2344711"/>
                  <a:pt x="955901" y="2364911"/>
                </a:cubicBezTo>
                <a:cubicBezTo>
                  <a:pt x="955901" y="2385114"/>
                  <a:pt x="939525" y="2401491"/>
                  <a:pt x="919325" y="2401491"/>
                </a:cubicBezTo>
                <a:cubicBezTo>
                  <a:pt x="899125" y="2401491"/>
                  <a:pt x="882749" y="2385114"/>
                  <a:pt x="882749" y="2364911"/>
                </a:cubicBezTo>
                <a:cubicBezTo>
                  <a:pt x="882749" y="2344711"/>
                  <a:pt x="899125" y="2328335"/>
                  <a:pt x="919325" y="2328335"/>
                </a:cubicBezTo>
                <a:close/>
                <a:moveTo>
                  <a:pt x="698639" y="2328333"/>
                </a:moveTo>
                <a:cubicBezTo>
                  <a:pt x="718839" y="2328333"/>
                  <a:pt x="735215" y="2344710"/>
                  <a:pt x="735215" y="2364909"/>
                </a:cubicBezTo>
                <a:cubicBezTo>
                  <a:pt x="735215" y="2385112"/>
                  <a:pt x="718839" y="2401488"/>
                  <a:pt x="698639" y="2401488"/>
                </a:cubicBezTo>
                <a:cubicBezTo>
                  <a:pt x="678439" y="2401488"/>
                  <a:pt x="662063" y="2385112"/>
                  <a:pt x="662063" y="2364909"/>
                </a:cubicBezTo>
                <a:cubicBezTo>
                  <a:pt x="662063" y="2344710"/>
                  <a:pt x="678439" y="2328333"/>
                  <a:pt x="698639" y="2328333"/>
                </a:cubicBezTo>
                <a:close/>
                <a:moveTo>
                  <a:pt x="477953" y="2328331"/>
                </a:moveTo>
                <a:cubicBezTo>
                  <a:pt x="498153" y="2328331"/>
                  <a:pt x="514529" y="2344708"/>
                  <a:pt x="514529" y="2364907"/>
                </a:cubicBezTo>
                <a:cubicBezTo>
                  <a:pt x="514529" y="2385110"/>
                  <a:pt x="498153" y="2401486"/>
                  <a:pt x="477953" y="2401486"/>
                </a:cubicBezTo>
                <a:cubicBezTo>
                  <a:pt x="457753" y="2401486"/>
                  <a:pt x="441377" y="2385110"/>
                  <a:pt x="441377" y="2364907"/>
                </a:cubicBezTo>
                <a:cubicBezTo>
                  <a:pt x="441377" y="2344708"/>
                  <a:pt x="457753" y="2328331"/>
                  <a:pt x="477953" y="2328331"/>
                </a:cubicBezTo>
                <a:close/>
                <a:moveTo>
                  <a:pt x="257266" y="2328329"/>
                </a:moveTo>
                <a:cubicBezTo>
                  <a:pt x="277466" y="2328329"/>
                  <a:pt x="293842" y="2344706"/>
                  <a:pt x="293842" y="2364905"/>
                </a:cubicBezTo>
                <a:cubicBezTo>
                  <a:pt x="293842" y="2385108"/>
                  <a:pt x="277466" y="2401484"/>
                  <a:pt x="257266" y="2401484"/>
                </a:cubicBezTo>
                <a:cubicBezTo>
                  <a:pt x="237066" y="2401484"/>
                  <a:pt x="220690" y="2385108"/>
                  <a:pt x="220690" y="2364905"/>
                </a:cubicBezTo>
                <a:cubicBezTo>
                  <a:pt x="220690" y="2344706"/>
                  <a:pt x="237066" y="2328329"/>
                  <a:pt x="257266" y="2328329"/>
                </a:cubicBezTo>
                <a:close/>
                <a:moveTo>
                  <a:pt x="36580" y="2328327"/>
                </a:moveTo>
                <a:cubicBezTo>
                  <a:pt x="56780" y="2328327"/>
                  <a:pt x="73156" y="2344704"/>
                  <a:pt x="73156" y="2364904"/>
                </a:cubicBezTo>
                <a:cubicBezTo>
                  <a:pt x="73156" y="2385105"/>
                  <a:pt x="56780" y="2401482"/>
                  <a:pt x="36580" y="2401482"/>
                </a:cubicBezTo>
                <a:cubicBezTo>
                  <a:pt x="16380" y="2401482"/>
                  <a:pt x="4" y="2385105"/>
                  <a:pt x="4" y="2364904"/>
                </a:cubicBezTo>
                <a:cubicBezTo>
                  <a:pt x="4" y="2344704"/>
                  <a:pt x="16380" y="2328327"/>
                  <a:pt x="36580" y="2328327"/>
                </a:cubicBezTo>
                <a:close/>
                <a:moveTo>
                  <a:pt x="11732658" y="2328326"/>
                </a:moveTo>
                <a:cubicBezTo>
                  <a:pt x="11752858" y="2328326"/>
                  <a:pt x="11769234" y="2344702"/>
                  <a:pt x="11769234" y="2364902"/>
                </a:cubicBezTo>
                <a:cubicBezTo>
                  <a:pt x="11769234" y="2385103"/>
                  <a:pt x="11752858" y="2401479"/>
                  <a:pt x="11732658" y="2401479"/>
                </a:cubicBezTo>
                <a:cubicBezTo>
                  <a:pt x="11712458" y="2401479"/>
                  <a:pt x="11696082" y="2385103"/>
                  <a:pt x="11696082" y="2364902"/>
                </a:cubicBezTo>
                <a:cubicBezTo>
                  <a:pt x="11696082" y="2344702"/>
                  <a:pt x="11712458" y="2328326"/>
                  <a:pt x="11732658" y="2328326"/>
                </a:cubicBezTo>
                <a:close/>
                <a:moveTo>
                  <a:pt x="11953343" y="2328324"/>
                </a:moveTo>
                <a:cubicBezTo>
                  <a:pt x="11973543" y="2328324"/>
                  <a:pt x="11989919" y="2344701"/>
                  <a:pt x="11989919" y="2364900"/>
                </a:cubicBezTo>
                <a:cubicBezTo>
                  <a:pt x="11989919" y="2385101"/>
                  <a:pt x="11973543" y="2401477"/>
                  <a:pt x="11953343" y="2401477"/>
                </a:cubicBezTo>
                <a:cubicBezTo>
                  <a:pt x="11933143" y="2401477"/>
                  <a:pt x="11916767" y="2385101"/>
                  <a:pt x="11916767" y="2364900"/>
                </a:cubicBezTo>
                <a:cubicBezTo>
                  <a:pt x="11916767" y="2344701"/>
                  <a:pt x="11933143" y="2328324"/>
                  <a:pt x="11953343" y="2328324"/>
                </a:cubicBezTo>
                <a:close/>
                <a:moveTo>
                  <a:pt x="11732658" y="2116659"/>
                </a:moveTo>
                <a:cubicBezTo>
                  <a:pt x="11752858" y="2116659"/>
                  <a:pt x="11769234" y="2133034"/>
                  <a:pt x="11769234" y="2153235"/>
                </a:cubicBezTo>
                <a:cubicBezTo>
                  <a:pt x="11769234" y="2173435"/>
                  <a:pt x="11752858" y="2189811"/>
                  <a:pt x="11732658" y="2189811"/>
                </a:cubicBezTo>
                <a:cubicBezTo>
                  <a:pt x="11712458" y="2189811"/>
                  <a:pt x="11696082" y="2173435"/>
                  <a:pt x="11696082" y="2153235"/>
                </a:cubicBezTo>
                <a:cubicBezTo>
                  <a:pt x="11696082" y="2133034"/>
                  <a:pt x="11712458" y="2116659"/>
                  <a:pt x="11732658" y="2116659"/>
                </a:cubicBezTo>
                <a:close/>
                <a:moveTo>
                  <a:pt x="11511977" y="2116659"/>
                </a:moveTo>
                <a:cubicBezTo>
                  <a:pt x="11532177" y="2116659"/>
                  <a:pt x="11548553" y="2133034"/>
                  <a:pt x="11548553" y="2153238"/>
                </a:cubicBezTo>
                <a:cubicBezTo>
                  <a:pt x="11548553" y="2173509"/>
                  <a:pt x="11532177" y="2189895"/>
                  <a:pt x="11511977" y="2189895"/>
                </a:cubicBezTo>
                <a:cubicBezTo>
                  <a:pt x="11491777" y="2189895"/>
                  <a:pt x="11475401" y="2173509"/>
                  <a:pt x="11475401" y="2153238"/>
                </a:cubicBezTo>
                <a:cubicBezTo>
                  <a:pt x="11475401" y="2133034"/>
                  <a:pt x="11491777" y="2116659"/>
                  <a:pt x="11511977" y="2116659"/>
                </a:cubicBezTo>
                <a:close/>
                <a:moveTo>
                  <a:pt x="11291296" y="2116659"/>
                </a:moveTo>
                <a:cubicBezTo>
                  <a:pt x="11311496" y="2116659"/>
                  <a:pt x="11327872" y="2133034"/>
                  <a:pt x="11327872" y="2153238"/>
                </a:cubicBezTo>
                <a:cubicBezTo>
                  <a:pt x="11327872" y="2173507"/>
                  <a:pt x="11311496" y="2189893"/>
                  <a:pt x="11291296" y="2189893"/>
                </a:cubicBezTo>
                <a:cubicBezTo>
                  <a:pt x="11271096" y="2189893"/>
                  <a:pt x="11254720" y="2173507"/>
                  <a:pt x="11254720" y="2153238"/>
                </a:cubicBezTo>
                <a:cubicBezTo>
                  <a:pt x="11254720" y="2133034"/>
                  <a:pt x="11271096" y="2116659"/>
                  <a:pt x="11291296" y="2116659"/>
                </a:cubicBezTo>
                <a:close/>
                <a:moveTo>
                  <a:pt x="11070615" y="2116659"/>
                </a:moveTo>
                <a:cubicBezTo>
                  <a:pt x="11090815" y="2116659"/>
                  <a:pt x="11107191" y="2133034"/>
                  <a:pt x="11107191" y="2153238"/>
                </a:cubicBezTo>
                <a:cubicBezTo>
                  <a:pt x="11107191" y="2173506"/>
                  <a:pt x="11090815" y="2189892"/>
                  <a:pt x="11070615" y="2189892"/>
                </a:cubicBezTo>
                <a:cubicBezTo>
                  <a:pt x="11050415" y="2189892"/>
                  <a:pt x="11034039" y="2173506"/>
                  <a:pt x="11034039" y="2153238"/>
                </a:cubicBezTo>
                <a:cubicBezTo>
                  <a:pt x="11034039" y="2133034"/>
                  <a:pt x="11050415" y="2116659"/>
                  <a:pt x="11070615" y="2116659"/>
                </a:cubicBezTo>
                <a:close/>
                <a:moveTo>
                  <a:pt x="10849934" y="2116659"/>
                </a:moveTo>
                <a:cubicBezTo>
                  <a:pt x="10870134" y="2116659"/>
                  <a:pt x="10886510" y="2133034"/>
                  <a:pt x="10886510" y="2153238"/>
                </a:cubicBezTo>
                <a:cubicBezTo>
                  <a:pt x="10886510" y="2173505"/>
                  <a:pt x="10870134" y="2189890"/>
                  <a:pt x="10849934" y="2189890"/>
                </a:cubicBezTo>
                <a:cubicBezTo>
                  <a:pt x="10829734" y="2189890"/>
                  <a:pt x="10813358" y="2173505"/>
                  <a:pt x="10813358" y="2153238"/>
                </a:cubicBezTo>
                <a:cubicBezTo>
                  <a:pt x="10813358" y="2133034"/>
                  <a:pt x="10829734" y="2116659"/>
                  <a:pt x="10849934" y="2116659"/>
                </a:cubicBezTo>
                <a:close/>
                <a:moveTo>
                  <a:pt x="10629253" y="2116659"/>
                </a:moveTo>
                <a:cubicBezTo>
                  <a:pt x="10649453" y="2116659"/>
                  <a:pt x="10665829" y="2133034"/>
                  <a:pt x="10665829" y="2153238"/>
                </a:cubicBezTo>
                <a:cubicBezTo>
                  <a:pt x="10665829" y="2173503"/>
                  <a:pt x="10649453" y="2189889"/>
                  <a:pt x="10629253" y="2189889"/>
                </a:cubicBezTo>
                <a:cubicBezTo>
                  <a:pt x="10609053" y="2189889"/>
                  <a:pt x="10592677" y="2173503"/>
                  <a:pt x="10592677" y="2153238"/>
                </a:cubicBezTo>
                <a:cubicBezTo>
                  <a:pt x="10592677" y="2133034"/>
                  <a:pt x="10609053" y="2116659"/>
                  <a:pt x="10629253" y="2116659"/>
                </a:cubicBezTo>
                <a:close/>
                <a:moveTo>
                  <a:pt x="10408572" y="2116659"/>
                </a:moveTo>
                <a:cubicBezTo>
                  <a:pt x="10428772" y="2116659"/>
                  <a:pt x="10445148" y="2133034"/>
                  <a:pt x="10445148" y="2153238"/>
                </a:cubicBezTo>
                <a:cubicBezTo>
                  <a:pt x="10445148" y="2173502"/>
                  <a:pt x="10428772" y="2189887"/>
                  <a:pt x="10408572" y="2189887"/>
                </a:cubicBezTo>
                <a:cubicBezTo>
                  <a:pt x="10388372" y="2189887"/>
                  <a:pt x="10371996" y="2173502"/>
                  <a:pt x="10371996" y="2153238"/>
                </a:cubicBezTo>
                <a:cubicBezTo>
                  <a:pt x="10371996" y="2133034"/>
                  <a:pt x="10388372" y="2116659"/>
                  <a:pt x="10408572" y="2116659"/>
                </a:cubicBezTo>
                <a:close/>
                <a:moveTo>
                  <a:pt x="10187891" y="2116659"/>
                </a:moveTo>
                <a:cubicBezTo>
                  <a:pt x="10208091" y="2116659"/>
                  <a:pt x="10224467" y="2133034"/>
                  <a:pt x="10224467" y="2153238"/>
                </a:cubicBezTo>
                <a:cubicBezTo>
                  <a:pt x="10224467" y="2173500"/>
                  <a:pt x="10208091" y="2189886"/>
                  <a:pt x="10187891" y="2189886"/>
                </a:cubicBezTo>
                <a:cubicBezTo>
                  <a:pt x="10167691" y="2189886"/>
                  <a:pt x="10151315" y="2173500"/>
                  <a:pt x="10151315" y="2153238"/>
                </a:cubicBezTo>
                <a:cubicBezTo>
                  <a:pt x="10151315" y="2133034"/>
                  <a:pt x="10167691" y="2116659"/>
                  <a:pt x="10187891" y="2116659"/>
                </a:cubicBezTo>
                <a:close/>
                <a:moveTo>
                  <a:pt x="9967210" y="2116659"/>
                </a:moveTo>
                <a:cubicBezTo>
                  <a:pt x="9987410" y="2116659"/>
                  <a:pt x="10003786" y="2133034"/>
                  <a:pt x="10003786" y="2153238"/>
                </a:cubicBezTo>
                <a:cubicBezTo>
                  <a:pt x="10003786" y="2173499"/>
                  <a:pt x="9987410" y="2189883"/>
                  <a:pt x="9967210" y="2189883"/>
                </a:cubicBezTo>
                <a:cubicBezTo>
                  <a:pt x="9947010" y="2189883"/>
                  <a:pt x="9930634" y="2173499"/>
                  <a:pt x="9930634" y="2153238"/>
                </a:cubicBezTo>
                <a:cubicBezTo>
                  <a:pt x="9930634" y="2133034"/>
                  <a:pt x="9947010" y="2116659"/>
                  <a:pt x="9967210" y="2116659"/>
                </a:cubicBezTo>
                <a:close/>
                <a:moveTo>
                  <a:pt x="9746529" y="2116659"/>
                </a:moveTo>
                <a:cubicBezTo>
                  <a:pt x="9766729" y="2116659"/>
                  <a:pt x="9783105" y="2133034"/>
                  <a:pt x="9783105" y="2153238"/>
                </a:cubicBezTo>
                <a:cubicBezTo>
                  <a:pt x="9783105" y="2173497"/>
                  <a:pt x="9766729" y="2189883"/>
                  <a:pt x="9746529" y="2189883"/>
                </a:cubicBezTo>
                <a:cubicBezTo>
                  <a:pt x="9726329" y="2189883"/>
                  <a:pt x="9709953" y="2173497"/>
                  <a:pt x="9709953" y="2153238"/>
                </a:cubicBezTo>
                <a:cubicBezTo>
                  <a:pt x="9709953" y="2133034"/>
                  <a:pt x="9726329" y="2116659"/>
                  <a:pt x="9746529" y="2116659"/>
                </a:cubicBezTo>
                <a:close/>
                <a:moveTo>
                  <a:pt x="9525848" y="2116659"/>
                </a:moveTo>
                <a:cubicBezTo>
                  <a:pt x="9546048" y="2116659"/>
                  <a:pt x="9562424" y="2133034"/>
                  <a:pt x="9562424" y="2153238"/>
                </a:cubicBezTo>
                <a:cubicBezTo>
                  <a:pt x="9562424" y="2173496"/>
                  <a:pt x="9546048" y="2189881"/>
                  <a:pt x="9525848" y="2189881"/>
                </a:cubicBezTo>
                <a:cubicBezTo>
                  <a:pt x="9505648" y="2189881"/>
                  <a:pt x="9489272" y="2173496"/>
                  <a:pt x="9489272" y="2153238"/>
                </a:cubicBezTo>
                <a:cubicBezTo>
                  <a:pt x="9489272" y="2133034"/>
                  <a:pt x="9505648" y="2116659"/>
                  <a:pt x="9525848" y="2116659"/>
                </a:cubicBezTo>
                <a:close/>
                <a:moveTo>
                  <a:pt x="9305167" y="2116659"/>
                </a:moveTo>
                <a:cubicBezTo>
                  <a:pt x="9325367" y="2116659"/>
                  <a:pt x="9341743" y="2133034"/>
                  <a:pt x="9341743" y="2153238"/>
                </a:cubicBezTo>
                <a:cubicBezTo>
                  <a:pt x="9341743" y="2173495"/>
                  <a:pt x="9325367" y="2189879"/>
                  <a:pt x="9305167" y="2189879"/>
                </a:cubicBezTo>
                <a:cubicBezTo>
                  <a:pt x="9284967" y="2189879"/>
                  <a:pt x="9268591" y="2173495"/>
                  <a:pt x="9268591" y="2153238"/>
                </a:cubicBezTo>
                <a:cubicBezTo>
                  <a:pt x="9268591" y="2133034"/>
                  <a:pt x="9284967" y="2116659"/>
                  <a:pt x="9305167" y="2116659"/>
                </a:cubicBezTo>
                <a:close/>
                <a:moveTo>
                  <a:pt x="9084486" y="2116659"/>
                </a:moveTo>
                <a:cubicBezTo>
                  <a:pt x="9104686" y="2116659"/>
                  <a:pt x="9121062" y="2133034"/>
                  <a:pt x="9121062" y="2153238"/>
                </a:cubicBezTo>
                <a:cubicBezTo>
                  <a:pt x="9121062" y="2173494"/>
                  <a:pt x="9104686" y="2189878"/>
                  <a:pt x="9084486" y="2189878"/>
                </a:cubicBezTo>
                <a:cubicBezTo>
                  <a:pt x="9064286" y="2189878"/>
                  <a:pt x="9047910" y="2173494"/>
                  <a:pt x="9047910" y="2153238"/>
                </a:cubicBezTo>
                <a:cubicBezTo>
                  <a:pt x="9047910" y="2133034"/>
                  <a:pt x="9064286" y="2116659"/>
                  <a:pt x="9084486" y="2116659"/>
                </a:cubicBezTo>
                <a:close/>
                <a:moveTo>
                  <a:pt x="8863805" y="2116659"/>
                </a:moveTo>
                <a:cubicBezTo>
                  <a:pt x="8884005" y="2116659"/>
                  <a:pt x="8900381" y="2133034"/>
                  <a:pt x="8900381" y="2153238"/>
                </a:cubicBezTo>
                <a:cubicBezTo>
                  <a:pt x="8900381" y="2173493"/>
                  <a:pt x="8884005" y="2189876"/>
                  <a:pt x="8863805" y="2189876"/>
                </a:cubicBezTo>
                <a:cubicBezTo>
                  <a:pt x="8843605" y="2189876"/>
                  <a:pt x="8827229" y="2173493"/>
                  <a:pt x="8827229" y="2153238"/>
                </a:cubicBezTo>
                <a:cubicBezTo>
                  <a:pt x="8827229" y="2133034"/>
                  <a:pt x="8843605" y="2116659"/>
                  <a:pt x="8863805" y="2116659"/>
                </a:cubicBezTo>
                <a:close/>
                <a:moveTo>
                  <a:pt x="8643124" y="2116659"/>
                </a:moveTo>
                <a:cubicBezTo>
                  <a:pt x="8663324" y="2116659"/>
                  <a:pt x="8679700" y="2133034"/>
                  <a:pt x="8679700" y="2153238"/>
                </a:cubicBezTo>
                <a:cubicBezTo>
                  <a:pt x="8679700" y="2173492"/>
                  <a:pt x="8663324" y="2189875"/>
                  <a:pt x="8643124" y="2189875"/>
                </a:cubicBezTo>
                <a:cubicBezTo>
                  <a:pt x="8622924" y="2189875"/>
                  <a:pt x="8606548" y="2173492"/>
                  <a:pt x="8606548" y="2153238"/>
                </a:cubicBezTo>
                <a:cubicBezTo>
                  <a:pt x="8606548" y="2133034"/>
                  <a:pt x="8622924" y="2116659"/>
                  <a:pt x="8643124" y="2116659"/>
                </a:cubicBezTo>
                <a:close/>
                <a:moveTo>
                  <a:pt x="8422443" y="2116659"/>
                </a:moveTo>
                <a:cubicBezTo>
                  <a:pt x="8442643" y="2116659"/>
                  <a:pt x="8459019" y="2133034"/>
                  <a:pt x="8459019" y="2153238"/>
                </a:cubicBezTo>
                <a:cubicBezTo>
                  <a:pt x="8459019" y="2173490"/>
                  <a:pt x="8442643" y="2189873"/>
                  <a:pt x="8422443" y="2189873"/>
                </a:cubicBezTo>
                <a:cubicBezTo>
                  <a:pt x="8402243" y="2189873"/>
                  <a:pt x="8385867" y="2173490"/>
                  <a:pt x="8385867" y="2153238"/>
                </a:cubicBezTo>
                <a:cubicBezTo>
                  <a:pt x="8385867" y="2133034"/>
                  <a:pt x="8402243" y="2116659"/>
                  <a:pt x="8422443" y="2116659"/>
                </a:cubicBezTo>
                <a:close/>
                <a:moveTo>
                  <a:pt x="8201762" y="2116659"/>
                </a:moveTo>
                <a:cubicBezTo>
                  <a:pt x="8221962" y="2116659"/>
                  <a:pt x="8238338" y="2133034"/>
                  <a:pt x="8238338" y="2153238"/>
                </a:cubicBezTo>
                <a:cubicBezTo>
                  <a:pt x="8238338" y="2173489"/>
                  <a:pt x="8221962" y="2189871"/>
                  <a:pt x="8201762" y="2189871"/>
                </a:cubicBezTo>
                <a:cubicBezTo>
                  <a:pt x="8181562" y="2189871"/>
                  <a:pt x="8165186" y="2173489"/>
                  <a:pt x="8165186" y="2153238"/>
                </a:cubicBezTo>
                <a:cubicBezTo>
                  <a:pt x="8165186" y="2133034"/>
                  <a:pt x="8181562" y="2116659"/>
                  <a:pt x="8201762" y="2116659"/>
                </a:cubicBezTo>
                <a:close/>
                <a:moveTo>
                  <a:pt x="7981081" y="2116659"/>
                </a:moveTo>
                <a:cubicBezTo>
                  <a:pt x="8001281" y="2116659"/>
                  <a:pt x="8017657" y="2133034"/>
                  <a:pt x="8017657" y="2153238"/>
                </a:cubicBezTo>
                <a:cubicBezTo>
                  <a:pt x="8017657" y="2173487"/>
                  <a:pt x="8001281" y="2189870"/>
                  <a:pt x="7981081" y="2189870"/>
                </a:cubicBezTo>
                <a:cubicBezTo>
                  <a:pt x="7960881" y="2189870"/>
                  <a:pt x="7944505" y="2173487"/>
                  <a:pt x="7944505" y="2153238"/>
                </a:cubicBezTo>
                <a:cubicBezTo>
                  <a:pt x="7944505" y="2133034"/>
                  <a:pt x="7960881" y="2116659"/>
                  <a:pt x="7981081" y="2116659"/>
                </a:cubicBezTo>
                <a:close/>
                <a:moveTo>
                  <a:pt x="7760400" y="2116659"/>
                </a:moveTo>
                <a:cubicBezTo>
                  <a:pt x="7780600" y="2116659"/>
                  <a:pt x="7796976" y="2133034"/>
                  <a:pt x="7796976" y="2153238"/>
                </a:cubicBezTo>
                <a:cubicBezTo>
                  <a:pt x="7796976" y="2173485"/>
                  <a:pt x="7780600" y="2189868"/>
                  <a:pt x="7760400" y="2189868"/>
                </a:cubicBezTo>
                <a:cubicBezTo>
                  <a:pt x="7740200" y="2189868"/>
                  <a:pt x="7723824" y="2173485"/>
                  <a:pt x="7723824" y="2153238"/>
                </a:cubicBezTo>
                <a:cubicBezTo>
                  <a:pt x="7723824" y="2133034"/>
                  <a:pt x="7740200" y="2116659"/>
                  <a:pt x="7760400" y="2116659"/>
                </a:cubicBezTo>
                <a:close/>
                <a:moveTo>
                  <a:pt x="7539719" y="2116659"/>
                </a:moveTo>
                <a:cubicBezTo>
                  <a:pt x="7559919" y="2116659"/>
                  <a:pt x="7576295" y="2133034"/>
                  <a:pt x="7576295" y="2153238"/>
                </a:cubicBezTo>
                <a:cubicBezTo>
                  <a:pt x="7576295" y="2173484"/>
                  <a:pt x="7559919" y="2189867"/>
                  <a:pt x="7539719" y="2189867"/>
                </a:cubicBezTo>
                <a:cubicBezTo>
                  <a:pt x="7519519" y="2189867"/>
                  <a:pt x="7503143" y="2173484"/>
                  <a:pt x="7503143" y="2153238"/>
                </a:cubicBezTo>
                <a:cubicBezTo>
                  <a:pt x="7503143" y="2133034"/>
                  <a:pt x="7519519" y="2116659"/>
                  <a:pt x="7539719" y="2116659"/>
                </a:cubicBezTo>
                <a:close/>
                <a:moveTo>
                  <a:pt x="7319038" y="2116659"/>
                </a:moveTo>
                <a:cubicBezTo>
                  <a:pt x="7339238" y="2116659"/>
                  <a:pt x="7355614" y="2133034"/>
                  <a:pt x="7355614" y="2153238"/>
                </a:cubicBezTo>
                <a:cubicBezTo>
                  <a:pt x="7355614" y="2173483"/>
                  <a:pt x="7339238" y="2189865"/>
                  <a:pt x="7319038" y="2189865"/>
                </a:cubicBezTo>
                <a:cubicBezTo>
                  <a:pt x="7298838" y="2189865"/>
                  <a:pt x="7282462" y="2173483"/>
                  <a:pt x="7282462" y="2153238"/>
                </a:cubicBezTo>
                <a:cubicBezTo>
                  <a:pt x="7282462" y="2133034"/>
                  <a:pt x="7298838" y="2116659"/>
                  <a:pt x="7319038" y="2116659"/>
                </a:cubicBezTo>
                <a:close/>
                <a:moveTo>
                  <a:pt x="7098357" y="2116659"/>
                </a:moveTo>
                <a:cubicBezTo>
                  <a:pt x="7118557" y="2116659"/>
                  <a:pt x="7134933" y="2133034"/>
                  <a:pt x="7134933" y="2153238"/>
                </a:cubicBezTo>
                <a:cubicBezTo>
                  <a:pt x="7134933" y="2173482"/>
                  <a:pt x="7118557" y="2189864"/>
                  <a:pt x="7098357" y="2189864"/>
                </a:cubicBezTo>
                <a:cubicBezTo>
                  <a:pt x="7078157" y="2189864"/>
                  <a:pt x="7061781" y="2173482"/>
                  <a:pt x="7061781" y="2153238"/>
                </a:cubicBezTo>
                <a:cubicBezTo>
                  <a:pt x="7061781" y="2133034"/>
                  <a:pt x="7078157" y="2116659"/>
                  <a:pt x="7098357" y="2116659"/>
                </a:cubicBezTo>
                <a:close/>
                <a:moveTo>
                  <a:pt x="6877676" y="2116659"/>
                </a:moveTo>
                <a:cubicBezTo>
                  <a:pt x="6897876" y="2116659"/>
                  <a:pt x="6914252" y="2133034"/>
                  <a:pt x="6914252" y="2153238"/>
                </a:cubicBezTo>
                <a:cubicBezTo>
                  <a:pt x="6914252" y="2173480"/>
                  <a:pt x="6897876" y="2189862"/>
                  <a:pt x="6877676" y="2189862"/>
                </a:cubicBezTo>
                <a:cubicBezTo>
                  <a:pt x="6857476" y="2189862"/>
                  <a:pt x="6841100" y="2173480"/>
                  <a:pt x="6841100" y="2153238"/>
                </a:cubicBezTo>
                <a:cubicBezTo>
                  <a:pt x="6841100" y="2133034"/>
                  <a:pt x="6857476" y="2116659"/>
                  <a:pt x="6877676" y="2116659"/>
                </a:cubicBezTo>
                <a:close/>
                <a:moveTo>
                  <a:pt x="6656995" y="2116659"/>
                </a:moveTo>
                <a:cubicBezTo>
                  <a:pt x="6677195" y="2116659"/>
                  <a:pt x="6693571" y="2133034"/>
                  <a:pt x="6693571" y="2153238"/>
                </a:cubicBezTo>
                <a:cubicBezTo>
                  <a:pt x="6693571" y="2173479"/>
                  <a:pt x="6677195" y="2189861"/>
                  <a:pt x="6656995" y="2189861"/>
                </a:cubicBezTo>
                <a:cubicBezTo>
                  <a:pt x="6636795" y="2189861"/>
                  <a:pt x="6620419" y="2173479"/>
                  <a:pt x="6620419" y="2153238"/>
                </a:cubicBezTo>
                <a:cubicBezTo>
                  <a:pt x="6620419" y="2133034"/>
                  <a:pt x="6636795" y="2116659"/>
                  <a:pt x="6656995" y="2116659"/>
                </a:cubicBezTo>
                <a:close/>
                <a:moveTo>
                  <a:pt x="6436314" y="2116659"/>
                </a:moveTo>
                <a:cubicBezTo>
                  <a:pt x="6456514" y="2116659"/>
                  <a:pt x="6472890" y="2133034"/>
                  <a:pt x="6472890" y="2153238"/>
                </a:cubicBezTo>
                <a:cubicBezTo>
                  <a:pt x="6472890" y="2173478"/>
                  <a:pt x="6456514" y="2189858"/>
                  <a:pt x="6436314" y="2189858"/>
                </a:cubicBezTo>
                <a:cubicBezTo>
                  <a:pt x="6416114" y="2189858"/>
                  <a:pt x="6399738" y="2173478"/>
                  <a:pt x="6399738" y="2153238"/>
                </a:cubicBezTo>
                <a:cubicBezTo>
                  <a:pt x="6399738" y="2133034"/>
                  <a:pt x="6416114" y="2116659"/>
                  <a:pt x="6436314" y="2116659"/>
                </a:cubicBezTo>
                <a:close/>
                <a:moveTo>
                  <a:pt x="6215633" y="2116659"/>
                </a:moveTo>
                <a:cubicBezTo>
                  <a:pt x="6235833" y="2116659"/>
                  <a:pt x="6252209" y="2133034"/>
                  <a:pt x="6252209" y="2153238"/>
                </a:cubicBezTo>
                <a:cubicBezTo>
                  <a:pt x="6252209" y="2173476"/>
                  <a:pt x="6235833" y="2189857"/>
                  <a:pt x="6215633" y="2189857"/>
                </a:cubicBezTo>
                <a:cubicBezTo>
                  <a:pt x="6195433" y="2189857"/>
                  <a:pt x="6179057" y="2173476"/>
                  <a:pt x="6179057" y="2153238"/>
                </a:cubicBezTo>
                <a:cubicBezTo>
                  <a:pt x="6179057" y="2133034"/>
                  <a:pt x="6195433" y="2116659"/>
                  <a:pt x="6215633" y="2116659"/>
                </a:cubicBezTo>
                <a:close/>
                <a:moveTo>
                  <a:pt x="5994952" y="2116659"/>
                </a:moveTo>
                <a:cubicBezTo>
                  <a:pt x="6015152" y="2116659"/>
                  <a:pt x="6031528" y="2133034"/>
                  <a:pt x="6031528" y="2153238"/>
                </a:cubicBezTo>
                <a:cubicBezTo>
                  <a:pt x="6031528" y="2173474"/>
                  <a:pt x="6015152" y="2189855"/>
                  <a:pt x="5994952" y="2189855"/>
                </a:cubicBezTo>
                <a:cubicBezTo>
                  <a:pt x="5974752" y="2189855"/>
                  <a:pt x="5958376" y="2173474"/>
                  <a:pt x="5958376" y="2153238"/>
                </a:cubicBezTo>
                <a:cubicBezTo>
                  <a:pt x="5958376" y="2133034"/>
                  <a:pt x="5974752" y="2116659"/>
                  <a:pt x="5994952" y="2116659"/>
                </a:cubicBezTo>
                <a:close/>
                <a:moveTo>
                  <a:pt x="5774272" y="2116659"/>
                </a:moveTo>
                <a:cubicBezTo>
                  <a:pt x="5794472" y="2116659"/>
                  <a:pt x="5810848" y="2133034"/>
                  <a:pt x="5810848" y="2153238"/>
                </a:cubicBezTo>
                <a:cubicBezTo>
                  <a:pt x="5810848" y="2173473"/>
                  <a:pt x="5794472" y="2189854"/>
                  <a:pt x="5774272" y="2189854"/>
                </a:cubicBezTo>
                <a:cubicBezTo>
                  <a:pt x="5754073" y="2189854"/>
                  <a:pt x="5737697" y="2173473"/>
                  <a:pt x="5737697" y="2153238"/>
                </a:cubicBezTo>
                <a:cubicBezTo>
                  <a:pt x="5737697" y="2133034"/>
                  <a:pt x="5754073" y="2116659"/>
                  <a:pt x="5774272" y="2116659"/>
                </a:cubicBezTo>
                <a:close/>
                <a:moveTo>
                  <a:pt x="5553593" y="2116659"/>
                </a:moveTo>
                <a:cubicBezTo>
                  <a:pt x="5573793" y="2116659"/>
                  <a:pt x="5590169" y="2133034"/>
                  <a:pt x="5590169" y="2153238"/>
                </a:cubicBezTo>
                <a:cubicBezTo>
                  <a:pt x="5590169" y="2173473"/>
                  <a:pt x="5573793" y="2189852"/>
                  <a:pt x="5553593" y="2189852"/>
                </a:cubicBezTo>
                <a:cubicBezTo>
                  <a:pt x="5533393" y="2189852"/>
                  <a:pt x="5517018" y="2173473"/>
                  <a:pt x="5517018" y="2153238"/>
                </a:cubicBezTo>
                <a:cubicBezTo>
                  <a:pt x="5517018" y="2133034"/>
                  <a:pt x="5533393" y="2116659"/>
                  <a:pt x="5553593" y="2116659"/>
                </a:cubicBezTo>
                <a:close/>
                <a:moveTo>
                  <a:pt x="5332913" y="2116659"/>
                </a:moveTo>
                <a:cubicBezTo>
                  <a:pt x="5353113" y="2116659"/>
                  <a:pt x="5369490" y="2133034"/>
                  <a:pt x="5369490" y="2153238"/>
                </a:cubicBezTo>
                <a:cubicBezTo>
                  <a:pt x="5369490" y="2173471"/>
                  <a:pt x="5353113" y="2189851"/>
                  <a:pt x="5332913" y="2189851"/>
                </a:cubicBezTo>
                <a:cubicBezTo>
                  <a:pt x="5312714" y="2189851"/>
                  <a:pt x="5296337" y="2173471"/>
                  <a:pt x="5296337" y="2153238"/>
                </a:cubicBezTo>
                <a:cubicBezTo>
                  <a:pt x="5296337" y="2133034"/>
                  <a:pt x="5312714" y="2116659"/>
                  <a:pt x="5332913" y="2116659"/>
                </a:cubicBezTo>
                <a:close/>
                <a:moveTo>
                  <a:pt x="5112230" y="2116659"/>
                </a:moveTo>
                <a:cubicBezTo>
                  <a:pt x="5132433" y="2116659"/>
                  <a:pt x="5148807" y="2133034"/>
                  <a:pt x="5148807" y="2153238"/>
                </a:cubicBezTo>
                <a:cubicBezTo>
                  <a:pt x="5148807" y="2173470"/>
                  <a:pt x="5132433" y="2189849"/>
                  <a:pt x="5112230" y="2189849"/>
                </a:cubicBezTo>
                <a:cubicBezTo>
                  <a:pt x="5092030" y="2189849"/>
                  <a:pt x="5075655" y="2173470"/>
                  <a:pt x="5075655" y="2153238"/>
                </a:cubicBezTo>
                <a:cubicBezTo>
                  <a:pt x="5075655" y="2133034"/>
                  <a:pt x="5092030" y="2116659"/>
                  <a:pt x="5112230" y="2116659"/>
                </a:cubicBezTo>
                <a:close/>
                <a:moveTo>
                  <a:pt x="4891552" y="2116659"/>
                </a:moveTo>
                <a:cubicBezTo>
                  <a:pt x="4911751" y="2116659"/>
                  <a:pt x="4928127" y="2133034"/>
                  <a:pt x="4928127" y="2153238"/>
                </a:cubicBezTo>
                <a:cubicBezTo>
                  <a:pt x="4928127" y="2173468"/>
                  <a:pt x="4911751" y="2189848"/>
                  <a:pt x="4891552" y="2189848"/>
                </a:cubicBezTo>
                <a:cubicBezTo>
                  <a:pt x="4871352" y="2189848"/>
                  <a:pt x="4854975" y="2173468"/>
                  <a:pt x="4854975" y="2153238"/>
                </a:cubicBezTo>
                <a:cubicBezTo>
                  <a:pt x="4854975" y="2133034"/>
                  <a:pt x="4871352" y="2116659"/>
                  <a:pt x="4891552" y="2116659"/>
                </a:cubicBezTo>
                <a:close/>
                <a:moveTo>
                  <a:pt x="4670871" y="2116659"/>
                </a:moveTo>
                <a:cubicBezTo>
                  <a:pt x="4691070" y="2116659"/>
                  <a:pt x="4707447" y="2133034"/>
                  <a:pt x="4707447" y="2153238"/>
                </a:cubicBezTo>
                <a:cubicBezTo>
                  <a:pt x="4707447" y="2173467"/>
                  <a:pt x="4691070" y="2189846"/>
                  <a:pt x="4670871" y="2189846"/>
                </a:cubicBezTo>
                <a:cubicBezTo>
                  <a:pt x="4650672" y="2189846"/>
                  <a:pt x="4634295" y="2173467"/>
                  <a:pt x="4634295" y="2153238"/>
                </a:cubicBezTo>
                <a:cubicBezTo>
                  <a:pt x="4634295" y="2133034"/>
                  <a:pt x="4650672" y="2116659"/>
                  <a:pt x="4670871" y="2116659"/>
                </a:cubicBezTo>
                <a:close/>
                <a:moveTo>
                  <a:pt x="4450188" y="2116659"/>
                </a:moveTo>
                <a:cubicBezTo>
                  <a:pt x="4470390" y="2116659"/>
                  <a:pt x="4486764" y="2133034"/>
                  <a:pt x="4486764" y="2153238"/>
                </a:cubicBezTo>
                <a:cubicBezTo>
                  <a:pt x="4486764" y="2173465"/>
                  <a:pt x="4470390" y="2189844"/>
                  <a:pt x="4450188" y="2189844"/>
                </a:cubicBezTo>
                <a:cubicBezTo>
                  <a:pt x="4429988" y="2189844"/>
                  <a:pt x="4413613" y="2173465"/>
                  <a:pt x="4413613" y="2153238"/>
                </a:cubicBezTo>
                <a:cubicBezTo>
                  <a:pt x="4413613" y="2133034"/>
                  <a:pt x="4429988" y="2116659"/>
                  <a:pt x="4450188" y="2116659"/>
                </a:cubicBezTo>
                <a:close/>
                <a:moveTo>
                  <a:pt x="4229507" y="2116659"/>
                </a:moveTo>
                <a:cubicBezTo>
                  <a:pt x="4249708" y="2116659"/>
                  <a:pt x="4266084" y="2133034"/>
                  <a:pt x="4266084" y="2153238"/>
                </a:cubicBezTo>
                <a:cubicBezTo>
                  <a:pt x="4266084" y="2173464"/>
                  <a:pt x="4249708" y="2189843"/>
                  <a:pt x="4229507" y="2189843"/>
                </a:cubicBezTo>
                <a:cubicBezTo>
                  <a:pt x="4209307" y="2189843"/>
                  <a:pt x="4192931" y="2173464"/>
                  <a:pt x="4192931" y="2153238"/>
                </a:cubicBezTo>
                <a:cubicBezTo>
                  <a:pt x="4192931" y="2133034"/>
                  <a:pt x="4209307" y="2116659"/>
                  <a:pt x="4229507" y="2116659"/>
                </a:cubicBezTo>
                <a:close/>
                <a:moveTo>
                  <a:pt x="4008847" y="2116659"/>
                </a:moveTo>
                <a:cubicBezTo>
                  <a:pt x="4029045" y="2116659"/>
                  <a:pt x="4045426" y="2133034"/>
                  <a:pt x="4045426" y="2153238"/>
                </a:cubicBezTo>
                <a:cubicBezTo>
                  <a:pt x="4045426" y="2173462"/>
                  <a:pt x="4029045" y="2189842"/>
                  <a:pt x="4008847" y="2189842"/>
                </a:cubicBezTo>
                <a:cubicBezTo>
                  <a:pt x="3988642" y="2189842"/>
                  <a:pt x="3972267" y="2173462"/>
                  <a:pt x="3972267" y="2153238"/>
                </a:cubicBezTo>
                <a:cubicBezTo>
                  <a:pt x="3972267" y="2133034"/>
                  <a:pt x="3988642" y="2116659"/>
                  <a:pt x="4008847" y="2116659"/>
                </a:cubicBezTo>
                <a:close/>
                <a:moveTo>
                  <a:pt x="3788165" y="2116659"/>
                </a:moveTo>
                <a:cubicBezTo>
                  <a:pt x="3808367" y="2116659"/>
                  <a:pt x="3824738" y="2133034"/>
                  <a:pt x="3824738" y="2153238"/>
                </a:cubicBezTo>
                <a:cubicBezTo>
                  <a:pt x="3824738" y="2173461"/>
                  <a:pt x="3808367" y="2189840"/>
                  <a:pt x="3788165" y="2189840"/>
                </a:cubicBezTo>
                <a:cubicBezTo>
                  <a:pt x="3767965" y="2189840"/>
                  <a:pt x="3751588" y="2173461"/>
                  <a:pt x="3751588" y="2153238"/>
                </a:cubicBezTo>
                <a:cubicBezTo>
                  <a:pt x="3751588" y="2133034"/>
                  <a:pt x="3767965" y="2116659"/>
                  <a:pt x="3788165" y="2116659"/>
                </a:cubicBezTo>
                <a:close/>
                <a:moveTo>
                  <a:pt x="3567479" y="2116659"/>
                </a:moveTo>
                <a:cubicBezTo>
                  <a:pt x="3587675" y="2116659"/>
                  <a:pt x="3604051" y="2133034"/>
                  <a:pt x="3604051" y="2153238"/>
                </a:cubicBezTo>
                <a:cubicBezTo>
                  <a:pt x="3604051" y="2173460"/>
                  <a:pt x="3587675" y="2189839"/>
                  <a:pt x="3567479" y="2189839"/>
                </a:cubicBezTo>
                <a:cubicBezTo>
                  <a:pt x="3547276" y="2189839"/>
                  <a:pt x="3530908" y="2173460"/>
                  <a:pt x="3530908" y="2153238"/>
                </a:cubicBezTo>
                <a:cubicBezTo>
                  <a:pt x="3530908" y="2133034"/>
                  <a:pt x="3547276" y="2116659"/>
                  <a:pt x="3567479" y="2116659"/>
                </a:cubicBezTo>
                <a:close/>
                <a:moveTo>
                  <a:pt x="3346801" y="2116659"/>
                </a:moveTo>
                <a:cubicBezTo>
                  <a:pt x="3367001" y="2116659"/>
                  <a:pt x="3383375" y="2133034"/>
                  <a:pt x="3383375" y="2153238"/>
                </a:cubicBezTo>
                <a:cubicBezTo>
                  <a:pt x="3383375" y="2173458"/>
                  <a:pt x="3367001" y="2189837"/>
                  <a:pt x="3346801" y="2189837"/>
                </a:cubicBezTo>
                <a:cubicBezTo>
                  <a:pt x="3326603" y="2189837"/>
                  <a:pt x="3310228" y="2173458"/>
                  <a:pt x="3310228" y="2153238"/>
                </a:cubicBezTo>
                <a:cubicBezTo>
                  <a:pt x="3310228" y="2133034"/>
                  <a:pt x="3326603" y="2116659"/>
                  <a:pt x="3346801" y="2116659"/>
                </a:cubicBezTo>
                <a:close/>
                <a:moveTo>
                  <a:pt x="3126126" y="2116659"/>
                </a:moveTo>
                <a:cubicBezTo>
                  <a:pt x="3146320" y="2116659"/>
                  <a:pt x="3162696" y="2133034"/>
                  <a:pt x="3162696" y="2153238"/>
                </a:cubicBezTo>
                <a:cubicBezTo>
                  <a:pt x="3162696" y="2173456"/>
                  <a:pt x="3146320" y="2189836"/>
                  <a:pt x="3126126" y="2189836"/>
                </a:cubicBezTo>
                <a:cubicBezTo>
                  <a:pt x="3105923" y="2189836"/>
                  <a:pt x="3089541" y="2173456"/>
                  <a:pt x="3089541" y="2153238"/>
                </a:cubicBezTo>
                <a:cubicBezTo>
                  <a:pt x="3089541" y="2133034"/>
                  <a:pt x="3105923" y="2116659"/>
                  <a:pt x="3126126" y="2116659"/>
                </a:cubicBezTo>
                <a:close/>
                <a:moveTo>
                  <a:pt x="2905436" y="2116659"/>
                </a:moveTo>
                <a:cubicBezTo>
                  <a:pt x="2925637" y="2116659"/>
                  <a:pt x="2942013" y="2133034"/>
                  <a:pt x="2942013" y="2153238"/>
                </a:cubicBezTo>
                <a:cubicBezTo>
                  <a:pt x="2942013" y="2173455"/>
                  <a:pt x="2925637" y="2189834"/>
                  <a:pt x="2905436" y="2189834"/>
                </a:cubicBezTo>
                <a:cubicBezTo>
                  <a:pt x="2885243" y="2189834"/>
                  <a:pt x="2868866" y="2173455"/>
                  <a:pt x="2868866" y="2153238"/>
                </a:cubicBezTo>
                <a:cubicBezTo>
                  <a:pt x="2868866" y="2133034"/>
                  <a:pt x="2885243" y="2116659"/>
                  <a:pt x="2905436" y="2116659"/>
                </a:cubicBezTo>
                <a:close/>
                <a:moveTo>
                  <a:pt x="2684758" y="2116659"/>
                </a:moveTo>
                <a:cubicBezTo>
                  <a:pt x="2704958" y="2116659"/>
                  <a:pt x="2721329" y="2133034"/>
                  <a:pt x="2721329" y="2153238"/>
                </a:cubicBezTo>
                <a:cubicBezTo>
                  <a:pt x="2721329" y="2173454"/>
                  <a:pt x="2704958" y="2189832"/>
                  <a:pt x="2684758" y="2189832"/>
                </a:cubicBezTo>
                <a:cubicBezTo>
                  <a:pt x="2664554" y="2189832"/>
                  <a:pt x="2648177" y="2173454"/>
                  <a:pt x="2648177" y="2153238"/>
                </a:cubicBezTo>
                <a:cubicBezTo>
                  <a:pt x="2648177" y="2133034"/>
                  <a:pt x="2664554" y="2116659"/>
                  <a:pt x="2684758" y="2116659"/>
                </a:cubicBezTo>
                <a:close/>
                <a:moveTo>
                  <a:pt x="2464071" y="2116659"/>
                </a:moveTo>
                <a:cubicBezTo>
                  <a:pt x="2484272" y="2116659"/>
                  <a:pt x="2500650" y="2133034"/>
                  <a:pt x="2500650" y="2153238"/>
                </a:cubicBezTo>
                <a:cubicBezTo>
                  <a:pt x="2500650" y="2173453"/>
                  <a:pt x="2484272" y="2189831"/>
                  <a:pt x="2464071" y="2189831"/>
                </a:cubicBezTo>
                <a:cubicBezTo>
                  <a:pt x="2443875" y="2189831"/>
                  <a:pt x="2427500" y="2173453"/>
                  <a:pt x="2427500" y="2153238"/>
                </a:cubicBezTo>
                <a:cubicBezTo>
                  <a:pt x="2427500" y="2133034"/>
                  <a:pt x="2443875" y="2116659"/>
                  <a:pt x="2464071" y="2116659"/>
                </a:cubicBezTo>
                <a:close/>
                <a:moveTo>
                  <a:pt x="2243393" y="2116659"/>
                </a:moveTo>
                <a:cubicBezTo>
                  <a:pt x="2263591" y="2116659"/>
                  <a:pt x="2279972" y="2133034"/>
                  <a:pt x="2279972" y="2153238"/>
                </a:cubicBezTo>
                <a:cubicBezTo>
                  <a:pt x="2279972" y="2173451"/>
                  <a:pt x="2263591" y="2189829"/>
                  <a:pt x="2243393" y="2189829"/>
                </a:cubicBezTo>
                <a:cubicBezTo>
                  <a:pt x="2223191" y="2189829"/>
                  <a:pt x="2206817" y="2173451"/>
                  <a:pt x="2206817" y="2153238"/>
                </a:cubicBezTo>
                <a:cubicBezTo>
                  <a:pt x="2206817" y="2133034"/>
                  <a:pt x="2223191" y="2116659"/>
                  <a:pt x="2243393" y="2116659"/>
                </a:cubicBezTo>
                <a:close/>
                <a:moveTo>
                  <a:pt x="2022713" y="2116659"/>
                </a:moveTo>
                <a:cubicBezTo>
                  <a:pt x="2042913" y="2116659"/>
                  <a:pt x="2059288" y="2133034"/>
                  <a:pt x="2059288" y="2153238"/>
                </a:cubicBezTo>
                <a:cubicBezTo>
                  <a:pt x="2059288" y="2173450"/>
                  <a:pt x="2042913" y="2189828"/>
                  <a:pt x="2022713" y="2189828"/>
                </a:cubicBezTo>
                <a:cubicBezTo>
                  <a:pt x="2002514" y="2189828"/>
                  <a:pt x="1986179" y="2173450"/>
                  <a:pt x="1986179" y="2153238"/>
                </a:cubicBezTo>
                <a:cubicBezTo>
                  <a:pt x="1986179" y="2133034"/>
                  <a:pt x="2002514" y="2116659"/>
                  <a:pt x="2022713" y="2116659"/>
                </a:cubicBezTo>
                <a:close/>
                <a:moveTo>
                  <a:pt x="1802069" y="2116659"/>
                </a:moveTo>
                <a:cubicBezTo>
                  <a:pt x="1822269" y="2116659"/>
                  <a:pt x="1838644" y="2133034"/>
                  <a:pt x="1838644" y="2153238"/>
                </a:cubicBezTo>
                <a:cubicBezTo>
                  <a:pt x="1838644" y="2173448"/>
                  <a:pt x="1822269" y="2189826"/>
                  <a:pt x="1802069" y="2189826"/>
                </a:cubicBezTo>
                <a:cubicBezTo>
                  <a:pt x="1781868" y="2189826"/>
                  <a:pt x="1765493" y="2173448"/>
                  <a:pt x="1765493" y="2153238"/>
                </a:cubicBezTo>
                <a:cubicBezTo>
                  <a:pt x="1765493" y="2133034"/>
                  <a:pt x="1781868" y="2116659"/>
                  <a:pt x="1802069" y="2116659"/>
                </a:cubicBezTo>
                <a:close/>
                <a:moveTo>
                  <a:pt x="1581383" y="2116659"/>
                </a:moveTo>
                <a:cubicBezTo>
                  <a:pt x="1601583" y="2116659"/>
                  <a:pt x="1617959" y="2133034"/>
                  <a:pt x="1617959" y="2153238"/>
                </a:cubicBezTo>
                <a:cubicBezTo>
                  <a:pt x="1617959" y="2173446"/>
                  <a:pt x="1601583" y="2189825"/>
                  <a:pt x="1581383" y="2189825"/>
                </a:cubicBezTo>
                <a:cubicBezTo>
                  <a:pt x="1561183" y="2189825"/>
                  <a:pt x="1544807" y="2173446"/>
                  <a:pt x="1544807" y="2153238"/>
                </a:cubicBezTo>
                <a:cubicBezTo>
                  <a:pt x="1544807" y="2133034"/>
                  <a:pt x="1561183" y="2116659"/>
                  <a:pt x="1581383" y="2116659"/>
                </a:cubicBezTo>
                <a:close/>
                <a:moveTo>
                  <a:pt x="1360697" y="2116659"/>
                </a:moveTo>
                <a:cubicBezTo>
                  <a:pt x="1380897" y="2116659"/>
                  <a:pt x="1397273" y="2133034"/>
                  <a:pt x="1397273" y="2153238"/>
                </a:cubicBezTo>
                <a:cubicBezTo>
                  <a:pt x="1397273" y="2173445"/>
                  <a:pt x="1380897" y="2189822"/>
                  <a:pt x="1360697" y="2189822"/>
                </a:cubicBezTo>
                <a:cubicBezTo>
                  <a:pt x="1340497" y="2189822"/>
                  <a:pt x="1324121" y="2173445"/>
                  <a:pt x="1324121" y="2153238"/>
                </a:cubicBezTo>
                <a:cubicBezTo>
                  <a:pt x="1324121" y="2133034"/>
                  <a:pt x="1340497" y="2116659"/>
                  <a:pt x="1360697" y="2116659"/>
                </a:cubicBezTo>
                <a:close/>
                <a:moveTo>
                  <a:pt x="1140011" y="2116659"/>
                </a:moveTo>
                <a:cubicBezTo>
                  <a:pt x="1160211" y="2116659"/>
                  <a:pt x="1176587" y="2133034"/>
                  <a:pt x="1176587" y="2153238"/>
                </a:cubicBezTo>
                <a:cubicBezTo>
                  <a:pt x="1176587" y="2173444"/>
                  <a:pt x="1160211" y="2189821"/>
                  <a:pt x="1140011" y="2189821"/>
                </a:cubicBezTo>
                <a:cubicBezTo>
                  <a:pt x="1119811" y="2189821"/>
                  <a:pt x="1103435" y="2173444"/>
                  <a:pt x="1103435" y="2153238"/>
                </a:cubicBezTo>
                <a:cubicBezTo>
                  <a:pt x="1103435" y="2133034"/>
                  <a:pt x="1119811" y="2116659"/>
                  <a:pt x="1140011" y="2116659"/>
                </a:cubicBezTo>
                <a:close/>
                <a:moveTo>
                  <a:pt x="919325" y="2116659"/>
                </a:moveTo>
                <a:cubicBezTo>
                  <a:pt x="939525" y="2116659"/>
                  <a:pt x="955901" y="2133034"/>
                  <a:pt x="955901" y="2153238"/>
                </a:cubicBezTo>
                <a:cubicBezTo>
                  <a:pt x="955901" y="2173442"/>
                  <a:pt x="939525" y="2189819"/>
                  <a:pt x="919325" y="2189819"/>
                </a:cubicBezTo>
                <a:cubicBezTo>
                  <a:pt x="899125" y="2189819"/>
                  <a:pt x="882749" y="2173442"/>
                  <a:pt x="882749" y="2153238"/>
                </a:cubicBezTo>
                <a:cubicBezTo>
                  <a:pt x="882749" y="2133034"/>
                  <a:pt x="899125" y="2116659"/>
                  <a:pt x="919325" y="2116659"/>
                </a:cubicBezTo>
                <a:close/>
                <a:moveTo>
                  <a:pt x="698639" y="2116659"/>
                </a:moveTo>
                <a:cubicBezTo>
                  <a:pt x="718839" y="2116659"/>
                  <a:pt x="735215" y="2133034"/>
                  <a:pt x="735215" y="2153238"/>
                </a:cubicBezTo>
                <a:cubicBezTo>
                  <a:pt x="735215" y="2173441"/>
                  <a:pt x="718839" y="2189818"/>
                  <a:pt x="698639" y="2189818"/>
                </a:cubicBezTo>
                <a:cubicBezTo>
                  <a:pt x="678439" y="2189818"/>
                  <a:pt x="662063" y="2173441"/>
                  <a:pt x="662063" y="2153238"/>
                </a:cubicBezTo>
                <a:cubicBezTo>
                  <a:pt x="662063" y="2133034"/>
                  <a:pt x="678439" y="2116659"/>
                  <a:pt x="698639" y="2116659"/>
                </a:cubicBezTo>
                <a:close/>
                <a:moveTo>
                  <a:pt x="477953" y="2116659"/>
                </a:moveTo>
                <a:cubicBezTo>
                  <a:pt x="498153" y="2116659"/>
                  <a:pt x="514529" y="2133034"/>
                  <a:pt x="514529" y="2153238"/>
                </a:cubicBezTo>
                <a:cubicBezTo>
                  <a:pt x="514529" y="2173439"/>
                  <a:pt x="498153" y="2189816"/>
                  <a:pt x="477953" y="2189816"/>
                </a:cubicBezTo>
                <a:cubicBezTo>
                  <a:pt x="457753" y="2189816"/>
                  <a:pt x="441377" y="2173439"/>
                  <a:pt x="441377" y="2153238"/>
                </a:cubicBezTo>
                <a:cubicBezTo>
                  <a:pt x="441377" y="2133034"/>
                  <a:pt x="457753" y="2116659"/>
                  <a:pt x="477953" y="2116659"/>
                </a:cubicBezTo>
                <a:close/>
                <a:moveTo>
                  <a:pt x="257266" y="2116659"/>
                </a:moveTo>
                <a:cubicBezTo>
                  <a:pt x="277466" y="2116659"/>
                  <a:pt x="293842" y="2133034"/>
                  <a:pt x="293842" y="2153236"/>
                </a:cubicBezTo>
                <a:cubicBezTo>
                  <a:pt x="293842" y="2173438"/>
                  <a:pt x="277466" y="2189814"/>
                  <a:pt x="257266" y="2189814"/>
                </a:cubicBezTo>
                <a:cubicBezTo>
                  <a:pt x="237066" y="2189814"/>
                  <a:pt x="220691" y="2173438"/>
                  <a:pt x="220691" y="2153236"/>
                </a:cubicBezTo>
                <a:cubicBezTo>
                  <a:pt x="220691" y="2133034"/>
                  <a:pt x="237066" y="2116659"/>
                  <a:pt x="257266" y="2116659"/>
                </a:cubicBezTo>
                <a:close/>
                <a:moveTo>
                  <a:pt x="36580" y="2116659"/>
                </a:moveTo>
                <a:cubicBezTo>
                  <a:pt x="56780" y="2116659"/>
                  <a:pt x="73156" y="2133034"/>
                  <a:pt x="73156" y="2153236"/>
                </a:cubicBezTo>
                <a:cubicBezTo>
                  <a:pt x="73156" y="2173436"/>
                  <a:pt x="56780" y="2189813"/>
                  <a:pt x="36580" y="2189813"/>
                </a:cubicBezTo>
                <a:cubicBezTo>
                  <a:pt x="16380" y="2189813"/>
                  <a:pt x="4" y="2173436"/>
                  <a:pt x="4" y="2153236"/>
                </a:cubicBezTo>
                <a:cubicBezTo>
                  <a:pt x="4" y="2133034"/>
                  <a:pt x="16380" y="2116659"/>
                  <a:pt x="36580" y="2116659"/>
                </a:cubicBezTo>
                <a:close/>
                <a:moveTo>
                  <a:pt x="11953343" y="2116657"/>
                </a:moveTo>
                <a:cubicBezTo>
                  <a:pt x="11973543" y="2116657"/>
                  <a:pt x="11989919" y="2133033"/>
                  <a:pt x="11989919" y="2153233"/>
                </a:cubicBezTo>
                <a:cubicBezTo>
                  <a:pt x="11989919" y="2173434"/>
                  <a:pt x="11973543" y="2189810"/>
                  <a:pt x="11953343" y="2189810"/>
                </a:cubicBezTo>
                <a:cubicBezTo>
                  <a:pt x="11933143" y="2189810"/>
                  <a:pt x="11916767" y="2173434"/>
                  <a:pt x="11916767" y="2153233"/>
                </a:cubicBezTo>
                <a:cubicBezTo>
                  <a:pt x="11916767" y="2133033"/>
                  <a:pt x="11933143" y="2116657"/>
                  <a:pt x="11953343" y="2116657"/>
                </a:cubicBezTo>
                <a:close/>
                <a:moveTo>
                  <a:pt x="11511977" y="1905159"/>
                </a:moveTo>
                <a:cubicBezTo>
                  <a:pt x="11532177" y="1905159"/>
                  <a:pt x="11548553" y="1921537"/>
                  <a:pt x="11548553" y="1941742"/>
                </a:cubicBezTo>
                <a:cubicBezTo>
                  <a:pt x="11548553" y="1961943"/>
                  <a:pt x="11532177" y="1978317"/>
                  <a:pt x="11511977" y="1978317"/>
                </a:cubicBezTo>
                <a:cubicBezTo>
                  <a:pt x="11491777" y="1978317"/>
                  <a:pt x="11475401" y="1961943"/>
                  <a:pt x="11475401" y="1941742"/>
                </a:cubicBezTo>
                <a:cubicBezTo>
                  <a:pt x="11475401" y="1921537"/>
                  <a:pt x="11491777" y="1905159"/>
                  <a:pt x="11511977" y="1905159"/>
                </a:cubicBezTo>
                <a:close/>
                <a:moveTo>
                  <a:pt x="11291296" y="1905156"/>
                </a:moveTo>
                <a:cubicBezTo>
                  <a:pt x="11311496" y="1905156"/>
                  <a:pt x="11327872" y="1921534"/>
                  <a:pt x="11327872" y="1941739"/>
                </a:cubicBezTo>
                <a:cubicBezTo>
                  <a:pt x="11327872" y="1961940"/>
                  <a:pt x="11311496" y="1978314"/>
                  <a:pt x="11291296" y="1978314"/>
                </a:cubicBezTo>
                <a:cubicBezTo>
                  <a:pt x="11271096" y="1978314"/>
                  <a:pt x="11254720" y="1961940"/>
                  <a:pt x="11254720" y="1941739"/>
                </a:cubicBezTo>
                <a:cubicBezTo>
                  <a:pt x="11254720" y="1921534"/>
                  <a:pt x="11271096" y="1905156"/>
                  <a:pt x="11291296" y="1905156"/>
                </a:cubicBezTo>
                <a:close/>
                <a:moveTo>
                  <a:pt x="11070615" y="1905153"/>
                </a:moveTo>
                <a:cubicBezTo>
                  <a:pt x="11090815" y="1905153"/>
                  <a:pt x="11107191" y="1921531"/>
                  <a:pt x="11107191" y="1941736"/>
                </a:cubicBezTo>
                <a:cubicBezTo>
                  <a:pt x="11107191" y="1961937"/>
                  <a:pt x="11090815" y="1978311"/>
                  <a:pt x="11070615" y="1978311"/>
                </a:cubicBezTo>
                <a:cubicBezTo>
                  <a:pt x="11050415" y="1978311"/>
                  <a:pt x="11034039" y="1961937"/>
                  <a:pt x="11034039" y="1941736"/>
                </a:cubicBezTo>
                <a:cubicBezTo>
                  <a:pt x="11034039" y="1921531"/>
                  <a:pt x="11050415" y="1905153"/>
                  <a:pt x="11070615" y="1905153"/>
                </a:cubicBezTo>
                <a:close/>
                <a:moveTo>
                  <a:pt x="10849934" y="1905150"/>
                </a:moveTo>
                <a:cubicBezTo>
                  <a:pt x="10870134" y="1905150"/>
                  <a:pt x="10886510" y="1921528"/>
                  <a:pt x="10886510" y="1941733"/>
                </a:cubicBezTo>
                <a:cubicBezTo>
                  <a:pt x="10886510" y="1961933"/>
                  <a:pt x="10870134" y="1978307"/>
                  <a:pt x="10849934" y="1978307"/>
                </a:cubicBezTo>
                <a:cubicBezTo>
                  <a:pt x="10829734" y="1978307"/>
                  <a:pt x="10813358" y="1961933"/>
                  <a:pt x="10813358" y="1941733"/>
                </a:cubicBezTo>
                <a:cubicBezTo>
                  <a:pt x="10813358" y="1921528"/>
                  <a:pt x="10829734" y="1905150"/>
                  <a:pt x="10849934" y="1905150"/>
                </a:cubicBezTo>
                <a:close/>
                <a:moveTo>
                  <a:pt x="10629253" y="1905147"/>
                </a:moveTo>
                <a:cubicBezTo>
                  <a:pt x="10649453" y="1905147"/>
                  <a:pt x="10665829" y="1921525"/>
                  <a:pt x="10665829" y="1941730"/>
                </a:cubicBezTo>
                <a:cubicBezTo>
                  <a:pt x="10665829" y="1961929"/>
                  <a:pt x="10649453" y="1978304"/>
                  <a:pt x="10629253" y="1978304"/>
                </a:cubicBezTo>
                <a:cubicBezTo>
                  <a:pt x="10609053" y="1978304"/>
                  <a:pt x="10592677" y="1961929"/>
                  <a:pt x="10592677" y="1941730"/>
                </a:cubicBezTo>
                <a:cubicBezTo>
                  <a:pt x="10592677" y="1921525"/>
                  <a:pt x="10609053" y="1905147"/>
                  <a:pt x="10629253" y="1905147"/>
                </a:cubicBezTo>
                <a:close/>
                <a:moveTo>
                  <a:pt x="10408572" y="1905144"/>
                </a:moveTo>
                <a:cubicBezTo>
                  <a:pt x="10428772" y="1905144"/>
                  <a:pt x="10445148" y="1921522"/>
                  <a:pt x="10445148" y="1941726"/>
                </a:cubicBezTo>
                <a:cubicBezTo>
                  <a:pt x="10445148" y="1961927"/>
                  <a:pt x="10428772" y="1978301"/>
                  <a:pt x="10408572" y="1978301"/>
                </a:cubicBezTo>
                <a:cubicBezTo>
                  <a:pt x="10388372" y="1978301"/>
                  <a:pt x="10371996" y="1961927"/>
                  <a:pt x="10371996" y="1941726"/>
                </a:cubicBezTo>
                <a:cubicBezTo>
                  <a:pt x="10371996" y="1921522"/>
                  <a:pt x="10388372" y="1905144"/>
                  <a:pt x="10408572" y="1905144"/>
                </a:cubicBezTo>
                <a:close/>
                <a:moveTo>
                  <a:pt x="10187891" y="1905141"/>
                </a:moveTo>
                <a:cubicBezTo>
                  <a:pt x="10208091" y="1905141"/>
                  <a:pt x="10224467" y="1921519"/>
                  <a:pt x="10224467" y="1941723"/>
                </a:cubicBezTo>
                <a:cubicBezTo>
                  <a:pt x="10224467" y="1961923"/>
                  <a:pt x="10208091" y="1978298"/>
                  <a:pt x="10187891" y="1978298"/>
                </a:cubicBezTo>
                <a:cubicBezTo>
                  <a:pt x="10167691" y="1978298"/>
                  <a:pt x="10151315" y="1961923"/>
                  <a:pt x="10151315" y="1941723"/>
                </a:cubicBezTo>
                <a:cubicBezTo>
                  <a:pt x="10151315" y="1921519"/>
                  <a:pt x="10167691" y="1905141"/>
                  <a:pt x="10187891" y="1905141"/>
                </a:cubicBezTo>
                <a:close/>
                <a:moveTo>
                  <a:pt x="9967210" y="1905138"/>
                </a:moveTo>
                <a:cubicBezTo>
                  <a:pt x="9987410" y="1905138"/>
                  <a:pt x="10003786" y="1921516"/>
                  <a:pt x="10003786" y="1941720"/>
                </a:cubicBezTo>
                <a:cubicBezTo>
                  <a:pt x="10003786" y="1961920"/>
                  <a:pt x="9987410" y="1978295"/>
                  <a:pt x="9967210" y="1978295"/>
                </a:cubicBezTo>
                <a:cubicBezTo>
                  <a:pt x="9947010" y="1978295"/>
                  <a:pt x="9930634" y="1961920"/>
                  <a:pt x="9930634" y="1941720"/>
                </a:cubicBezTo>
                <a:cubicBezTo>
                  <a:pt x="9930634" y="1921516"/>
                  <a:pt x="9947010" y="1905138"/>
                  <a:pt x="9967210" y="1905138"/>
                </a:cubicBezTo>
                <a:close/>
                <a:moveTo>
                  <a:pt x="9746529" y="1905135"/>
                </a:moveTo>
                <a:cubicBezTo>
                  <a:pt x="9766729" y="1905135"/>
                  <a:pt x="9783105" y="1921513"/>
                  <a:pt x="9783105" y="1941717"/>
                </a:cubicBezTo>
                <a:cubicBezTo>
                  <a:pt x="9783105" y="1961917"/>
                  <a:pt x="9766729" y="1978292"/>
                  <a:pt x="9746529" y="1978292"/>
                </a:cubicBezTo>
                <a:cubicBezTo>
                  <a:pt x="9726329" y="1978292"/>
                  <a:pt x="9709953" y="1961917"/>
                  <a:pt x="9709953" y="1941717"/>
                </a:cubicBezTo>
                <a:cubicBezTo>
                  <a:pt x="9709953" y="1921513"/>
                  <a:pt x="9726329" y="1905135"/>
                  <a:pt x="9746529" y="1905135"/>
                </a:cubicBezTo>
                <a:close/>
                <a:moveTo>
                  <a:pt x="9525848" y="1905131"/>
                </a:moveTo>
                <a:cubicBezTo>
                  <a:pt x="9546048" y="1905131"/>
                  <a:pt x="9562424" y="1921510"/>
                  <a:pt x="9562424" y="1941714"/>
                </a:cubicBezTo>
                <a:cubicBezTo>
                  <a:pt x="9562424" y="1961914"/>
                  <a:pt x="9546048" y="1978289"/>
                  <a:pt x="9525848" y="1978289"/>
                </a:cubicBezTo>
                <a:cubicBezTo>
                  <a:pt x="9505648" y="1978289"/>
                  <a:pt x="9489272" y="1961914"/>
                  <a:pt x="9489272" y="1941714"/>
                </a:cubicBezTo>
                <a:cubicBezTo>
                  <a:pt x="9489272" y="1921510"/>
                  <a:pt x="9505648" y="1905131"/>
                  <a:pt x="9525848" y="1905131"/>
                </a:cubicBezTo>
                <a:close/>
                <a:moveTo>
                  <a:pt x="9305167" y="1905128"/>
                </a:moveTo>
                <a:cubicBezTo>
                  <a:pt x="9325367" y="1905128"/>
                  <a:pt x="9341743" y="1921506"/>
                  <a:pt x="9341743" y="1941710"/>
                </a:cubicBezTo>
                <a:cubicBezTo>
                  <a:pt x="9341743" y="1961911"/>
                  <a:pt x="9325367" y="1978286"/>
                  <a:pt x="9305167" y="1978286"/>
                </a:cubicBezTo>
                <a:cubicBezTo>
                  <a:pt x="9284967" y="1978286"/>
                  <a:pt x="9268591" y="1961911"/>
                  <a:pt x="9268591" y="1941710"/>
                </a:cubicBezTo>
                <a:cubicBezTo>
                  <a:pt x="9268591" y="1921506"/>
                  <a:pt x="9284967" y="1905128"/>
                  <a:pt x="9305167" y="1905128"/>
                </a:cubicBezTo>
                <a:close/>
                <a:moveTo>
                  <a:pt x="9084486" y="1905125"/>
                </a:moveTo>
                <a:cubicBezTo>
                  <a:pt x="9104686" y="1905125"/>
                  <a:pt x="9121062" y="1921503"/>
                  <a:pt x="9121062" y="1941707"/>
                </a:cubicBezTo>
                <a:cubicBezTo>
                  <a:pt x="9121062" y="1961908"/>
                  <a:pt x="9104686" y="1978283"/>
                  <a:pt x="9084486" y="1978283"/>
                </a:cubicBezTo>
                <a:cubicBezTo>
                  <a:pt x="9064286" y="1978283"/>
                  <a:pt x="9047910" y="1961908"/>
                  <a:pt x="9047910" y="1941707"/>
                </a:cubicBezTo>
                <a:cubicBezTo>
                  <a:pt x="9047910" y="1921503"/>
                  <a:pt x="9064286" y="1905125"/>
                  <a:pt x="9084486" y="1905125"/>
                </a:cubicBezTo>
                <a:close/>
                <a:moveTo>
                  <a:pt x="8863805" y="1905122"/>
                </a:moveTo>
                <a:cubicBezTo>
                  <a:pt x="8884005" y="1905122"/>
                  <a:pt x="8900381" y="1921500"/>
                  <a:pt x="8900381" y="1941704"/>
                </a:cubicBezTo>
                <a:cubicBezTo>
                  <a:pt x="8900381" y="1961904"/>
                  <a:pt x="8884005" y="1978279"/>
                  <a:pt x="8863805" y="1978279"/>
                </a:cubicBezTo>
                <a:cubicBezTo>
                  <a:pt x="8843605" y="1978279"/>
                  <a:pt x="8827229" y="1961904"/>
                  <a:pt x="8827229" y="1941704"/>
                </a:cubicBezTo>
                <a:cubicBezTo>
                  <a:pt x="8827229" y="1921500"/>
                  <a:pt x="8843605" y="1905122"/>
                  <a:pt x="8863805" y="1905122"/>
                </a:cubicBezTo>
                <a:close/>
                <a:moveTo>
                  <a:pt x="8643124" y="1905119"/>
                </a:moveTo>
                <a:cubicBezTo>
                  <a:pt x="8663324" y="1905119"/>
                  <a:pt x="8679700" y="1921497"/>
                  <a:pt x="8679700" y="1941701"/>
                </a:cubicBezTo>
                <a:cubicBezTo>
                  <a:pt x="8679700" y="1961901"/>
                  <a:pt x="8663324" y="1978276"/>
                  <a:pt x="8643124" y="1978276"/>
                </a:cubicBezTo>
                <a:cubicBezTo>
                  <a:pt x="8622924" y="1978276"/>
                  <a:pt x="8606548" y="1961901"/>
                  <a:pt x="8606548" y="1941701"/>
                </a:cubicBezTo>
                <a:cubicBezTo>
                  <a:pt x="8606548" y="1921497"/>
                  <a:pt x="8622924" y="1905119"/>
                  <a:pt x="8643124" y="1905119"/>
                </a:cubicBezTo>
                <a:close/>
                <a:moveTo>
                  <a:pt x="8422443" y="1905116"/>
                </a:moveTo>
                <a:cubicBezTo>
                  <a:pt x="8442643" y="1905116"/>
                  <a:pt x="8459019" y="1921494"/>
                  <a:pt x="8459019" y="1941698"/>
                </a:cubicBezTo>
                <a:cubicBezTo>
                  <a:pt x="8459019" y="1961898"/>
                  <a:pt x="8442643" y="1978273"/>
                  <a:pt x="8422443" y="1978273"/>
                </a:cubicBezTo>
                <a:cubicBezTo>
                  <a:pt x="8402243" y="1978273"/>
                  <a:pt x="8385867" y="1961898"/>
                  <a:pt x="8385867" y="1941698"/>
                </a:cubicBezTo>
                <a:cubicBezTo>
                  <a:pt x="8385867" y="1921494"/>
                  <a:pt x="8402243" y="1905116"/>
                  <a:pt x="8422443" y="1905116"/>
                </a:cubicBezTo>
                <a:close/>
                <a:moveTo>
                  <a:pt x="8201762" y="1905113"/>
                </a:moveTo>
                <a:cubicBezTo>
                  <a:pt x="8221962" y="1905113"/>
                  <a:pt x="8238338" y="1921491"/>
                  <a:pt x="8238338" y="1941694"/>
                </a:cubicBezTo>
                <a:cubicBezTo>
                  <a:pt x="8238338" y="1961895"/>
                  <a:pt x="8221962" y="1978270"/>
                  <a:pt x="8201762" y="1978270"/>
                </a:cubicBezTo>
                <a:cubicBezTo>
                  <a:pt x="8181562" y="1978270"/>
                  <a:pt x="8165186" y="1961895"/>
                  <a:pt x="8165186" y="1941694"/>
                </a:cubicBezTo>
                <a:cubicBezTo>
                  <a:pt x="8165186" y="1921491"/>
                  <a:pt x="8181562" y="1905113"/>
                  <a:pt x="8201762" y="1905113"/>
                </a:cubicBezTo>
                <a:close/>
                <a:moveTo>
                  <a:pt x="7981081" y="1905110"/>
                </a:moveTo>
                <a:cubicBezTo>
                  <a:pt x="8001281" y="1905110"/>
                  <a:pt x="8017657" y="1921488"/>
                  <a:pt x="8017657" y="1941691"/>
                </a:cubicBezTo>
                <a:cubicBezTo>
                  <a:pt x="8017657" y="1961892"/>
                  <a:pt x="8001281" y="1978266"/>
                  <a:pt x="7981081" y="1978266"/>
                </a:cubicBezTo>
                <a:cubicBezTo>
                  <a:pt x="7960881" y="1978266"/>
                  <a:pt x="7944505" y="1961892"/>
                  <a:pt x="7944505" y="1941691"/>
                </a:cubicBezTo>
                <a:cubicBezTo>
                  <a:pt x="7944505" y="1921488"/>
                  <a:pt x="7960881" y="1905110"/>
                  <a:pt x="7981081" y="1905110"/>
                </a:cubicBezTo>
                <a:close/>
                <a:moveTo>
                  <a:pt x="7760400" y="1905107"/>
                </a:moveTo>
                <a:cubicBezTo>
                  <a:pt x="7780600" y="1905107"/>
                  <a:pt x="7796976" y="1921484"/>
                  <a:pt x="7796976" y="1941688"/>
                </a:cubicBezTo>
                <a:cubicBezTo>
                  <a:pt x="7796976" y="1961889"/>
                  <a:pt x="7780600" y="1978264"/>
                  <a:pt x="7760400" y="1978264"/>
                </a:cubicBezTo>
                <a:cubicBezTo>
                  <a:pt x="7740200" y="1978264"/>
                  <a:pt x="7723824" y="1961889"/>
                  <a:pt x="7723824" y="1941688"/>
                </a:cubicBezTo>
                <a:cubicBezTo>
                  <a:pt x="7723824" y="1921484"/>
                  <a:pt x="7740200" y="1905107"/>
                  <a:pt x="7760400" y="1905107"/>
                </a:cubicBezTo>
                <a:close/>
                <a:moveTo>
                  <a:pt x="7539719" y="1905104"/>
                </a:moveTo>
                <a:cubicBezTo>
                  <a:pt x="7559919" y="1905104"/>
                  <a:pt x="7576295" y="1921481"/>
                  <a:pt x="7576295" y="1941684"/>
                </a:cubicBezTo>
                <a:cubicBezTo>
                  <a:pt x="7576295" y="1961886"/>
                  <a:pt x="7559919" y="1978260"/>
                  <a:pt x="7539719" y="1978260"/>
                </a:cubicBezTo>
                <a:cubicBezTo>
                  <a:pt x="7519519" y="1978260"/>
                  <a:pt x="7503143" y="1961886"/>
                  <a:pt x="7503143" y="1941684"/>
                </a:cubicBezTo>
                <a:cubicBezTo>
                  <a:pt x="7503143" y="1921481"/>
                  <a:pt x="7519519" y="1905104"/>
                  <a:pt x="7539719" y="1905104"/>
                </a:cubicBezTo>
                <a:close/>
                <a:moveTo>
                  <a:pt x="7319038" y="1905101"/>
                </a:moveTo>
                <a:cubicBezTo>
                  <a:pt x="7339238" y="1905101"/>
                  <a:pt x="7355614" y="1921478"/>
                  <a:pt x="7355614" y="1941681"/>
                </a:cubicBezTo>
                <a:cubicBezTo>
                  <a:pt x="7355614" y="1961882"/>
                  <a:pt x="7339238" y="1978257"/>
                  <a:pt x="7319038" y="1978257"/>
                </a:cubicBezTo>
                <a:cubicBezTo>
                  <a:pt x="7298838" y="1978257"/>
                  <a:pt x="7282462" y="1961882"/>
                  <a:pt x="7282462" y="1941681"/>
                </a:cubicBezTo>
                <a:cubicBezTo>
                  <a:pt x="7282462" y="1921478"/>
                  <a:pt x="7298838" y="1905101"/>
                  <a:pt x="7319038" y="1905101"/>
                </a:cubicBezTo>
                <a:close/>
                <a:moveTo>
                  <a:pt x="7098357" y="1905098"/>
                </a:moveTo>
                <a:cubicBezTo>
                  <a:pt x="7118557" y="1905098"/>
                  <a:pt x="7134933" y="1921475"/>
                  <a:pt x="7134933" y="1941678"/>
                </a:cubicBezTo>
                <a:cubicBezTo>
                  <a:pt x="7134933" y="1961879"/>
                  <a:pt x="7118557" y="1978254"/>
                  <a:pt x="7098357" y="1978254"/>
                </a:cubicBezTo>
                <a:cubicBezTo>
                  <a:pt x="7078157" y="1978254"/>
                  <a:pt x="7061781" y="1961879"/>
                  <a:pt x="7061781" y="1941678"/>
                </a:cubicBezTo>
                <a:cubicBezTo>
                  <a:pt x="7061781" y="1921475"/>
                  <a:pt x="7078157" y="1905098"/>
                  <a:pt x="7098357" y="1905098"/>
                </a:cubicBezTo>
                <a:close/>
                <a:moveTo>
                  <a:pt x="6877676" y="1905095"/>
                </a:moveTo>
                <a:cubicBezTo>
                  <a:pt x="6897876" y="1905095"/>
                  <a:pt x="6914252" y="1921472"/>
                  <a:pt x="6914252" y="1941675"/>
                </a:cubicBezTo>
                <a:cubicBezTo>
                  <a:pt x="6914252" y="1961876"/>
                  <a:pt x="6897876" y="1978251"/>
                  <a:pt x="6877676" y="1978251"/>
                </a:cubicBezTo>
                <a:cubicBezTo>
                  <a:pt x="6857476" y="1978251"/>
                  <a:pt x="6841100" y="1961876"/>
                  <a:pt x="6841100" y="1941675"/>
                </a:cubicBezTo>
                <a:cubicBezTo>
                  <a:pt x="6841100" y="1921472"/>
                  <a:pt x="6857476" y="1905095"/>
                  <a:pt x="6877676" y="1905095"/>
                </a:cubicBezTo>
                <a:close/>
                <a:moveTo>
                  <a:pt x="6656995" y="1905091"/>
                </a:moveTo>
                <a:cubicBezTo>
                  <a:pt x="6677195" y="1905091"/>
                  <a:pt x="6693571" y="1921469"/>
                  <a:pt x="6693571" y="1941672"/>
                </a:cubicBezTo>
                <a:cubicBezTo>
                  <a:pt x="6693571" y="1961872"/>
                  <a:pt x="6677195" y="1978248"/>
                  <a:pt x="6656995" y="1978248"/>
                </a:cubicBezTo>
                <a:cubicBezTo>
                  <a:pt x="6636795" y="1978248"/>
                  <a:pt x="6620419" y="1961872"/>
                  <a:pt x="6620419" y="1941672"/>
                </a:cubicBezTo>
                <a:cubicBezTo>
                  <a:pt x="6620419" y="1921469"/>
                  <a:pt x="6636795" y="1905091"/>
                  <a:pt x="6656995" y="1905091"/>
                </a:cubicBezTo>
                <a:close/>
                <a:moveTo>
                  <a:pt x="6436314" y="1905088"/>
                </a:moveTo>
                <a:cubicBezTo>
                  <a:pt x="6456514" y="1905088"/>
                  <a:pt x="6472890" y="1921466"/>
                  <a:pt x="6472890" y="1941669"/>
                </a:cubicBezTo>
                <a:cubicBezTo>
                  <a:pt x="6472890" y="1961869"/>
                  <a:pt x="6456514" y="1978245"/>
                  <a:pt x="6436314" y="1978245"/>
                </a:cubicBezTo>
                <a:cubicBezTo>
                  <a:pt x="6416114" y="1978245"/>
                  <a:pt x="6399738" y="1961869"/>
                  <a:pt x="6399738" y="1941669"/>
                </a:cubicBezTo>
                <a:cubicBezTo>
                  <a:pt x="6399738" y="1921466"/>
                  <a:pt x="6416114" y="1905088"/>
                  <a:pt x="6436314" y="1905088"/>
                </a:cubicBezTo>
                <a:close/>
                <a:moveTo>
                  <a:pt x="6215633" y="1905085"/>
                </a:moveTo>
                <a:cubicBezTo>
                  <a:pt x="6235833" y="1905085"/>
                  <a:pt x="6252209" y="1921462"/>
                  <a:pt x="6252209" y="1941665"/>
                </a:cubicBezTo>
                <a:cubicBezTo>
                  <a:pt x="6252209" y="1961866"/>
                  <a:pt x="6235833" y="1978242"/>
                  <a:pt x="6215633" y="1978242"/>
                </a:cubicBezTo>
                <a:cubicBezTo>
                  <a:pt x="6195433" y="1978242"/>
                  <a:pt x="6179057" y="1961866"/>
                  <a:pt x="6179057" y="1941665"/>
                </a:cubicBezTo>
                <a:cubicBezTo>
                  <a:pt x="6179057" y="1921462"/>
                  <a:pt x="6195433" y="1905085"/>
                  <a:pt x="6215633" y="1905085"/>
                </a:cubicBezTo>
                <a:close/>
                <a:moveTo>
                  <a:pt x="5994952" y="1905082"/>
                </a:moveTo>
                <a:cubicBezTo>
                  <a:pt x="6015152" y="1905082"/>
                  <a:pt x="6031528" y="1921459"/>
                  <a:pt x="6031528" y="1941662"/>
                </a:cubicBezTo>
                <a:cubicBezTo>
                  <a:pt x="6031528" y="1961862"/>
                  <a:pt x="6015152" y="1978238"/>
                  <a:pt x="5994952" y="1978238"/>
                </a:cubicBezTo>
                <a:cubicBezTo>
                  <a:pt x="5974752" y="1978238"/>
                  <a:pt x="5958376" y="1961862"/>
                  <a:pt x="5958376" y="1941662"/>
                </a:cubicBezTo>
                <a:cubicBezTo>
                  <a:pt x="5958376" y="1921459"/>
                  <a:pt x="5974752" y="1905082"/>
                  <a:pt x="5994952" y="1905082"/>
                </a:cubicBezTo>
                <a:close/>
                <a:moveTo>
                  <a:pt x="5774272" y="1905079"/>
                </a:moveTo>
                <a:cubicBezTo>
                  <a:pt x="5794472" y="1905079"/>
                  <a:pt x="5810848" y="1921456"/>
                  <a:pt x="5810848" y="1941659"/>
                </a:cubicBezTo>
                <a:cubicBezTo>
                  <a:pt x="5810848" y="1961859"/>
                  <a:pt x="5794472" y="1978235"/>
                  <a:pt x="5774272" y="1978235"/>
                </a:cubicBezTo>
                <a:cubicBezTo>
                  <a:pt x="5754073" y="1978235"/>
                  <a:pt x="5737697" y="1961859"/>
                  <a:pt x="5737697" y="1941659"/>
                </a:cubicBezTo>
                <a:cubicBezTo>
                  <a:pt x="5737697" y="1921456"/>
                  <a:pt x="5754073" y="1905079"/>
                  <a:pt x="5774272" y="1905079"/>
                </a:cubicBezTo>
                <a:close/>
                <a:moveTo>
                  <a:pt x="5553593" y="1905076"/>
                </a:moveTo>
                <a:cubicBezTo>
                  <a:pt x="5573793" y="1905076"/>
                  <a:pt x="5590169" y="1921453"/>
                  <a:pt x="5590169" y="1941656"/>
                </a:cubicBezTo>
                <a:cubicBezTo>
                  <a:pt x="5590169" y="1961856"/>
                  <a:pt x="5573793" y="1978231"/>
                  <a:pt x="5553593" y="1978231"/>
                </a:cubicBezTo>
                <a:cubicBezTo>
                  <a:pt x="5533393" y="1978231"/>
                  <a:pt x="5517018" y="1961856"/>
                  <a:pt x="5517018" y="1941656"/>
                </a:cubicBezTo>
                <a:cubicBezTo>
                  <a:pt x="5517018" y="1921453"/>
                  <a:pt x="5533393" y="1905076"/>
                  <a:pt x="5553593" y="1905076"/>
                </a:cubicBezTo>
                <a:close/>
                <a:moveTo>
                  <a:pt x="5332913" y="1905073"/>
                </a:moveTo>
                <a:cubicBezTo>
                  <a:pt x="5353113" y="1905073"/>
                  <a:pt x="5369490" y="1921450"/>
                  <a:pt x="5369490" y="1941653"/>
                </a:cubicBezTo>
                <a:cubicBezTo>
                  <a:pt x="5369490" y="1961853"/>
                  <a:pt x="5353113" y="1978228"/>
                  <a:pt x="5332913" y="1978228"/>
                </a:cubicBezTo>
                <a:cubicBezTo>
                  <a:pt x="5312714" y="1978228"/>
                  <a:pt x="5296337" y="1961853"/>
                  <a:pt x="5296337" y="1941653"/>
                </a:cubicBezTo>
                <a:cubicBezTo>
                  <a:pt x="5296337" y="1921450"/>
                  <a:pt x="5312714" y="1905073"/>
                  <a:pt x="5332913" y="1905073"/>
                </a:cubicBezTo>
                <a:close/>
                <a:moveTo>
                  <a:pt x="5112230" y="1905070"/>
                </a:moveTo>
                <a:cubicBezTo>
                  <a:pt x="5132433" y="1905070"/>
                  <a:pt x="5148807" y="1921447"/>
                  <a:pt x="5148807" y="1941650"/>
                </a:cubicBezTo>
                <a:cubicBezTo>
                  <a:pt x="5148807" y="1961850"/>
                  <a:pt x="5132433" y="1978225"/>
                  <a:pt x="5112230" y="1978225"/>
                </a:cubicBezTo>
                <a:cubicBezTo>
                  <a:pt x="5092030" y="1978225"/>
                  <a:pt x="5075655" y="1961850"/>
                  <a:pt x="5075655" y="1941650"/>
                </a:cubicBezTo>
                <a:cubicBezTo>
                  <a:pt x="5075655" y="1921447"/>
                  <a:pt x="5092030" y="1905070"/>
                  <a:pt x="5112230" y="1905070"/>
                </a:cubicBezTo>
                <a:close/>
                <a:moveTo>
                  <a:pt x="4891552" y="1905067"/>
                </a:moveTo>
                <a:cubicBezTo>
                  <a:pt x="4911751" y="1905067"/>
                  <a:pt x="4928127" y="1921444"/>
                  <a:pt x="4928127" y="1941647"/>
                </a:cubicBezTo>
                <a:cubicBezTo>
                  <a:pt x="4928127" y="1961846"/>
                  <a:pt x="4911751" y="1978221"/>
                  <a:pt x="4891552" y="1978221"/>
                </a:cubicBezTo>
                <a:cubicBezTo>
                  <a:pt x="4871352" y="1978221"/>
                  <a:pt x="4854975" y="1961846"/>
                  <a:pt x="4854975" y="1941647"/>
                </a:cubicBezTo>
                <a:cubicBezTo>
                  <a:pt x="4854975" y="1921444"/>
                  <a:pt x="4871352" y="1905067"/>
                  <a:pt x="4891552" y="1905067"/>
                </a:cubicBezTo>
                <a:close/>
                <a:moveTo>
                  <a:pt x="4670871" y="1905064"/>
                </a:moveTo>
                <a:cubicBezTo>
                  <a:pt x="4691070" y="1905064"/>
                  <a:pt x="4707447" y="1921441"/>
                  <a:pt x="4707447" y="1941643"/>
                </a:cubicBezTo>
                <a:cubicBezTo>
                  <a:pt x="4707447" y="1961843"/>
                  <a:pt x="4691070" y="1978218"/>
                  <a:pt x="4670871" y="1978218"/>
                </a:cubicBezTo>
                <a:cubicBezTo>
                  <a:pt x="4650672" y="1978218"/>
                  <a:pt x="4634295" y="1961843"/>
                  <a:pt x="4634295" y="1941643"/>
                </a:cubicBezTo>
                <a:cubicBezTo>
                  <a:pt x="4634295" y="1921441"/>
                  <a:pt x="4650672" y="1905064"/>
                  <a:pt x="4670871" y="1905064"/>
                </a:cubicBezTo>
                <a:close/>
                <a:moveTo>
                  <a:pt x="4450188" y="1905061"/>
                </a:moveTo>
                <a:cubicBezTo>
                  <a:pt x="4470390" y="1905061"/>
                  <a:pt x="4486764" y="1921438"/>
                  <a:pt x="4486764" y="1941640"/>
                </a:cubicBezTo>
                <a:cubicBezTo>
                  <a:pt x="4486764" y="1961840"/>
                  <a:pt x="4470390" y="1978215"/>
                  <a:pt x="4450188" y="1978215"/>
                </a:cubicBezTo>
                <a:cubicBezTo>
                  <a:pt x="4429988" y="1978215"/>
                  <a:pt x="4413613" y="1961840"/>
                  <a:pt x="4413613" y="1941640"/>
                </a:cubicBezTo>
                <a:cubicBezTo>
                  <a:pt x="4413613" y="1921438"/>
                  <a:pt x="4429988" y="1905061"/>
                  <a:pt x="4450188" y="1905061"/>
                </a:cubicBezTo>
                <a:close/>
                <a:moveTo>
                  <a:pt x="4229507" y="1905058"/>
                </a:moveTo>
                <a:cubicBezTo>
                  <a:pt x="4249708" y="1905058"/>
                  <a:pt x="4266084" y="1921435"/>
                  <a:pt x="4266084" y="1941637"/>
                </a:cubicBezTo>
                <a:cubicBezTo>
                  <a:pt x="4266084" y="1961836"/>
                  <a:pt x="4249708" y="1978212"/>
                  <a:pt x="4229507" y="1978212"/>
                </a:cubicBezTo>
                <a:cubicBezTo>
                  <a:pt x="4209307" y="1978212"/>
                  <a:pt x="4192931" y="1961836"/>
                  <a:pt x="4192931" y="1941637"/>
                </a:cubicBezTo>
                <a:cubicBezTo>
                  <a:pt x="4192931" y="1921435"/>
                  <a:pt x="4209307" y="1905058"/>
                  <a:pt x="4229507" y="1905058"/>
                </a:cubicBezTo>
                <a:close/>
                <a:moveTo>
                  <a:pt x="4008847" y="1905055"/>
                </a:moveTo>
                <a:cubicBezTo>
                  <a:pt x="4029045" y="1905055"/>
                  <a:pt x="4045426" y="1921432"/>
                  <a:pt x="4045426" y="1941634"/>
                </a:cubicBezTo>
                <a:cubicBezTo>
                  <a:pt x="4045426" y="1961833"/>
                  <a:pt x="4029045" y="1978209"/>
                  <a:pt x="4008847" y="1978209"/>
                </a:cubicBezTo>
                <a:cubicBezTo>
                  <a:pt x="3988642" y="1978209"/>
                  <a:pt x="3972267" y="1961833"/>
                  <a:pt x="3972267" y="1941634"/>
                </a:cubicBezTo>
                <a:cubicBezTo>
                  <a:pt x="3972267" y="1921432"/>
                  <a:pt x="3988642" y="1905055"/>
                  <a:pt x="4008847" y="1905055"/>
                </a:cubicBezTo>
                <a:close/>
                <a:moveTo>
                  <a:pt x="3788165" y="1905052"/>
                </a:moveTo>
                <a:cubicBezTo>
                  <a:pt x="3808367" y="1905052"/>
                  <a:pt x="3824738" y="1921428"/>
                  <a:pt x="3824738" y="1941631"/>
                </a:cubicBezTo>
                <a:cubicBezTo>
                  <a:pt x="3824738" y="1961830"/>
                  <a:pt x="3808367" y="1978206"/>
                  <a:pt x="3788165" y="1978206"/>
                </a:cubicBezTo>
                <a:cubicBezTo>
                  <a:pt x="3767965" y="1978206"/>
                  <a:pt x="3751588" y="1961830"/>
                  <a:pt x="3751588" y="1941631"/>
                </a:cubicBezTo>
                <a:cubicBezTo>
                  <a:pt x="3751588" y="1921428"/>
                  <a:pt x="3767965" y="1905052"/>
                  <a:pt x="3788165" y="1905052"/>
                </a:cubicBezTo>
                <a:close/>
                <a:moveTo>
                  <a:pt x="3567479" y="1905048"/>
                </a:moveTo>
                <a:cubicBezTo>
                  <a:pt x="3587675" y="1905048"/>
                  <a:pt x="3604051" y="1921425"/>
                  <a:pt x="3604051" y="1941627"/>
                </a:cubicBezTo>
                <a:cubicBezTo>
                  <a:pt x="3604051" y="1961827"/>
                  <a:pt x="3587675" y="1978203"/>
                  <a:pt x="3567479" y="1978203"/>
                </a:cubicBezTo>
                <a:cubicBezTo>
                  <a:pt x="3547276" y="1978203"/>
                  <a:pt x="3530908" y="1961827"/>
                  <a:pt x="3530908" y="1941627"/>
                </a:cubicBezTo>
                <a:cubicBezTo>
                  <a:pt x="3530908" y="1921425"/>
                  <a:pt x="3547276" y="1905048"/>
                  <a:pt x="3567479" y="1905048"/>
                </a:cubicBezTo>
                <a:close/>
                <a:moveTo>
                  <a:pt x="3346801" y="1905045"/>
                </a:moveTo>
                <a:cubicBezTo>
                  <a:pt x="3367001" y="1905045"/>
                  <a:pt x="3383375" y="1921422"/>
                  <a:pt x="3383375" y="1941624"/>
                </a:cubicBezTo>
                <a:cubicBezTo>
                  <a:pt x="3383375" y="1961823"/>
                  <a:pt x="3367001" y="1978200"/>
                  <a:pt x="3346801" y="1978200"/>
                </a:cubicBezTo>
                <a:cubicBezTo>
                  <a:pt x="3326603" y="1978200"/>
                  <a:pt x="3310228" y="1961823"/>
                  <a:pt x="3310228" y="1941624"/>
                </a:cubicBezTo>
                <a:cubicBezTo>
                  <a:pt x="3310228" y="1921422"/>
                  <a:pt x="3326603" y="1905045"/>
                  <a:pt x="3346801" y="1905045"/>
                </a:cubicBezTo>
                <a:close/>
                <a:moveTo>
                  <a:pt x="3126126" y="1905042"/>
                </a:moveTo>
                <a:cubicBezTo>
                  <a:pt x="3146320" y="1905042"/>
                  <a:pt x="3162696" y="1921419"/>
                  <a:pt x="3162696" y="1941621"/>
                </a:cubicBezTo>
                <a:cubicBezTo>
                  <a:pt x="3162696" y="1961820"/>
                  <a:pt x="3146320" y="1978196"/>
                  <a:pt x="3126126" y="1978196"/>
                </a:cubicBezTo>
                <a:cubicBezTo>
                  <a:pt x="3105923" y="1978196"/>
                  <a:pt x="3089541" y="1961820"/>
                  <a:pt x="3089541" y="1941621"/>
                </a:cubicBezTo>
                <a:cubicBezTo>
                  <a:pt x="3089541" y="1921419"/>
                  <a:pt x="3105923" y="1905042"/>
                  <a:pt x="3126126" y="1905042"/>
                </a:cubicBezTo>
                <a:close/>
                <a:moveTo>
                  <a:pt x="2905436" y="1905039"/>
                </a:moveTo>
                <a:cubicBezTo>
                  <a:pt x="2925637" y="1905039"/>
                  <a:pt x="2942013" y="1921416"/>
                  <a:pt x="2942013" y="1941618"/>
                </a:cubicBezTo>
                <a:cubicBezTo>
                  <a:pt x="2942013" y="1961817"/>
                  <a:pt x="2925637" y="1978193"/>
                  <a:pt x="2905436" y="1978193"/>
                </a:cubicBezTo>
                <a:cubicBezTo>
                  <a:pt x="2885243" y="1978193"/>
                  <a:pt x="2868866" y="1961817"/>
                  <a:pt x="2868866" y="1941618"/>
                </a:cubicBezTo>
                <a:cubicBezTo>
                  <a:pt x="2868866" y="1921416"/>
                  <a:pt x="2885243" y="1905039"/>
                  <a:pt x="2905436" y="1905039"/>
                </a:cubicBezTo>
                <a:close/>
                <a:moveTo>
                  <a:pt x="2684758" y="1905036"/>
                </a:moveTo>
                <a:cubicBezTo>
                  <a:pt x="2704958" y="1905036"/>
                  <a:pt x="2721329" y="1921413"/>
                  <a:pt x="2721329" y="1941615"/>
                </a:cubicBezTo>
                <a:cubicBezTo>
                  <a:pt x="2721329" y="1961814"/>
                  <a:pt x="2704958" y="1978190"/>
                  <a:pt x="2684758" y="1978190"/>
                </a:cubicBezTo>
                <a:cubicBezTo>
                  <a:pt x="2664554" y="1978190"/>
                  <a:pt x="2648177" y="1961814"/>
                  <a:pt x="2648177" y="1941615"/>
                </a:cubicBezTo>
                <a:cubicBezTo>
                  <a:pt x="2648177" y="1921413"/>
                  <a:pt x="2664554" y="1905036"/>
                  <a:pt x="2684758" y="1905036"/>
                </a:cubicBezTo>
                <a:close/>
                <a:moveTo>
                  <a:pt x="2464071" y="1905033"/>
                </a:moveTo>
                <a:cubicBezTo>
                  <a:pt x="2484272" y="1905033"/>
                  <a:pt x="2500650" y="1921410"/>
                  <a:pt x="2500650" y="1941612"/>
                </a:cubicBezTo>
                <a:cubicBezTo>
                  <a:pt x="2500650" y="1961811"/>
                  <a:pt x="2484272" y="1978187"/>
                  <a:pt x="2464071" y="1978187"/>
                </a:cubicBezTo>
                <a:cubicBezTo>
                  <a:pt x="2443875" y="1978187"/>
                  <a:pt x="2427500" y="1961811"/>
                  <a:pt x="2427500" y="1941612"/>
                </a:cubicBezTo>
                <a:cubicBezTo>
                  <a:pt x="2427500" y="1921410"/>
                  <a:pt x="2443875" y="1905033"/>
                  <a:pt x="2464071" y="1905033"/>
                </a:cubicBezTo>
                <a:close/>
                <a:moveTo>
                  <a:pt x="2243393" y="1905030"/>
                </a:moveTo>
                <a:cubicBezTo>
                  <a:pt x="2263591" y="1905030"/>
                  <a:pt x="2279972" y="1921406"/>
                  <a:pt x="2279972" y="1941608"/>
                </a:cubicBezTo>
                <a:cubicBezTo>
                  <a:pt x="2279972" y="1961808"/>
                  <a:pt x="2263591" y="1978184"/>
                  <a:pt x="2243393" y="1978184"/>
                </a:cubicBezTo>
                <a:cubicBezTo>
                  <a:pt x="2223191" y="1978184"/>
                  <a:pt x="2206817" y="1961808"/>
                  <a:pt x="2206817" y="1941608"/>
                </a:cubicBezTo>
                <a:cubicBezTo>
                  <a:pt x="2206817" y="1921406"/>
                  <a:pt x="2223191" y="1905030"/>
                  <a:pt x="2243393" y="1905030"/>
                </a:cubicBezTo>
                <a:close/>
                <a:moveTo>
                  <a:pt x="2022713" y="1905027"/>
                </a:moveTo>
                <a:cubicBezTo>
                  <a:pt x="2042913" y="1905027"/>
                  <a:pt x="2059288" y="1921403"/>
                  <a:pt x="2059288" y="1941605"/>
                </a:cubicBezTo>
                <a:cubicBezTo>
                  <a:pt x="2059288" y="1961804"/>
                  <a:pt x="2042913" y="1978180"/>
                  <a:pt x="2022713" y="1978180"/>
                </a:cubicBezTo>
                <a:cubicBezTo>
                  <a:pt x="2002514" y="1978180"/>
                  <a:pt x="1986179" y="1961804"/>
                  <a:pt x="1986179" y="1941605"/>
                </a:cubicBezTo>
                <a:cubicBezTo>
                  <a:pt x="1986179" y="1921403"/>
                  <a:pt x="2002514" y="1905027"/>
                  <a:pt x="2022713" y="1905027"/>
                </a:cubicBezTo>
                <a:close/>
                <a:moveTo>
                  <a:pt x="1802069" y="1905024"/>
                </a:moveTo>
                <a:cubicBezTo>
                  <a:pt x="1822269" y="1905024"/>
                  <a:pt x="1838644" y="1921400"/>
                  <a:pt x="1838644" y="1941602"/>
                </a:cubicBezTo>
                <a:cubicBezTo>
                  <a:pt x="1838644" y="1961801"/>
                  <a:pt x="1822269" y="1978177"/>
                  <a:pt x="1802069" y="1978177"/>
                </a:cubicBezTo>
                <a:cubicBezTo>
                  <a:pt x="1781869" y="1978177"/>
                  <a:pt x="1765493" y="1961801"/>
                  <a:pt x="1765493" y="1941602"/>
                </a:cubicBezTo>
                <a:cubicBezTo>
                  <a:pt x="1765493" y="1921400"/>
                  <a:pt x="1781869" y="1905024"/>
                  <a:pt x="1802069" y="1905024"/>
                </a:cubicBezTo>
                <a:close/>
                <a:moveTo>
                  <a:pt x="1581383" y="1905021"/>
                </a:moveTo>
                <a:cubicBezTo>
                  <a:pt x="1601583" y="1905021"/>
                  <a:pt x="1617959" y="1921397"/>
                  <a:pt x="1617959" y="1941598"/>
                </a:cubicBezTo>
                <a:cubicBezTo>
                  <a:pt x="1617959" y="1961798"/>
                  <a:pt x="1601583" y="1978174"/>
                  <a:pt x="1581383" y="1978174"/>
                </a:cubicBezTo>
                <a:cubicBezTo>
                  <a:pt x="1561183" y="1978174"/>
                  <a:pt x="1544807" y="1961798"/>
                  <a:pt x="1544807" y="1941598"/>
                </a:cubicBezTo>
                <a:cubicBezTo>
                  <a:pt x="1544807" y="1921397"/>
                  <a:pt x="1561183" y="1905021"/>
                  <a:pt x="1581383" y="1905021"/>
                </a:cubicBezTo>
                <a:close/>
                <a:moveTo>
                  <a:pt x="1360698" y="1905018"/>
                </a:moveTo>
                <a:cubicBezTo>
                  <a:pt x="1380897" y="1905018"/>
                  <a:pt x="1397273" y="1921394"/>
                  <a:pt x="1397273" y="1941595"/>
                </a:cubicBezTo>
                <a:cubicBezTo>
                  <a:pt x="1397273" y="1961795"/>
                  <a:pt x="1380897" y="1978171"/>
                  <a:pt x="1360698" y="1978171"/>
                </a:cubicBezTo>
                <a:cubicBezTo>
                  <a:pt x="1340497" y="1978171"/>
                  <a:pt x="1324121" y="1961795"/>
                  <a:pt x="1324121" y="1941595"/>
                </a:cubicBezTo>
                <a:cubicBezTo>
                  <a:pt x="1324121" y="1921394"/>
                  <a:pt x="1340497" y="1905018"/>
                  <a:pt x="1360698" y="1905018"/>
                </a:cubicBezTo>
                <a:close/>
                <a:moveTo>
                  <a:pt x="1140012" y="1905015"/>
                </a:moveTo>
                <a:cubicBezTo>
                  <a:pt x="1160211" y="1905015"/>
                  <a:pt x="1176587" y="1921391"/>
                  <a:pt x="1176587" y="1941591"/>
                </a:cubicBezTo>
                <a:cubicBezTo>
                  <a:pt x="1176587" y="1961792"/>
                  <a:pt x="1160211" y="1978168"/>
                  <a:pt x="1140012" y="1978168"/>
                </a:cubicBezTo>
                <a:cubicBezTo>
                  <a:pt x="1119811" y="1978168"/>
                  <a:pt x="1103435" y="1961792"/>
                  <a:pt x="1103435" y="1941591"/>
                </a:cubicBezTo>
                <a:cubicBezTo>
                  <a:pt x="1103435" y="1921391"/>
                  <a:pt x="1119811" y="1905015"/>
                  <a:pt x="1140012" y="1905015"/>
                </a:cubicBezTo>
                <a:close/>
                <a:moveTo>
                  <a:pt x="919325" y="1905012"/>
                </a:moveTo>
                <a:cubicBezTo>
                  <a:pt x="939525" y="1905012"/>
                  <a:pt x="955901" y="1921388"/>
                  <a:pt x="955901" y="1941588"/>
                </a:cubicBezTo>
                <a:cubicBezTo>
                  <a:pt x="955901" y="1961789"/>
                  <a:pt x="939525" y="1978165"/>
                  <a:pt x="919325" y="1978165"/>
                </a:cubicBezTo>
                <a:cubicBezTo>
                  <a:pt x="899125" y="1978165"/>
                  <a:pt x="882749" y="1961789"/>
                  <a:pt x="882749" y="1941588"/>
                </a:cubicBezTo>
                <a:cubicBezTo>
                  <a:pt x="882749" y="1921388"/>
                  <a:pt x="899125" y="1905012"/>
                  <a:pt x="919325" y="1905012"/>
                </a:cubicBezTo>
                <a:close/>
                <a:moveTo>
                  <a:pt x="698639" y="1905008"/>
                </a:moveTo>
                <a:cubicBezTo>
                  <a:pt x="718839" y="1905008"/>
                  <a:pt x="735215" y="1921384"/>
                  <a:pt x="735215" y="1941585"/>
                </a:cubicBezTo>
                <a:cubicBezTo>
                  <a:pt x="735215" y="1961786"/>
                  <a:pt x="718839" y="1978161"/>
                  <a:pt x="698639" y="1978161"/>
                </a:cubicBezTo>
                <a:cubicBezTo>
                  <a:pt x="678439" y="1978161"/>
                  <a:pt x="662063" y="1961786"/>
                  <a:pt x="662063" y="1941585"/>
                </a:cubicBezTo>
                <a:cubicBezTo>
                  <a:pt x="662063" y="1921384"/>
                  <a:pt x="678439" y="1905008"/>
                  <a:pt x="698639" y="1905008"/>
                </a:cubicBezTo>
                <a:close/>
                <a:moveTo>
                  <a:pt x="477953" y="1905005"/>
                </a:moveTo>
                <a:cubicBezTo>
                  <a:pt x="498153" y="1905005"/>
                  <a:pt x="514529" y="1921381"/>
                  <a:pt x="514529" y="1941582"/>
                </a:cubicBezTo>
                <a:cubicBezTo>
                  <a:pt x="514529" y="1961783"/>
                  <a:pt x="498153" y="1978158"/>
                  <a:pt x="477953" y="1978158"/>
                </a:cubicBezTo>
                <a:cubicBezTo>
                  <a:pt x="457753" y="1978158"/>
                  <a:pt x="441377" y="1961783"/>
                  <a:pt x="441377" y="1941582"/>
                </a:cubicBezTo>
                <a:cubicBezTo>
                  <a:pt x="441377" y="1921381"/>
                  <a:pt x="457753" y="1905005"/>
                  <a:pt x="477953" y="1905005"/>
                </a:cubicBezTo>
                <a:close/>
                <a:moveTo>
                  <a:pt x="257267" y="1905002"/>
                </a:moveTo>
                <a:cubicBezTo>
                  <a:pt x="277467" y="1905002"/>
                  <a:pt x="293843" y="1921378"/>
                  <a:pt x="293843" y="1941578"/>
                </a:cubicBezTo>
                <a:cubicBezTo>
                  <a:pt x="293843" y="1961780"/>
                  <a:pt x="277467" y="1978155"/>
                  <a:pt x="257267" y="1978155"/>
                </a:cubicBezTo>
                <a:cubicBezTo>
                  <a:pt x="237067" y="1978155"/>
                  <a:pt x="220691" y="1961780"/>
                  <a:pt x="220691" y="1941578"/>
                </a:cubicBezTo>
                <a:cubicBezTo>
                  <a:pt x="220691" y="1921378"/>
                  <a:pt x="237067" y="1905002"/>
                  <a:pt x="257267" y="1905002"/>
                </a:cubicBezTo>
                <a:close/>
                <a:moveTo>
                  <a:pt x="36580" y="1904999"/>
                </a:moveTo>
                <a:cubicBezTo>
                  <a:pt x="56780" y="1904999"/>
                  <a:pt x="73156" y="1921375"/>
                  <a:pt x="73156" y="1941575"/>
                </a:cubicBezTo>
                <a:cubicBezTo>
                  <a:pt x="73156" y="1961776"/>
                  <a:pt x="56780" y="1978152"/>
                  <a:pt x="36580" y="1978152"/>
                </a:cubicBezTo>
                <a:cubicBezTo>
                  <a:pt x="16380" y="1978152"/>
                  <a:pt x="4" y="1961776"/>
                  <a:pt x="4" y="1941575"/>
                </a:cubicBezTo>
                <a:cubicBezTo>
                  <a:pt x="4" y="1921375"/>
                  <a:pt x="16380" y="1904999"/>
                  <a:pt x="36580" y="1904999"/>
                </a:cubicBezTo>
                <a:close/>
                <a:moveTo>
                  <a:pt x="11732658" y="1904996"/>
                </a:moveTo>
                <a:cubicBezTo>
                  <a:pt x="11752858" y="1904996"/>
                  <a:pt x="11769234" y="1921372"/>
                  <a:pt x="11769234" y="1941572"/>
                </a:cubicBezTo>
                <a:cubicBezTo>
                  <a:pt x="11769234" y="1961772"/>
                  <a:pt x="11752858" y="1978149"/>
                  <a:pt x="11732658" y="1978149"/>
                </a:cubicBezTo>
                <a:cubicBezTo>
                  <a:pt x="11712458" y="1978149"/>
                  <a:pt x="11696082" y="1961772"/>
                  <a:pt x="11696082" y="1941572"/>
                </a:cubicBezTo>
                <a:cubicBezTo>
                  <a:pt x="11696082" y="1921372"/>
                  <a:pt x="11712458" y="1904996"/>
                  <a:pt x="11732658" y="1904996"/>
                </a:cubicBezTo>
                <a:close/>
                <a:moveTo>
                  <a:pt x="11953343" y="1904993"/>
                </a:moveTo>
                <a:cubicBezTo>
                  <a:pt x="11973543" y="1904993"/>
                  <a:pt x="11989919" y="1921369"/>
                  <a:pt x="11989919" y="1941569"/>
                </a:cubicBezTo>
                <a:cubicBezTo>
                  <a:pt x="11989919" y="1961770"/>
                  <a:pt x="11973543" y="1978145"/>
                  <a:pt x="11953343" y="1978145"/>
                </a:cubicBezTo>
                <a:cubicBezTo>
                  <a:pt x="11933143" y="1978145"/>
                  <a:pt x="11916767" y="1961770"/>
                  <a:pt x="11916767" y="1941569"/>
                </a:cubicBezTo>
                <a:cubicBezTo>
                  <a:pt x="11916767" y="1921369"/>
                  <a:pt x="11933143" y="1904993"/>
                  <a:pt x="11953343" y="1904993"/>
                </a:cubicBezTo>
                <a:close/>
                <a:moveTo>
                  <a:pt x="11511977" y="1693519"/>
                </a:moveTo>
                <a:cubicBezTo>
                  <a:pt x="11532177" y="1693519"/>
                  <a:pt x="11548553" y="1709895"/>
                  <a:pt x="11548553" y="1730092"/>
                </a:cubicBezTo>
                <a:cubicBezTo>
                  <a:pt x="11548553" y="1750288"/>
                  <a:pt x="11532177" y="1766660"/>
                  <a:pt x="11511977" y="1766660"/>
                </a:cubicBezTo>
                <a:cubicBezTo>
                  <a:pt x="11491777" y="1766660"/>
                  <a:pt x="11475401" y="1750288"/>
                  <a:pt x="11475401" y="1730092"/>
                </a:cubicBezTo>
                <a:cubicBezTo>
                  <a:pt x="11475401" y="1709895"/>
                  <a:pt x="11491777" y="1693519"/>
                  <a:pt x="11511977" y="1693519"/>
                </a:cubicBezTo>
                <a:close/>
                <a:moveTo>
                  <a:pt x="11291296" y="1693516"/>
                </a:moveTo>
                <a:cubicBezTo>
                  <a:pt x="11311496" y="1693516"/>
                  <a:pt x="11327872" y="1709891"/>
                  <a:pt x="11327872" y="1730089"/>
                </a:cubicBezTo>
                <a:cubicBezTo>
                  <a:pt x="11327872" y="1750285"/>
                  <a:pt x="11311496" y="1766657"/>
                  <a:pt x="11291296" y="1766657"/>
                </a:cubicBezTo>
                <a:cubicBezTo>
                  <a:pt x="11271096" y="1766657"/>
                  <a:pt x="11254720" y="1750285"/>
                  <a:pt x="11254720" y="1730089"/>
                </a:cubicBezTo>
                <a:cubicBezTo>
                  <a:pt x="11254720" y="1709891"/>
                  <a:pt x="11271096" y="1693516"/>
                  <a:pt x="11291296" y="1693516"/>
                </a:cubicBezTo>
                <a:close/>
                <a:moveTo>
                  <a:pt x="11070615" y="1693512"/>
                </a:moveTo>
                <a:cubicBezTo>
                  <a:pt x="11090815" y="1693512"/>
                  <a:pt x="11107191" y="1709888"/>
                  <a:pt x="11107191" y="1730085"/>
                </a:cubicBezTo>
                <a:cubicBezTo>
                  <a:pt x="11107191" y="1750281"/>
                  <a:pt x="11090815" y="1766653"/>
                  <a:pt x="11070615" y="1766653"/>
                </a:cubicBezTo>
                <a:cubicBezTo>
                  <a:pt x="11050415" y="1766653"/>
                  <a:pt x="11034039" y="1750281"/>
                  <a:pt x="11034039" y="1730085"/>
                </a:cubicBezTo>
                <a:cubicBezTo>
                  <a:pt x="11034039" y="1709888"/>
                  <a:pt x="11050415" y="1693512"/>
                  <a:pt x="11070615" y="1693512"/>
                </a:cubicBezTo>
                <a:close/>
                <a:moveTo>
                  <a:pt x="10849934" y="1693508"/>
                </a:moveTo>
                <a:cubicBezTo>
                  <a:pt x="10870134" y="1693508"/>
                  <a:pt x="10886510" y="1709884"/>
                  <a:pt x="10886510" y="1730082"/>
                </a:cubicBezTo>
                <a:cubicBezTo>
                  <a:pt x="10886510" y="1750277"/>
                  <a:pt x="10870134" y="1766650"/>
                  <a:pt x="10849934" y="1766650"/>
                </a:cubicBezTo>
                <a:cubicBezTo>
                  <a:pt x="10829734" y="1766650"/>
                  <a:pt x="10813358" y="1750277"/>
                  <a:pt x="10813358" y="1730082"/>
                </a:cubicBezTo>
                <a:cubicBezTo>
                  <a:pt x="10813358" y="1709884"/>
                  <a:pt x="10829734" y="1693508"/>
                  <a:pt x="10849934" y="1693508"/>
                </a:cubicBezTo>
                <a:close/>
                <a:moveTo>
                  <a:pt x="10629253" y="1693505"/>
                </a:moveTo>
                <a:cubicBezTo>
                  <a:pt x="10649453" y="1693505"/>
                  <a:pt x="10665829" y="1709881"/>
                  <a:pt x="10665829" y="1730078"/>
                </a:cubicBezTo>
                <a:cubicBezTo>
                  <a:pt x="10665829" y="1750274"/>
                  <a:pt x="10649453" y="1766647"/>
                  <a:pt x="10629253" y="1766647"/>
                </a:cubicBezTo>
                <a:cubicBezTo>
                  <a:pt x="10609053" y="1766647"/>
                  <a:pt x="10592677" y="1750274"/>
                  <a:pt x="10592677" y="1730078"/>
                </a:cubicBezTo>
                <a:cubicBezTo>
                  <a:pt x="10592677" y="1709881"/>
                  <a:pt x="10609053" y="1693505"/>
                  <a:pt x="10629253" y="1693505"/>
                </a:cubicBezTo>
                <a:close/>
                <a:moveTo>
                  <a:pt x="10408572" y="1693501"/>
                </a:moveTo>
                <a:cubicBezTo>
                  <a:pt x="10428772" y="1693501"/>
                  <a:pt x="10445148" y="1709877"/>
                  <a:pt x="10445148" y="1730075"/>
                </a:cubicBezTo>
                <a:cubicBezTo>
                  <a:pt x="10445148" y="1750271"/>
                  <a:pt x="10428772" y="1766643"/>
                  <a:pt x="10408572" y="1766643"/>
                </a:cubicBezTo>
                <a:cubicBezTo>
                  <a:pt x="10388372" y="1766643"/>
                  <a:pt x="10371996" y="1750271"/>
                  <a:pt x="10371996" y="1730075"/>
                </a:cubicBezTo>
                <a:cubicBezTo>
                  <a:pt x="10371996" y="1709877"/>
                  <a:pt x="10388372" y="1693501"/>
                  <a:pt x="10408572" y="1693501"/>
                </a:cubicBezTo>
                <a:close/>
                <a:moveTo>
                  <a:pt x="10187891" y="1693498"/>
                </a:moveTo>
                <a:cubicBezTo>
                  <a:pt x="10208091" y="1693498"/>
                  <a:pt x="10224467" y="1709874"/>
                  <a:pt x="10224467" y="1730071"/>
                </a:cubicBezTo>
                <a:cubicBezTo>
                  <a:pt x="10224467" y="1750267"/>
                  <a:pt x="10208091" y="1766640"/>
                  <a:pt x="10187891" y="1766640"/>
                </a:cubicBezTo>
                <a:cubicBezTo>
                  <a:pt x="10167691" y="1766640"/>
                  <a:pt x="10151315" y="1750267"/>
                  <a:pt x="10151315" y="1730071"/>
                </a:cubicBezTo>
                <a:cubicBezTo>
                  <a:pt x="10151315" y="1709874"/>
                  <a:pt x="10167691" y="1693498"/>
                  <a:pt x="10187891" y="1693498"/>
                </a:cubicBezTo>
                <a:close/>
                <a:moveTo>
                  <a:pt x="9967210" y="1693494"/>
                </a:moveTo>
                <a:cubicBezTo>
                  <a:pt x="9987410" y="1693494"/>
                  <a:pt x="10003786" y="1709870"/>
                  <a:pt x="10003786" y="1730068"/>
                </a:cubicBezTo>
                <a:cubicBezTo>
                  <a:pt x="10003786" y="1750264"/>
                  <a:pt x="9987410" y="1766637"/>
                  <a:pt x="9967210" y="1766637"/>
                </a:cubicBezTo>
                <a:cubicBezTo>
                  <a:pt x="9947010" y="1766637"/>
                  <a:pt x="9930634" y="1750264"/>
                  <a:pt x="9930634" y="1730068"/>
                </a:cubicBezTo>
                <a:cubicBezTo>
                  <a:pt x="9930634" y="1709870"/>
                  <a:pt x="9947010" y="1693494"/>
                  <a:pt x="9967210" y="1693494"/>
                </a:cubicBezTo>
                <a:close/>
                <a:moveTo>
                  <a:pt x="9746529" y="1693491"/>
                </a:moveTo>
                <a:cubicBezTo>
                  <a:pt x="9766729" y="1693491"/>
                  <a:pt x="9783105" y="1709867"/>
                  <a:pt x="9783105" y="1730064"/>
                </a:cubicBezTo>
                <a:cubicBezTo>
                  <a:pt x="9783105" y="1750260"/>
                  <a:pt x="9766729" y="1766633"/>
                  <a:pt x="9746529" y="1766633"/>
                </a:cubicBezTo>
                <a:cubicBezTo>
                  <a:pt x="9726329" y="1766633"/>
                  <a:pt x="9709953" y="1750260"/>
                  <a:pt x="9709953" y="1730064"/>
                </a:cubicBezTo>
                <a:cubicBezTo>
                  <a:pt x="9709953" y="1709867"/>
                  <a:pt x="9726329" y="1693491"/>
                  <a:pt x="9746529" y="1693491"/>
                </a:cubicBezTo>
                <a:close/>
                <a:moveTo>
                  <a:pt x="9525848" y="1693487"/>
                </a:moveTo>
                <a:cubicBezTo>
                  <a:pt x="9546048" y="1693487"/>
                  <a:pt x="9562424" y="1709863"/>
                  <a:pt x="9562424" y="1730061"/>
                </a:cubicBezTo>
                <a:cubicBezTo>
                  <a:pt x="9562424" y="1750257"/>
                  <a:pt x="9546048" y="1766630"/>
                  <a:pt x="9525848" y="1766630"/>
                </a:cubicBezTo>
                <a:cubicBezTo>
                  <a:pt x="9505648" y="1766630"/>
                  <a:pt x="9489272" y="1750257"/>
                  <a:pt x="9489272" y="1730061"/>
                </a:cubicBezTo>
                <a:cubicBezTo>
                  <a:pt x="9489272" y="1709863"/>
                  <a:pt x="9505648" y="1693487"/>
                  <a:pt x="9525848" y="1693487"/>
                </a:cubicBezTo>
                <a:close/>
                <a:moveTo>
                  <a:pt x="9305167" y="1693484"/>
                </a:moveTo>
                <a:cubicBezTo>
                  <a:pt x="9325367" y="1693484"/>
                  <a:pt x="9341743" y="1709860"/>
                  <a:pt x="9341743" y="1730057"/>
                </a:cubicBezTo>
                <a:cubicBezTo>
                  <a:pt x="9341743" y="1750254"/>
                  <a:pt x="9325367" y="1766626"/>
                  <a:pt x="9305167" y="1766626"/>
                </a:cubicBezTo>
                <a:cubicBezTo>
                  <a:pt x="9284967" y="1766626"/>
                  <a:pt x="9268591" y="1750254"/>
                  <a:pt x="9268591" y="1730057"/>
                </a:cubicBezTo>
                <a:cubicBezTo>
                  <a:pt x="9268591" y="1709860"/>
                  <a:pt x="9284967" y="1693484"/>
                  <a:pt x="9305167" y="1693484"/>
                </a:cubicBezTo>
                <a:close/>
                <a:moveTo>
                  <a:pt x="9084486" y="1693480"/>
                </a:moveTo>
                <a:cubicBezTo>
                  <a:pt x="9104686" y="1693480"/>
                  <a:pt x="9121062" y="1709856"/>
                  <a:pt x="9121062" y="1730054"/>
                </a:cubicBezTo>
                <a:cubicBezTo>
                  <a:pt x="9121062" y="1750250"/>
                  <a:pt x="9104686" y="1766623"/>
                  <a:pt x="9084486" y="1766623"/>
                </a:cubicBezTo>
                <a:cubicBezTo>
                  <a:pt x="9064286" y="1766623"/>
                  <a:pt x="9047910" y="1750250"/>
                  <a:pt x="9047910" y="1730054"/>
                </a:cubicBezTo>
                <a:cubicBezTo>
                  <a:pt x="9047910" y="1709856"/>
                  <a:pt x="9064286" y="1693480"/>
                  <a:pt x="9084486" y="1693480"/>
                </a:cubicBezTo>
                <a:close/>
                <a:moveTo>
                  <a:pt x="8863805" y="1693477"/>
                </a:moveTo>
                <a:cubicBezTo>
                  <a:pt x="8884005" y="1693477"/>
                  <a:pt x="8900381" y="1709852"/>
                  <a:pt x="8900381" y="1730050"/>
                </a:cubicBezTo>
                <a:cubicBezTo>
                  <a:pt x="8900381" y="1750247"/>
                  <a:pt x="8884005" y="1766620"/>
                  <a:pt x="8863805" y="1766620"/>
                </a:cubicBezTo>
                <a:cubicBezTo>
                  <a:pt x="8843605" y="1766620"/>
                  <a:pt x="8827229" y="1750247"/>
                  <a:pt x="8827229" y="1730050"/>
                </a:cubicBezTo>
                <a:cubicBezTo>
                  <a:pt x="8827229" y="1709852"/>
                  <a:pt x="8843605" y="1693477"/>
                  <a:pt x="8863805" y="1693477"/>
                </a:cubicBezTo>
                <a:close/>
                <a:moveTo>
                  <a:pt x="8643124" y="1693473"/>
                </a:moveTo>
                <a:cubicBezTo>
                  <a:pt x="8663324" y="1693473"/>
                  <a:pt x="8679700" y="1709849"/>
                  <a:pt x="8679700" y="1730047"/>
                </a:cubicBezTo>
                <a:cubicBezTo>
                  <a:pt x="8679700" y="1750244"/>
                  <a:pt x="8663324" y="1766617"/>
                  <a:pt x="8643124" y="1766617"/>
                </a:cubicBezTo>
                <a:cubicBezTo>
                  <a:pt x="8622924" y="1766617"/>
                  <a:pt x="8606548" y="1750244"/>
                  <a:pt x="8606548" y="1730047"/>
                </a:cubicBezTo>
                <a:cubicBezTo>
                  <a:pt x="8606548" y="1709849"/>
                  <a:pt x="8622924" y="1693473"/>
                  <a:pt x="8643124" y="1693473"/>
                </a:cubicBezTo>
                <a:close/>
                <a:moveTo>
                  <a:pt x="8422443" y="1693469"/>
                </a:moveTo>
                <a:cubicBezTo>
                  <a:pt x="8442643" y="1693469"/>
                  <a:pt x="8459019" y="1709845"/>
                  <a:pt x="8459019" y="1730043"/>
                </a:cubicBezTo>
                <a:cubicBezTo>
                  <a:pt x="8459019" y="1750240"/>
                  <a:pt x="8442643" y="1766613"/>
                  <a:pt x="8422443" y="1766613"/>
                </a:cubicBezTo>
                <a:cubicBezTo>
                  <a:pt x="8402243" y="1766613"/>
                  <a:pt x="8385867" y="1750240"/>
                  <a:pt x="8385867" y="1730043"/>
                </a:cubicBezTo>
                <a:cubicBezTo>
                  <a:pt x="8385867" y="1709845"/>
                  <a:pt x="8402243" y="1693469"/>
                  <a:pt x="8422443" y="1693469"/>
                </a:cubicBezTo>
                <a:close/>
                <a:moveTo>
                  <a:pt x="8201762" y="1693466"/>
                </a:moveTo>
                <a:cubicBezTo>
                  <a:pt x="8221962" y="1693466"/>
                  <a:pt x="8238338" y="1709842"/>
                  <a:pt x="8238338" y="1730040"/>
                </a:cubicBezTo>
                <a:cubicBezTo>
                  <a:pt x="8238338" y="1750237"/>
                  <a:pt x="8221962" y="1766610"/>
                  <a:pt x="8201762" y="1766610"/>
                </a:cubicBezTo>
                <a:cubicBezTo>
                  <a:pt x="8181562" y="1766610"/>
                  <a:pt x="8165186" y="1750237"/>
                  <a:pt x="8165186" y="1730040"/>
                </a:cubicBezTo>
                <a:cubicBezTo>
                  <a:pt x="8165186" y="1709842"/>
                  <a:pt x="8181562" y="1693466"/>
                  <a:pt x="8201762" y="1693466"/>
                </a:cubicBezTo>
                <a:close/>
                <a:moveTo>
                  <a:pt x="7981081" y="1693462"/>
                </a:moveTo>
                <a:cubicBezTo>
                  <a:pt x="8001281" y="1693462"/>
                  <a:pt x="8017657" y="1709838"/>
                  <a:pt x="8017657" y="1730036"/>
                </a:cubicBezTo>
                <a:cubicBezTo>
                  <a:pt x="8017657" y="1750233"/>
                  <a:pt x="8001281" y="1766607"/>
                  <a:pt x="7981081" y="1766607"/>
                </a:cubicBezTo>
                <a:cubicBezTo>
                  <a:pt x="7960881" y="1766607"/>
                  <a:pt x="7944505" y="1750233"/>
                  <a:pt x="7944505" y="1730036"/>
                </a:cubicBezTo>
                <a:cubicBezTo>
                  <a:pt x="7944505" y="1709838"/>
                  <a:pt x="7960881" y="1693462"/>
                  <a:pt x="7981081" y="1693462"/>
                </a:cubicBezTo>
                <a:close/>
                <a:moveTo>
                  <a:pt x="7760400" y="1693459"/>
                </a:moveTo>
                <a:cubicBezTo>
                  <a:pt x="7780600" y="1693459"/>
                  <a:pt x="7796976" y="1709835"/>
                  <a:pt x="7796976" y="1730033"/>
                </a:cubicBezTo>
                <a:cubicBezTo>
                  <a:pt x="7796976" y="1750230"/>
                  <a:pt x="7780600" y="1766603"/>
                  <a:pt x="7760400" y="1766603"/>
                </a:cubicBezTo>
                <a:cubicBezTo>
                  <a:pt x="7740200" y="1766603"/>
                  <a:pt x="7723824" y="1750230"/>
                  <a:pt x="7723824" y="1730033"/>
                </a:cubicBezTo>
                <a:cubicBezTo>
                  <a:pt x="7723824" y="1709835"/>
                  <a:pt x="7740200" y="1693459"/>
                  <a:pt x="7760400" y="1693459"/>
                </a:cubicBezTo>
                <a:close/>
                <a:moveTo>
                  <a:pt x="7539719" y="1693455"/>
                </a:moveTo>
                <a:cubicBezTo>
                  <a:pt x="7559919" y="1693455"/>
                  <a:pt x="7576295" y="1709831"/>
                  <a:pt x="7576295" y="1730029"/>
                </a:cubicBezTo>
                <a:cubicBezTo>
                  <a:pt x="7576295" y="1750227"/>
                  <a:pt x="7559919" y="1766600"/>
                  <a:pt x="7539719" y="1766600"/>
                </a:cubicBezTo>
                <a:cubicBezTo>
                  <a:pt x="7519519" y="1766600"/>
                  <a:pt x="7503143" y="1750227"/>
                  <a:pt x="7503143" y="1730029"/>
                </a:cubicBezTo>
                <a:cubicBezTo>
                  <a:pt x="7503143" y="1709831"/>
                  <a:pt x="7519519" y="1693455"/>
                  <a:pt x="7539719" y="1693455"/>
                </a:cubicBezTo>
                <a:close/>
                <a:moveTo>
                  <a:pt x="7319038" y="1693452"/>
                </a:moveTo>
                <a:cubicBezTo>
                  <a:pt x="7339238" y="1693452"/>
                  <a:pt x="7355614" y="1709828"/>
                  <a:pt x="7355614" y="1730026"/>
                </a:cubicBezTo>
                <a:cubicBezTo>
                  <a:pt x="7355614" y="1750223"/>
                  <a:pt x="7339238" y="1766597"/>
                  <a:pt x="7319038" y="1766597"/>
                </a:cubicBezTo>
                <a:cubicBezTo>
                  <a:pt x="7298838" y="1766597"/>
                  <a:pt x="7282462" y="1750223"/>
                  <a:pt x="7282462" y="1730026"/>
                </a:cubicBezTo>
                <a:cubicBezTo>
                  <a:pt x="7282462" y="1709828"/>
                  <a:pt x="7298838" y="1693452"/>
                  <a:pt x="7319038" y="1693452"/>
                </a:cubicBezTo>
                <a:close/>
                <a:moveTo>
                  <a:pt x="7098357" y="1693448"/>
                </a:moveTo>
                <a:cubicBezTo>
                  <a:pt x="7118557" y="1693448"/>
                  <a:pt x="7134933" y="1709824"/>
                  <a:pt x="7134933" y="1730022"/>
                </a:cubicBezTo>
                <a:cubicBezTo>
                  <a:pt x="7134933" y="1750220"/>
                  <a:pt x="7118557" y="1766593"/>
                  <a:pt x="7098357" y="1766593"/>
                </a:cubicBezTo>
                <a:cubicBezTo>
                  <a:pt x="7078157" y="1766593"/>
                  <a:pt x="7061781" y="1750220"/>
                  <a:pt x="7061781" y="1730022"/>
                </a:cubicBezTo>
                <a:cubicBezTo>
                  <a:pt x="7061781" y="1709824"/>
                  <a:pt x="7078157" y="1693448"/>
                  <a:pt x="7098357" y="1693448"/>
                </a:cubicBezTo>
                <a:close/>
                <a:moveTo>
                  <a:pt x="6877676" y="1693445"/>
                </a:moveTo>
                <a:cubicBezTo>
                  <a:pt x="6897876" y="1693445"/>
                  <a:pt x="6914252" y="1709821"/>
                  <a:pt x="6914252" y="1730019"/>
                </a:cubicBezTo>
                <a:cubicBezTo>
                  <a:pt x="6914252" y="1750216"/>
                  <a:pt x="6897876" y="1766590"/>
                  <a:pt x="6877676" y="1766590"/>
                </a:cubicBezTo>
                <a:cubicBezTo>
                  <a:pt x="6857476" y="1766590"/>
                  <a:pt x="6841100" y="1750216"/>
                  <a:pt x="6841100" y="1730019"/>
                </a:cubicBezTo>
                <a:cubicBezTo>
                  <a:pt x="6841100" y="1709821"/>
                  <a:pt x="6857476" y="1693445"/>
                  <a:pt x="6877676" y="1693445"/>
                </a:cubicBezTo>
                <a:close/>
                <a:moveTo>
                  <a:pt x="6656995" y="1693441"/>
                </a:moveTo>
                <a:cubicBezTo>
                  <a:pt x="6677195" y="1693441"/>
                  <a:pt x="6693571" y="1709817"/>
                  <a:pt x="6693571" y="1730015"/>
                </a:cubicBezTo>
                <a:cubicBezTo>
                  <a:pt x="6693571" y="1750213"/>
                  <a:pt x="6677195" y="1766586"/>
                  <a:pt x="6656995" y="1766586"/>
                </a:cubicBezTo>
                <a:cubicBezTo>
                  <a:pt x="6636795" y="1766586"/>
                  <a:pt x="6620419" y="1750213"/>
                  <a:pt x="6620419" y="1730015"/>
                </a:cubicBezTo>
                <a:cubicBezTo>
                  <a:pt x="6620419" y="1709817"/>
                  <a:pt x="6636795" y="1693441"/>
                  <a:pt x="6656995" y="1693441"/>
                </a:cubicBezTo>
                <a:close/>
                <a:moveTo>
                  <a:pt x="6436314" y="1693438"/>
                </a:moveTo>
                <a:cubicBezTo>
                  <a:pt x="6456514" y="1693438"/>
                  <a:pt x="6472890" y="1709813"/>
                  <a:pt x="6472890" y="1730012"/>
                </a:cubicBezTo>
                <a:cubicBezTo>
                  <a:pt x="6472890" y="1750209"/>
                  <a:pt x="6456514" y="1766583"/>
                  <a:pt x="6436314" y="1766583"/>
                </a:cubicBezTo>
                <a:cubicBezTo>
                  <a:pt x="6416114" y="1766583"/>
                  <a:pt x="6399738" y="1750209"/>
                  <a:pt x="6399738" y="1730012"/>
                </a:cubicBezTo>
                <a:cubicBezTo>
                  <a:pt x="6399738" y="1709813"/>
                  <a:pt x="6416114" y="1693438"/>
                  <a:pt x="6436314" y="1693438"/>
                </a:cubicBezTo>
                <a:close/>
                <a:moveTo>
                  <a:pt x="6215633" y="1693434"/>
                </a:moveTo>
                <a:cubicBezTo>
                  <a:pt x="6235833" y="1693434"/>
                  <a:pt x="6252209" y="1709810"/>
                  <a:pt x="6252209" y="1730008"/>
                </a:cubicBezTo>
                <a:cubicBezTo>
                  <a:pt x="6252209" y="1750206"/>
                  <a:pt x="6235833" y="1766580"/>
                  <a:pt x="6215633" y="1766580"/>
                </a:cubicBezTo>
                <a:cubicBezTo>
                  <a:pt x="6195433" y="1766580"/>
                  <a:pt x="6179057" y="1750206"/>
                  <a:pt x="6179057" y="1730008"/>
                </a:cubicBezTo>
                <a:cubicBezTo>
                  <a:pt x="6179057" y="1709810"/>
                  <a:pt x="6195433" y="1693434"/>
                  <a:pt x="6215633" y="1693434"/>
                </a:cubicBezTo>
                <a:close/>
                <a:moveTo>
                  <a:pt x="5994952" y="1693430"/>
                </a:moveTo>
                <a:cubicBezTo>
                  <a:pt x="6015152" y="1693430"/>
                  <a:pt x="6031528" y="1709806"/>
                  <a:pt x="6031528" y="1730005"/>
                </a:cubicBezTo>
                <a:cubicBezTo>
                  <a:pt x="6031528" y="1750202"/>
                  <a:pt x="6015152" y="1766576"/>
                  <a:pt x="5994952" y="1766576"/>
                </a:cubicBezTo>
                <a:cubicBezTo>
                  <a:pt x="5974752" y="1766576"/>
                  <a:pt x="5958376" y="1750202"/>
                  <a:pt x="5958376" y="1730005"/>
                </a:cubicBezTo>
                <a:cubicBezTo>
                  <a:pt x="5958376" y="1709806"/>
                  <a:pt x="5974752" y="1693430"/>
                  <a:pt x="5994952" y="1693430"/>
                </a:cubicBezTo>
                <a:close/>
                <a:moveTo>
                  <a:pt x="5774272" y="1693427"/>
                </a:moveTo>
                <a:cubicBezTo>
                  <a:pt x="5794472" y="1693427"/>
                  <a:pt x="5810848" y="1709803"/>
                  <a:pt x="5810848" y="1730001"/>
                </a:cubicBezTo>
                <a:cubicBezTo>
                  <a:pt x="5810848" y="1750199"/>
                  <a:pt x="5794472" y="1766573"/>
                  <a:pt x="5774272" y="1766573"/>
                </a:cubicBezTo>
                <a:cubicBezTo>
                  <a:pt x="5754073" y="1766573"/>
                  <a:pt x="5737697" y="1750199"/>
                  <a:pt x="5737697" y="1730001"/>
                </a:cubicBezTo>
                <a:cubicBezTo>
                  <a:pt x="5737697" y="1709803"/>
                  <a:pt x="5754073" y="1693427"/>
                  <a:pt x="5774272" y="1693427"/>
                </a:cubicBezTo>
                <a:close/>
                <a:moveTo>
                  <a:pt x="5553593" y="1693423"/>
                </a:moveTo>
                <a:cubicBezTo>
                  <a:pt x="5573793" y="1693423"/>
                  <a:pt x="5590169" y="1709799"/>
                  <a:pt x="5590169" y="1729998"/>
                </a:cubicBezTo>
                <a:cubicBezTo>
                  <a:pt x="5590169" y="1750196"/>
                  <a:pt x="5573793" y="1766570"/>
                  <a:pt x="5553593" y="1766570"/>
                </a:cubicBezTo>
                <a:cubicBezTo>
                  <a:pt x="5533393" y="1766570"/>
                  <a:pt x="5517018" y="1750196"/>
                  <a:pt x="5517018" y="1729998"/>
                </a:cubicBezTo>
                <a:cubicBezTo>
                  <a:pt x="5517018" y="1709799"/>
                  <a:pt x="5533393" y="1693423"/>
                  <a:pt x="5553593" y="1693423"/>
                </a:cubicBezTo>
                <a:close/>
                <a:moveTo>
                  <a:pt x="5332913" y="1693420"/>
                </a:moveTo>
                <a:cubicBezTo>
                  <a:pt x="5353113" y="1693420"/>
                  <a:pt x="5369490" y="1709796"/>
                  <a:pt x="5369490" y="1729994"/>
                </a:cubicBezTo>
                <a:cubicBezTo>
                  <a:pt x="5369490" y="1750192"/>
                  <a:pt x="5353113" y="1766566"/>
                  <a:pt x="5332913" y="1766566"/>
                </a:cubicBezTo>
                <a:cubicBezTo>
                  <a:pt x="5312714" y="1766566"/>
                  <a:pt x="5296337" y="1750192"/>
                  <a:pt x="5296337" y="1729994"/>
                </a:cubicBezTo>
                <a:cubicBezTo>
                  <a:pt x="5296337" y="1709796"/>
                  <a:pt x="5312714" y="1693420"/>
                  <a:pt x="5332913" y="1693420"/>
                </a:cubicBezTo>
                <a:close/>
                <a:moveTo>
                  <a:pt x="5112230" y="1693416"/>
                </a:moveTo>
                <a:cubicBezTo>
                  <a:pt x="5132433" y="1693416"/>
                  <a:pt x="5148807" y="1709792"/>
                  <a:pt x="5148807" y="1729991"/>
                </a:cubicBezTo>
                <a:cubicBezTo>
                  <a:pt x="5148807" y="1750189"/>
                  <a:pt x="5132433" y="1766563"/>
                  <a:pt x="5112230" y="1766563"/>
                </a:cubicBezTo>
                <a:cubicBezTo>
                  <a:pt x="5092030" y="1766563"/>
                  <a:pt x="5075655" y="1750189"/>
                  <a:pt x="5075655" y="1729991"/>
                </a:cubicBezTo>
                <a:cubicBezTo>
                  <a:pt x="5075655" y="1709792"/>
                  <a:pt x="5092030" y="1693416"/>
                  <a:pt x="5112230" y="1693416"/>
                </a:cubicBezTo>
                <a:close/>
                <a:moveTo>
                  <a:pt x="4891552" y="1693413"/>
                </a:moveTo>
                <a:cubicBezTo>
                  <a:pt x="4911751" y="1693413"/>
                  <a:pt x="4928127" y="1709789"/>
                  <a:pt x="4928127" y="1729987"/>
                </a:cubicBezTo>
                <a:cubicBezTo>
                  <a:pt x="4928127" y="1750185"/>
                  <a:pt x="4911751" y="1766560"/>
                  <a:pt x="4891552" y="1766560"/>
                </a:cubicBezTo>
                <a:cubicBezTo>
                  <a:pt x="4871352" y="1766560"/>
                  <a:pt x="4854975" y="1750185"/>
                  <a:pt x="4854975" y="1729987"/>
                </a:cubicBezTo>
                <a:cubicBezTo>
                  <a:pt x="4854975" y="1709789"/>
                  <a:pt x="4871352" y="1693413"/>
                  <a:pt x="4891552" y="1693413"/>
                </a:cubicBezTo>
                <a:close/>
                <a:moveTo>
                  <a:pt x="4670871" y="1693409"/>
                </a:moveTo>
                <a:cubicBezTo>
                  <a:pt x="4691070" y="1693409"/>
                  <a:pt x="4707447" y="1709785"/>
                  <a:pt x="4707447" y="1729984"/>
                </a:cubicBezTo>
                <a:cubicBezTo>
                  <a:pt x="4707447" y="1750182"/>
                  <a:pt x="4691070" y="1766556"/>
                  <a:pt x="4670871" y="1766556"/>
                </a:cubicBezTo>
                <a:cubicBezTo>
                  <a:pt x="4650672" y="1766556"/>
                  <a:pt x="4634295" y="1750182"/>
                  <a:pt x="4634295" y="1729984"/>
                </a:cubicBezTo>
                <a:cubicBezTo>
                  <a:pt x="4634295" y="1709785"/>
                  <a:pt x="4650672" y="1693409"/>
                  <a:pt x="4670871" y="1693409"/>
                </a:cubicBezTo>
                <a:close/>
                <a:moveTo>
                  <a:pt x="4450188" y="1693406"/>
                </a:moveTo>
                <a:cubicBezTo>
                  <a:pt x="4470390" y="1693406"/>
                  <a:pt x="4486764" y="1709782"/>
                  <a:pt x="4486764" y="1729980"/>
                </a:cubicBezTo>
                <a:cubicBezTo>
                  <a:pt x="4486764" y="1750179"/>
                  <a:pt x="4470390" y="1766553"/>
                  <a:pt x="4450188" y="1766553"/>
                </a:cubicBezTo>
                <a:cubicBezTo>
                  <a:pt x="4429988" y="1766553"/>
                  <a:pt x="4413613" y="1750179"/>
                  <a:pt x="4413613" y="1729980"/>
                </a:cubicBezTo>
                <a:cubicBezTo>
                  <a:pt x="4413613" y="1709782"/>
                  <a:pt x="4429988" y="1693406"/>
                  <a:pt x="4450188" y="1693406"/>
                </a:cubicBezTo>
                <a:close/>
                <a:moveTo>
                  <a:pt x="4229507" y="1693402"/>
                </a:moveTo>
                <a:cubicBezTo>
                  <a:pt x="4249708" y="1693402"/>
                  <a:pt x="4266084" y="1709778"/>
                  <a:pt x="4266084" y="1729977"/>
                </a:cubicBezTo>
                <a:cubicBezTo>
                  <a:pt x="4266084" y="1750175"/>
                  <a:pt x="4249708" y="1766550"/>
                  <a:pt x="4229507" y="1766550"/>
                </a:cubicBezTo>
                <a:cubicBezTo>
                  <a:pt x="4209307" y="1766550"/>
                  <a:pt x="4192931" y="1750175"/>
                  <a:pt x="4192931" y="1729977"/>
                </a:cubicBezTo>
                <a:cubicBezTo>
                  <a:pt x="4192931" y="1709778"/>
                  <a:pt x="4209307" y="1693402"/>
                  <a:pt x="4229507" y="1693402"/>
                </a:cubicBezTo>
                <a:close/>
                <a:moveTo>
                  <a:pt x="4008847" y="1693399"/>
                </a:moveTo>
                <a:cubicBezTo>
                  <a:pt x="4029045" y="1693399"/>
                  <a:pt x="4045426" y="1709774"/>
                  <a:pt x="4045426" y="1729973"/>
                </a:cubicBezTo>
                <a:cubicBezTo>
                  <a:pt x="4045426" y="1750172"/>
                  <a:pt x="4029045" y="1766547"/>
                  <a:pt x="4008847" y="1766547"/>
                </a:cubicBezTo>
                <a:cubicBezTo>
                  <a:pt x="3988642" y="1766547"/>
                  <a:pt x="3972267" y="1750172"/>
                  <a:pt x="3972267" y="1729973"/>
                </a:cubicBezTo>
                <a:cubicBezTo>
                  <a:pt x="3972267" y="1709774"/>
                  <a:pt x="3988642" y="1693399"/>
                  <a:pt x="4008847" y="1693399"/>
                </a:cubicBezTo>
                <a:close/>
                <a:moveTo>
                  <a:pt x="3788165" y="1693395"/>
                </a:moveTo>
                <a:cubicBezTo>
                  <a:pt x="3808367" y="1693395"/>
                  <a:pt x="3824738" y="1709771"/>
                  <a:pt x="3824738" y="1729970"/>
                </a:cubicBezTo>
                <a:cubicBezTo>
                  <a:pt x="3824738" y="1750168"/>
                  <a:pt x="3808367" y="1766543"/>
                  <a:pt x="3788165" y="1766543"/>
                </a:cubicBezTo>
                <a:cubicBezTo>
                  <a:pt x="3767965" y="1766543"/>
                  <a:pt x="3751588" y="1750168"/>
                  <a:pt x="3751588" y="1729970"/>
                </a:cubicBezTo>
                <a:cubicBezTo>
                  <a:pt x="3751588" y="1709771"/>
                  <a:pt x="3767965" y="1693395"/>
                  <a:pt x="3788165" y="1693395"/>
                </a:cubicBezTo>
                <a:close/>
                <a:moveTo>
                  <a:pt x="3567479" y="1693391"/>
                </a:moveTo>
                <a:cubicBezTo>
                  <a:pt x="3587675" y="1693391"/>
                  <a:pt x="3604051" y="1709767"/>
                  <a:pt x="3604051" y="1729966"/>
                </a:cubicBezTo>
                <a:cubicBezTo>
                  <a:pt x="3604051" y="1750165"/>
                  <a:pt x="3587675" y="1766540"/>
                  <a:pt x="3567479" y="1766540"/>
                </a:cubicBezTo>
                <a:cubicBezTo>
                  <a:pt x="3547276" y="1766540"/>
                  <a:pt x="3530908" y="1750165"/>
                  <a:pt x="3530908" y="1729966"/>
                </a:cubicBezTo>
                <a:cubicBezTo>
                  <a:pt x="3530908" y="1709767"/>
                  <a:pt x="3547276" y="1693391"/>
                  <a:pt x="3567479" y="1693391"/>
                </a:cubicBezTo>
                <a:close/>
                <a:moveTo>
                  <a:pt x="3346801" y="1693388"/>
                </a:moveTo>
                <a:cubicBezTo>
                  <a:pt x="3367001" y="1693388"/>
                  <a:pt x="3383375" y="1709764"/>
                  <a:pt x="3383375" y="1729963"/>
                </a:cubicBezTo>
                <a:cubicBezTo>
                  <a:pt x="3383375" y="1750162"/>
                  <a:pt x="3367001" y="1766537"/>
                  <a:pt x="3346801" y="1766537"/>
                </a:cubicBezTo>
                <a:cubicBezTo>
                  <a:pt x="3326603" y="1766537"/>
                  <a:pt x="3310228" y="1750162"/>
                  <a:pt x="3310228" y="1729963"/>
                </a:cubicBezTo>
                <a:cubicBezTo>
                  <a:pt x="3310228" y="1709764"/>
                  <a:pt x="3326603" y="1693388"/>
                  <a:pt x="3346801" y="1693388"/>
                </a:cubicBezTo>
                <a:close/>
                <a:moveTo>
                  <a:pt x="3126126" y="1693384"/>
                </a:moveTo>
                <a:cubicBezTo>
                  <a:pt x="3146320" y="1693384"/>
                  <a:pt x="3162696" y="1709760"/>
                  <a:pt x="3162696" y="1729960"/>
                </a:cubicBezTo>
                <a:cubicBezTo>
                  <a:pt x="3162696" y="1750158"/>
                  <a:pt x="3146320" y="1766533"/>
                  <a:pt x="3126126" y="1766533"/>
                </a:cubicBezTo>
                <a:cubicBezTo>
                  <a:pt x="3105923" y="1766533"/>
                  <a:pt x="3089541" y="1750158"/>
                  <a:pt x="3089541" y="1729960"/>
                </a:cubicBezTo>
                <a:cubicBezTo>
                  <a:pt x="3089541" y="1709760"/>
                  <a:pt x="3105923" y="1693384"/>
                  <a:pt x="3126126" y="1693384"/>
                </a:cubicBezTo>
                <a:close/>
                <a:moveTo>
                  <a:pt x="2905436" y="1693381"/>
                </a:moveTo>
                <a:cubicBezTo>
                  <a:pt x="2925637" y="1693381"/>
                  <a:pt x="2942013" y="1709757"/>
                  <a:pt x="2942013" y="1729956"/>
                </a:cubicBezTo>
                <a:cubicBezTo>
                  <a:pt x="2942013" y="1750155"/>
                  <a:pt x="2925637" y="1766530"/>
                  <a:pt x="2905436" y="1766530"/>
                </a:cubicBezTo>
                <a:cubicBezTo>
                  <a:pt x="2885243" y="1766530"/>
                  <a:pt x="2868866" y="1750155"/>
                  <a:pt x="2868866" y="1729956"/>
                </a:cubicBezTo>
                <a:cubicBezTo>
                  <a:pt x="2868866" y="1709757"/>
                  <a:pt x="2885243" y="1693381"/>
                  <a:pt x="2905436" y="1693381"/>
                </a:cubicBezTo>
                <a:close/>
                <a:moveTo>
                  <a:pt x="2684758" y="1693377"/>
                </a:moveTo>
                <a:cubicBezTo>
                  <a:pt x="2704958" y="1693377"/>
                  <a:pt x="2721329" y="1709753"/>
                  <a:pt x="2721329" y="1729952"/>
                </a:cubicBezTo>
                <a:cubicBezTo>
                  <a:pt x="2721329" y="1750151"/>
                  <a:pt x="2704958" y="1766526"/>
                  <a:pt x="2684758" y="1766526"/>
                </a:cubicBezTo>
                <a:cubicBezTo>
                  <a:pt x="2664554" y="1766526"/>
                  <a:pt x="2648177" y="1750151"/>
                  <a:pt x="2648177" y="1729952"/>
                </a:cubicBezTo>
                <a:cubicBezTo>
                  <a:pt x="2648177" y="1709753"/>
                  <a:pt x="2664554" y="1693377"/>
                  <a:pt x="2684758" y="1693377"/>
                </a:cubicBezTo>
                <a:close/>
                <a:moveTo>
                  <a:pt x="2464071" y="1693374"/>
                </a:moveTo>
                <a:cubicBezTo>
                  <a:pt x="2484272" y="1693374"/>
                  <a:pt x="2500650" y="1709750"/>
                  <a:pt x="2500650" y="1729949"/>
                </a:cubicBezTo>
                <a:cubicBezTo>
                  <a:pt x="2500650" y="1750148"/>
                  <a:pt x="2484272" y="1766523"/>
                  <a:pt x="2464071" y="1766523"/>
                </a:cubicBezTo>
                <a:cubicBezTo>
                  <a:pt x="2443875" y="1766523"/>
                  <a:pt x="2427500" y="1750148"/>
                  <a:pt x="2427500" y="1729949"/>
                </a:cubicBezTo>
                <a:cubicBezTo>
                  <a:pt x="2427500" y="1709750"/>
                  <a:pt x="2443875" y="1693374"/>
                  <a:pt x="2464071" y="1693374"/>
                </a:cubicBezTo>
                <a:close/>
                <a:moveTo>
                  <a:pt x="2243393" y="1693370"/>
                </a:moveTo>
                <a:cubicBezTo>
                  <a:pt x="2263591" y="1693370"/>
                  <a:pt x="2279972" y="1709746"/>
                  <a:pt x="2279972" y="1729945"/>
                </a:cubicBezTo>
                <a:cubicBezTo>
                  <a:pt x="2279972" y="1750144"/>
                  <a:pt x="2263591" y="1766520"/>
                  <a:pt x="2243393" y="1766520"/>
                </a:cubicBezTo>
                <a:cubicBezTo>
                  <a:pt x="2223191" y="1766520"/>
                  <a:pt x="2206817" y="1750144"/>
                  <a:pt x="2206817" y="1729945"/>
                </a:cubicBezTo>
                <a:cubicBezTo>
                  <a:pt x="2206817" y="1709746"/>
                  <a:pt x="2223191" y="1693370"/>
                  <a:pt x="2243393" y="1693370"/>
                </a:cubicBezTo>
                <a:close/>
                <a:moveTo>
                  <a:pt x="2022713" y="1693367"/>
                </a:moveTo>
                <a:cubicBezTo>
                  <a:pt x="2042913" y="1693367"/>
                  <a:pt x="2059288" y="1709743"/>
                  <a:pt x="2059288" y="1729942"/>
                </a:cubicBezTo>
                <a:cubicBezTo>
                  <a:pt x="2059288" y="1750141"/>
                  <a:pt x="2042913" y="1766516"/>
                  <a:pt x="2022713" y="1766516"/>
                </a:cubicBezTo>
                <a:cubicBezTo>
                  <a:pt x="2002514" y="1766516"/>
                  <a:pt x="1986179" y="1750141"/>
                  <a:pt x="1986179" y="1729942"/>
                </a:cubicBezTo>
                <a:cubicBezTo>
                  <a:pt x="1986179" y="1709743"/>
                  <a:pt x="2002514" y="1693367"/>
                  <a:pt x="2022713" y="1693367"/>
                </a:cubicBezTo>
                <a:close/>
                <a:moveTo>
                  <a:pt x="1802069" y="1693363"/>
                </a:moveTo>
                <a:cubicBezTo>
                  <a:pt x="1822269" y="1693363"/>
                  <a:pt x="1838645" y="1709739"/>
                  <a:pt x="1838645" y="1729938"/>
                </a:cubicBezTo>
                <a:cubicBezTo>
                  <a:pt x="1838645" y="1750137"/>
                  <a:pt x="1822269" y="1766513"/>
                  <a:pt x="1802069" y="1766513"/>
                </a:cubicBezTo>
                <a:cubicBezTo>
                  <a:pt x="1781869" y="1766513"/>
                  <a:pt x="1765493" y="1750137"/>
                  <a:pt x="1765493" y="1729938"/>
                </a:cubicBezTo>
                <a:cubicBezTo>
                  <a:pt x="1765493" y="1709739"/>
                  <a:pt x="1781869" y="1693363"/>
                  <a:pt x="1802069" y="1693363"/>
                </a:cubicBezTo>
                <a:close/>
                <a:moveTo>
                  <a:pt x="1581383" y="1693359"/>
                </a:moveTo>
                <a:cubicBezTo>
                  <a:pt x="1601583" y="1693359"/>
                  <a:pt x="1617959" y="1709735"/>
                  <a:pt x="1617959" y="1729935"/>
                </a:cubicBezTo>
                <a:cubicBezTo>
                  <a:pt x="1617959" y="1750134"/>
                  <a:pt x="1601583" y="1766510"/>
                  <a:pt x="1581383" y="1766510"/>
                </a:cubicBezTo>
                <a:cubicBezTo>
                  <a:pt x="1561183" y="1766510"/>
                  <a:pt x="1544807" y="1750134"/>
                  <a:pt x="1544807" y="1729935"/>
                </a:cubicBezTo>
                <a:cubicBezTo>
                  <a:pt x="1544807" y="1709735"/>
                  <a:pt x="1561183" y="1693359"/>
                  <a:pt x="1581383" y="1693359"/>
                </a:cubicBezTo>
                <a:close/>
                <a:moveTo>
                  <a:pt x="1360698" y="1693356"/>
                </a:moveTo>
                <a:cubicBezTo>
                  <a:pt x="1380898" y="1693356"/>
                  <a:pt x="1397274" y="1709732"/>
                  <a:pt x="1397274" y="1729931"/>
                </a:cubicBezTo>
                <a:cubicBezTo>
                  <a:pt x="1397274" y="1750131"/>
                  <a:pt x="1380898" y="1766506"/>
                  <a:pt x="1360698" y="1766506"/>
                </a:cubicBezTo>
                <a:cubicBezTo>
                  <a:pt x="1340497" y="1766506"/>
                  <a:pt x="1324122" y="1750131"/>
                  <a:pt x="1324122" y="1729931"/>
                </a:cubicBezTo>
                <a:cubicBezTo>
                  <a:pt x="1324122" y="1709732"/>
                  <a:pt x="1340497" y="1693356"/>
                  <a:pt x="1360698" y="1693356"/>
                </a:cubicBezTo>
                <a:close/>
                <a:moveTo>
                  <a:pt x="1140012" y="1693352"/>
                </a:moveTo>
                <a:cubicBezTo>
                  <a:pt x="1160211" y="1693352"/>
                  <a:pt x="1176587" y="1709728"/>
                  <a:pt x="1176587" y="1729928"/>
                </a:cubicBezTo>
                <a:cubicBezTo>
                  <a:pt x="1176587" y="1750127"/>
                  <a:pt x="1160211" y="1766503"/>
                  <a:pt x="1140012" y="1766503"/>
                </a:cubicBezTo>
                <a:cubicBezTo>
                  <a:pt x="1119811" y="1766503"/>
                  <a:pt x="1103436" y="1750127"/>
                  <a:pt x="1103436" y="1729928"/>
                </a:cubicBezTo>
                <a:cubicBezTo>
                  <a:pt x="1103436" y="1709728"/>
                  <a:pt x="1119811" y="1693352"/>
                  <a:pt x="1140012" y="1693352"/>
                </a:cubicBezTo>
                <a:close/>
                <a:moveTo>
                  <a:pt x="919325" y="1693349"/>
                </a:moveTo>
                <a:cubicBezTo>
                  <a:pt x="939526" y="1693349"/>
                  <a:pt x="955901" y="1709725"/>
                  <a:pt x="955901" y="1729925"/>
                </a:cubicBezTo>
                <a:cubicBezTo>
                  <a:pt x="955901" y="1750124"/>
                  <a:pt x="939526" y="1766500"/>
                  <a:pt x="919325" y="1766500"/>
                </a:cubicBezTo>
                <a:cubicBezTo>
                  <a:pt x="899126" y="1766500"/>
                  <a:pt x="882749" y="1750124"/>
                  <a:pt x="882749" y="1729925"/>
                </a:cubicBezTo>
                <a:cubicBezTo>
                  <a:pt x="882749" y="1709725"/>
                  <a:pt x="899126" y="1693349"/>
                  <a:pt x="919325" y="1693349"/>
                </a:cubicBezTo>
                <a:close/>
                <a:moveTo>
                  <a:pt x="698639" y="1693345"/>
                </a:moveTo>
                <a:cubicBezTo>
                  <a:pt x="718839" y="1693345"/>
                  <a:pt x="735215" y="1709721"/>
                  <a:pt x="735215" y="1729921"/>
                </a:cubicBezTo>
                <a:cubicBezTo>
                  <a:pt x="735215" y="1750120"/>
                  <a:pt x="718839" y="1766496"/>
                  <a:pt x="698639" y="1766496"/>
                </a:cubicBezTo>
                <a:cubicBezTo>
                  <a:pt x="678439" y="1766496"/>
                  <a:pt x="662063" y="1750120"/>
                  <a:pt x="662063" y="1729921"/>
                </a:cubicBezTo>
                <a:cubicBezTo>
                  <a:pt x="662063" y="1709721"/>
                  <a:pt x="678439" y="1693345"/>
                  <a:pt x="698639" y="1693345"/>
                </a:cubicBezTo>
                <a:close/>
                <a:moveTo>
                  <a:pt x="477953" y="1693342"/>
                </a:moveTo>
                <a:cubicBezTo>
                  <a:pt x="498153" y="1693342"/>
                  <a:pt x="514529" y="1709718"/>
                  <a:pt x="514529" y="1729917"/>
                </a:cubicBezTo>
                <a:cubicBezTo>
                  <a:pt x="514529" y="1750117"/>
                  <a:pt x="498153" y="1766493"/>
                  <a:pt x="477953" y="1766493"/>
                </a:cubicBezTo>
                <a:cubicBezTo>
                  <a:pt x="457753" y="1766493"/>
                  <a:pt x="441377" y="1750117"/>
                  <a:pt x="441377" y="1729917"/>
                </a:cubicBezTo>
                <a:cubicBezTo>
                  <a:pt x="441377" y="1709718"/>
                  <a:pt x="457753" y="1693342"/>
                  <a:pt x="477953" y="1693342"/>
                </a:cubicBezTo>
                <a:close/>
                <a:moveTo>
                  <a:pt x="257267" y="1693338"/>
                </a:moveTo>
                <a:cubicBezTo>
                  <a:pt x="277467" y="1693338"/>
                  <a:pt x="293843" y="1709714"/>
                  <a:pt x="293843" y="1729914"/>
                </a:cubicBezTo>
                <a:cubicBezTo>
                  <a:pt x="293843" y="1750113"/>
                  <a:pt x="277467" y="1766490"/>
                  <a:pt x="257267" y="1766490"/>
                </a:cubicBezTo>
                <a:cubicBezTo>
                  <a:pt x="237067" y="1766490"/>
                  <a:pt x="220691" y="1750113"/>
                  <a:pt x="220691" y="1729914"/>
                </a:cubicBezTo>
                <a:cubicBezTo>
                  <a:pt x="220691" y="1709714"/>
                  <a:pt x="237067" y="1693338"/>
                  <a:pt x="257267" y="1693338"/>
                </a:cubicBezTo>
                <a:close/>
                <a:moveTo>
                  <a:pt x="36580" y="1693335"/>
                </a:moveTo>
                <a:cubicBezTo>
                  <a:pt x="56780" y="1693335"/>
                  <a:pt x="73156" y="1709711"/>
                  <a:pt x="73156" y="1729910"/>
                </a:cubicBezTo>
                <a:cubicBezTo>
                  <a:pt x="73156" y="1750110"/>
                  <a:pt x="56780" y="1766486"/>
                  <a:pt x="36580" y="1766486"/>
                </a:cubicBezTo>
                <a:cubicBezTo>
                  <a:pt x="16380" y="1766486"/>
                  <a:pt x="4" y="1750110"/>
                  <a:pt x="4" y="1729910"/>
                </a:cubicBezTo>
                <a:cubicBezTo>
                  <a:pt x="4" y="1709711"/>
                  <a:pt x="16380" y="1693335"/>
                  <a:pt x="36580" y="1693335"/>
                </a:cubicBezTo>
                <a:close/>
                <a:moveTo>
                  <a:pt x="11732658" y="1693331"/>
                </a:moveTo>
                <a:cubicBezTo>
                  <a:pt x="11752858" y="1693331"/>
                  <a:pt x="11769234" y="1709707"/>
                  <a:pt x="11769234" y="1729907"/>
                </a:cubicBezTo>
                <a:cubicBezTo>
                  <a:pt x="11769234" y="1750107"/>
                  <a:pt x="11752858" y="1766483"/>
                  <a:pt x="11732658" y="1766483"/>
                </a:cubicBezTo>
                <a:cubicBezTo>
                  <a:pt x="11712458" y="1766483"/>
                  <a:pt x="11696082" y="1750107"/>
                  <a:pt x="11696082" y="1729907"/>
                </a:cubicBezTo>
                <a:cubicBezTo>
                  <a:pt x="11696082" y="1709707"/>
                  <a:pt x="11712458" y="1693331"/>
                  <a:pt x="11732658" y="1693331"/>
                </a:cubicBezTo>
                <a:close/>
                <a:moveTo>
                  <a:pt x="11953343" y="1693328"/>
                </a:moveTo>
                <a:cubicBezTo>
                  <a:pt x="11973543" y="1693328"/>
                  <a:pt x="11989919" y="1709704"/>
                  <a:pt x="11989919" y="1729903"/>
                </a:cubicBezTo>
                <a:cubicBezTo>
                  <a:pt x="11989919" y="1750103"/>
                  <a:pt x="11973543" y="1766479"/>
                  <a:pt x="11953343" y="1766479"/>
                </a:cubicBezTo>
                <a:cubicBezTo>
                  <a:pt x="11933143" y="1766479"/>
                  <a:pt x="11916767" y="1750103"/>
                  <a:pt x="11916767" y="1729903"/>
                </a:cubicBezTo>
                <a:cubicBezTo>
                  <a:pt x="11916767" y="1709704"/>
                  <a:pt x="11933143" y="1693328"/>
                  <a:pt x="11953343" y="1693328"/>
                </a:cubicBezTo>
                <a:close/>
                <a:moveTo>
                  <a:pt x="11511977" y="1481877"/>
                </a:moveTo>
                <a:cubicBezTo>
                  <a:pt x="11532177" y="1481877"/>
                  <a:pt x="11548553" y="1498253"/>
                  <a:pt x="11548553" y="1518450"/>
                </a:cubicBezTo>
                <a:cubicBezTo>
                  <a:pt x="11548553" y="1538646"/>
                  <a:pt x="11532177" y="1555018"/>
                  <a:pt x="11511977" y="1555018"/>
                </a:cubicBezTo>
                <a:cubicBezTo>
                  <a:pt x="11491777" y="1555018"/>
                  <a:pt x="11475401" y="1538646"/>
                  <a:pt x="11475401" y="1518450"/>
                </a:cubicBezTo>
                <a:cubicBezTo>
                  <a:pt x="11475401" y="1498253"/>
                  <a:pt x="11491777" y="1481877"/>
                  <a:pt x="11511977" y="1481877"/>
                </a:cubicBezTo>
                <a:close/>
                <a:moveTo>
                  <a:pt x="11291296" y="1481873"/>
                </a:moveTo>
                <a:cubicBezTo>
                  <a:pt x="11311496" y="1481873"/>
                  <a:pt x="11327872" y="1498249"/>
                  <a:pt x="11327872" y="1518446"/>
                </a:cubicBezTo>
                <a:cubicBezTo>
                  <a:pt x="11327872" y="1538642"/>
                  <a:pt x="11311496" y="1555014"/>
                  <a:pt x="11291296" y="1555014"/>
                </a:cubicBezTo>
                <a:cubicBezTo>
                  <a:pt x="11271096" y="1555014"/>
                  <a:pt x="11254720" y="1538642"/>
                  <a:pt x="11254720" y="1518446"/>
                </a:cubicBezTo>
                <a:cubicBezTo>
                  <a:pt x="11254720" y="1498249"/>
                  <a:pt x="11271096" y="1481873"/>
                  <a:pt x="11291296" y="1481873"/>
                </a:cubicBezTo>
                <a:close/>
                <a:moveTo>
                  <a:pt x="11070615" y="1481869"/>
                </a:moveTo>
                <a:cubicBezTo>
                  <a:pt x="11090815" y="1481869"/>
                  <a:pt x="11107191" y="1498245"/>
                  <a:pt x="11107191" y="1518442"/>
                </a:cubicBezTo>
                <a:cubicBezTo>
                  <a:pt x="11107191" y="1538638"/>
                  <a:pt x="11090815" y="1555011"/>
                  <a:pt x="11070615" y="1555011"/>
                </a:cubicBezTo>
                <a:cubicBezTo>
                  <a:pt x="11050415" y="1555011"/>
                  <a:pt x="11034039" y="1538638"/>
                  <a:pt x="11034039" y="1518442"/>
                </a:cubicBezTo>
                <a:cubicBezTo>
                  <a:pt x="11034039" y="1498245"/>
                  <a:pt x="11050415" y="1481869"/>
                  <a:pt x="11070615" y="1481869"/>
                </a:cubicBezTo>
                <a:close/>
                <a:moveTo>
                  <a:pt x="10849934" y="1481865"/>
                </a:moveTo>
                <a:cubicBezTo>
                  <a:pt x="10870134" y="1481865"/>
                  <a:pt x="10886510" y="1498241"/>
                  <a:pt x="10886510" y="1518438"/>
                </a:cubicBezTo>
                <a:cubicBezTo>
                  <a:pt x="10886510" y="1538634"/>
                  <a:pt x="10870134" y="1555007"/>
                  <a:pt x="10849934" y="1555007"/>
                </a:cubicBezTo>
                <a:cubicBezTo>
                  <a:pt x="10829734" y="1555007"/>
                  <a:pt x="10813358" y="1538634"/>
                  <a:pt x="10813358" y="1518438"/>
                </a:cubicBezTo>
                <a:cubicBezTo>
                  <a:pt x="10813358" y="1498241"/>
                  <a:pt x="10829734" y="1481865"/>
                  <a:pt x="10849934" y="1481865"/>
                </a:cubicBezTo>
                <a:close/>
                <a:moveTo>
                  <a:pt x="10629253" y="1481861"/>
                </a:moveTo>
                <a:cubicBezTo>
                  <a:pt x="10649453" y="1481861"/>
                  <a:pt x="10665829" y="1498237"/>
                  <a:pt x="10665829" y="1518434"/>
                </a:cubicBezTo>
                <a:cubicBezTo>
                  <a:pt x="10665829" y="1538631"/>
                  <a:pt x="10649453" y="1555003"/>
                  <a:pt x="10629253" y="1555003"/>
                </a:cubicBezTo>
                <a:cubicBezTo>
                  <a:pt x="10609053" y="1555003"/>
                  <a:pt x="10592677" y="1538631"/>
                  <a:pt x="10592677" y="1518434"/>
                </a:cubicBezTo>
                <a:cubicBezTo>
                  <a:pt x="10592677" y="1498237"/>
                  <a:pt x="10609053" y="1481861"/>
                  <a:pt x="10629253" y="1481861"/>
                </a:cubicBezTo>
                <a:close/>
                <a:moveTo>
                  <a:pt x="10408572" y="1481857"/>
                </a:moveTo>
                <a:cubicBezTo>
                  <a:pt x="10428772" y="1481857"/>
                  <a:pt x="10445148" y="1498233"/>
                  <a:pt x="10445148" y="1518430"/>
                </a:cubicBezTo>
                <a:cubicBezTo>
                  <a:pt x="10445148" y="1538627"/>
                  <a:pt x="10428772" y="1554999"/>
                  <a:pt x="10408572" y="1554999"/>
                </a:cubicBezTo>
                <a:cubicBezTo>
                  <a:pt x="10388372" y="1554999"/>
                  <a:pt x="10371996" y="1538627"/>
                  <a:pt x="10371996" y="1518430"/>
                </a:cubicBezTo>
                <a:cubicBezTo>
                  <a:pt x="10371996" y="1498233"/>
                  <a:pt x="10388372" y="1481857"/>
                  <a:pt x="10408572" y="1481857"/>
                </a:cubicBezTo>
                <a:close/>
                <a:moveTo>
                  <a:pt x="10187891" y="1481853"/>
                </a:moveTo>
                <a:cubicBezTo>
                  <a:pt x="10208091" y="1481853"/>
                  <a:pt x="10224467" y="1498229"/>
                  <a:pt x="10224467" y="1518427"/>
                </a:cubicBezTo>
                <a:cubicBezTo>
                  <a:pt x="10224467" y="1538623"/>
                  <a:pt x="10208091" y="1554995"/>
                  <a:pt x="10187891" y="1554995"/>
                </a:cubicBezTo>
                <a:cubicBezTo>
                  <a:pt x="10167691" y="1554995"/>
                  <a:pt x="10151315" y="1538623"/>
                  <a:pt x="10151315" y="1518427"/>
                </a:cubicBezTo>
                <a:cubicBezTo>
                  <a:pt x="10151315" y="1498229"/>
                  <a:pt x="10167691" y="1481853"/>
                  <a:pt x="10187891" y="1481853"/>
                </a:cubicBezTo>
                <a:close/>
                <a:moveTo>
                  <a:pt x="9967210" y="1481849"/>
                </a:moveTo>
                <a:cubicBezTo>
                  <a:pt x="9987410" y="1481849"/>
                  <a:pt x="10003786" y="1498225"/>
                  <a:pt x="10003786" y="1518423"/>
                </a:cubicBezTo>
                <a:cubicBezTo>
                  <a:pt x="10003786" y="1538619"/>
                  <a:pt x="9987410" y="1554992"/>
                  <a:pt x="9967210" y="1554992"/>
                </a:cubicBezTo>
                <a:cubicBezTo>
                  <a:pt x="9947010" y="1554992"/>
                  <a:pt x="9930634" y="1538619"/>
                  <a:pt x="9930634" y="1518423"/>
                </a:cubicBezTo>
                <a:cubicBezTo>
                  <a:pt x="9930634" y="1498225"/>
                  <a:pt x="9947010" y="1481849"/>
                  <a:pt x="9967210" y="1481849"/>
                </a:cubicBezTo>
                <a:close/>
                <a:moveTo>
                  <a:pt x="9746529" y="1481845"/>
                </a:moveTo>
                <a:cubicBezTo>
                  <a:pt x="9766729" y="1481845"/>
                  <a:pt x="9783105" y="1498221"/>
                  <a:pt x="9783105" y="1518419"/>
                </a:cubicBezTo>
                <a:cubicBezTo>
                  <a:pt x="9783105" y="1538615"/>
                  <a:pt x="9766729" y="1554988"/>
                  <a:pt x="9746529" y="1554988"/>
                </a:cubicBezTo>
                <a:cubicBezTo>
                  <a:pt x="9726329" y="1554988"/>
                  <a:pt x="9709953" y="1538615"/>
                  <a:pt x="9709953" y="1518419"/>
                </a:cubicBezTo>
                <a:cubicBezTo>
                  <a:pt x="9709953" y="1498221"/>
                  <a:pt x="9726329" y="1481845"/>
                  <a:pt x="9746529" y="1481845"/>
                </a:cubicBezTo>
                <a:close/>
                <a:moveTo>
                  <a:pt x="9525848" y="1481841"/>
                </a:moveTo>
                <a:cubicBezTo>
                  <a:pt x="9546048" y="1481841"/>
                  <a:pt x="9562424" y="1498217"/>
                  <a:pt x="9562424" y="1518415"/>
                </a:cubicBezTo>
                <a:cubicBezTo>
                  <a:pt x="9562424" y="1538611"/>
                  <a:pt x="9546048" y="1554984"/>
                  <a:pt x="9525848" y="1554984"/>
                </a:cubicBezTo>
                <a:cubicBezTo>
                  <a:pt x="9505648" y="1554984"/>
                  <a:pt x="9489272" y="1538611"/>
                  <a:pt x="9489272" y="1518415"/>
                </a:cubicBezTo>
                <a:cubicBezTo>
                  <a:pt x="9489272" y="1498217"/>
                  <a:pt x="9505648" y="1481841"/>
                  <a:pt x="9525848" y="1481841"/>
                </a:cubicBezTo>
                <a:close/>
                <a:moveTo>
                  <a:pt x="9305167" y="1481837"/>
                </a:moveTo>
                <a:cubicBezTo>
                  <a:pt x="9325367" y="1481837"/>
                  <a:pt x="9341743" y="1498213"/>
                  <a:pt x="9341743" y="1518411"/>
                </a:cubicBezTo>
                <a:cubicBezTo>
                  <a:pt x="9341743" y="1538607"/>
                  <a:pt x="9325367" y="1554980"/>
                  <a:pt x="9305167" y="1554980"/>
                </a:cubicBezTo>
                <a:cubicBezTo>
                  <a:pt x="9284967" y="1554980"/>
                  <a:pt x="9268591" y="1538607"/>
                  <a:pt x="9268591" y="1518411"/>
                </a:cubicBezTo>
                <a:cubicBezTo>
                  <a:pt x="9268591" y="1498213"/>
                  <a:pt x="9284967" y="1481837"/>
                  <a:pt x="9305167" y="1481837"/>
                </a:cubicBezTo>
                <a:close/>
                <a:moveTo>
                  <a:pt x="9084486" y="1481833"/>
                </a:moveTo>
                <a:cubicBezTo>
                  <a:pt x="9104686" y="1481833"/>
                  <a:pt x="9121062" y="1498209"/>
                  <a:pt x="9121062" y="1518407"/>
                </a:cubicBezTo>
                <a:cubicBezTo>
                  <a:pt x="9121062" y="1538603"/>
                  <a:pt x="9104686" y="1554976"/>
                  <a:pt x="9084486" y="1554976"/>
                </a:cubicBezTo>
                <a:cubicBezTo>
                  <a:pt x="9064286" y="1554976"/>
                  <a:pt x="9047910" y="1538603"/>
                  <a:pt x="9047910" y="1518407"/>
                </a:cubicBezTo>
                <a:cubicBezTo>
                  <a:pt x="9047910" y="1498209"/>
                  <a:pt x="9064286" y="1481833"/>
                  <a:pt x="9084486" y="1481833"/>
                </a:cubicBezTo>
                <a:close/>
                <a:moveTo>
                  <a:pt x="8863805" y="1481829"/>
                </a:moveTo>
                <a:cubicBezTo>
                  <a:pt x="8884005" y="1481829"/>
                  <a:pt x="8900381" y="1498205"/>
                  <a:pt x="8900381" y="1518403"/>
                </a:cubicBezTo>
                <a:cubicBezTo>
                  <a:pt x="8900381" y="1538600"/>
                  <a:pt x="8884005" y="1554973"/>
                  <a:pt x="8863805" y="1554973"/>
                </a:cubicBezTo>
                <a:cubicBezTo>
                  <a:pt x="8843605" y="1554973"/>
                  <a:pt x="8827229" y="1538600"/>
                  <a:pt x="8827229" y="1518403"/>
                </a:cubicBezTo>
                <a:cubicBezTo>
                  <a:pt x="8827229" y="1498205"/>
                  <a:pt x="8843605" y="1481829"/>
                  <a:pt x="8863805" y="1481829"/>
                </a:cubicBezTo>
                <a:close/>
                <a:moveTo>
                  <a:pt x="8643124" y="1481825"/>
                </a:moveTo>
                <a:cubicBezTo>
                  <a:pt x="8663324" y="1481825"/>
                  <a:pt x="8679700" y="1498201"/>
                  <a:pt x="8679700" y="1518399"/>
                </a:cubicBezTo>
                <a:cubicBezTo>
                  <a:pt x="8679700" y="1538596"/>
                  <a:pt x="8663324" y="1554969"/>
                  <a:pt x="8643124" y="1554969"/>
                </a:cubicBezTo>
                <a:cubicBezTo>
                  <a:pt x="8622924" y="1554969"/>
                  <a:pt x="8606548" y="1538596"/>
                  <a:pt x="8606548" y="1518399"/>
                </a:cubicBezTo>
                <a:cubicBezTo>
                  <a:pt x="8606548" y="1498201"/>
                  <a:pt x="8622924" y="1481825"/>
                  <a:pt x="8643124" y="1481825"/>
                </a:cubicBezTo>
                <a:close/>
                <a:moveTo>
                  <a:pt x="8422443" y="1481821"/>
                </a:moveTo>
                <a:cubicBezTo>
                  <a:pt x="8442643" y="1481821"/>
                  <a:pt x="8459019" y="1498197"/>
                  <a:pt x="8459019" y="1518395"/>
                </a:cubicBezTo>
                <a:cubicBezTo>
                  <a:pt x="8459019" y="1538592"/>
                  <a:pt x="8442643" y="1554965"/>
                  <a:pt x="8422443" y="1554965"/>
                </a:cubicBezTo>
                <a:cubicBezTo>
                  <a:pt x="8402243" y="1554965"/>
                  <a:pt x="8385867" y="1538592"/>
                  <a:pt x="8385867" y="1518395"/>
                </a:cubicBezTo>
                <a:cubicBezTo>
                  <a:pt x="8385867" y="1498197"/>
                  <a:pt x="8402243" y="1481821"/>
                  <a:pt x="8422443" y="1481821"/>
                </a:cubicBezTo>
                <a:close/>
                <a:moveTo>
                  <a:pt x="8201762" y="1481817"/>
                </a:moveTo>
                <a:cubicBezTo>
                  <a:pt x="8221962" y="1481817"/>
                  <a:pt x="8238338" y="1498193"/>
                  <a:pt x="8238338" y="1518391"/>
                </a:cubicBezTo>
                <a:cubicBezTo>
                  <a:pt x="8238338" y="1538588"/>
                  <a:pt x="8221962" y="1554961"/>
                  <a:pt x="8201762" y="1554961"/>
                </a:cubicBezTo>
                <a:cubicBezTo>
                  <a:pt x="8181562" y="1554961"/>
                  <a:pt x="8165186" y="1538588"/>
                  <a:pt x="8165186" y="1518391"/>
                </a:cubicBezTo>
                <a:cubicBezTo>
                  <a:pt x="8165186" y="1498193"/>
                  <a:pt x="8181562" y="1481817"/>
                  <a:pt x="8201762" y="1481817"/>
                </a:cubicBezTo>
                <a:close/>
                <a:moveTo>
                  <a:pt x="7981081" y="1481813"/>
                </a:moveTo>
                <a:cubicBezTo>
                  <a:pt x="8001281" y="1481813"/>
                  <a:pt x="8017657" y="1498189"/>
                  <a:pt x="8017657" y="1518387"/>
                </a:cubicBezTo>
                <a:cubicBezTo>
                  <a:pt x="8017657" y="1538584"/>
                  <a:pt x="8001281" y="1554958"/>
                  <a:pt x="7981081" y="1554958"/>
                </a:cubicBezTo>
                <a:cubicBezTo>
                  <a:pt x="7960881" y="1554958"/>
                  <a:pt x="7944505" y="1538584"/>
                  <a:pt x="7944505" y="1518387"/>
                </a:cubicBezTo>
                <a:cubicBezTo>
                  <a:pt x="7944505" y="1498189"/>
                  <a:pt x="7960881" y="1481813"/>
                  <a:pt x="7981081" y="1481813"/>
                </a:cubicBezTo>
                <a:close/>
                <a:moveTo>
                  <a:pt x="7760400" y="1481809"/>
                </a:moveTo>
                <a:cubicBezTo>
                  <a:pt x="7780600" y="1481809"/>
                  <a:pt x="7796976" y="1498185"/>
                  <a:pt x="7796976" y="1518383"/>
                </a:cubicBezTo>
                <a:cubicBezTo>
                  <a:pt x="7796976" y="1538580"/>
                  <a:pt x="7780600" y="1554954"/>
                  <a:pt x="7760400" y="1554954"/>
                </a:cubicBezTo>
                <a:cubicBezTo>
                  <a:pt x="7740200" y="1554954"/>
                  <a:pt x="7723824" y="1538580"/>
                  <a:pt x="7723824" y="1518383"/>
                </a:cubicBezTo>
                <a:cubicBezTo>
                  <a:pt x="7723824" y="1498185"/>
                  <a:pt x="7740200" y="1481809"/>
                  <a:pt x="7760400" y="1481809"/>
                </a:cubicBezTo>
                <a:close/>
                <a:moveTo>
                  <a:pt x="7539719" y="1481805"/>
                </a:moveTo>
                <a:cubicBezTo>
                  <a:pt x="7559919" y="1481805"/>
                  <a:pt x="7576295" y="1498181"/>
                  <a:pt x="7576295" y="1518379"/>
                </a:cubicBezTo>
                <a:cubicBezTo>
                  <a:pt x="7576295" y="1538576"/>
                  <a:pt x="7559919" y="1554950"/>
                  <a:pt x="7539719" y="1554950"/>
                </a:cubicBezTo>
                <a:cubicBezTo>
                  <a:pt x="7519519" y="1554950"/>
                  <a:pt x="7503143" y="1538576"/>
                  <a:pt x="7503143" y="1518379"/>
                </a:cubicBezTo>
                <a:cubicBezTo>
                  <a:pt x="7503143" y="1498181"/>
                  <a:pt x="7519519" y="1481805"/>
                  <a:pt x="7539719" y="1481805"/>
                </a:cubicBezTo>
                <a:close/>
                <a:moveTo>
                  <a:pt x="7319038" y="1481801"/>
                </a:moveTo>
                <a:cubicBezTo>
                  <a:pt x="7339238" y="1481801"/>
                  <a:pt x="7355614" y="1498177"/>
                  <a:pt x="7355614" y="1518375"/>
                </a:cubicBezTo>
                <a:cubicBezTo>
                  <a:pt x="7355614" y="1538573"/>
                  <a:pt x="7339238" y="1554946"/>
                  <a:pt x="7319038" y="1554946"/>
                </a:cubicBezTo>
                <a:cubicBezTo>
                  <a:pt x="7298838" y="1554946"/>
                  <a:pt x="7282462" y="1538573"/>
                  <a:pt x="7282462" y="1518375"/>
                </a:cubicBezTo>
                <a:cubicBezTo>
                  <a:pt x="7282462" y="1498177"/>
                  <a:pt x="7298838" y="1481801"/>
                  <a:pt x="7319038" y="1481801"/>
                </a:cubicBezTo>
                <a:close/>
                <a:moveTo>
                  <a:pt x="7098357" y="1481797"/>
                </a:moveTo>
                <a:cubicBezTo>
                  <a:pt x="7118557" y="1481797"/>
                  <a:pt x="7134933" y="1498173"/>
                  <a:pt x="7134933" y="1518371"/>
                </a:cubicBezTo>
                <a:cubicBezTo>
                  <a:pt x="7134933" y="1538569"/>
                  <a:pt x="7118557" y="1554942"/>
                  <a:pt x="7098357" y="1554942"/>
                </a:cubicBezTo>
                <a:cubicBezTo>
                  <a:pt x="7078157" y="1554942"/>
                  <a:pt x="7061781" y="1538569"/>
                  <a:pt x="7061781" y="1518371"/>
                </a:cubicBezTo>
                <a:cubicBezTo>
                  <a:pt x="7061781" y="1498173"/>
                  <a:pt x="7078157" y="1481797"/>
                  <a:pt x="7098357" y="1481797"/>
                </a:cubicBezTo>
                <a:close/>
                <a:moveTo>
                  <a:pt x="6877676" y="1481793"/>
                </a:moveTo>
                <a:cubicBezTo>
                  <a:pt x="6897876" y="1481793"/>
                  <a:pt x="6914252" y="1498169"/>
                  <a:pt x="6914252" y="1518368"/>
                </a:cubicBezTo>
                <a:cubicBezTo>
                  <a:pt x="6914252" y="1538565"/>
                  <a:pt x="6897876" y="1554939"/>
                  <a:pt x="6877676" y="1554939"/>
                </a:cubicBezTo>
                <a:cubicBezTo>
                  <a:pt x="6857476" y="1554939"/>
                  <a:pt x="6841100" y="1538565"/>
                  <a:pt x="6841100" y="1518368"/>
                </a:cubicBezTo>
                <a:cubicBezTo>
                  <a:pt x="6841100" y="1498169"/>
                  <a:pt x="6857476" y="1481793"/>
                  <a:pt x="6877676" y="1481793"/>
                </a:cubicBezTo>
                <a:close/>
                <a:moveTo>
                  <a:pt x="6656995" y="1481789"/>
                </a:moveTo>
                <a:cubicBezTo>
                  <a:pt x="6677195" y="1481789"/>
                  <a:pt x="6693571" y="1498165"/>
                  <a:pt x="6693571" y="1518364"/>
                </a:cubicBezTo>
                <a:cubicBezTo>
                  <a:pt x="6693571" y="1538561"/>
                  <a:pt x="6677195" y="1554935"/>
                  <a:pt x="6656995" y="1554935"/>
                </a:cubicBezTo>
                <a:cubicBezTo>
                  <a:pt x="6636795" y="1554935"/>
                  <a:pt x="6620419" y="1538561"/>
                  <a:pt x="6620419" y="1518364"/>
                </a:cubicBezTo>
                <a:cubicBezTo>
                  <a:pt x="6620419" y="1498165"/>
                  <a:pt x="6636795" y="1481789"/>
                  <a:pt x="6656995" y="1481789"/>
                </a:cubicBezTo>
                <a:close/>
                <a:moveTo>
                  <a:pt x="6436314" y="1481785"/>
                </a:moveTo>
                <a:cubicBezTo>
                  <a:pt x="6456514" y="1481785"/>
                  <a:pt x="6472890" y="1498161"/>
                  <a:pt x="6472890" y="1518360"/>
                </a:cubicBezTo>
                <a:cubicBezTo>
                  <a:pt x="6472890" y="1538557"/>
                  <a:pt x="6456514" y="1554931"/>
                  <a:pt x="6436314" y="1554931"/>
                </a:cubicBezTo>
                <a:cubicBezTo>
                  <a:pt x="6416114" y="1554931"/>
                  <a:pt x="6399738" y="1538557"/>
                  <a:pt x="6399738" y="1518360"/>
                </a:cubicBezTo>
                <a:cubicBezTo>
                  <a:pt x="6399738" y="1498161"/>
                  <a:pt x="6416114" y="1481785"/>
                  <a:pt x="6436314" y="1481785"/>
                </a:cubicBezTo>
                <a:close/>
                <a:moveTo>
                  <a:pt x="6215633" y="1481781"/>
                </a:moveTo>
                <a:cubicBezTo>
                  <a:pt x="6235833" y="1481781"/>
                  <a:pt x="6252209" y="1498157"/>
                  <a:pt x="6252209" y="1518356"/>
                </a:cubicBezTo>
                <a:cubicBezTo>
                  <a:pt x="6252209" y="1538553"/>
                  <a:pt x="6235833" y="1554927"/>
                  <a:pt x="6215633" y="1554927"/>
                </a:cubicBezTo>
                <a:cubicBezTo>
                  <a:pt x="6195433" y="1554927"/>
                  <a:pt x="6179057" y="1538553"/>
                  <a:pt x="6179057" y="1518356"/>
                </a:cubicBezTo>
                <a:cubicBezTo>
                  <a:pt x="6179057" y="1498157"/>
                  <a:pt x="6195433" y="1481781"/>
                  <a:pt x="6215633" y="1481781"/>
                </a:cubicBezTo>
                <a:close/>
                <a:moveTo>
                  <a:pt x="5994952" y="1481777"/>
                </a:moveTo>
                <a:cubicBezTo>
                  <a:pt x="6015152" y="1481777"/>
                  <a:pt x="6031528" y="1498153"/>
                  <a:pt x="6031528" y="1518352"/>
                </a:cubicBezTo>
                <a:cubicBezTo>
                  <a:pt x="6031528" y="1538549"/>
                  <a:pt x="6015152" y="1554924"/>
                  <a:pt x="5994952" y="1554924"/>
                </a:cubicBezTo>
                <a:cubicBezTo>
                  <a:pt x="5974752" y="1554924"/>
                  <a:pt x="5958376" y="1538549"/>
                  <a:pt x="5958376" y="1518352"/>
                </a:cubicBezTo>
                <a:cubicBezTo>
                  <a:pt x="5958376" y="1498153"/>
                  <a:pt x="5974752" y="1481777"/>
                  <a:pt x="5994952" y="1481777"/>
                </a:cubicBezTo>
                <a:close/>
                <a:moveTo>
                  <a:pt x="5774272" y="1481773"/>
                </a:moveTo>
                <a:cubicBezTo>
                  <a:pt x="5794472" y="1481773"/>
                  <a:pt x="5810848" y="1498149"/>
                  <a:pt x="5810848" y="1518348"/>
                </a:cubicBezTo>
                <a:cubicBezTo>
                  <a:pt x="5810848" y="1538546"/>
                  <a:pt x="5794472" y="1554920"/>
                  <a:pt x="5774272" y="1554920"/>
                </a:cubicBezTo>
                <a:cubicBezTo>
                  <a:pt x="5754073" y="1554920"/>
                  <a:pt x="5737697" y="1538546"/>
                  <a:pt x="5737697" y="1518348"/>
                </a:cubicBezTo>
                <a:cubicBezTo>
                  <a:pt x="5737697" y="1498149"/>
                  <a:pt x="5754073" y="1481773"/>
                  <a:pt x="5774272" y="1481773"/>
                </a:cubicBezTo>
                <a:close/>
                <a:moveTo>
                  <a:pt x="5553593" y="1481769"/>
                </a:moveTo>
                <a:cubicBezTo>
                  <a:pt x="5573793" y="1481769"/>
                  <a:pt x="5590169" y="1498145"/>
                  <a:pt x="5590169" y="1518344"/>
                </a:cubicBezTo>
                <a:cubicBezTo>
                  <a:pt x="5590169" y="1538542"/>
                  <a:pt x="5573793" y="1554916"/>
                  <a:pt x="5553593" y="1554916"/>
                </a:cubicBezTo>
                <a:cubicBezTo>
                  <a:pt x="5533393" y="1554916"/>
                  <a:pt x="5517018" y="1538542"/>
                  <a:pt x="5517018" y="1518344"/>
                </a:cubicBezTo>
                <a:cubicBezTo>
                  <a:pt x="5517018" y="1498145"/>
                  <a:pt x="5533393" y="1481769"/>
                  <a:pt x="5553593" y="1481769"/>
                </a:cubicBezTo>
                <a:close/>
                <a:moveTo>
                  <a:pt x="5332913" y="1481765"/>
                </a:moveTo>
                <a:cubicBezTo>
                  <a:pt x="5353113" y="1481765"/>
                  <a:pt x="5369490" y="1498141"/>
                  <a:pt x="5369490" y="1518340"/>
                </a:cubicBezTo>
                <a:cubicBezTo>
                  <a:pt x="5369490" y="1538538"/>
                  <a:pt x="5353113" y="1554912"/>
                  <a:pt x="5332913" y="1554912"/>
                </a:cubicBezTo>
                <a:cubicBezTo>
                  <a:pt x="5312714" y="1554912"/>
                  <a:pt x="5296337" y="1538538"/>
                  <a:pt x="5296337" y="1518340"/>
                </a:cubicBezTo>
                <a:cubicBezTo>
                  <a:pt x="5296337" y="1498141"/>
                  <a:pt x="5312714" y="1481765"/>
                  <a:pt x="5332913" y="1481765"/>
                </a:cubicBezTo>
                <a:close/>
                <a:moveTo>
                  <a:pt x="5112230" y="1481761"/>
                </a:moveTo>
                <a:cubicBezTo>
                  <a:pt x="5132433" y="1481761"/>
                  <a:pt x="5148807" y="1498137"/>
                  <a:pt x="5148807" y="1518336"/>
                </a:cubicBezTo>
                <a:cubicBezTo>
                  <a:pt x="5148807" y="1538534"/>
                  <a:pt x="5132433" y="1554908"/>
                  <a:pt x="5112230" y="1554908"/>
                </a:cubicBezTo>
                <a:cubicBezTo>
                  <a:pt x="5092030" y="1554908"/>
                  <a:pt x="5075655" y="1538534"/>
                  <a:pt x="5075655" y="1518336"/>
                </a:cubicBezTo>
                <a:cubicBezTo>
                  <a:pt x="5075655" y="1498137"/>
                  <a:pt x="5092030" y="1481761"/>
                  <a:pt x="5112230" y="1481761"/>
                </a:cubicBezTo>
                <a:close/>
                <a:moveTo>
                  <a:pt x="4891552" y="1481757"/>
                </a:moveTo>
                <a:cubicBezTo>
                  <a:pt x="4911751" y="1481757"/>
                  <a:pt x="4928127" y="1498133"/>
                  <a:pt x="4928127" y="1518332"/>
                </a:cubicBezTo>
                <a:cubicBezTo>
                  <a:pt x="4928127" y="1538530"/>
                  <a:pt x="4911751" y="1554905"/>
                  <a:pt x="4891552" y="1554905"/>
                </a:cubicBezTo>
                <a:cubicBezTo>
                  <a:pt x="4871352" y="1554905"/>
                  <a:pt x="4854975" y="1538530"/>
                  <a:pt x="4854975" y="1518332"/>
                </a:cubicBezTo>
                <a:cubicBezTo>
                  <a:pt x="4854975" y="1498133"/>
                  <a:pt x="4871352" y="1481757"/>
                  <a:pt x="4891552" y="1481757"/>
                </a:cubicBezTo>
                <a:close/>
                <a:moveTo>
                  <a:pt x="4670871" y="1481753"/>
                </a:moveTo>
                <a:cubicBezTo>
                  <a:pt x="4691070" y="1481753"/>
                  <a:pt x="4707447" y="1498129"/>
                  <a:pt x="4707447" y="1518328"/>
                </a:cubicBezTo>
                <a:cubicBezTo>
                  <a:pt x="4707447" y="1538526"/>
                  <a:pt x="4691070" y="1554901"/>
                  <a:pt x="4670871" y="1554901"/>
                </a:cubicBezTo>
                <a:cubicBezTo>
                  <a:pt x="4650672" y="1554901"/>
                  <a:pt x="4634295" y="1538526"/>
                  <a:pt x="4634295" y="1518328"/>
                </a:cubicBezTo>
                <a:cubicBezTo>
                  <a:pt x="4634295" y="1498129"/>
                  <a:pt x="4650672" y="1481753"/>
                  <a:pt x="4670871" y="1481753"/>
                </a:cubicBezTo>
                <a:close/>
                <a:moveTo>
                  <a:pt x="4450188" y="1481749"/>
                </a:moveTo>
                <a:cubicBezTo>
                  <a:pt x="4470390" y="1481749"/>
                  <a:pt x="4486764" y="1498125"/>
                  <a:pt x="4486764" y="1518324"/>
                </a:cubicBezTo>
                <a:cubicBezTo>
                  <a:pt x="4486764" y="1538522"/>
                  <a:pt x="4470390" y="1554897"/>
                  <a:pt x="4450188" y="1554897"/>
                </a:cubicBezTo>
                <a:cubicBezTo>
                  <a:pt x="4429988" y="1554897"/>
                  <a:pt x="4413613" y="1538522"/>
                  <a:pt x="4413613" y="1518324"/>
                </a:cubicBezTo>
                <a:cubicBezTo>
                  <a:pt x="4413613" y="1498125"/>
                  <a:pt x="4429988" y="1481749"/>
                  <a:pt x="4450188" y="1481749"/>
                </a:cubicBezTo>
                <a:close/>
                <a:moveTo>
                  <a:pt x="4229507" y="1481745"/>
                </a:moveTo>
                <a:cubicBezTo>
                  <a:pt x="4249708" y="1481745"/>
                  <a:pt x="4266084" y="1498121"/>
                  <a:pt x="4266084" y="1518320"/>
                </a:cubicBezTo>
                <a:cubicBezTo>
                  <a:pt x="4266084" y="1538519"/>
                  <a:pt x="4249708" y="1554893"/>
                  <a:pt x="4229507" y="1554893"/>
                </a:cubicBezTo>
                <a:cubicBezTo>
                  <a:pt x="4209307" y="1554893"/>
                  <a:pt x="4192931" y="1538519"/>
                  <a:pt x="4192931" y="1518320"/>
                </a:cubicBezTo>
                <a:cubicBezTo>
                  <a:pt x="4192931" y="1498121"/>
                  <a:pt x="4209307" y="1481745"/>
                  <a:pt x="4229507" y="1481745"/>
                </a:cubicBezTo>
                <a:close/>
                <a:moveTo>
                  <a:pt x="4008847" y="1481741"/>
                </a:moveTo>
                <a:cubicBezTo>
                  <a:pt x="4029045" y="1481741"/>
                  <a:pt x="4045426" y="1498117"/>
                  <a:pt x="4045426" y="1518316"/>
                </a:cubicBezTo>
                <a:cubicBezTo>
                  <a:pt x="4045426" y="1538515"/>
                  <a:pt x="4029045" y="1554889"/>
                  <a:pt x="4008847" y="1554889"/>
                </a:cubicBezTo>
                <a:cubicBezTo>
                  <a:pt x="3988642" y="1554889"/>
                  <a:pt x="3972267" y="1538515"/>
                  <a:pt x="3972267" y="1518316"/>
                </a:cubicBezTo>
                <a:cubicBezTo>
                  <a:pt x="3972267" y="1498117"/>
                  <a:pt x="3988642" y="1481741"/>
                  <a:pt x="4008847" y="1481741"/>
                </a:cubicBezTo>
                <a:close/>
                <a:moveTo>
                  <a:pt x="3788165" y="1481737"/>
                </a:moveTo>
                <a:cubicBezTo>
                  <a:pt x="3808367" y="1481737"/>
                  <a:pt x="3824738" y="1498114"/>
                  <a:pt x="3824738" y="1518312"/>
                </a:cubicBezTo>
                <a:cubicBezTo>
                  <a:pt x="3824738" y="1538511"/>
                  <a:pt x="3808367" y="1554886"/>
                  <a:pt x="3788165" y="1554886"/>
                </a:cubicBezTo>
                <a:cubicBezTo>
                  <a:pt x="3767965" y="1554886"/>
                  <a:pt x="3751588" y="1538511"/>
                  <a:pt x="3751588" y="1518312"/>
                </a:cubicBezTo>
                <a:cubicBezTo>
                  <a:pt x="3751588" y="1498114"/>
                  <a:pt x="3767965" y="1481737"/>
                  <a:pt x="3788165" y="1481737"/>
                </a:cubicBezTo>
                <a:close/>
                <a:moveTo>
                  <a:pt x="3567479" y="1481734"/>
                </a:moveTo>
                <a:cubicBezTo>
                  <a:pt x="3587675" y="1481734"/>
                  <a:pt x="3604051" y="1498110"/>
                  <a:pt x="3604051" y="1518309"/>
                </a:cubicBezTo>
                <a:cubicBezTo>
                  <a:pt x="3604051" y="1538507"/>
                  <a:pt x="3587675" y="1554882"/>
                  <a:pt x="3567479" y="1554882"/>
                </a:cubicBezTo>
                <a:cubicBezTo>
                  <a:pt x="3547276" y="1554882"/>
                  <a:pt x="3530908" y="1538507"/>
                  <a:pt x="3530908" y="1518309"/>
                </a:cubicBezTo>
                <a:cubicBezTo>
                  <a:pt x="3530908" y="1498110"/>
                  <a:pt x="3547276" y="1481734"/>
                  <a:pt x="3567479" y="1481734"/>
                </a:cubicBezTo>
                <a:close/>
                <a:moveTo>
                  <a:pt x="3346801" y="1481730"/>
                </a:moveTo>
                <a:cubicBezTo>
                  <a:pt x="3367001" y="1481730"/>
                  <a:pt x="3383375" y="1498106"/>
                  <a:pt x="3383375" y="1518305"/>
                </a:cubicBezTo>
                <a:cubicBezTo>
                  <a:pt x="3383375" y="1538503"/>
                  <a:pt x="3367001" y="1554878"/>
                  <a:pt x="3346801" y="1554878"/>
                </a:cubicBezTo>
                <a:cubicBezTo>
                  <a:pt x="3326603" y="1554878"/>
                  <a:pt x="3310228" y="1538503"/>
                  <a:pt x="3310228" y="1518305"/>
                </a:cubicBezTo>
                <a:cubicBezTo>
                  <a:pt x="3310228" y="1498106"/>
                  <a:pt x="3326603" y="1481730"/>
                  <a:pt x="3346801" y="1481730"/>
                </a:cubicBezTo>
                <a:close/>
                <a:moveTo>
                  <a:pt x="3126126" y="1481726"/>
                </a:moveTo>
                <a:cubicBezTo>
                  <a:pt x="3146320" y="1481726"/>
                  <a:pt x="3162696" y="1498102"/>
                  <a:pt x="3162696" y="1518301"/>
                </a:cubicBezTo>
                <a:cubicBezTo>
                  <a:pt x="3162696" y="1538499"/>
                  <a:pt x="3146320" y="1554874"/>
                  <a:pt x="3126126" y="1554874"/>
                </a:cubicBezTo>
                <a:cubicBezTo>
                  <a:pt x="3105923" y="1554874"/>
                  <a:pt x="3089541" y="1538499"/>
                  <a:pt x="3089541" y="1518301"/>
                </a:cubicBezTo>
                <a:cubicBezTo>
                  <a:pt x="3089541" y="1498102"/>
                  <a:pt x="3105923" y="1481726"/>
                  <a:pt x="3126126" y="1481726"/>
                </a:cubicBezTo>
                <a:close/>
                <a:moveTo>
                  <a:pt x="2905436" y="1481722"/>
                </a:moveTo>
                <a:cubicBezTo>
                  <a:pt x="2925637" y="1481722"/>
                  <a:pt x="2942013" y="1498098"/>
                  <a:pt x="2942013" y="1518297"/>
                </a:cubicBezTo>
                <a:cubicBezTo>
                  <a:pt x="2942013" y="1538496"/>
                  <a:pt x="2925637" y="1554871"/>
                  <a:pt x="2905436" y="1554871"/>
                </a:cubicBezTo>
                <a:cubicBezTo>
                  <a:pt x="2885243" y="1554871"/>
                  <a:pt x="2868866" y="1538496"/>
                  <a:pt x="2868866" y="1518297"/>
                </a:cubicBezTo>
                <a:cubicBezTo>
                  <a:pt x="2868866" y="1498098"/>
                  <a:pt x="2885243" y="1481722"/>
                  <a:pt x="2905436" y="1481722"/>
                </a:cubicBezTo>
                <a:close/>
                <a:moveTo>
                  <a:pt x="2684758" y="1481718"/>
                </a:moveTo>
                <a:cubicBezTo>
                  <a:pt x="2704958" y="1481718"/>
                  <a:pt x="2721329" y="1498094"/>
                  <a:pt x="2721329" y="1518293"/>
                </a:cubicBezTo>
                <a:cubicBezTo>
                  <a:pt x="2721329" y="1538492"/>
                  <a:pt x="2704958" y="1554867"/>
                  <a:pt x="2684758" y="1554867"/>
                </a:cubicBezTo>
                <a:cubicBezTo>
                  <a:pt x="2664554" y="1554867"/>
                  <a:pt x="2648177" y="1538492"/>
                  <a:pt x="2648177" y="1518293"/>
                </a:cubicBezTo>
                <a:cubicBezTo>
                  <a:pt x="2648177" y="1498094"/>
                  <a:pt x="2664554" y="1481718"/>
                  <a:pt x="2684758" y="1481718"/>
                </a:cubicBezTo>
                <a:close/>
                <a:moveTo>
                  <a:pt x="2464071" y="1481714"/>
                </a:moveTo>
                <a:cubicBezTo>
                  <a:pt x="2484272" y="1481714"/>
                  <a:pt x="2500650" y="1498090"/>
                  <a:pt x="2500650" y="1518289"/>
                </a:cubicBezTo>
                <a:cubicBezTo>
                  <a:pt x="2500650" y="1538488"/>
                  <a:pt x="2484272" y="1554863"/>
                  <a:pt x="2464071" y="1554863"/>
                </a:cubicBezTo>
                <a:cubicBezTo>
                  <a:pt x="2443875" y="1554863"/>
                  <a:pt x="2427500" y="1538488"/>
                  <a:pt x="2427500" y="1518289"/>
                </a:cubicBezTo>
                <a:cubicBezTo>
                  <a:pt x="2427500" y="1498090"/>
                  <a:pt x="2443875" y="1481714"/>
                  <a:pt x="2464071" y="1481714"/>
                </a:cubicBezTo>
                <a:close/>
                <a:moveTo>
                  <a:pt x="2243393" y="1481710"/>
                </a:moveTo>
                <a:cubicBezTo>
                  <a:pt x="2263591" y="1481710"/>
                  <a:pt x="2279972" y="1498086"/>
                  <a:pt x="2279972" y="1518285"/>
                </a:cubicBezTo>
                <a:cubicBezTo>
                  <a:pt x="2279972" y="1538484"/>
                  <a:pt x="2263591" y="1554859"/>
                  <a:pt x="2243393" y="1554859"/>
                </a:cubicBezTo>
                <a:cubicBezTo>
                  <a:pt x="2223191" y="1554859"/>
                  <a:pt x="2206817" y="1538484"/>
                  <a:pt x="2206817" y="1518285"/>
                </a:cubicBezTo>
                <a:cubicBezTo>
                  <a:pt x="2206817" y="1498086"/>
                  <a:pt x="2223191" y="1481710"/>
                  <a:pt x="2243393" y="1481710"/>
                </a:cubicBezTo>
                <a:close/>
                <a:moveTo>
                  <a:pt x="2022713" y="1481706"/>
                </a:moveTo>
                <a:cubicBezTo>
                  <a:pt x="2042913" y="1481706"/>
                  <a:pt x="2059288" y="1498082"/>
                  <a:pt x="2059288" y="1518281"/>
                </a:cubicBezTo>
                <a:cubicBezTo>
                  <a:pt x="2059288" y="1538480"/>
                  <a:pt x="2042913" y="1554855"/>
                  <a:pt x="2022713" y="1554855"/>
                </a:cubicBezTo>
                <a:cubicBezTo>
                  <a:pt x="2002514" y="1554855"/>
                  <a:pt x="1986179" y="1538480"/>
                  <a:pt x="1986179" y="1518281"/>
                </a:cubicBezTo>
                <a:cubicBezTo>
                  <a:pt x="1986179" y="1498082"/>
                  <a:pt x="2002514" y="1481706"/>
                  <a:pt x="2022713" y="1481706"/>
                </a:cubicBezTo>
                <a:close/>
                <a:moveTo>
                  <a:pt x="1802069" y="1481702"/>
                </a:moveTo>
                <a:cubicBezTo>
                  <a:pt x="1822269" y="1481702"/>
                  <a:pt x="1838645" y="1498078"/>
                  <a:pt x="1838645" y="1518277"/>
                </a:cubicBezTo>
                <a:cubicBezTo>
                  <a:pt x="1838645" y="1538476"/>
                  <a:pt x="1822269" y="1554852"/>
                  <a:pt x="1802069" y="1554852"/>
                </a:cubicBezTo>
                <a:cubicBezTo>
                  <a:pt x="1781869" y="1554852"/>
                  <a:pt x="1765493" y="1538476"/>
                  <a:pt x="1765493" y="1518277"/>
                </a:cubicBezTo>
                <a:cubicBezTo>
                  <a:pt x="1765493" y="1498078"/>
                  <a:pt x="1781869" y="1481702"/>
                  <a:pt x="1802069" y="1481702"/>
                </a:cubicBezTo>
                <a:close/>
                <a:moveTo>
                  <a:pt x="1581383" y="1481698"/>
                </a:moveTo>
                <a:cubicBezTo>
                  <a:pt x="1601583" y="1481698"/>
                  <a:pt x="1617959" y="1498074"/>
                  <a:pt x="1617959" y="1518273"/>
                </a:cubicBezTo>
                <a:cubicBezTo>
                  <a:pt x="1617959" y="1538472"/>
                  <a:pt x="1601583" y="1554848"/>
                  <a:pt x="1581383" y="1554848"/>
                </a:cubicBezTo>
                <a:cubicBezTo>
                  <a:pt x="1561183" y="1554848"/>
                  <a:pt x="1544807" y="1538472"/>
                  <a:pt x="1544807" y="1518273"/>
                </a:cubicBezTo>
                <a:cubicBezTo>
                  <a:pt x="1544807" y="1498074"/>
                  <a:pt x="1561183" y="1481698"/>
                  <a:pt x="1581383" y="1481698"/>
                </a:cubicBezTo>
                <a:close/>
                <a:moveTo>
                  <a:pt x="1360698" y="1481694"/>
                </a:moveTo>
                <a:cubicBezTo>
                  <a:pt x="1380898" y="1481694"/>
                  <a:pt x="1397274" y="1498070"/>
                  <a:pt x="1397274" y="1518269"/>
                </a:cubicBezTo>
                <a:cubicBezTo>
                  <a:pt x="1397274" y="1538469"/>
                  <a:pt x="1380898" y="1554844"/>
                  <a:pt x="1360698" y="1554844"/>
                </a:cubicBezTo>
                <a:cubicBezTo>
                  <a:pt x="1340497" y="1554844"/>
                  <a:pt x="1324122" y="1538469"/>
                  <a:pt x="1324122" y="1518269"/>
                </a:cubicBezTo>
                <a:cubicBezTo>
                  <a:pt x="1324122" y="1498070"/>
                  <a:pt x="1340497" y="1481694"/>
                  <a:pt x="1360698" y="1481694"/>
                </a:cubicBezTo>
                <a:close/>
                <a:moveTo>
                  <a:pt x="1140012" y="1481690"/>
                </a:moveTo>
                <a:cubicBezTo>
                  <a:pt x="1160211" y="1481690"/>
                  <a:pt x="1176588" y="1498066"/>
                  <a:pt x="1176588" y="1518266"/>
                </a:cubicBezTo>
                <a:cubicBezTo>
                  <a:pt x="1176588" y="1538465"/>
                  <a:pt x="1160211" y="1554840"/>
                  <a:pt x="1140012" y="1554840"/>
                </a:cubicBezTo>
                <a:cubicBezTo>
                  <a:pt x="1119812" y="1554840"/>
                  <a:pt x="1103436" y="1538465"/>
                  <a:pt x="1103436" y="1518266"/>
                </a:cubicBezTo>
                <a:cubicBezTo>
                  <a:pt x="1103436" y="1498066"/>
                  <a:pt x="1119812" y="1481690"/>
                  <a:pt x="1140012" y="1481690"/>
                </a:cubicBezTo>
                <a:close/>
                <a:moveTo>
                  <a:pt x="919326" y="1481686"/>
                </a:moveTo>
                <a:cubicBezTo>
                  <a:pt x="939526" y="1481686"/>
                  <a:pt x="955901" y="1498062"/>
                  <a:pt x="955901" y="1518262"/>
                </a:cubicBezTo>
                <a:cubicBezTo>
                  <a:pt x="955901" y="1538461"/>
                  <a:pt x="939526" y="1554837"/>
                  <a:pt x="919326" y="1554837"/>
                </a:cubicBezTo>
                <a:cubicBezTo>
                  <a:pt x="899126" y="1554837"/>
                  <a:pt x="882750" y="1538461"/>
                  <a:pt x="882750" y="1518262"/>
                </a:cubicBezTo>
                <a:cubicBezTo>
                  <a:pt x="882750" y="1498062"/>
                  <a:pt x="899126" y="1481686"/>
                  <a:pt x="919326" y="1481686"/>
                </a:cubicBezTo>
                <a:close/>
                <a:moveTo>
                  <a:pt x="698640" y="1481682"/>
                </a:moveTo>
                <a:cubicBezTo>
                  <a:pt x="718839" y="1481682"/>
                  <a:pt x="735216" y="1498058"/>
                  <a:pt x="735216" y="1518258"/>
                </a:cubicBezTo>
                <a:cubicBezTo>
                  <a:pt x="735216" y="1538457"/>
                  <a:pt x="718839" y="1554833"/>
                  <a:pt x="698640" y="1554833"/>
                </a:cubicBezTo>
                <a:cubicBezTo>
                  <a:pt x="678439" y="1554833"/>
                  <a:pt x="662064" y="1538457"/>
                  <a:pt x="662064" y="1518258"/>
                </a:cubicBezTo>
                <a:cubicBezTo>
                  <a:pt x="662064" y="1498058"/>
                  <a:pt x="678439" y="1481682"/>
                  <a:pt x="698640" y="1481682"/>
                </a:cubicBezTo>
                <a:close/>
                <a:moveTo>
                  <a:pt x="477953" y="1481678"/>
                </a:moveTo>
                <a:cubicBezTo>
                  <a:pt x="498153" y="1481678"/>
                  <a:pt x="514529" y="1498054"/>
                  <a:pt x="514529" y="1518254"/>
                </a:cubicBezTo>
                <a:cubicBezTo>
                  <a:pt x="514529" y="1538453"/>
                  <a:pt x="498153" y="1554829"/>
                  <a:pt x="477953" y="1554829"/>
                </a:cubicBezTo>
                <a:cubicBezTo>
                  <a:pt x="457753" y="1554829"/>
                  <a:pt x="441377" y="1538453"/>
                  <a:pt x="441377" y="1518254"/>
                </a:cubicBezTo>
                <a:cubicBezTo>
                  <a:pt x="441377" y="1498054"/>
                  <a:pt x="457753" y="1481678"/>
                  <a:pt x="477953" y="1481678"/>
                </a:cubicBezTo>
                <a:close/>
                <a:moveTo>
                  <a:pt x="257267" y="1481674"/>
                </a:moveTo>
                <a:cubicBezTo>
                  <a:pt x="277467" y="1481674"/>
                  <a:pt x="293843" y="1498050"/>
                  <a:pt x="293843" y="1518250"/>
                </a:cubicBezTo>
                <a:cubicBezTo>
                  <a:pt x="293843" y="1538449"/>
                  <a:pt x="277467" y="1554825"/>
                  <a:pt x="257267" y="1554825"/>
                </a:cubicBezTo>
                <a:cubicBezTo>
                  <a:pt x="237067" y="1554825"/>
                  <a:pt x="220691" y="1538449"/>
                  <a:pt x="220691" y="1518250"/>
                </a:cubicBezTo>
                <a:cubicBezTo>
                  <a:pt x="220691" y="1498050"/>
                  <a:pt x="237067" y="1481674"/>
                  <a:pt x="257267" y="1481674"/>
                </a:cubicBezTo>
                <a:close/>
                <a:moveTo>
                  <a:pt x="36581" y="1481670"/>
                </a:moveTo>
                <a:cubicBezTo>
                  <a:pt x="56781" y="1481670"/>
                  <a:pt x="73156" y="1498046"/>
                  <a:pt x="73156" y="1518246"/>
                </a:cubicBezTo>
                <a:cubicBezTo>
                  <a:pt x="73156" y="1538445"/>
                  <a:pt x="56781" y="1554821"/>
                  <a:pt x="36581" y="1554821"/>
                </a:cubicBezTo>
                <a:cubicBezTo>
                  <a:pt x="16381" y="1554821"/>
                  <a:pt x="5" y="1538445"/>
                  <a:pt x="5" y="1518246"/>
                </a:cubicBezTo>
                <a:cubicBezTo>
                  <a:pt x="5" y="1498046"/>
                  <a:pt x="16381" y="1481670"/>
                  <a:pt x="36581" y="1481670"/>
                </a:cubicBezTo>
                <a:close/>
                <a:moveTo>
                  <a:pt x="11732658" y="1481666"/>
                </a:moveTo>
                <a:cubicBezTo>
                  <a:pt x="11752858" y="1481666"/>
                  <a:pt x="11769234" y="1498042"/>
                  <a:pt x="11769234" y="1518242"/>
                </a:cubicBezTo>
                <a:cubicBezTo>
                  <a:pt x="11769234" y="1538442"/>
                  <a:pt x="11752858" y="1554818"/>
                  <a:pt x="11732658" y="1554818"/>
                </a:cubicBezTo>
                <a:cubicBezTo>
                  <a:pt x="11712458" y="1554818"/>
                  <a:pt x="11696082" y="1538442"/>
                  <a:pt x="11696082" y="1518242"/>
                </a:cubicBezTo>
                <a:cubicBezTo>
                  <a:pt x="11696082" y="1498042"/>
                  <a:pt x="11712458" y="1481666"/>
                  <a:pt x="11732658" y="1481666"/>
                </a:cubicBezTo>
                <a:close/>
                <a:moveTo>
                  <a:pt x="11953343" y="1481662"/>
                </a:moveTo>
                <a:cubicBezTo>
                  <a:pt x="11973543" y="1481662"/>
                  <a:pt x="11989919" y="1498038"/>
                  <a:pt x="11989919" y="1518238"/>
                </a:cubicBezTo>
                <a:cubicBezTo>
                  <a:pt x="11989919" y="1538438"/>
                  <a:pt x="11973543" y="1554814"/>
                  <a:pt x="11953343" y="1554814"/>
                </a:cubicBezTo>
                <a:cubicBezTo>
                  <a:pt x="11933143" y="1554814"/>
                  <a:pt x="11916767" y="1538438"/>
                  <a:pt x="11916767" y="1518238"/>
                </a:cubicBezTo>
                <a:cubicBezTo>
                  <a:pt x="11916767" y="1498038"/>
                  <a:pt x="11933143" y="1481662"/>
                  <a:pt x="11953343" y="1481662"/>
                </a:cubicBezTo>
                <a:close/>
                <a:moveTo>
                  <a:pt x="11511977" y="1270183"/>
                </a:moveTo>
                <a:cubicBezTo>
                  <a:pt x="11532177" y="1270183"/>
                  <a:pt x="11548553" y="1286564"/>
                  <a:pt x="11548553" y="1306767"/>
                </a:cubicBezTo>
                <a:cubicBezTo>
                  <a:pt x="11548553" y="1326968"/>
                  <a:pt x="11532177" y="1343348"/>
                  <a:pt x="11511977" y="1343348"/>
                </a:cubicBezTo>
                <a:cubicBezTo>
                  <a:pt x="11491777" y="1343348"/>
                  <a:pt x="11475401" y="1326968"/>
                  <a:pt x="11475401" y="1306767"/>
                </a:cubicBezTo>
                <a:cubicBezTo>
                  <a:pt x="11475401" y="1286564"/>
                  <a:pt x="11491777" y="1270183"/>
                  <a:pt x="11511977" y="1270183"/>
                </a:cubicBezTo>
                <a:close/>
                <a:moveTo>
                  <a:pt x="11291296" y="1270179"/>
                </a:moveTo>
                <a:cubicBezTo>
                  <a:pt x="11311496" y="1270179"/>
                  <a:pt x="11327872" y="1286561"/>
                  <a:pt x="11327872" y="1306764"/>
                </a:cubicBezTo>
                <a:cubicBezTo>
                  <a:pt x="11327872" y="1326964"/>
                  <a:pt x="11311496" y="1343345"/>
                  <a:pt x="11291296" y="1343345"/>
                </a:cubicBezTo>
                <a:cubicBezTo>
                  <a:pt x="11271096" y="1343345"/>
                  <a:pt x="11254720" y="1326964"/>
                  <a:pt x="11254720" y="1306764"/>
                </a:cubicBezTo>
                <a:cubicBezTo>
                  <a:pt x="11254720" y="1286561"/>
                  <a:pt x="11271096" y="1270179"/>
                  <a:pt x="11291296" y="1270179"/>
                </a:cubicBezTo>
                <a:close/>
                <a:moveTo>
                  <a:pt x="11070615" y="1270176"/>
                </a:moveTo>
                <a:cubicBezTo>
                  <a:pt x="11090815" y="1270176"/>
                  <a:pt x="11107191" y="1286557"/>
                  <a:pt x="11107191" y="1306760"/>
                </a:cubicBezTo>
                <a:cubicBezTo>
                  <a:pt x="11107191" y="1326960"/>
                  <a:pt x="11090815" y="1343341"/>
                  <a:pt x="11070615" y="1343341"/>
                </a:cubicBezTo>
                <a:cubicBezTo>
                  <a:pt x="11050415" y="1343341"/>
                  <a:pt x="11034039" y="1326960"/>
                  <a:pt x="11034039" y="1306760"/>
                </a:cubicBezTo>
                <a:cubicBezTo>
                  <a:pt x="11034039" y="1286557"/>
                  <a:pt x="11050415" y="1270176"/>
                  <a:pt x="11070615" y="1270176"/>
                </a:cubicBezTo>
                <a:close/>
                <a:moveTo>
                  <a:pt x="10849934" y="1270172"/>
                </a:moveTo>
                <a:cubicBezTo>
                  <a:pt x="10870134" y="1270172"/>
                  <a:pt x="10886510" y="1286553"/>
                  <a:pt x="10886510" y="1306756"/>
                </a:cubicBezTo>
                <a:cubicBezTo>
                  <a:pt x="10886510" y="1326957"/>
                  <a:pt x="10870134" y="1343337"/>
                  <a:pt x="10849934" y="1343337"/>
                </a:cubicBezTo>
                <a:cubicBezTo>
                  <a:pt x="10829734" y="1343337"/>
                  <a:pt x="10813358" y="1326957"/>
                  <a:pt x="10813358" y="1306756"/>
                </a:cubicBezTo>
                <a:cubicBezTo>
                  <a:pt x="10813358" y="1286553"/>
                  <a:pt x="10829734" y="1270172"/>
                  <a:pt x="10849934" y="1270172"/>
                </a:cubicBezTo>
                <a:close/>
                <a:moveTo>
                  <a:pt x="10629253" y="1270169"/>
                </a:moveTo>
                <a:cubicBezTo>
                  <a:pt x="10649453" y="1270169"/>
                  <a:pt x="10665829" y="1286550"/>
                  <a:pt x="10665829" y="1306753"/>
                </a:cubicBezTo>
                <a:cubicBezTo>
                  <a:pt x="10665829" y="1326953"/>
                  <a:pt x="10649453" y="1343334"/>
                  <a:pt x="10629253" y="1343334"/>
                </a:cubicBezTo>
                <a:cubicBezTo>
                  <a:pt x="10609053" y="1343334"/>
                  <a:pt x="10592677" y="1326953"/>
                  <a:pt x="10592677" y="1306753"/>
                </a:cubicBezTo>
                <a:cubicBezTo>
                  <a:pt x="10592677" y="1286550"/>
                  <a:pt x="10609053" y="1270169"/>
                  <a:pt x="10629253" y="1270169"/>
                </a:cubicBezTo>
                <a:close/>
                <a:moveTo>
                  <a:pt x="10408572" y="1270165"/>
                </a:moveTo>
                <a:cubicBezTo>
                  <a:pt x="10428772" y="1270165"/>
                  <a:pt x="10445148" y="1286546"/>
                  <a:pt x="10445148" y="1306749"/>
                </a:cubicBezTo>
                <a:cubicBezTo>
                  <a:pt x="10445148" y="1326950"/>
                  <a:pt x="10428772" y="1343330"/>
                  <a:pt x="10408572" y="1343330"/>
                </a:cubicBezTo>
                <a:cubicBezTo>
                  <a:pt x="10388372" y="1343330"/>
                  <a:pt x="10371996" y="1326950"/>
                  <a:pt x="10371996" y="1306749"/>
                </a:cubicBezTo>
                <a:cubicBezTo>
                  <a:pt x="10371996" y="1286546"/>
                  <a:pt x="10388372" y="1270165"/>
                  <a:pt x="10408572" y="1270165"/>
                </a:cubicBezTo>
                <a:close/>
                <a:moveTo>
                  <a:pt x="10187891" y="1270162"/>
                </a:moveTo>
                <a:cubicBezTo>
                  <a:pt x="10208091" y="1270162"/>
                  <a:pt x="10224467" y="1286543"/>
                  <a:pt x="10224467" y="1306745"/>
                </a:cubicBezTo>
                <a:cubicBezTo>
                  <a:pt x="10224467" y="1326946"/>
                  <a:pt x="10208091" y="1343326"/>
                  <a:pt x="10187891" y="1343326"/>
                </a:cubicBezTo>
                <a:cubicBezTo>
                  <a:pt x="10167691" y="1343326"/>
                  <a:pt x="10151315" y="1326946"/>
                  <a:pt x="10151315" y="1306745"/>
                </a:cubicBezTo>
                <a:cubicBezTo>
                  <a:pt x="10151315" y="1286543"/>
                  <a:pt x="10167691" y="1270162"/>
                  <a:pt x="10187891" y="1270162"/>
                </a:cubicBezTo>
                <a:close/>
                <a:moveTo>
                  <a:pt x="9967210" y="1270158"/>
                </a:moveTo>
                <a:cubicBezTo>
                  <a:pt x="9987410" y="1270158"/>
                  <a:pt x="10003786" y="1286539"/>
                  <a:pt x="10003786" y="1306742"/>
                </a:cubicBezTo>
                <a:cubicBezTo>
                  <a:pt x="10003786" y="1326942"/>
                  <a:pt x="9987410" y="1343322"/>
                  <a:pt x="9967210" y="1343322"/>
                </a:cubicBezTo>
                <a:cubicBezTo>
                  <a:pt x="9947010" y="1343322"/>
                  <a:pt x="9930634" y="1326942"/>
                  <a:pt x="9930634" y="1306742"/>
                </a:cubicBezTo>
                <a:cubicBezTo>
                  <a:pt x="9930634" y="1286539"/>
                  <a:pt x="9947010" y="1270158"/>
                  <a:pt x="9967210" y="1270158"/>
                </a:cubicBezTo>
                <a:close/>
                <a:moveTo>
                  <a:pt x="9746529" y="1270155"/>
                </a:moveTo>
                <a:cubicBezTo>
                  <a:pt x="9766729" y="1270155"/>
                  <a:pt x="9783105" y="1286536"/>
                  <a:pt x="9783105" y="1306738"/>
                </a:cubicBezTo>
                <a:cubicBezTo>
                  <a:pt x="9783105" y="1326939"/>
                  <a:pt x="9766729" y="1343319"/>
                  <a:pt x="9746529" y="1343319"/>
                </a:cubicBezTo>
                <a:cubicBezTo>
                  <a:pt x="9726329" y="1343319"/>
                  <a:pt x="9709953" y="1326939"/>
                  <a:pt x="9709953" y="1306738"/>
                </a:cubicBezTo>
                <a:cubicBezTo>
                  <a:pt x="9709953" y="1286536"/>
                  <a:pt x="9726329" y="1270155"/>
                  <a:pt x="9746529" y="1270155"/>
                </a:cubicBezTo>
                <a:close/>
                <a:moveTo>
                  <a:pt x="9525848" y="1270151"/>
                </a:moveTo>
                <a:cubicBezTo>
                  <a:pt x="9546048" y="1270151"/>
                  <a:pt x="9562424" y="1286532"/>
                  <a:pt x="9562424" y="1306735"/>
                </a:cubicBezTo>
                <a:cubicBezTo>
                  <a:pt x="9562424" y="1326935"/>
                  <a:pt x="9546048" y="1343315"/>
                  <a:pt x="9525848" y="1343315"/>
                </a:cubicBezTo>
                <a:cubicBezTo>
                  <a:pt x="9505648" y="1343315"/>
                  <a:pt x="9489272" y="1326935"/>
                  <a:pt x="9489272" y="1306735"/>
                </a:cubicBezTo>
                <a:cubicBezTo>
                  <a:pt x="9489272" y="1286532"/>
                  <a:pt x="9505648" y="1270151"/>
                  <a:pt x="9525848" y="1270151"/>
                </a:cubicBezTo>
                <a:close/>
                <a:moveTo>
                  <a:pt x="9305167" y="1270148"/>
                </a:moveTo>
                <a:cubicBezTo>
                  <a:pt x="9325367" y="1270148"/>
                  <a:pt x="9341743" y="1286529"/>
                  <a:pt x="9341743" y="1306731"/>
                </a:cubicBezTo>
                <a:cubicBezTo>
                  <a:pt x="9341743" y="1326932"/>
                  <a:pt x="9325367" y="1343311"/>
                  <a:pt x="9305167" y="1343311"/>
                </a:cubicBezTo>
                <a:cubicBezTo>
                  <a:pt x="9284967" y="1343311"/>
                  <a:pt x="9268591" y="1326932"/>
                  <a:pt x="9268591" y="1306731"/>
                </a:cubicBezTo>
                <a:cubicBezTo>
                  <a:pt x="9268591" y="1286529"/>
                  <a:pt x="9284967" y="1270148"/>
                  <a:pt x="9305167" y="1270148"/>
                </a:cubicBezTo>
                <a:close/>
                <a:moveTo>
                  <a:pt x="9084486" y="1270144"/>
                </a:moveTo>
                <a:cubicBezTo>
                  <a:pt x="9104686" y="1270144"/>
                  <a:pt x="9121062" y="1286525"/>
                  <a:pt x="9121062" y="1306727"/>
                </a:cubicBezTo>
                <a:cubicBezTo>
                  <a:pt x="9121062" y="1326928"/>
                  <a:pt x="9104686" y="1343308"/>
                  <a:pt x="9084486" y="1343308"/>
                </a:cubicBezTo>
                <a:cubicBezTo>
                  <a:pt x="9064286" y="1343308"/>
                  <a:pt x="9047910" y="1326928"/>
                  <a:pt x="9047910" y="1306727"/>
                </a:cubicBezTo>
                <a:cubicBezTo>
                  <a:pt x="9047910" y="1286525"/>
                  <a:pt x="9064286" y="1270144"/>
                  <a:pt x="9084486" y="1270144"/>
                </a:cubicBezTo>
                <a:close/>
                <a:moveTo>
                  <a:pt x="8863805" y="1270141"/>
                </a:moveTo>
                <a:cubicBezTo>
                  <a:pt x="8884005" y="1270141"/>
                  <a:pt x="8900381" y="1286521"/>
                  <a:pt x="8900381" y="1306724"/>
                </a:cubicBezTo>
                <a:cubicBezTo>
                  <a:pt x="8900381" y="1326924"/>
                  <a:pt x="8884005" y="1343304"/>
                  <a:pt x="8863805" y="1343304"/>
                </a:cubicBezTo>
                <a:cubicBezTo>
                  <a:pt x="8843605" y="1343304"/>
                  <a:pt x="8827229" y="1326924"/>
                  <a:pt x="8827229" y="1306724"/>
                </a:cubicBezTo>
                <a:cubicBezTo>
                  <a:pt x="8827229" y="1286521"/>
                  <a:pt x="8843605" y="1270141"/>
                  <a:pt x="8863805" y="1270141"/>
                </a:cubicBezTo>
                <a:close/>
                <a:moveTo>
                  <a:pt x="8643124" y="1270137"/>
                </a:moveTo>
                <a:cubicBezTo>
                  <a:pt x="8663324" y="1270137"/>
                  <a:pt x="8679700" y="1286518"/>
                  <a:pt x="8679700" y="1306720"/>
                </a:cubicBezTo>
                <a:cubicBezTo>
                  <a:pt x="8679700" y="1326921"/>
                  <a:pt x="8663324" y="1343300"/>
                  <a:pt x="8643124" y="1343300"/>
                </a:cubicBezTo>
                <a:cubicBezTo>
                  <a:pt x="8622924" y="1343300"/>
                  <a:pt x="8606548" y="1326921"/>
                  <a:pt x="8606548" y="1306720"/>
                </a:cubicBezTo>
                <a:cubicBezTo>
                  <a:pt x="8606548" y="1286518"/>
                  <a:pt x="8622924" y="1270137"/>
                  <a:pt x="8643124" y="1270137"/>
                </a:cubicBezTo>
                <a:close/>
                <a:moveTo>
                  <a:pt x="8422443" y="1270134"/>
                </a:moveTo>
                <a:cubicBezTo>
                  <a:pt x="8442643" y="1270134"/>
                  <a:pt x="8459019" y="1286514"/>
                  <a:pt x="8459019" y="1306717"/>
                </a:cubicBezTo>
                <a:cubicBezTo>
                  <a:pt x="8459019" y="1326917"/>
                  <a:pt x="8442643" y="1343296"/>
                  <a:pt x="8422443" y="1343296"/>
                </a:cubicBezTo>
                <a:cubicBezTo>
                  <a:pt x="8402243" y="1343296"/>
                  <a:pt x="8385867" y="1326917"/>
                  <a:pt x="8385867" y="1306717"/>
                </a:cubicBezTo>
                <a:cubicBezTo>
                  <a:pt x="8385867" y="1286514"/>
                  <a:pt x="8402243" y="1270134"/>
                  <a:pt x="8422443" y="1270134"/>
                </a:cubicBezTo>
                <a:close/>
                <a:moveTo>
                  <a:pt x="8201762" y="1270130"/>
                </a:moveTo>
                <a:cubicBezTo>
                  <a:pt x="8221962" y="1270130"/>
                  <a:pt x="8238338" y="1286510"/>
                  <a:pt x="8238338" y="1306713"/>
                </a:cubicBezTo>
                <a:cubicBezTo>
                  <a:pt x="8238338" y="1326913"/>
                  <a:pt x="8221962" y="1343293"/>
                  <a:pt x="8201762" y="1343293"/>
                </a:cubicBezTo>
                <a:cubicBezTo>
                  <a:pt x="8181562" y="1343293"/>
                  <a:pt x="8165186" y="1326913"/>
                  <a:pt x="8165186" y="1306713"/>
                </a:cubicBezTo>
                <a:cubicBezTo>
                  <a:pt x="8165186" y="1286510"/>
                  <a:pt x="8181562" y="1270130"/>
                  <a:pt x="8201762" y="1270130"/>
                </a:cubicBezTo>
                <a:close/>
                <a:moveTo>
                  <a:pt x="7981081" y="1270127"/>
                </a:moveTo>
                <a:cubicBezTo>
                  <a:pt x="8001281" y="1270127"/>
                  <a:pt x="8017657" y="1286507"/>
                  <a:pt x="8017657" y="1306709"/>
                </a:cubicBezTo>
                <a:cubicBezTo>
                  <a:pt x="8017657" y="1326910"/>
                  <a:pt x="8001281" y="1343289"/>
                  <a:pt x="7981081" y="1343289"/>
                </a:cubicBezTo>
                <a:cubicBezTo>
                  <a:pt x="7960881" y="1343289"/>
                  <a:pt x="7944505" y="1326910"/>
                  <a:pt x="7944505" y="1306709"/>
                </a:cubicBezTo>
                <a:cubicBezTo>
                  <a:pt x="7944505" y="1286507"/>
                  <a:pt x="7960881" y="1270127"/>
                  <a:pt x="7981081" y="1270127"/>
                </a:cubicBezTo>
                <a:close/>
                <a:moveTo>
                  <a:pt x="7760400" y="1270123"/>
                </a:moveTo>
                <a:cubicBezTo>
                  <a:pt x="7780600" y="1270123"/>
                  <a:pt x="7796976" y="1286503"/>
                  <a:pt x="7796976" y="1306706"/>
                </a:cubicBezTo>
                <a:cubicBezTo>
                  <a:pt x="7796976" y="1326906"/>
                  <a:pt x="7780600" y="1343285"/>
                  <a:pt x="7760400" y="1343285"/>
                </a:cubicBezTo>
                <a:cubicBezTo>
                  <a:pt x="7740200" y="1343285"/>
                  <a:pt x="7723824" y="1326906"/>
                  <a:pt x="7723824" y="1306706"/>
                </a:cubicBezTo>
                <a:cubicBezTo>
                  <a:pt x="7723824" y="1286503"/>
                  <a:pt x="7740200" y="1270123"/>
                  <a:pt x="7760400" y="1270123"/>
                </a:cubicBezTo>
                <a:close/>
                <a:moveTo>
                  <a:pt x="7539719" y="1270120"/>
                </a:moveTo>
                <a:cubicBezTo>
                  <a:pt x="7559919" y="1270120"/>
                  <a:pt x="7576295" y="1286500"/>
                  <a:pt x="7576295" y="1306702"/>
                </a:cubicBezTo>
                <a:cubicBezTo>
                  <a:pt x="7576295" y="1326903"/>
                  <a:pt x="7559919" y="1343282"/>
                  <a:pt x="7539719" y="1343282"/>
                </a:cubicBezTo>
                <a:cubicBezTo>
                  <a:pt x="7519519" y="1343282"/>
                  <a:pt x="7503143" y="1326903"/>
                  <a:pt x="7503143" y="1306702"/>
                </a:cubicBezTo>
                <a:cubicBezTo>
                  <a:pt x="7503143" y="1286500"/>
                  <a:pt x="7519519" y="1270120"/>
                  <a:pt x="7539719" y="1270120"/>
                </a:cubicBezTo>
                <a:close/>
                <a:moveTo>
                  <a:pt x="7319038" y="1270117"/>
                </a:moveTo>
                <a:cubicBezTo>
                  <a:pt x="7339238" y="1270117"/>
                  <a:pt x="7355614" y="1286496"/>
                  <a:pt x="7355614" y="1306698"/>
                </a:cubicBezTo>
                <a:cubicBezTo>
                  <a:pt x="7355614" y="1326899"/>
                  <a:pt x="7339238" y="1343278"/>
                  <a:pt x="7319038" y="1343278"/>
                </a:cubicBezTo>
                <a:cubicBezTo>
                  <a:pt x="7298838" y="1343278"/>
                  <a:pt x="7282462" y="1326899"/>
                  <a:pt x="7282462" y="1306698"/>
                </a:cubicBezTo>
                <a:cubicBezTo>
                  <a:pt x="7282462" y="1286496"/>
                  <a:pt x="7298838" y="1270117"/>
                  <a:pt x="7319038" y="1270117"/>
                </a:cubicBezTo>
                <a:close/>
                <a:moveTo>
                  <a:pt x="7098357" y="1270113"/>
                </a:moveTo>
                <a:cubicBezTo>
                  <a:pt x="7118557" y="1270113"/>
                  <a:pt x="7134933" y="1286493"/>
                  <a:pt x="7134933" y="1306695"/>
                </a:cubicBezTo>
                <a:cubicBezTo>
                  <a:pt x="7134933" y="1326895"/>
                  <a:pt x="7118557" y="1343274"/>
                  <a:pt x="7098357" y="1343274"/>
                </a:cubicBezTo>
                <a:cubicBezTo>
                  <a:pt x="7078157" y="1343274"/>
                  <a:pt x="7061781" y="1326895"/>
                  <a:pt x="7061781" y="1306695"/>
                </a:cubicBezTo>
                <a:cubicBezTo>
                  <a:pt x="7061781" y="1286493"/>
                  <a:pt x="7078157" y="1270113"/>
                  <a:pt x="7098357" y="1270113"/>
                </a:cubicBezTo>
                <a:close/>
                <a:moveTo>
                  <a:pt x="6877676" y="1270110"/>
                </a:moveTo>
                <a:cubicBezTo>
                  <a:pt x="6897876" y="1270110"/>
                  <a:pt x="6914252" y="1286489"/>
                  <a:pt x="6914252" y="1306691"/>
                </a:cubicBezTo>
                <a:cubicBezTo>
                  <a:pt x="6914252" y="1326892"/>
                  <a:pt x="6897876" y="1343270"/>
                  <a:pt x="6877676" y="1343270"/>
                </a:cubicBezTo>
                <a:cubicBezTo>
                  <a:pt x="6857476" y="1343270"/>
                  <a:pt x="6841100" y="1326892"/>
                  <a:pt x="6841100" y="1306691"/>
                </a:cubicBezTo>
                <a:cubicBezTo>
                  <a:pt x="6841100" y="1286489"/>
                  <a:pt x="6857476" y="1270110"/>
                  <a:pt x="6877676" y="1270110"/>
                </a:cubicBezTo>
                <a:close/>
                <a:moveTo>
                  <a:pt x="6656995" y="1270106"/>
                </a:moveTo>
                <a:cubicBezTo>
                  <a:pt x="6677195" y="1270106"/>
                  <a:pt x="6693571" y="1286486"/>
                  <a:pt x="6693571" y="1306687"/>
                </a:cubicBezTo>
                <a:cubicBezTo>
                  <a:pt x="6693571" y="1326888"/>
                  <a:pt x="6677195" y="1343267"/>
                  <a:pt x="6656995" y="1343267"/>
                </a:cubicBezTo>
                <a:cubicBezTo>
                  <a:pt x="6636795" y="1343267"/>
                  <a:pt x="6620419" y="1326888"/>
                  <a:pt x="6620419" y="1306687"/>
                </a:cubicBezTo>
                <a:cubicBezTo>
                  <a:pt x="6620419" y="1286486"/>
                  <a:pt x="6636795" y="1270106"/>
                  <a:pt x="6656995" y="1270106"/>
                </a:cubicBezTo>
                <a:close/>
                <a:moveTo>
                  <a:pt x="6436314" y="1270103"/>
                </a:moveTo>
                <a:cubicBezTo>
                  <a:pt x="6456514" y="1270103"/>
                  <a:pt x="6472890" y="1286482"/>
                  <a:pt x="6472890" y="1306684"/>
                </a:cubicBezTo>
                <a:cubicBezTo>
                  <a:pt x="6472890" y="1326884"/>
                  <a:pt x="6456514" y="1343263"/>
                  <a:pt x="6436314" y="1343263"/>
                </a:cubicBezTo>
                <a:cubicBezTo>
                  <a:pt x="6416114" y="1343263"/>
                  <a:pt x="6399738" y="1326884"/>
                  <a:pt x="6399738" y="1306684"/>
                </a:cubicBezTo>
                <a:cubicBezTo>
                  <a:pt x="6399738" y="1286482"/>
                  <a:pt x="6416114" y="1270103"/>
                  <a:pt x="6436314" y="1270103"/>
                </a:cubicBezTo>
                <a:close/>
                <a:moveTo>
                  <a:pt x="6215633" y="1270099"/>
                </a:moveTo>
                <a:cubicBezTo>
                  <a:pt x="6235833" y="1270099"/>
                  <a:pt x="6252209" y="1286479"/>
                  <a:pt x="6252209" y="1306680"/>
                </a:cubicBezTo>
                <a:cubicBezTo>
                  <a:pt x="6252209" y="1326881"/>
                  <a:pt x="6235833" y="1343259"/>
                  <a:pt x="6215633" y="1343259"/>
                </a:cubicBezTo>
                <a:cubicBezTo>
                  <a:pt x="6195433" y="1343259"/>
                  <a:pt x="6179057" y="1326881"/>
                  <a:pt x="6179057" y="1306680"/>
                </a:cubicBezTo>
                <a:cubicBezTo>
                  <a:pt x="6179057" y="1286479"/>
                  <a:pt x="6195433" y="1270099"/>
                  <a:pt x="6215633" y="1270099"/>
                </a:cubicBezTo>
                <a:close/>
                <a:moveTo>
                  <a:pt x="5994952" y="1270096"/>
                </a:moveTo>
                <a:cubicBezTo>
                  <a:pt x="6015152" y="1270096"/>
                  <a:pt x="6031528" y="1286475"/>
                  <a:pt x="6031528" y="1306677"/>
                </a:cubicBezTo>
                <a:cubicBezTo>
                  <a:pt x="6031528" y="1326877"/>
                  <a:pt x="6015152" y="1343256"/>
                  <a:pt x="5994952" y="1343256"/>
                </a:cubicBezTo>
                <a:cubicBezTo>
                  <a:pt x="5974752" y="1343256"/>
                  <a:pt x="5958376" y="1326877"/>
                  <a:pt x="5958376" y="1306677"/>
                </a:cubicBezTo>
                <a:cubicBezTo>
                  <a:pt x="5958376" y="1286475"/>
                  <a:pt x="5974752" y="1270096"/>
                  <a:pt x="5994952" y="1270096"/>
                </a:cubicBezTo>
                <a:close/>
                <a:moveTo>
                  <a:pt x="5774272" y="1270092"/>
                </a:moveTo>
                <a:cubicBezTo>
                  <a:pt x="5794472" y="1270092"/>
                  <a:pt x="5810848" y="1286471"/>
                  <a:pt x="5810848" y="1306673"/>
                </a:cubicBezTo>
                <a:cubicBezTo>
                  <a:pt x="5810848" y="1326873"/>
                  <a:pt x="5794472" y="1343252"/>
                  <a:pt x="5774272" y="1343252"/>
                </a:cubicBezTo>
                <a:cubicBezTo>
                  <a:pt x="5754073" y="1343252"/>
                  <a:pt x="5737697" y="1326873"/>
                  <a:pt x="5737697" y="1306673"/>
                </a:cubicBezTo>
                <a:cubicBezTo>
                  <a:pt x="5737697" y="1286471"/>
                  <a:pt x="5754073" y="1270092"/>
                  <a:pt x="5774272" y="1270092"/>
                </a:cubicBezTo>
                <a:close/>
                <a:moveTo>
                  <a:pt x="5553593" y="1270089"/>
                </a:moveTo>
                <a:cubicBezTo>
                  <a:pt x="5573793" y="1270089"/>
                  <a:pt x="5590169" y="1286468"/>
                  <a:pt x="5590169" y="1306669"/>
                </a:cubicBezTo>
                <a:cubicBezTo>
                  <a:pt x="5590169" y="1326870"/>
                  <a:pt x="5573793" y="1343248"/>
                  <a:pt x="5553593" y="1343248"/>
                </a:cubicBezTo>
                <a:cubicBezTo>
                  <a:pt x="5533393" y="1343248"/>
                  <a:pt x="5517018" y="1326870"/>
                  <a:pt x="5517018" y="1306669"/>
                </a:cubicBezTo>
                <a:cubicBezTo>
                  <a:pt x="5517018" y="1286468"/>
                  <a:pt x="5533393" y="1270089"/>
                  <a:pt x="5553593" y="1270089"/>
                </a:cubicBezTo>
                <a:close/>
                <a:moveTo>
                  <a:pt x="5332913" y="1270086"/>
                </a:moveTo>
                <a:cubicBezTo>
                  <a:pt x="5353113" y="1270086"/>
                  <a:pt x="5369490" y="1286464"/>
                  <a:pt x="5369490" y="1306666"/>
                </a:cubicBezTo>
                <a:cubicBezTo>
                  <a:pt x="5369490" y="1326866"/>
                  <a:pt x="5353113" y="1343244"/>
                  <a:pt x="5332913" y="1343244"/>
                </a:cubicBezTo>
                <a:cubicBezTo>
                  <a:pt x="5312714" y="1343244"/>
                  <a:pt x="5296337" y="1326866"/>
                  <a:pt x="5296337" y="1306666"/>
                </a:cubicBezTo>
                <a:cubicBezTo>
                  <a:pt x="5296337" y="1286464"/>
                  <a:pt x="5312714" y="1270086"/>
                  <a:pt x="5332913" y="1270086"/>
                </a:cubicBezTo>
                <a:close/>
                <a:moveTo>
                  <a:pt x="5112230" y="1270082"/>
                </a:moveTo>
                <a:cubicBezTo>
                  <a:pt x="5132433" y="1270082"/>
                  <a:pt x="5148807" y="1286460"/>
                  <a:pt x="5148807" y="1306662"/>
                </a:cubicBezTo>
                <a:cubicBezTo>
                  <a:pt x="5148807" y="1326863"/>
                  <a:pt x="5132433" y="1343241"/>
                  <a:pt x="5112230" y="1343241"/>
                </a:cubicBezTo>
                <a:cubicBezTo>
                  <a:pt x="5092030" y="1343241"/>
                  <a:pt x="5075655" y="1326863"/>
                  <a:pt x="5075655" y="1306662"/>
                </a:cubicBezTo>
                <a:cubicBezTo>
                  <a:pt x="5075655" y="1286460"/>
                  <a:pt x="5092030" y="1270082"/>
                  <a:pt x="5112230" y="1270082"/>
                </a:cubicBezTo>
                <a:close/>
                <a:moveTo>
                  <a:pt x="4891552" y="1270079"/>
                </a:moveTo>
                <a:cubicBezTo>
                  <a:pt x="4911751" y="1270079"/>
                  <a:pt x="4928127" y="1286457"/>
                  <a:pt x="4928127" y="1306659"/>
                </a:cubicBezTo>
                <a:cubicBezTo>
                  <a:pt x="4928127" y="1326859"/>
                  <a:pt x="4911751" y="1343237"/>
                  <a:pt x="4891552" y="1343237"/>
                </a:cubicBezTo>
                <a:cubicBezTo>
                  <a:pt x="4871352" y="1343237"/>
                  <a:pt x="4854975" y="1326859"/>
                  <a:pt x="4854975" y="1306659"/>
                </a:cubicBezTo>
                <a:cubicBezTo>
                  <a:pt x="4854975" y="1286457"/>
                  <a:pt x="4871352" y="1270079"/>
                  <a:pt x="4891552" y="1270079"/>
                </a:cubicBezTo>
                <a:close/>
                <a:moveTo>
                  <a:pt x="4670871" y="1270075"/>
                </a:moveTo>
                <a:cubicBezTo>
                  <a:pt x="4691070" y="1270075"/>
                  <a:pt x="4707447" y="1286453"/>
                  <a:pt x="4707447" y="1306655"/>
                </a:cubicBezTo>
                <a:cubicBezTo>
                  <a:pt x="4707447" y="1326855"/>
                  <a:pt x="4691070" y="1343233"/>
                  <a:pt x="4670871" y="1343233"/>
                </a:cubicBezTo>
                <a:cubicBezTo>
                  <a:pt x="4650672" y="1343233"/>
                  <a:pt x="4634295" y="1326855"/>
                  <a:pt x="4634295" y="1306655"/>
                </a:cubicBezTo>
                <a:cubicBezTo>
                  <a:pt x="4634295" y="1286453"/>
                  <a:pt x="4650672" y="1270075"/>
                  <a:pt x="4670871" y="1270075"/>
                </a:cubicBezTo>
                <a:close/>
                <a:moveTo>
                  <a:pt x="4450188" y="1270072"/>
                </a:moveTo>
                <a:cubicBezTo>
                  <a:pt x="4470390" y="1270072"/>
                  <a:pt x="4486764" y="1286450"/>
                  <a:pt x="4486764" y="1306651"/>
                </a:cubicBezTo>
                <a:cubicBezTo>
                  <a:pt x="4486764" y="1326852"/>
                  <a:pt x="4470390" y="1343230"/>
                  <a:pt x="4450188" y="1343230"/>
                </a:cubicBezTo>
                <a:cubicBezTo>
                  <a:pt x="4429988" y="1343230"/>
                  <a:pt x="4413613" y="1326852"/>
                  <a:pt x="4413613" y="1306651"/>
                </a:cubicBezTo>
                <a:cubicBezTo>
                  <a:pt x="4413613" y="1286450"/>
                  <a:pt x="4429988" y="1270072"/>
                  <a:pt x="4450188" y="1270072"/>
                </a:cubicBezTo>
                <a:close/>
                <a:moveTo>
                  <a:pt x="4229507" y="1270068"/>
                </a:moveTo>
                <a:cubicBezTo>
                  <a:pt x="4249708" y="1270068"/>
                  <a:pt x="4266084" y="1286446"/>
                  <a:pt x="4266084" y="1306648"/>
                </a:cubicBezTo>
                <a:cubicBezTo>
                  <a:pt x="4266084" y="1326848"/>
                  <a:pt x="4249708" y="1343226"/>
                  <a:pt x="4229507" y="1343226"/>
                </a:cubicBezTo>
                <a:cubicBezTo>
                  <a:pt x="4209307" y="1343226"/>
                  <a:pt x="4192931" y="1326848"/>
                  <a:pt x="4192931" y="1306648"/>
                </a:cubicBezTo>
                <a:cubicBezTo>
                  <a:pt x="4192931" y="1286446"/>
                  <a:pt x="4209307" y="1270068"/>
                  <a:pt x="4229507" y="1270068"/>
                </a:cubicBezTo>
                <a:close/>
                <a:moveTo>
                  <a:pt x="4008847" y="1270065"/>
                </a:moveTo>
                <a:cubicBezTo>
                  <a:pt x="4029045" y="1270065"/>
                  <a:pt x="4045426" y="1286443"/>
                  <a:pt x="4045426" y="1306644"/>
                </a:cubicBezTo>
                <a:cubicBezTo>
                  <a:pt x="4045426" y="1326845"/>
                  <a:pt x="4029045" y="1343222"/>
                  <a:pt x="4008847" y="1343222"/>
                </a:cubicBezTo>
                <a:cubicBezTo>
                  <a:pt x="3988642" y="1343222"/>
                  <a:pt x="3972267" y="1326845"/>
                  <a:pt x="3972267" y="1306644"/>
                </a:cubicBezTo>
                <a:cubicBezTo>
                  <a:pt x="3972267" y="1286443"/>
                  <a:pt x="3988642" y="1270065"/>
                  <a:pt x="4008847" y="1270065"/>
                </a:cubicBezTo>
                <a:close/>
                <a:moveTo>
                  <a:pt x="3788165" y="1270061"/>
                </a:moveTo>
                <a:cubicBezTo>
                  <a:pt x="3808367" y="1270061"/>
                  <a:pt x="3824738" y="1286439"/>
                  <a:pt x="3824738" y="1306640"/>
                </a:cubicBezTo>
                <a:cubicBezTo>
                  <a:pt x="3824738" y="1326841"/>
                  <a:pt x="3808367" y="1343218"/>
                  <a:pt x="3788165" y="1343218"/>
                </a:cubicBezTo>
                <a:cubicBezTo>
                  <a:pt x="3767965" y="1343218"/>
                  <a:pt x="3751588" y="1326841"/>
                  <a:pt x="3751588" y="1306640"/>
                </a:cubicBezTo>
                <a:cubicBezTo>
                  <a:pt x="3751588" y="1286439"/>
                  <a:pt x="3767965" y="1270061"/>
                  <a:pt x="3788165" y="1270061"/>
                </a:cubicBezTo>
                <a:close/>
                <a:moveTo>
                  <a:pt x="3567479" y="1270058"/>
                </a:moveTo>
                <a:cubicBezTo>
                  <a:pt x="3587675" y="1270058"/>
                  <a:pt x="3604051" y="1286436"/>
                  <a:pt x="3604051" y="1306637"/>
                </a:cubicBezTo>
                <a:cubicBezTo>
                  <a:pt x="3604051" y="1326837"/>
                  <a:pt x="3587675" y="1343215"/>
                  <a:pt x="3567479" y="1343215"/>
                </a:cubicBezTo>
                <a:cubicBezTo>
                  <a:pt x="3547276" y="1343215"/>
                  <a:pt x="3530908" y="1326837"/>
                  <a:pt x="3530908" y="1306637"/>
                </a:cubicBezTo>
                <a:cubicBezTo>
                  <a:pt x="3530908" y="1286436"/>
                  <a:pt x="3547276" y="1270058"/>
                  <a:pt x="3567479" y="1270058"/>
                </a:cubicBezTo>
                <a:close/>
                <a:moveTo>
                  <a:pt x="3346801" y="1270055"/>
                </a:moveTo>
                <a:cubicBezTo>
                  <a:pt x="3367001" y="1270055"/>
                  <a:pt x="3383375" y="1286432"/>
                  <a:pt x="3383375" y="1306633"/>
                </a:cubicBezTo>
                <a:cubicBezTo>
                  <a:pt x="3383375" y="1326834"/>
                  <a:pt x="3367001" y="1343211"/>
                  <a:pt x="3346801" y="1343211"/>
                </a:cubicBezTo>
                <a:cubicBezTo>
                  <a:pt x="3326603" y="1343211"/>
                  <a:pt x="3310228" y="1326834"/>
                  <a:pt x="3310228" y="1306633"/>
                </a:cubicBezTo>
                <a:cubicBezTo>
                  <a:pt x="3310228" y="1286432"/>
                  <a:pt x="3326603" y="1270055"/>
                  <a:pt x="3346801" y="1270055"/>
                </a:cubicBezTo>
                <a:close/>
                <a:moveTo>
                  <a:pt x="3126126" y="1270051"/>
                </a:moveTo>
                <a:cubicBezTo>
                  <a:pt x="3146320" y="1270051"/>
                  <a:pt x="3162696" y="1286428"/>
                  <a:pt x="3162696" y="1306630"/>
                </a:cubicBezTo>
                <a:cubicBezTo>
                  <a:pt x="3162696" y="1326830"/>
                  <a:pt x="3146320" y="1343207"/>
                  <a:pt x="3126126" y="1343207"/>
                </a:cubicBezTo>
                <a:cubicBezTo>
                  <a:pt x="3105923" y="1343207"/>
                  <a:pt x="3089541" y="1326830"/>
                  <a:pt x="3089541" y="1306630"/>
                </a:cubicBezTo>
                <a:cubicBezTo>
                  <a:pt x="3089541" y="1286428"/>
                  <a:pt x="3105923" y="1270051"/>
                  <a:pt x="3126126" y="1270051"/>
                </a:cubicBezTo>
                <a:close/>
                <a:moveTo>
                  <a:pt x="2905436" y="1270047"/>
                </a:moveTo>
                <a:cubicBezTo>
                  <a:pt x="2925637" y="1270047"/>
                  <a:pt x="2942013" y="1286425"/>
                  <a:pt x="2942013" y="1306626"/>
                </a:cubicBezTo>
                <a:cubicBezTo>
                  <a:pt x="2942013" y="1326826"/>
                  <a:pt x="2925637" y="1343204"/>
                  <a:pt x="2905436" y="1343204"/>
                </a:cubicBezTo>
                <a:cubicBezTo>
                  <a:pt x="2885243" y="1343204"/>
                  <a:pt x="2868866" y="1326826"/>
                  <a:pt x="2868866" y="1306626"/>
                </a:cubicBezTo>
                <a:cubicBezTo>
                  <a:pt x="2868866" y="1286425"/>
                  <a:pt x="2885243" y="1270047"/>
                  <a:pt x="2905436" y="1270047"/>
                </a:cubicBezTo>
                <a:close/>
                <a:moveTo>
                  <a:pt x="2684758" y="1270044"/>
                </a:moveTo>
                <a:cubicBezTo>
                  <a:pt x="2704958" y="1270044"/>
                  <a:pt x="2721329" y="1286421"/>
                  <a:pt x="2721329" y="1306622"/>
                </a:cubicBezTo>
                <a:cubicBezTo>
                  <a:pt x="2721329" y="1326823"/>
                  <a:pt x="2704958" y="1343200"/>
                  <a:pt x="2684758" y="1343200"/>
                </a:cubicBezTo>
                <a:cubicBezTo>
                  <a:pt x="2664554" y="1343200"/>
                  <a:pt x="2648177" y="1326823"/>
                  <a:pt x="2648177" y="1306622"/>
                </a:cubicBezTo>
                <a:cubicBezTo>
                  <a:pt x="2648177" y="1286421"/>
                  <a:pt x="2664554" y="1270044"/>
                  <a:pt x="2684758" y="1270044"/>
                </a:cubicBezTo>
                <a:close/>
                <a:moveTo>
                  <a:pt x="2464071" y="1270041"/>
                </a:moveTo>
                <a:cubicBezTo>
                  <a:pt x="2484272" y="1270041"/>
                  <a:pt x="2500650" y="1286418"/>
                  <a:pt x="2500650" y="1306619"/>
                </a:cubicBezTo>
                <a:cubicBezTo>
                  <a:pt x="2500650" y="1326819"/>
                  <a:pt x="2484272" y="1343196"/>
                  <a:pt x="2464071" y="1343196"/>
                </a:cubicBezTo>
                <a:cubicBezTo>
                  <a:pt x="2443875" y="1343196"/>
                  <a:pt x="2427500" y="1326819"/>
                  <a:pt x="2427500" y="1306619"/>
                </a:cubicBezTo>
                <a:cubicBezTo>
                  <a:pt x="2427500" y="1286418"/>
                  <a:pt x="2443875" y="1270041"/>
                  <a:pt x="2464071" y="1270041"/>
                </a:cubicBezTo>
                <a:close/>
                <a:moveTo>
                  <a:pt x="2243393" y="1270037"/>
                </a:moveTo>
                <a:cubicBezTo>
                  <a:pt x="2263591" y="1270037"/>
                  <a:pt x="2279972" y="1286414"/>
                  <a:pt x="2279972" y="1306615"/>
                </a:cubicBezTo>
                <a:cubicBezTo>
                  <a:pt x="2279972" y="1326816"/>
                  <a:pt x="2263591" y="1343192"/>
                  <a:pt x="2243393" y="1343192"/>
                </a:cubicBezTo>
                <a:cubicBezTo>
                  <a:pt x="2223191" y="1343192"/>
                  <a:pt x="2206817" y="1326816"/>
                  <a:pt x="2206817" y="1306615"/>
                </a:cubicBezTo>
                <a:cubicBezTo>
                  <a:pt x="2206817" y="1286414"/>
                  <a:pt x="2223191" y="1270037"/>
                  <a:pt x="2243393" y="1270037"/>
                </a:cubicBezTo>
                <a:close/>
                <a:moveTo>
                  <a:pt x="2022713" y="1270034"/>
                </a:moveTo>
                <a:cubicBezTo>
                  <a:pt x="2042913" y="1270034"/>
                  <a:pt x="2059288" y="1286410"/>
                  <a:pt x="2059288" y="1306611"/>
                </a:cubicBezTo>
                <a:cubicBezTo>
                  <a:pt x="2059288" y="1326812"/>
                  <a:pt x="2042913" y="1343189"/>
                  <a:pt x="2022713" y="1343189"/>
                </a:cubicBezTo>
                <a:cubicBezTo>
                  <a:pt x="2002514" y="1343189"/>
                  <a:pt x="1986179" y="1326812"/>
                  <a:pt x="1986179" y="1306611"/>
                </a:cubicBezTo>
                <a:cubicBezTo>
                  <a:pt x="1986179" y="1286410"/>
                  <a:pt x="2002514" y="1270034"/>
                  <a:pt x="2022713" y="1270034"/>
                </a:cubicBezTo>
                <a:close/>
                <a:moveTo>
                  <a:pt x="1802069" y="1270030"/>
                </a:moveTo>
                <a:cubicBezTo>
                  <a:pt x="1822269" y="1270030"/>
                  <a:pt x="1838645" y="1286407"/>
                  <a:pt x="1838645" y="1306608"/>
                </a:cubicBezTo>
                <a:cubicBezTo>
                  <a:pt x="1838645" y="1326808"/>
                  <a:pt x="1822269" y="1343185"/>
                  <a:pt x="1802069" y="1343185"/>
                </a:cubicBezTo>
                <a:cubicBezTo>
                  <a:pt x="1781869" y="1343185"/>
                  <a:pt x="1765494" y="1326808"/>
                  <a:pt x="1765494" y="1306608"/>
                </a:cubicBezTo>
                <a:cubicBezTo>
                  <a:pt x="1765494" y="1286407"/>
                  <a:pt x="1781869" y="1270030"/>
                  <a:pt x="1802069" y="1270030"/>
                </a:cubicBezTo>
                <a:close/>
                <a:moveTo>
                  <a:pt x="1581383" y="1270027"/>
                </a:moveTo>
                <a:cubicBezTo>
                  <a:pt x="1601583" y="1270027"/>
                  <a:pt x="1617959" y="1286403"/>
                  <a:pt x="1617959" y="1306604"/>
                </a:cubicBezTo>
                <a:cubicBezTo>
                  <a:pt x="1617959" y="1326805"/>
                  <a:pt x="1601583" y="1343181"/>
                  <a:pt x="1581383" y="1343181"/>
                </a:cubicBezTo>
                <a:cubicBezTo>
                  <a:pt x="1561183" y="1343181"/>
                  <a:pt x="1544807" y="1326805"/>
                  <a:pt x="1544807" y="1306604"/>
                </a:cubicBezTo>
                <a:cubicBezTo>
                  <a:pt x="1544807" y="1286403"/>
                  <a:pt x="1561183" y="1270027"/>
                  <a:pt x="1581383" y="1270027"/>
                </a:cubicBezTo>
                <a:close/>
                <a:moveTo>
                  <a:pt x="1360698" y="1270023"/>
                </a:moveTo>
                <a:cubicBezTo>
                  <a:pt x="1380898" y="1270023"/>
                  <a:pt x="1397274" y="1286400"/>
                  <a:pt x="1397274" y="1306600"/>
                </a:cubicBezTo>
                <a:cubicBezTo>
                  <a:pt x="1397274" y="1326801"/>
                  <a:pt x="1380898" y="1343178"/>
                  <a:pt x="1360698" y="1343178"/>
                </a:cubicBezTo>
                <a:cubicBezTo>
                  <a:pt x="1340497" y="1343178"/>
                  <a:pt x="1324122" y="1326801"/>
                  <a:pt x="1324122" y="1306600"/>
                </a:cubicBezTo>
                <a:cubicBezTo>
                  <a:pt x="1324122" y="1286400"/>
                  <a:pt x="1340497" y="1270023"/>
                  <a:pt x="1360698" y="1270023"/>
                </a:cubicBezTo>
                <a:close/>
                <a:moveTo>
                  <a:pt x="1140012" y="1270020"/>
                </a:moveTo>
                <a:cubicBezTo>
                  <a:pt x="1160212" y="1270020"/>
                  <a:pt x="1176588" y="1286396"/>
                  <a:pt x="1176588" y="1306597"/>
                </a:cubicBezTo>
                <a:cubicBezTo>
                  <a:pt x="1176588" y="1326797"/>
                  <a:pt x="1160212" y="1343174"/>
                  <a:pt x="1140012" y="1343174"/>
                </a:cubicBezTo>
                <a:cubicBezTo>
                  <a:pt x="1119812" y="1343174"/>
                  <a:pt x="1103436" y="1326797"/>
                  <a:pt x="1103436" y="1306597"/>
                </a:cubicBezTo>
                <a:cubicBezTo>
                  <a:pt x="1103436" y="1286396"/>
                  <a:pt x="1119812" y="1270020"/>
                  <a:pt x="1140012" y="1270020"/>
                </a:cubicBezTo>
                <a:close/>
                <a:moveTo>
                  <a:pt x="919326" y="1270016"/>
                </a:moveTo>
                <a:cubicBezTo>
                  <a:pt x="939526" y="1270016"/>
                  <a:pt x="955902" y="1286393"/>
                  <a:pt x="955902" y="1306593"/>
                </a:cubicBezTo>
                <a:cubicBezTo>
                  <a:pt x="955902" y="1326794"/>
                  <a:pt x="939526" y="1343170"/>
                  <a:pt x="919326" y="1343170"/>
                </a:cubicBezTo>
                <a:cubicBezTo>
                  <a:pt x="899126" y="1343170"/>
                  <a:pt x="882750" y="1326794"/>
                  <a:pt x="882750" y="1306593"/>
                </a:cubicBezTo>
                <a:cubicBezTo>
                  <a:pt x="882750" y="1286393"/>
                  <a:pt x="899126" y="1270016"/>
                  <a:pt x="919326" y="1270016"/>
                </a:cubicBezTo>
                <a:close/>
                <a:moveTo>
                  <a:pt x="698640" y="1270013"/>
                </a:moveTo>
                <a:cubicBezTo>
                  <a:pt x="718840" y="1270013"/>
                  <a:pt x="735216" y="1286389"/>
                  <a:pt x="735216" y="1306590"/>
                </a:cubicBezTo>
                <a:cubicBezTo>
                  <a:pt x="735216" y="1326790"/>
                  <a:pt x="718840" y="1343166"/>
                  <a:pt x="698640" y="1343166"/>
                </a:cubicBezTo>
                <a:cubicBezTo>
                  <a:pt x="678440" y="1343166"/>
                  <a:pt x="662064" y="1326790"/>
                  <a:pt x="662064" y="1306590"/>
                </a:cubicBezTo>
                <a:cubicBezTo>
                  <a:pt x="662064" y="1286389"/>
                  <a:pt x="678440" y="1270013"/>
                  <a:pt x="698640" y="1270013"/>
                </a:cubicBezTo>
                <a:close/>
                <a:moveTo>
                  <a:pt x="477954" y="1270009"/>
                </a:moveTo>
                <a:cubicBezTo>
                  <a:pt x="498153" y="1270009"/>
                  <a:pt x="514529" y="1286386"/>
                  <a:pt x="514529" y="1306586"/>
                </a:cubicBezTo>
                <a:cubicBezTo>
                  <a:pt x="514529" y="1326786"/>
                  <a:pt x="498153" y="1343163"/>
                  <a:pt x="477954" y="1343163"/>
                </a:cubicBezTo>
                <a:cubicBezTo>
                  <a:pt x="457753" y="1343163"/>
                  <a:pt x="441378" y="1326786"/>
                  <a:pt x="441378" y="1306586"/>
                </a:cubicBezTo>
                <a:cubicBezTo>
                  <a:pt x="441378" y="1286386"/>
                  <a:pt x="457753" y="1270009"/>
                  <a:pt x="477954" y="1270009"/>
                </a:cubicBezTo>
                <a:close/>
                <a:moveTo>
                  <a:pt x="257267" y="1270006"/>
                </a:moveTo>
                <a:cubicBezTo>
                  <a:pt x="277467" y="1270006"/>
                  <a:pt x="293843" y="1286382"/>
                  <a:pt x="293843" y="1306582"/>
                </a:cubicBezTo>
                <a:cubicBezTo>
                  <a:pt x="293843" y="1326783"/>
                  <a:pt x="277467" y="1343159"/>
                  <a:pt x="257267" y="1343159"/>
                </a:cubicBezTo>
                <a:cubicBezTo>
                  <a:pt x="237067" y="1343159"/>
                  <a:pt x="220691" y="1326783"/>
                  <a:pt x="220691" y="1306582"/>
                </a:cubicBezTo>
                <a:cubicBezTo>
                  <a:pt x="220691" y="1286382"/>
                  <a:pt x="237067" y="1270006"/>
                  <a:pt x="257267" y="1270006"/>
                </a:cubicBezTo>
                <a:close/>
                <a:moveTo>
                  <a:pt x="36581" y="1270003"/>
                </a:moveTo>
                <a:cubicBezTo>
                  <a:pt x="56781" y="1270003"/>
                  <a:pt x="73157" y="1286379"/>
                  <a:pt x="73157" y="1306579"/>
                </a:cubicBezTo>
                <a:cubicBezTo>
                  <a:pt x="73157" y="1326779"/>
                  <a:pt x="56781" y="1343155"/>
                  <a:pt x="36581" y="1343155"/>
                </a:cubicBezTo>
                <a:cubicBezTo>
                  <a:pt x="16381" y="1343155"/>
                  <a:pt x="5" y="1326779"/>
                  <a:pt x="5" y="1306579"/>
                </a:cubicBezTo>
                <a:cubicBezTo>
                  <a:pt x="5" y="1286379"/>
                  <a:pt x="16381" y="1270003"/>
                  <a:pt x="36581" y="1270003"/>
                </a:cubicBezTo>
                <a:close/>
                <a:moveTo>
                  <a:pt x="11732658" y="1269999"/>
                </a:moveTo>
                <a:cubicBezTo>
                  <a:pt x="11752858" y="1269999"/>
                  <a:pt x="11769234" y="1286375"/>
                  <a:pt x="11769234" y="1306576"/>
                </a:cubicBezTo>
                <a:cubicBezTo>
                  <a:pt x="11769234" y="1326776"/>
                  <a:pt x="11752858" y="1343152"/>
                  <a:pt x="11732658" y="1343152"/>
                </a:cubicBezTo>
                <a:cubicBezTo>
                  <a:pt x="11712458" y="1343152"/>
                  <a:pt x="11696082" y="1326776"/>
                  <a:pt x="11696082" y="1306576"/>
                </a:cubicBezTo>
                <a:cubicBezTo>
                  <a:pt x="11696082" y="1286375"/>
                  <a:pt x="11712458" y="1269999"/>
                  <a:pt x="11732658" y="1269999"/>
                </a:cubicBezTo>
                <a:close/>
                <a:moveTo>
                  <a:pt x="11953343" y="1269996"/>
                </a:moveTo>
                <a:cubicBezTo>
                  <a:pt x="11973543" y="1269996"/>
                  <a:pt x="11989919" y="1286372"/>
                  <a:pt x="11989919" y="1306572"/>
                </a:cubicBezTo>
                <a:cubicBezTo>
                  <a:pt x="11989919" y="1326772"/>
                  <a:pt x="11973543" y="1343148"/>
                  <a:pt x="11953343" y="1343148"/>
                </a:cubicBezTo>
                <a:cubicBezTo>
                  <a:pt x="11933143" y="1343148"/>
                  <a:pt x="11916767" y="1326772"/>
                  <a:pt x="11916767" y="1306572"/>
                </a:cubicBezTo>
                <a:cubicBezTo>
                  <a:pt x="11916767" y="1286372"/>
                  <a:pt x="11933143" y="1269996"/>
                  <a:pt x="11953343" y="1269996"/>
                </a:cubicBezTo>
                <a:close/>
                <a:moveTo>
                  <a:pt x="11511977" y="1058493"/>
                </a:moveTo>
                <a:cubicBezTo>
                  <a:pt x="11532177" y="1058493"/>
                  <a:pt x="11548553" y="1074869"/>
                  <a:pt x="11548553" y="1095074"/>
                </a:cubicBezTo>
                <a:cubicBezTo>
                  <a:pt x="11548553" y="1115277"/>
                  <a:pt x="11532177" y="1131653"/>
                  <a:pt x="11511977" y="1131653"/>
                </a:cubicBezTo>
                <a:cubicBezTo>
                  <a:pt x="11491777" y="1131653"/>
                  <a:pt x="11475401" y="1115277"/>
                  <a:pt x="11475401" y="1095074"/>
                </a:cubicBezTo>
                <a:cubicBezTo>
                  <a:pt x="11475401" y="1074869"/>
                  <a:pt x="11491777" y="1058493"/>
                  <a:pt x="11511977" y="1058493"/>
                </a:cubicBezTo>
                <a:close/>
                <a:moveTo>
                  <a:pt x="11291296" y="1058490"/>
                </a:moveTo>
                <a:cubicBezTo>
                  <a:pt x="11311496" y="1058490"/>
                  <a:pt x="11327872" y="1074866"/>
                  <a:pt x="11327872" y="1095071"/>
                </a:cubicBezTo>
                <a:cubicBezTo>
                  <a:pt x="11327872" y="1115274"/>
                  <a:pt x="11311496" y="1131650"/>
                  <a:pt x="11291296" y="1131650"/>
                </a:cubicBezTo>
                <a:cubicBezTo>
                  <a:pt x="11271096" y="1131650"/>
                  <a:pt x="11254720" y="1115274"/>
                  <a:pt x="11254720" y="1095071"/>
                </a:cubicBezTo>
                <a:cubicBezTo>
                  <a:pt x="11254720" y="1074866"/>
                  <a:pt x="11271096" y="1058490"/>
                  <a:pt x="11291296" y="1058490"/>
                </a:cubicBezTo>
                <a:close/>
                <a:moveTo>
                  <a:pt x="11070615" y="1058487"/>
                </a:moveTo>
                <a:cubicBezTo>
                  <a:pt x="11090815" y="1058487"/>
                  <a:pt x="11107191" y="1074863"/>
                  <a:pt x="11107191" y="1095068"/>
                </a:cubicBezTo>
                <a:cubicBezTo>
                  <a:pt x="11107191" y="1115271"/>
                  <a:pt x="11090815" y="1131647"/>
                  <a:pt x="11070615" y="1131647"/>
                </a:cubicBezTo>
                <a:cubicBezTo>
                  <a:pt x="11050415" y="1131647"/>
                  <a:pt x="11034039" y="1115271"/>
                  <a:pt x="11034039" y="1095068"/>
                </a:cubicBezTo>
                <a:cubicBezTo>
                  <a:pt x="11034039" y="1074863"/>
                  <a:pt x="11050415" y="1058487"/>
                  <a:pt x="11070615" y="1058487"/>
                </a:cubicBezTo>
                <a:close/>
                <a:moveTo>
                  <a:pt x="10849934" y="1058484"/>
                </a:moveTo>
                <a:cubicBezTo>
                  <a:pt x="10870134" y="1058484"/>
                  <a:pt x="10886510" y="1074860"/>
                  <a:pt x="10886510" y="1095064"/>
                </a:cubicBezTo>
                <a:cubicBezTo>
                  <a:pt x="10886510" y="1115268"/>
                  <a:pt x="10870134" y="1131644"/>
                  <a:pt x="10849934" y="1131644"/>
                </a:cubicBezTo>
                <a:cubicBezTo>
                  <a:pt x="10829734" y="1131644"/>
                  <a:pt x="10813358" y="1115268"/>
                  <a:pt x="10813358" y="1095064"/>
                </a:cubicBezTo>
                <a:cubicBezTo>
                  <a:pt x="10813358" y="1074860"/>
                  <a:pt x="10829734" y="1058484"/>
                  <a:pt x="10849934" y="1058484"/>
                </a:cubicBezTo>
                <a:close/>
                <a:moveTo>
                  <a:pt x="10629253" y="1058481"/>
                </a:moveTo>
                <a:cubicBezTo>
                  <a:pt x="10649453" y="1058481"/>
                  <a:pt x="10665829" y="1074857"/>
                  <a:pt x="10665829" y="1095061"/>
                </a:cubicBezTo>
                <a:cubicBezTo>
                  <a:pt x="10665829" y="1115264"/>
                  <a:pt x="10649453" y="1131641"/>
                  <a:pt x="10629253" y="1131641"/>
                </a:cubicBezTo>
                <a:cubicBezTo>
                  <a:pt x="10609053" y="1131641"/>
                  <a:pt x="10592677" y="1115264"/>
                  <a:pt x="10592677" y="1095061"/>
                </a:cubicBezTo>
                <a:cubicBezTo>
                  <a:pt x="10592677" y="1074857"/>
                  <a:pt x="10609053" y="1058481"/>
                  <a:pt x="10629253" y="1058481"/>
                </a:cubicBezTo>
                <a:close/>
                <a:moveTo>
                  <a:pt x="10408572" y="1058478"/>
                </a:moveTo>
                <a:cubicBezTo>
                  <a:pt x="10428772" y="1058478"/>
                  <a:pt x="10445148" y="1074854"/>
                  <a:pt x="10445148" y="1095058"/>
                </a:cubicBezTo>
                <a:cubicBezTo>
                  <a:pt x="10445148" y="1115261"/>
                  <a:pt x="10428772" y="1131637"/>
                  <a:pt x="10408572" y="1131637"/>
                </a:cubicBezTo>
                <a:cubicBezTo>
                  <a:pt x="10388372" y="1131637"/>
                  <a:pt x="10371996" y="1115261"/>
                  <a:pt x="10371996" y="1095058"/>
                </a:cubicBezTo>
                <a:cubicBezTo>
                  <a:pt x="10371996" y="1074854"/>
                  <a:pt x="10388372" y="1058478"/>
                  <a:pt x="10408572" y="1058478"/>
                </a:cubicBezTo>
                <a:close/>
                <a:moveTo>
                  <a:pt x="10187891" y="1058475"/>
                </a:moveTo>
                <a:cubicBezTo>
                  <a:pt x="10208091" y="1058475"/>
                  <a:pt x="10224467" y="1074851"/>
                  <a:pt x="10224467" y="1095055"/>
                </a:cubicBezTo>
                <a:cubicBezTo>
                  <a:pt x="10224467" y="1115258"/>
                  <a:pt x="10208091" y="1131634"/>
                  <a:pt x="10187891" y="1131634"/>
                </a:cubicBezTo>
                <a:cubicBezTo>
                  <a:pt x="10167691" y="1131634"/>
                  <a:pt x="10151315" y="1115258"/>
                  <a:pt x="10151315" y="1095055"/>
                </a:cubicBezTo>
                <a:cubicBezTo>
                  <a:pt x="10151315" y="1074851"/>
                  <a:pt x="10167691" y="1058475"/>
                  <a:pt x="10187891" y="1058475"/>
                </a:cubicBezTo>
                <a:close/>
                <a:moveTo>
                  <a:pt x="9967210" y="1058472"/>
                </a:moveTo>
                <a:cubicBezTo>
                  <a:pt x="9987410" y="1058472"/>
                  <a:pt x="10003786" y="1074848"/>
                  <a:pt x="10003786" y="1095052"/>
                </a:cubicBezTo>
                <a:cubicBezTo>
                  <a:pt x="10003786" y="1115255"/>
                  <a:pt x="9987410" y="1131631"/>
                  <a:pt x="9967210" y="1131631"/>
                </a:cubicBezTo>
                <a:cubicBezTo>
                  <a:pt x="9947010" y="1131631"/>
                  <a:pt x="9930634" y="1115255"/>
                  <a:pt x="9930634" y="1095052"/>
                </a:cubicBezTo>
                <a:cubicBezTo>
                  <a:pt x="9930634" y="1074848"/>
                  <a:pt x="9947010" y="1058472"/>
                  <a:pt x="9967210" y="1058472"/>
                </a:cubicBezTo>
                <a:close/>
                <a:moveTo>
                  <a:pt x="9746529" y="1058468"/>
                </a:moveTo>
                <a:cubicBezTo>
                  <a:pt x="9766729" y="1058468"/>
                  <a:pt x="9783105" y="1074845"/>
                  <a:pt x="9783105" y="1095049"/>
                </a:cubicBezTo>
                <a:cubicBezTo>
                  <a:pt x="9783105" y="1115252"/>
                  <a:pt x="9766729" y="1131628"/>
                  <a:pt x="9746529" y="1131628"/>
                </a:cubicBezTo>
                <a:cubicBezTo>
                  <a:pt x="9726329" y="1131628"/>
                  <a:pt x="9709953" y="1115252"/>
                  <a:pt x="9709953" y="1095049"/>
                </a:cubicBezTo>
                <a:cubicBezTo>
                  <a:pt x="9709953" y="1074845"/>
                  <a:pt x="9726329" y="1058468"/>
                  <a:pt x="9746529" y="1058468"/>
                </a:cubicBezTo>
                <a:close/>
                <a:moveTo>
                  <a:pt x="9525848" y="1058465"/>
                </a:moveTo>
                <a:cubicBezTo>
                  <a:pt x="9546048" y="1058465"/>
                  <a:pt x="9562424" y="1074842"/>
                  <a:pt x="9562424" y="1095046"/>
                </a:cubicBezTo>
                <a:cubicBezTo>
                  <a:pt x="9562424" y="1115249"/>
                  <a:pt x="9546048" y="1131625"/>
                  <a:pt x="9525848" y="1131625"/>
                </a:cubicBezTo>
                <a:cubicBezTo>
                  <a:pt x="9505648" y="1131625"/>
                  <a:pt x="9489272" y="1115249"/>
                  <a:pt x="9489272" y="1095046"/>
                </a:cubicBezTo>
                <a:cubicBezTo>
                  <a:pt x="9489272" y="1074842"/>
                  <a:pt x="9505648" y="1058465"/>
                  <a:pt x="9525848" y="1058465"/>
                </a:cubicBezTo>
                <a:close/>
                <a:moveTo>
                  <a:pt x="9305167" y="1058463"/>
                </a:moveTo>
                <a:cubicBezTo>
                  <a:pt x="9325367" y="1058463"/>
                  <a:pt x="9341743" y="1074839"/>
                  <a:pt x="9341743" y="1095042"/>
                </a:cubicBezTo>
                <a:cubicBezTo>
                  <a:pt x="9341743" y="1115245"/>
                  <a:pt x="9325367" y="1131621"/>
                  <a:pt x="9305167" y="1131621"/>
                </a:cubicBezTo>
                <a:cubicBezTo>
                  <a:pt x="9284967" y="1131621"/>
                  <a:pt x="9268591" y="1115245"/>
                  <a:pt x="9268591" y="1095042"/>
                </a:cubicBezTo>
                <a:cubicBezTo>
                  <a:pt x="9268591" y="1074839"/>
                  <a:pt x="9284967" y="1058463"/>
                  <a:pt x="9305167" y="1058463"/>
                </a:cubicBezTo>
                <a:close/>
                <a:moveTo>
                  <a:pt x="9084486" y="1058460"/>
                </a:moveTo>
                <a:cubicBezTo>
                  <a:pt x="9104686" y="1058460"/>
                  <a:pt x="9121062" y="1074836"/>
                  <a:pt x="9121062" y="1095039"/>
                </a:cubicBezTo>
                <a:cubicBezTo>
                  <a:pt x="9121062" y="1115242"/>
                  <a:pt x="9104686" y="1131618"/>
                  <a:pt x="9084486" y="1131618"/>
                </a:cubicBezTo>
                <a:cubicBezTo>
                  <a:pt x="9064286" y="1131618"/>
                  <a:pt x="9047910" y="1115242"/>
                  <a:pt x="9047910" y="1095039"/>
                </a:cubicBezTo>
                <a:cubicBezTo>
                  <a:pt x="9047910" y="1074836"/>
                  <a:pt x="9064286" y="1058460"/>
                  <a:pt x="9084486" y="1058460"/>
                </a:cubicBezTo>
                <a:close/>
                <a:moveTo>
                  <a:pt x="8863805" y="1058457"/>
                </a:moveTo>
                <a:cubicBezTo>
                  <a:pt x="8884005" y="1058457"/>
                  <a:pt x="8900381" y="1074833"/>
                  <a:pt x="8900381" y="1095036"/>
                </a:cubicBezTo>
                <a:cubicBezTo>
                  <a:pt x="8900381" y="1115239"/>
                  <a:pt x="8884005" y="1131615"/>
                  <a:pt x="8863805" y="1131615"/>
                </a:cubicBezTo>
                <a:cubicBezTo>
                  <a:pt x="8843605" y="1131615"/>
                  <a:pt x="8827229" y="1115239"/>
                  <a:pt x="8827229" y="1095036"/>
                </a:cubicBezTo>
                <a:cubicBezTo>
                  <a:pt x="8827229" y="1074833"/>
                  <a:pt x="8843605" y="1058457"/>
                  <a:pt x="8863805" y="1058457"/>
                </a:cubicBezTo>
                <a:close/>
                <a:moveTo>
                  <a:pt x="8643124" y="1058453"/>
                </a:moveTo>
                <a:cubicBezTo>
                  <a:pt x="8663324" y="1058453"/>
                  <a:pt x="8679700" y="1074830"/>
                  <a:pt x="8679700" y="1095033"/>
                </a:cubicBezTo>
                <a:cubicBezTo>
                  <a:pt x="8679700" y="1115236"/>
                  <a:pt x="8663324" y="1131612"/>
                  <a:pt x="8643124" y="1131612"/>
                </a:cubicBezTo>
                <a:cubicBezTo>
                  <a:pt x="8622924" y="1131612"/>
                  <a:pt x="8606548" y="1115236"/>
                  <a:pt x="8606548" y="1095033"/>
                </a:cubicBezTo>
                <a:cubicBezTo>
                  <a:pt x="8606548" y="1074830"/>
                  <a:pt x="8622924" y="1058453"/>
                  <a:pt x="8643124" y="1058453"/>
                </a:cubicBezTo>
                <a:close/>
                <a:moveTo>
                  <a:pt x="8422443" y="1058450"/>
                </a:moveTo>
                <a:cubicBezTo>
                  <a:pt x="8442643" y="1058450"/>
                  <a:pt x="8459019" y="1074827"/>
                  <a:pt x="8459019" y="1095030"/>
                </a:cubicBezTo>
                <a:cubicBezTo>
                  <a:pt x="8459019" y="1115233"/>
                  <a:pt x="8442643" y="1131609"/>
                  <a:pt x="8422443" y="1131609"/>
                </a:cubicBezTo>
                <a:cubicBezTo>
                  <a:pt x="8402243" y="1131609"/>
                  <a:pt x="8385867" y="1115233"/>
                  <a:pt x="8385867" y="1095030"/>
                </a:cubicBezTo>
                <a:cubicBezTo>
                  <a:pt x="8385867" y="1074827"/>
                  <a:pt x="8402243" y="1058450"/>
                  <a:pt x="8422443" y="1058450"/>
                </a:cubicBezTo>
                <a:close/>
                <a:moveTo>
                  <a:pt x="8201762" y="1058447"/>
                </a:moveTo>
                <a:cubicBezTo>
                  <a:pt x="8221962" y="1058447"/>
                  <a:pt x="8238338" y="1074823"/>
                  <a:pt x="8238338" y="1095027"/>
                </a:cubicBezTo>
                <a:cubicBezTo>
                  <a:pt x="8238338" y="1115229"/>
                  <a:pt x="8221962" y="1131606"/>
                  <a:pt x="8201762" y="1131606"/>
                </a:cubicBezTo>
                <a:cubicBezTo>
                  <a:pt x="8181562" y="1131606"/>
                  <a:pt x="8165186" y="1115229"/>
                  <a:pt x="8165186" y="1095027"/>
                </a:cubicBezTo>
                <a:cubicBezTo>
                  <a:pt x="8165186" y="1074823"/>
                  <a:pt x="8181562" y="1058447"/>
                  <a:pt x="8201762" y="1058447"/>
                </a:cubicBezTo>
                <a:close/>
                <a:moveTo>
                  <a:pt x="7981081" y="1058444"/>
                </a:moveTo>
                <a:cubicBezTo>
                  <a:pt x="8001281" y="1058444"/>
                  <a:pt x="8017657" y="1074821"/>
                  <a:pt x="8017657" y="1095024"/>
                </a:cubicBezTo>
                <a:cubicBezTo>
                  <a:pt x="8017657" y="1115226"/>
                  <a:pt x="8001281" y="1131602"/>
                  <a:pt x="7981081" y="1131602"/>
                </a:cubicBezTo>
                <a:cubicBezTo>
                  <a:pt x="7960881" y="1131602"/>
                  <a:pt x="7944505" y="1115226"/>
                  <a:pt x="7944505" y="1095024"/>
                </a:cubicBezTo>
                <a:cubicBezTo>
                  <a:pt x="7944505" y="1074821"/>
                  <a:pt x="7960881" y="1058444"/>
                  <a:pt x="7981081" y="1058444"/>
                </a:cubicBezTo>
                <a:close/>
                <a:moveTo>
                  <a:pt x="7760400" y="1058441"/>
                </a:moveTo>
                <a:cubicBezTo>
                  <a:pt x="7780600" y="1058441"/>
                  <a:pt x="7796976" y="1074817"/>
                  <a:pt x="7796976" y="1095020"/>
                </a:cubicBezTo>
                <a:cubicBezTo>
                  <a:pt x="7796976" y="1115223"/>
                  <a:pt x="7780600" y="1131599"/>
                  <a:pt x="7760400" y="1131599"/>
                </a:cubicBezTo>
                <a:cubicBezTo>
                  <a:pt x="7740200" y="1131599"/>
                  <a:pt x="7723824" y="1115223"/>
                  <a:pt x="7723824" y="1095020"/>
                </a:cubicBezTo>
                <a:cubicBezTo>
                  <a:pt x="7723824" y="1074817"/>
                  <a:pt x="7740200" y="1058441"/>
                  <a:pt x="7760400" y="1058441"/>
                </a:cubicBezTo>
                <a:close/>
                <a:moveTo>
                  <a:pt x="7539719" y="1058438"/>
                </a:moveTo>
                <a:cubicBezTo>
                  <a:pt x="7559919" y="1058438"/>
                  <a:pt x="7576295" y="1074814"/>
                  <a:pt x="7576295" y="1095017"/>
                </a:cubicBezTo>
                <a:cubicBezTo>
                  <a:pt x="7576295" y="1115220"/>
                  <a:pt x="7559919" y="1131596"/>
                  <a:pt x="7539719" y="1131596"/>
                </a:cubicBezTo>
                <a:cubicBezTo>
                  <a:pt x="7519519" y="1131596"/>
                  <a:pt x="7503143" y="1115220"/>
                  <a:pt x="7503143" y="1095017"/>
                </a:cubicBezTo>
                <a:cubicBezTo>
                  <a:pt x="7503143" y="1074814"/>
                  <a:pt x="7519519" y="1058438"/>
                  <a:pt x="7539719" y="1058438"/>
                </a:cubicBezTo>
                <a:close/>
                <a:moveTo>
                  <a:pt x="7319038" y="1058436"/>
                </a:moveTo>
                <a:cubicBezTo>
                  <a:pt x="7339238" y="1058436"/>
                  <a:pt x="7355614" y="1074812"/>
                  <a:pt x="7355614" y="1095014"/>
                </a:cubicBezTo>
                <a:cubicBezTo>
                  <a:pt x="7355614" y="1115217"/>
                  <a:pt x="7339238" y="1131593"/>
                  <a:pt x="7319038" y="1131593"/>
                </a:cubicBezTo>
                <a:cubicBezTo>
                  <a:pt x="7298838" y="1131593"/>
                  <a:pt x="7282462" y="1115217"/>
                  <a:pt x="7282462" y="1095014"/>
                </a:cubicBezTo>
                <a:cubicBezTo>
                  <a:pt x="7282462" y="1074812"/>
                  <a:pt x="7298838" y="1058436"/>
                  <a:pt x="7319038" y="1058436"/>
                </a:cubicBezTo>
                <a:close/>
                <a:moveTo>
                  <a:pt x="7098357" y="1058432"/>
                </a:moveTo>
                <a:cubicBezTo>
                  <a:pt x="7118557" y="1058432"/>
                  <a:pt x="7134933" y="1074808"/>
                  <a:pt x="7134933" y="1095011"/>
                </a:cubicBezTo>
                <a:cubicBezTo>
                  <a:pt x="7134933" y="1115214"/>
                  <a:pt x="7118557" y="1131590"/>
                  <a:pt x="7098357" y="1131590"/>
                </a:cubicBezTo>
                <a:cubicBezTo>
                  <a:pt x="7078157" y="1131590"/>
                  <a:pt x="7061781" y="1115214"/>
                  <a:pt x="7061781" y="1095011"/>
                </a:cubicBezTo>
                <a:cubicBezTo>
                  <a:pt x="7061781" y="1074808"/>
                  <a:pt x="7078157" y="1058432"/>
                  <a:pt x="7098357" y="1058432"/>
                </a:cubicBezTo>
                <a:close/>
                <a:moveTo>
                  <a:pt x="6877676" y="1058429"/>
                </a:moveTo>
                <a:cubicBezTo>
                  <a:pt x="6897876" y="1058429"/>
                  <a:pt x="6914252" y="1074805"/>
                  <a:pt x="6914252" y="1095008"/>
                </a:cubicBezTo>
                <a:cubicBezTo>
                  <a:pt x="6914252" y="1115210"/>
                  <a:pt x="6897876" y="1131586"/>
                  <a:pt x="6877676" y="1131586"/>
                </a:cubicBezTo>
                <a:cubicBezTo>
                  <a:pt x="6857476" y="1131586"/>
                  <a:pt x="6841100" y="1115210"/>
                  <a:pt x="6841100" y="1095008"/>
                </a:cubicBezTo>
                <a:cubicBezTo>
                  <a:pt x="6841100" y="1074805"/>
                  <a:pt x="6857476" y="1058429"/>
                  <a:pt x="6877676" y="1058429"/>
                </a:cubicBezTo>
                <a:close/>
                <a:moveTo>
                  <a:pt x="6656995" y="1058426"/>
                </a:moveTo>
                <a:cubicBezTo>
                  <a:pt x="6677195" y="1058426"/>
                  <a:pt x="6693571" y="1074802"/>
                  <a:pt x="6693571" y="1095005"/>
                </a:cubicBezTo>
                <a:cubicBezTo>
                  <a:pt x="6693571" y="1115207"/>
                  <a:pt x="6677195" y="1131583"/>
                  <a:pt x="6656995" y="1131583"/>
                </a:cubicBezTo>
                <a:cubicBezTo>
                  <a:pt x="6636795" y="1131583"/>
                  <a:pt x="6620419" y="1115207"/>
                  <a:pt x="6620419" y="1095005"/>
                </a:cubicBezTo>
                <a:cubicBezTo>
                  <a:pt x="6620419" y="1074802"/>
                  <a:pt x="6636795" y="1058426"/>
                  <a:pt x="6656995" y="1058426"/>
                </a:cubicBezTo>
                <a:close/>
                <a:moveTo>
                  <a:pt x="6436314" y="1058423"/>
                </a:moveTo>
                <a:cubicBezTo>
                  <a:pt x="6456514" y="1058423"/>
                  <a:pt x="6472890" y="1074799"/>
                  <a:pt x="6472890" y="1095002"/>
                </a:cubicBezTo>
                <a:cubicBezTo>
                  <a:pt x="6472890" y="1115204"/>
                  <a:pt x="6456514" y="1131580"/>
                  <a:pt x="6436314" y="1131580"/>
                </a:cubicBezTo>
                <a:cubicBezTo>
                  <a:pt x="6416114" y="1131580"/>
                  <a:pt x="6399738" y="1115204"/>
                  <a:pt x="6399738" y="1095002"/>
                </a:cubicBezTo>
                <a:cubicBezTo>
                  <a:pt x="6399738" y="1074799"/>
                  <a:pt x="6416114" y="1058423"/>
                  <a:pt x="6436314" y="1058423"/>
                </a:cubicBezTo>
                <a:close/>
                <a:moveTo>
                  <a:pt x="6215633" y="1058420"/>
                </a:moveTo>
                <a:cubicBezTo>
                  <a:pt x="6235833" y="1058420"/>
                  <a:pt x="6252209" y="1074796"/>
                  <a:pt x="6252209" y="1094999"/>
                </a:cubicBezTo>
                <a:cubicBezTo>
                  <a:pt x="6252209" y="1115201"/>
                  <a:pt x="6235833" y="1131577"/>
                  <a:pt x="6215633" y="1131577"/>
                </a:cubicBezTo>
                <a:cubicBezTo>
                  <a:pt x="6195433" y="1131577"/>
                  <a:pt x="6179057" y="1115201"/>
                  <a:pt x="6179057" y="1094999"/>
                </a:cubicBezTo>
                <a:cubicBezTo>
                  <a:pt x="6179057" y="1074796"/>
                  <a:pt x="6195433" y="1058420"/>
                  <a:pt x="6215633" y="1058420"/>
                </a:cubicBezTo>
                <a:close/>
                <a:moveTo>
                  <a:pt x="5994952" y="1058418"/>
                </a:moveTo>
                <a:cubicBezTo>
                  <a:pt x="6015152" y="1058418"/>
                  <a:pt x="6031528" y="1074793"/>
                  <a:pt x="6031528" y="1094996"/>
                </a:cubicBezTo>
                <a:cubicBezTo>
                  <a:pt x="6031528" y="1115198"/>
                  <a:pt x="6015152" y="1131574"/>
                  <a:pt x="5994952" y="1131574"/>
                </a:cubicBezTo>
                <a:cubicBezTo>
                  <a:pt x="5974752" y="1131574"/>
                  <a:pt x="5958376" y="1115198"/>
                  <a:pt x="5958376" y="1094996"/>
                </a:cubicBezTo>
                <a:cubicBezTo>
                  <a:pt x="5958376" y="1074793"/>
                  <a:pt x="5974752" y="1058418"/>
                  <a:pt x="5994952" y="1058418"/>
                </a:cubicBezTo>
                <a:close/>
                <a:moveTo>
                  <a:pt x="5774272" y="1058414"/>
                </a:moveTo>
                <a:cubicBezTo>
                  <a:pt x="5794472" y="1058414"/>
                  <a:pt x="5810848" y="1074790"/>
                  <a:pt x="5810848" y="1094993"/>
                </a:cubicBezTo>
                <a:cubicBezTo>
                  <a:pt x="5810848" y="1115194"/>
                  <a:pt x="5794472" y="1131571"/>
                  <a:pt x="5774272" y="1131571"/>
                </a:cubicBezTo>
                <a:cubicBezTo>
                  <a:pt x="5754073" y="1131571"/>
                  <a:pt x="5737697" y="1115194"/>
                  <a:pt x="5737697" y="1094993"/>
                </a:cubicBezTo>
                <a:cubicBezTo>
                  <a:pt x="5737697" y="1074790"/>
                  <a:pt x="5754073" y="1058414"/>
                  <a:pt x="5774272" y="1058414"/>
                </a:cubicBezTo>
                <a:close/>
                <a:moveTo>
                  <a:pt x="5553593" y="1058411"/>
                </a:moveTo>
                <a:cubicBezTo>
                  <a:pt x="5573793" y="1058411"/>
                  <a:pt x="5590169" y="1074787"/>
                  <a:pt x="5590169" y="1094990"/>
                </a:cubicBezTo>
                <a:cubicBezTo>
                  <a:pt x="5590169" y="1115191"/>
                  <a:pt x="5573793" y="1131567"/>
                  <a:pt x="5553593" y="1131567"/>
                </a:cubicBezTo>
                <a:cubicBezTo>
                  <a:pt x="5533393" y="1131567"/>
                  <a:pt x="5517018" y="1115191"/>
                  <a:pt x="5517018" y="1094990"/>
                </a:cubicBezTo>
                <a:cubicBezTo>
                  <a:pt x="5517018" y="1074787"/>
                  <a:pt x="5533393" y="1058411"/>
                  <a:pt x="5553593" y="1058411"/>
                </a:cubicBezTo>
                <a:close/>
                <a:moveTo>
                  <a:pt x="5332913" y="1058408"/>
                </a:moveTo>
                <a:cubicBezTo>
                  <a:pt x="5353113" y="1058408"/>
                  <a:pt x="5369490" y="1074784"/>
                  <a:pt x="5369490" y="1094986"/>
                </a:cubicBezTo>
                <a:cubicBezTo>
                  <a:pt x="5369490" y="1115188"/>
                  <a:pt x="5353113" y="1131564"/>
                  <a:pt x="5332913" y="1131564"/>
                </a:cubicBezTo>
                <a:cubicBezTo>
                  <a:pt x="5312714" y="1131564"/>
                  <a:pt x="5296337" y="1115188"/>
                  <a:pt x="5296337" y="1094986"/>
                </a:cubicBezTo>
                <a:cubicBezTo>
                  <a:pt x="5296337" y="1074784"/>
                  <a:pt x="5312714" y="1058408"/>
                  <a:pt x="5332913" y="1058408"/>
                </a:cubicBezTo>
                <a:close/>
                <a:moveTo>
                  <a:pt x="5112230" y="1058405"/>
                </a:moveTo>
                <a:cubicBezTo>
                  <a:pt x="5132433" y="1058405"/>
                  <a:pt x="5148807" y="1074781"/>
                  <a:pt x="5148807" y="1094983"/>
                </a:cubicBezTo>
                <a:cubicBezTo>
                  <a:pt x="5148807" y="1115185"/>
                  <a:pt x="5132433" y="1131561"/>
                  <a:pt x="5112230" y="1131561"/>
                </a:cubicBezTo>
                <a:cubicBezTo>
                  <a:pt x="5092030" y="1131561"/>
                  <a:pt x="5075655" y="1115185"/>
                  <a:pt x="5075655" y="1094983"/>
                </a:cubicBezTo>
                <a:cubicBezTo>
                  <a:pt x="5075655" y="1074781"/>
                  <a:pt x="5092030" y="1058405"/>
                  <a:pt x="5112230" y="1058405"/>
                </a:cubicBezTo>
                <a:close/>
                <a:moveTo>
                  <a:pt x="4891552" y="1058402"/>
                </a:moveTo>
                <a:cubicBezTo>
                  <a:pt x="4911751" y="1058402"/>
                  <a:pt x="4928127" y="1074778"/>
                  <a:pt x="4928127" y="1094980"/>
                </a:cubicBezTo>
                <a:cubicBezTo>
                  <a:pt x="4928127" y="1115182"/>
                  <a:pt x="4911751" y="1131558"/>
                  <a:pt x="4891552" y="1131558"/>
                </a:cubicBezTo>
                <a:cubicBezTo>
                  <a:pt x="4871352" y="1131558"/>
                  <a:pt x="4854975" y="1115182"/>
                  <a:pt x="4854975" y="1094980"/>
                </a:cubicBezTo>
                <a:cubicBezTo>
                  <a:pt x="4854975" y="1074778"/>
                  <a:pt x="4871352" y="1058402"/>
                  <a:pt x="4891552" y="1058402"/>
                </a:cubicBezTo>
                <a:close/>
                <a:moveTo>
                  <a:pt x="4670871" y="1058399"/>
                </a:moveTo>
                <a:cubicBezTo>
                  <a:pt x="4691070" y="1058399"/>
                  <a:pt x="4707447" y="1074775"/>
                  <a:pt x="4707447" y="1094977"/>
                </a:cubicBezTo>
                <a:cubicBezTo>
                  <a:pt x="4707447" y="1115179"/>
                  <a:pt x="4691070" y="1131555"/>
                  <a:pt x="4670871" y="1131555"/>
                </a:cubicBezTo>
                <a:cubicBezTo>
                  <a:pt x="4650672" y="1131555"/>
                  <a:pt x="4634295" y="1115179"/>
                  <a:pt x="4634295" y="1094977"/>
                </a:cubicBezTo>
                <a:cubicBezTo>
                  <a:pt x="4634295" y="1074775"/>
                  <a:pt x="4650672" y="1058399"/>
                  <a:pt x="4670871" y="1058399"/>
                </a:cubicBezTo>
                <a:close/>
                <a:moveTo>
                  <a:pt x="4450188" y="1058396"/>
                </a:moveTo>
                <a:cubicBezTo>
                  <a:pt x="4470390" y="1058396"/>
                  <a:pt x="4486764" y="1074772"/>
                  <a:pt x="4486764" y="1094974"/>
                </a:cubicBezTo>
                <a:cubicBezTo>
                  <a:pt x="4486764" y="1115175"/>
                  <a:pt x="4470390" y="1131551"/>
                  <a:pt x="4450188" y="1131551"/>
                </a:cubicBezTo>
                <a:cubicBezTo>
                  <a:pt x="4429988" y="1131551"/>
                  <a:pt x="4413613" y="1115175"/>
                  <a:pt x="4413613" y="1094974"/>
                </a:cubicBezTo>
                <a:cubicBezTo>
                  <a:pt x="4413613" y="1074772"/>
                  <a:pt x="4429988" y="1058396"/>
                  <a:pt x="4450188" y="1058396"/>
                </a:cubicBezTo>
                <a:close/>
                <a:moveTo>
                  <a:pt x="4229507" y="1058393"/>
                </a:moveTo>
                <a:cubicBezTo>
                  <a:pt x="4249708" y="1058393"/>
                  <a:pt x="4266084" y="1074769"/>
                  <a:pt x="4266084" y="1094971"/>
                </a:cubicBezTo>
                <a:cubicBezTo>
                  <a:pt x="4266084" y="1115172"/>
                  <a:pt x="4249708" y="1131548"/>
                  <a:pt x="4229507" y="1131548"/>
                </a:cubicBezTo>
                <a:cubicBezTo>
                  <a:pt x="4209307" y="1131548"/>
                  <a:pt x="4192931" y="1115172"/>
                  <a:pt x="4192931" y="1094971"/>
                </a:cubicBezTo>
                <a:cubicBezTo>
                  <a:pt x="4192931" y="1074769"/>
                  <a:pt x="4209307" y="1058393"/>
                  <a:pt x="4229507" y="1058393"/>
                </a:cubicBezTo>
                <a:close/>
                <a:moveTo>
                  <a:pt x="4008847" y="1058390"/>
                </a:moveTo>
                <a:cubicBezTo>
                  <a:pt x="4029045" y="1058390"/>
                  <a:pt x="4045426" y="1074766"/>
                  <a:pt x="4045426" y="1094968"/>
                </a:cubicBezTo>
                <a:cubicBezTo>
                  <a:pt x="4045426" y="1115169"/>
                  <a:pt x="4029045" y="1131545"/>
                  <a:pt x="4008847" y="1131545"/>
                </a:cubicBezTo>
                <a:cubicBezTo>
                  <a:pt x="3988642" y="1131545"/>
                  <a:pt x="3972267" y="1115169"/>
                  <a:pt x="3972267" y="1094968"/>
                </a:cubicBezTo>
                <a:cubicBezTo>
                  <a:pt x="3972267" y="1074766"/>
                  <a:pt x="3988642" y="1058390"/>
                  <a:pt x="4008847" y="1058390"/>
                </a:cubicBezTo>
                <a:close/>
                <a:moveTo>
                  <a:pt x="3788165" y="1058387"/>
                </a:moveTo>
                <a:cubicBezTo>
                  <a:pt x="3808367" y="1058387"/>
                  <a:pt x="3824738" y="1074763"/>
                  <a:pt x="3824738" y="1094965"/>
                </a:cubicBezTo>
                <a:cubicBezTo>
                  <a:pt x="3824738" y="1115166"/>
                  <a:pt x="3808367" y="1131542"/>
                  <a:pt x="3788165" y="1131542"/>
                </a:cubicBezTo>
                <a:cubicBezTo>
                  <a:pt x="3767965" y="1131542"/>
                  <a:pt x="3751588" y="1115166"/>
                  <a:pt x="3751588" y="1094965"/>
                </a:cubicBezTo>
                <a:cubicBezTo>
                  <a:pt x="3751588" y="1074763"/>
                  <a:pt x="3767965" y="1058387"/>
                  <a:pt x="3788165" y="1058387"/>
                </a:cubicBezTo>
                <a:close/>
                <a:moveTo>
                  <a:pt x="3567479" y="1058384"/>
                </a:moveTo>
                <a:cubicBezTo>
                  <a:pt x="3587675" y="1058384"/>
                  <a:pt x="3604051" y="1074760"/>
                  <a:pt x="3604051" y="1094962"/>
                </a:cubicBezTo>
                <a:cubicBezTo>
                  <a:pt x="3604051" y="1115163"/>
                  <a:pt x="3587675" y="1131539"/>
                  <a:pt x="3567479" y="1131539"/>
                </a:cubicBezTo>
                <a:cubicBezTo>
                  <a:pt x="3547276" y="1131539"/>
                  <a:pt x="3530908" y="1115163"/>
                  <a:pt x="3530908" y="1094962"/>
                </a:cubicBezTo>
                <a:cubicBezTo>
                  <a:pt x="3530908" y="1074760"/>
                  <a:pt x="3547276" y="1058384"/>
                  <a:pt x="3567479" y="1058384"/>
                </a:cubicBezTo>
                <a:close/>
                <a:moveTo>
                  <a:pt x="3346801" y="1058381"/>
                </a:moveTo>
                <a:cubicBezTo>
                  <a:pt x="3367001" y="1058381"/>
                  <a:pt x="3383375" y="1074757"/>
                  <a:pt x="3383375" y="1094958"/>
                </a:cubicBezTo>
                <a:cubicBezTo>
                  <a:pt x="3383375" y="1115159"/>
                  <a:pt x="3367001" y="1131535"/>
                  <a:pt x="3346801" y="1131535"/>
                </a:cubicBezTo>
                <a:cubicBezTo>
                  <a:pt x="3326603" y="1131535"/>
                  <a:pt x="3310228" y="1115159"/>
                  <a:pt x="3310228" y="1094958"/>
                </a:cubicBezTo>
                <a:cubicBezTo>
                  <a:pt x="3310228" y="1074757"/>
                  <a:pt x="3326603" y="1058381"/>
                  <a:pt x="3346801" y="1058381"/>
                </a:cubicBezTo>
                <a:close/>
                <a:moveTo>
                  <a:pt x="3126126" y="1058378"/>
                </a:moveTo>
                <a:cubicBezTo>
                  <a:pt x="3146320" y="1058378"/>
                  <a:pt x="3162696" y="1074754"/>
                  <a:pt x="3162696" y="1094955"/>
                </a:cubicBezTo>
                <a:cubicBezTo>
                  <a:pt x="3162696" y="1115156"/>
                  <a:pt x="3146320" y="1131532"/>
                  <a:pt x="3126126" y="1131532"/>
                </a:cubicBezTo>
                <a:cubicBezTo>
                  <a:pt x="3105923" y="1131532"/>
                  <a:pt x="3089541" y="1115156"/>
                  <a:pt x="3089541" y="1094955"/>
                </a:cubicBezTo>
                <a:cubicBezTo>
                  <a:pt x="3089541" y="1074754"/>
                  <a:pt x="3105923" y="1058378"/>
                  <a:pt x="3126126" y="1058378"/>
                </a:cubicBezTo>
                <a:close/>
                <a:moveTo>
                  <a:pt x="2905436" y="1058375"/>
                </a:moveTo>
                <a:cubicBezTo>
                  <a:pt x="2925637" y="1058375"/>
                  <a:pt x="2942013" y="1074751"/>
                  <a:pt x="2942013" y="1094952"/>
                </a:cubicBezTo>
                <a:cubicBezTo>
                  <a:pt x="2942013" y="1115153"/>
                  <a:pt x="2925637" y="1131529"/>
                  <a:pt x="2905436" y="1131529"/>
                </a:cubicBezTo>
                <a:cubicBezTo>
                  <a:pt x="2885243" y="1131529"/>
                  <a:pt x="2868866" y="1115153"/>
                  <a:pt x="2868866" y="1094952"/>
                </a:cubicBezTo>
                <a:cubicBezTo>
                  <a:pt x="2868866" y="1074751"/>
                  <a:pt x="2885243" y="1058375"/>
                  <a:pt x="2905436" y="1058375"/>
                </a:cubicBezTo>
                <a:close/>
                <a:moveTo>
                  <a:pt x="2684758" y="1058372"/>
                </a:moveTo>
                <a:cubicBezTo>
                  <a:pt x="2704958" y="1058372"/>
                  <a:pt x="2721329" y="1074748"/>
                  <a:pt x="2721329" y="1094949"/>
                </a:cubicBezTo>
                <a:cubicBezTo>
                  <a:pt x="2721329" y="1115150"/>
                  <a:pt x="2704958" y="1131526"/>
                  <a:pt x="2684758" y="1131526"/>
                </a:cubicBezTo>
                <a:cubicBezTo>
                  <a:pt x="2664554" y="1131526"/>
                  <a:pt x="2648177" y="1115150"/>
                  <a:pt x="2648177" y="1094949"/>
                </a:cubicBezTo>
                <a:cubicBezTo>
                  <a:pt x="2648177" y="1074748"/>
                  <a:pt x="2664554" y="1058372"/>
                  <a:pt x="2684758" y="1058372"/>
                </a:cubicBezTo>
                <a:close/>
                <a:moveTo>
                  <a:pt x="2464071" y="1058369"/>
                </a:moveTo>
                <a:cubicBezTo>
                  <a:pt x="2484272" y="1058369"/>
                  <a:pt x="2500650" y="1074745"/>
                  <a:pt x="2500650" y="1094946"/>
                </a:cubicBezTo>
                <a:cubicBezTo>
                  <a:pt x="2500650" y="1115147"/>
                  <a:pt x="2484272" y="1131523"/>
                  <a:pt x="2464071" y="1131523"/>
                </a:cubicBezTo>
                <a:cubicBezTo>
                  <a:pt x="2443875" y="1131523"/>
                  <a:pt x="2427500" y="1115147"/>
                  <a:pt x="2427500" y="1094946"/>
                </a:cubicBezTo>
                <a:cubicBezTo>
                  <a:pt x="2427500" y="1074745"/>
                  <a:pt x="2443875" y="1058369"/>
                  <a:pt x="2464071" y="1058369"/>
                </a:cubicBezTo>
                <a:close/>
                <a:moveTo>
                  <a:pt x="2243393" y="1058366"/>
                </a:moveTo>
                <a:cubicBezTo>
                  <a:pt x="2263591" y="1058366"/>
                  <a:pt x="2279972" y="1074742"/>
                  <a:pt x="2279972" y="1094943"/>
                </a:cubicBezTo>
                <a:cubicBezTo>
                  <a:pt x="2279972" y="1115144"/>
                  <a:pt x="2263591" y="1131520"/>
                  <a:pt x="2243393" y="1131520"/>
                </a:cubicBezTo>
                <a:cubicBezTo>
                  <a:pt x="2223191" y="1131520"/>
                  <a:pt x="2206817" y="1115144"/>
                  <a:pt x="2206817" y="1094943"/>
                </a:cubicBezTo>
                <a:cubicBezTo>
                  <a:pt x="2206817" y="1074742"/>
                  <a:pt x="2223191" y="1058366"/>
                  <a:pt x="2243393" y="1058366"/>
                </a:cubicBezTo>
                <a:close/>
                <a:moveTo>
                  <a:pt x="2022713" y="1058363"/>
                </a:moveTo>
                <a:cubicBezTo>
                  <a:pt x="2042913" y="1058363"/>
                  <a:pt x="2059288" y="1074739"/>
                  <a:pt x="2059288" y="1094940"/>
                </a:cubicBezTo>
                <a:cubicBezTo>
                  <a:pt x="2059288" y="1115140"/>
                  <a:pt x="2042913" y="1131516"/>
                  <a:pt x="2022713" y="1131516"/>
                </a:cubicBezTo>
                <a:cubicBezTo>
                  <a:pt x="2002514" y="1131516"/>
                  <a:pt x="1986179" y="1115140"/>
                  <a:pt x="1986179" y="1094940"/>
                </a:cubicBezTo>
                <a:cubicBezTo>
                  <a:pt x="1986179" y="1074739"/>
                  <a:pt x="2002514" y="1058363"/>
                  <a:pt x="2022713" y="1058363"/>
                </a:cubicBezTo>
                <a:close/>
                <a:moveTo>
                  <a:pt x="1802069" y="1058360"/>
                </a:moveTo>
                <a:cubicBezTo>
                  <a:pt x="1822269" y="1058360"/>
                  <a:pt x="1838645" y="1074736"/>
                  <a:pt x="1838645" y="1094937"/>
                </a:cubicBezTo>
                <a:cubicBezTo>
                  <a:pt x="1838645" y="1115137"/>
                  <a:pt x="1822269" y="1131513"/>
                  <a:pt x="1802069" y="1131513"/>
                </a:cubicBezTo>
                <a:cubicBezTo>
                  <a:pt x="1781869" y="1131513"/>
                  <a:pt x="1765494" y="1115137"/>
                  <a:pt x="1765494" y="1094937"/>
                </a:cubicBezTo>
                <a:cubicBezTo>
                  <a:pt x="1765494" y="1074736"/>
                  <a:pt x="1781869" y="1058360"/>
                  <a:pt x="1802069" y="1058360"/>
                </a:cubicBezTo>
                <a:close/>
                <a:moveTo>
                  <a:pt x="1581384" y="1058357"/>
                </a:moveTo>
                <a:cubicBezTo>
                  <a:pt x="1601583" y="1058357"/>
                  <a:pt x="1617960" y="1074733"/>
                  <a:pt x="1617960" y="1094933"/>
                </a:cubicBezTo>
                <a:cubicBezTo>
                  <a:pt x="1617960" y="1115134"/>
                  <a:pt x="1601583" y="1131510"/>
                  <a:pt x="1581384" y="1131510"/>
                </a:cubicBezTo>
                <a:cubicBezTo>
                  <a:pt x="1561183" y="1131510"/>
                  <a:pt x="1544807" y="1115134"/>
                  <a:pt x="1544807" y="1094933"/>
                </a:cubicBezTo>
                <a:cubicBezTo>
                  <a:pt x="1544807" y="1074733"/>
                  <a:pt x="1561183" y="1058357"/>
                  <a:pt x="1581384" y="1058357"/>
                </a:cubicBezTo>
                <a:close/>
                <a:moveTo>
                  <a:pt x="1360698" y="1058354"/>
                </a:moveTo>
                <a:cubicBezTo>
                  <a:pt x="1380898" y="1058354"/>
                  <a:pt x="1397274" y="1074730"/>
                  <a:pt x="1397274" y="1094930"/>
                </a:cubicBezTo>
                <a:cubicBezTo>
                  <a:pt x="1397274" y="1115131"/>
                  <a:pt x="1380898" y="1131507"/>
                  <a:pt x="1360698" y="1131507"/>
                </a:cubicBezTo>
                <a:cubicBezTo>
                  <a:pt x="1340498" y="1131507"/>
                  <a:pt x="1324122" y="1115131"/>
                  <a:pt x="1324122" y="1094930"/>
                </a:cubicBezTo>
                <a:cubicBezTo>
                  <a:pt x="1324122" y="1074730"/>
                  <a:pt x="1340498" y="1058354"/>
                  <a:pt x="1360698" y="1058354"/>
                </a:cubicBezTo>
                <a:close/>
                <a:moveTo>
                  <a:pt x="1140012" y="1058351"/>
                </a:moveTo>
                <a:cubicBezTo>
                  <a:pt x="1160212" y="1058351"/>
                  <a:pt x="1176588" y="1074727"/>
                  <a:pt x="1176588" y="1094927"/>
                </a:cubicBezTo>
                <a:cubicBezTo>
                  <a:pt x="1176588" y="1115128"/>
                  <a:pt x="1160212" y="1131504"/>
                  <a:pt x="1140012" y="1131504"/>
                </a:cubicBezTo>
                <a:cubicBezTo>
                  <a:pt x="1119812" y="1131504"/>
                  <a:pt x="1103436" y="1115128"/>
                  <a:pt x="1103436" y="1094927"/>
                </a:cubicBezTo>
                <a:cubicBezTo>
                  <a:pt x="1103436" y="1074727"/>
                  <a:pt x="1119812" y="1058351"/>
                  <a:pt x="1140012" y="1058351"/>
                </a:cubicBezTo>
                <a:close/>
                <a:moveTo>
                  <a:pt x="919326" y="1058348"/>
                </a:moveTo>
                <a:cubicBezTo>
                  <a:pt x="939526" y="1058348"/>
                  <a:pt x="955902" y="1074724"/>
                  <a:pt x="955902" y="1094924"/>
                </a:cubicBezTo>
                <a:cubicBezTo>
                  <a:pt x="955902" y="1115124"/>
                  <a:pt x="939526" y="1131500"/>
                  <a:pt x="919326" y="1131500"/>
                </a:cubicBezTo>
                <a:cubicBezTo>
                  <a:pt x="899126" y="1131500"/>
                  <a:pt x="882750" y="1115124"/>
                  <a:pt x="882750" y="1094924"/>
                </a:cubicBezTo>
                <a:cubicBezTo>
                  <a:pt x="882750" y="1074724"/>
                  <a:pt x="899126" y="1058348"/>
                  <a:pt x="919326" y="1058348"/>
                </a:cubicBezTo>
                <a:close/>
                <a:moveTo>
                  <a:pt x="698640" y="1058345"/>
                </a:moveTo>
                <a:cubicBezTo>
                  <a:pt x="718840" y="1058345"/>
                  <a:pt x="735216" y="1074721"/>
                  <a:pt x="735216" y="1094921"/>
                </a:cubicBezTo>
                <a:cubicBezTo>
                  <a:pt x="735216" y="1115121"/>
                  <a:pt x="718840" y="1131497"/>
                  <a:pt x="698640" y="1131497"/>
                </a:cubicBezTo>
                <a:cubicBezTo>
                  <a:pt x="678440" y="1131497"/>
                  <a:pt x="662064" y="1115121"/>
                  <a:pt x="662064" y="1094921"/>
                </a:cubicBezTo>
                <a:cubicBezTo>
                  <a:pt x="662064" y="1074721"/>
                  <a:pt x="678440" y="1058345"/>
                  <a:pt x="698640" y="1058345"/>
                </a:cubicBezTo>
                <a:close/>
                <a:moveTo>
                  <a:pt x="477954" y="1058342"/>
                </a:moveTo>
                <a:cubicBezTo>
                  <a:pt x="498153" y="1058342"/>
                  <a:pt x="514529" y="1074718"/>
                  <a:pt x="514529" y="1094918"/>
                </a:cubicBezTo>
                <a:cubicBezTo>
                  <a:pt x="514529" y="1115118"/>
                  <a:pt x="498153" y="1131494"/>
                  <a:pt x="477954" y="1131494"/>
                </a:cubicBezTo>
                <a:cubicBezTo>
                  <a:pt x="457753" y="1131494"/>
                  <a:pt x="441378" y="1115118"/>
                  <a:pt x="441378" y="1094918"/>
                </a:cubicBezTo>
                <a:cubicBezTo>
                  <a:pt x="441378" y="1074718"/>
                  <a:pt x="457753" y="1058342"/>
                  <a:pt x="477954" y="1058342"/>
                </a:cubicBezTo>
                <a:close/>
                <a:moveTo>
                  <a:pt x="257267" y="1058339"/>
                </a:moveTo>
                <a:cubicBezTo>
                  <a:pt x="277467" y="1058339"/>
                  <a:pt x="293843" y="1074715"/>
                  <a:pt x="293843" y="1094915"/>
                </a:cubicBezTo>
                <a:cubicBezTo>
                  <a:pt x="293843" y="1115115"/>
                  <a:pt x="277467" y="1131491"/>
                  <a:pt x="257267" y="1131491"/>
                </a:cubicBezTo>
                <a:cubicBezTo>
                  <a:pt x="237067" y="1131491"/>
                  <a:pt x="220691" y="1115115"/>
                  <a:pt x="220691" y="1094915"/>
                </a:cubicBezTo>
                <a:cubicBezTo>
                  <a:pt x="220691" y="1074715"/>
                  <a:pt x="237067" y="1058339"/>
                  <a:pt x="257267" y="1058339"/>
                </a:cubicBezTo>
                <a:close/>
                <a:moveTo>
                  <a:pt x="36581" y="1058336"/>
                </a:moveTo>
                <a:cubicBezTo>
                  <a:pt x="56781" y="1058336"/>
                  <a:pt x="73157" y="1074712"/>
                  <a:pt x="73157" y="1094912"/>
                </a:cubicBezTo>
                <a:cubicBezTo>
                  <a:pt x="73157" y="1115112"/>
                  <a:pt x="56781" y="1131488"/>
                  <a:pt x="36581" y="1131488"/>
                </a:cubicBezTo>
                <a:cubicBezTo>
                  <a:pt x="16381" y="1131488"/>
                  <a:pt x="5" y="1115112"/>
                  <a:pt x="5" y="1094912"/>
                </a:cubicBezTo>
                <a:cubicBezTo>
                  <a:pt x="5" y="1074712"/>
                  <a:pt x="16381" y="1058336"/>
                  <a:pt x="36581" y="1058336"/>
                </a:cubicBezTo>
                <a:close/>
                <a:moveTo>
                  <a:pt x="11732658" y="1058333"/>
                </a:moveTo>
                <a:cubicBezTo>
                  <a:pt x="11752858" y="1058333"/>
                  <a:pt x="11769234" y="1074709"/>
                  <a:pt x="11769234" y="1094909"/>
                </a:cubicBezTo>
                <a:cubicBezTo>
                  <a:pt x="11769234" y="1115109"/>
                  <a:pt x="11752858" y="1131485"/>
                  <a:pt x="11732658" y="1131485"/>
                </a:cubicBezTo>
                <a:cubicBezTo>
                  <a:pt x="11712458" y="1131485"/>
                  <a:pt x="11696082" y="1115109"/>
                  <a:pt x="11696082" y="1094909"/>
                </a:cubicBezTo>
                <a:cubicBezTo>
                  <a:pt x="11696082" y="1074709"/>
                  <a:pt x="11712458" y="1058333"/>
                  <a:pt x="11732658" y="1058333"/>
                </a:cubicBezTo>
                <a:close/>
                <a:moveTo>
                  <a:pt x="11953343" y="1058329"/>
                </a:moveTo>
                <a:cubicBezTo>
                  <a:pt x="11973543" y="1058329"/>
                  <a:pt x="11989919" y="1074706"/>
                  <a:pt x="11989919" y="1094906"/>
                </a:cubicBezTo>
                <a:cubicBezTo>
                  <a:pt x="11989919" y="1115105"/>
                  <a:pt x="11973543" y="1131481"/>
                  <a:pt x="11953343" y="1131481"/>
                </a:cubicBezTo>
                <a:cubicBezTo>
                  <a:pt x="11933143" y="1131481"/>
                  <a:pt x="11916767" y="1115105"/>
                  <a:pt x="11916767" y="1094906"/>
                </a:cubicBezTo>
                <a:cubicBezTo>
                  <a:pt x="11916767" y="1074706"/>
                  <a:pt x="11933143" y="1058329"/>
                  <a:pt x="11953343" y="1058329"/>
                </a:cubicBezTo>
                <a:close/>
                <a:moveTo>
                  <a:pt x="11511977" y="846810"/>
                </a:moveTo>
                <a:cubicBezTo>
                  <a:pt x="11532177" y="846810"/>
                  <a:pt x="11548553" y="863186"/>
                  <a:pt x="11548553" y="883386"/>
                </a:cubicBezTo>
                <a:cubicBezTo>
                  <a:pt x="11548553" y="903586"/>
                  <a:pt x="11532177" y="919962"/>
                  <a:pt x="11511977" y="919962"/>
                </a:cubicBezTo>
                <a:cubicBezTo>
                  <a:pt x="11491777" y="919962"/>
                  <a:pt x="11475401" y="903586"/>
                  <a:pt x="11475401" y="883386"/>
                </a:cubicBezTo>
                <a:cubicBezTo>
                  <a:pt x="11475401" y="863186"/>
                  <a:pt x="11491777" y="846810"/>
                  <a:pt x="11511977" y="846810"/>
                </a:cubicBezTo>
                <a:close/>
                <a:moveTo>
                  <a:pt x="11291296" y="846807"/>
                </a:moveTo>
                <a:cubicBezTo>
                  <a:pt x="11311496" y="846807"/>
                  <a:pt x="11327872" y="863183"/>
                  <a:pt x="11327872" y="883383"/>
                </a:cubicBezTo>
                <a:cubicBezTo>
                  <a:pt x="11327872" y="903583"/>
                  <a:pt x="11311496" y="919959"/>
                  <a:pt x="11291296" y="919959"/>
                </a:cubicBezTo>
                <a:cubicBezTo>
                  <a:pt x="11271096" y="919959"/>
                  <a:pt x="11254720" y="903583"/>
                  <a:pt x="11254720" y="883383"/>
                </a:cubicBezTo>
                <a:cubicBezTo>
                  <a:pt x="11254720" y="863183"/>
                  <a:pt x="11271096" y="846807"/>
                  <a:pt x="11291296" y="846807"/>
                </a:cubicBezTo>
                <a:close/>
                <a:moveTo>
                  <a:pt x="11070615" y="846805"/>
                </a:moveTo>
                <a:cubicBezTo>
                  <a:pt x="11090815" y="846805"/>
                  <a:pt x="11107191" y="863181"/>
                  <a:pt x="11107191" y="883381"/>
                </a:cubicBezTo>
                <a:cubicBezTo>
                  <a:pt x="11107191" y="903581"/>
                  <a:pt x="11090815" y="919956"/>
                  <a:pt x="11070615" y="919956"/>
                </a:cubicBezTo>
                <a:cubicBezTo>
                  <a:pt x="11050415" y="919956"/>
                  <a:pt x="11034039" y="903581"/>
                  <a:pt x="11034039" y="883381"/>
                </a:cubicBezTo>
                <a:cubicBezTo>
                  <a:pt x="11034039" y="863181"/>
                  <a:pt x="11050415" y="846805"/>
                  <a:pt x="11070615" y="846805"/>
                </a:cubicBezTo>
                <a:close/>
                <a:moveTo>
                  <a:pt x="10849934" y="846802"/>
                </a:moveTo>
                <a:cubicBezTo>
                  <a:pt x="10870134" y="846802"/>
                  <a:pt x="10886510" y="863178"/>
                  <a:pt x="10886510" y="883378"/>
                </a:cubicBezTo>
                <a:cubicBezTo>
                  <a:pt x="10886510" y="903578"/>
                  <a:pt x="10870134" y="919954"/>
                  <a:pt x="10849934" y="919954"/>
                </a:cubicBezTo>
                <a:cubicBezTo>
                  <a:pt x="10829734" y="919954"/>
                  <a:pt x="10813358" y="903578"/>
                  <a:pt x="10813358" y="883378"/>
                </a:cubicBezTo>
                <a:cubicBezTo>
                  <a:pt x="10813358" y="863178"/>
                  <a:pt x="10829734" y="846802"/>
                  <a:pt x="10849934" y="846802"/>
                </a:cubicBezTo>
                <a:close/>
                <a:moveTo>
                  <a:pt x="10629253" y="846799"/>
                </a:moveTo>
                <a:cubicBezTo>
                  <a:pt x="10649453" y="846799"/>
                  <a:pt x="10665829" y="863175"/>
                  <a:pt x="10665829" y="883375"/>
                </a:cubicBezTo>
                <a:cubicBezTo>
                  <a:pt x="10665829" y="903575"/>
                  <a:pt x="10649453" y="919951"/>
                  <a:pt x="10629253" y="919951"/>
                </a:cubicBezTo>
                <a:cubicBezTo>
                  <a:pt x="10609053" y="919951"/>
                  <a:pt x="10592677" y="903575"/>
                  <a:pt x="10592677" y="883375"/>
                </a:cubicBezTo>
                <a:cubicBezTo>
                  <a:pt x="10592677" y="863175"/>
                  <a:pt x="10609053" y="846799"/>
                  <a:pt x="10629253" y="846799"/>
                </a:cubicBezTo>
                <a:close/>
                <a:moveTo>
                  <a:pt x="10408572" y="846796"/>
                </a:moveTo>
                <a:cubicBezTo>
                  <a:pt x="10428772" y="846796"/>
                  <a:pt x="10445148" y="863172"/>
                  <a:pt x="10445148" y="883373"/>
                </a:cubicBezTo>
                <a:cubicBezTo>
                  <a:pt x="10445148" y="903572"/>
                  <a:pt x="10428772" y="919948"/>
                  <a:pt x="10408572" y="919948"/>
                </a:cubicBezTo>
                <a:cubicBezTo>
                  <a:pt x="10388372" y="919948"/>
                  <a:pt x="10371996" y="903572"/>
                  <a:pt x="10371996" y="883373"/>
                </a:cubicBezTo>
                <a:cubicBezTo>
                  <a:pt x="10371996" y="863172"/>
                  <a:pt x="10388372" y="846796"/>
                  <a:pt x="10408572" y="846796"/>
                </a:cubicBezTo>
                <a:close/>
                <a:moveTo>
                  <a:pt x="10187891" y="846794"/>
                </a:moveTo>
                <a:cubicBezTo>
                  <a:pt x="10208091" y="846794"/>
                  <a:pt x="10224467" y="863170"/>
                  <a:pt x="10224467" y="883370"/>
                </a:cubicBezTo>
                <a:cubicBezTo>
                  <a:pt x="10224467" y="903570"/>
                  <a:pt x="10208091" y="919946"/>
                  <a:pt x="10187891" y="919946"/>
                </a:cubicBezTo>
                <a:cubicBezTo>
                  <a:pt x="10167691" y="919946"/>
                  <a:pt x="10151315" y="903570"/>
                  <a:pt x="10151315" y="883370"/>
                </a:cubicBezTo>
                <a:cubicBezTo>
                  <a:pt x="10151315" y="863170"/>
                  <a:pt x="10167691" y="846794"/>
                  <a:pt x="10187891" y="846794"/>
                </a:cubicBezTo>
                <a:close/>
                <a:moveTo>
                  <a:pt x="9967210" y="846791"/>
                </a:moveTo>
                <a:cubicBezTo>
                  <a:pt x="9987410" y="846791"/>
                  <a:pt x="10003786" y="863167"/>
                  <a:pt x="10003786" y="883367"/>
                </a:cubicBezTo>
                <a:cubicBezTo>
                  <a:pt x="10003786" y="903567"/>
                  <a:pt x="9987410" y="919943"/>
                  <a:pt x="9967210" y="919943"/>
                </a:cubicBezTo>
                <a:cubicBezTo>
                  <a:pt x="9947010" y="919943"/>
                  <a:pt x="9930634" y="903567"/>
                  <a:pt x="9930634" y="883367"/>
                </a:cubicBezTo>
                <a:cubicBezTo>
                  <a:pt x="9930634" y="863167"/>
                  <a:pt x="9947010" y="846791"/>
                  <a:pt x="9967210" y="846791"/>
                </a:cubicBezTo>
                <a:close/>
                <a:moveTo>
                  <a:pt x="9746529" y="846788"/>
                </a:moveTo>
                <a:cubicBezTo>
                  <a:pt x="9766729" y="846788"/>
                  <a:pt x="9783105" y="863164"/>
                  <a:pt x="9783105" y="883364"/>
                </a:cubicBezTo>
                <a:cubicBezTo>
                  <a:pt x="9783105" y="903564"/>
                  <a:pt x="9766729" y="919940"/>
                  <a:pt x="9746529" y="919940"/>
                </a:cubicBezTo>
                <a:cubicBezTo>
                  <a:pt x="9726329" y="919940"/>
                  <a:pt x="9709953" y="903564"/>
                  <a:pt x="9709953" y="883364"/>
                </a:cubicBezTo>
                <a:cubicBezTo>
                  <a:pt x="9709953" y="863164"/>
                  <a:pt x="9726329" y="846788"/>
                  <a:pt x="9746529" y="846788"/>
                </a:cubicBezTo>
                <a:close/>
                <a:moveTo>
                  <a:pt x="9525848" y="846786"/>
                </a:moveTo>
                <a:cubicBezTo>
                  <a:pt x="9546048" y="846786"/>
                  <a:pt x="9562424" y="863162"/>
                  <a:pt x="9562424" y="883362"/>
                </a:cubicBezTo>
                <a:cubicBezTo>
                  <a:pt x="9562424" y="903562"/>
                  <a:pt x="9546048" y="919938"/>
                  <a:pt x="9525848" y="919938"/>
                </a:cubicBezTo>
                <a:cubicBezTo>
                  <a:pt x="9505648" y="919938"/>
                  <a:pt x="9489272" y="903562"/>
                  <a:pt x="9489272" y="883362"/>
                </a:cubicBezTo>
                <a:cubicBezTo>
                  <a:pt x="9489272" y="863162"/>
                  <a:pt x="9505648" y="846786"/>
                  <a:pt x="9525848" y="846786"/>
                </a:cubicBezTo>
                <a:close/>
                <a:moveTo>
                  <a:pt x="9305167" y="846783"/>
                </a:moveTo>
                <a:cubicBezTo>
                  <a:pt x="9325367" y="846783"/>
                  <a:pt x="9341743" y="863159"/>
                  <a:pt x="9341743" y="883359"/>
                </a:cubicBezTo>
                <a:cubicBezTo>
                  <a:pt x="9341743" y="903559"/>
                  <a:pt x="9325367" y="919935"/>
                  <a:pt x="9305167" y="919935"/>
                </a:cubicBezTo>
                <a:cubicBezTo>
                  <a:pt x="9284967" y="919935"/>
                  <a:pt x="9268591" y="903559"/>
                  <a:pt x="9268591" y="883359"/>
                </a:cubicBezTo>
                <a:cubicBezTo>
                  <a:pt x="9268591" y="863159"/>
                  <a:pt x="9284967" y="846783"/>
                  <a:pt x="9305167" y="846783"/>
                </a:cubicBezTo>
                <a:close/>
                <a:moveTo>
                  <a:pt x="9084486" y="846780"/>
                </a:moveTo>
                <a:cubicBezTo>
                  <a:pt x="9104686" y="846780"/>
                  <a:pt x="9121062" y="863156"/>
                  <a:pt x="9121062" y="883356"/>
                </a:cubicBezTo>
                <a:cubicBezTo>
                  <a:pt x="9121062" y="903556"/>
                  <a:pt x="9104686" y="919932"/>
                  <a:pt x="9084486" y="919932"/>
                </a:cubicBezTo>
                <a:cubicBezTo>
                  <a:pt x="9064286" y="919932"/>
                  <a:pt x="9047910" y="903556"/>
                  <a:pt x="9047910" y="883356"/>
                </a:cubicBezTo>
                <a:cubicBezTo>
                  <a:pt x="9047910" y="863156"/>
                  <a:pt x="9064286" y="846780"/>
                  <a:pt x="9084486" y="846780"/>
                </a:cubicBezTo>
                <a:close/>
                <a:moveTo>
                  <a:pt x="8863805" y="846777"/>
                </a:moveTo>
                <a:cubicBezTo>
                  <a:pt x="8884005" y="846777"/>
                  <a:pt x="8900381" y="863153"/>
                  <a:pt x="8900381" y="883353"/>
                </a:cubicBezTo>
                <a:cubicBezTo>
                  <a:pt x="8900381" y="903553"/>
                  <a:pt x="8884005" y="919929"/>
                  <a:pt x="8863805" y="919929"/>
                </a:cubicBezTo>
                <a:cubicBezTo>
                  <a:pt x="8843605" y="919929"/>
                  <a:pt x="8827229" y="903553"/>
                  <a:pt x="8827229" y="883353"/>
                </a:cubicBezTo>
                <a:cubicBezTo>
                  <a:pt x="8827229" y="863153"/>
                  <a:pt x="8843605" y="846777"/>
                  <a:pt x="8863805" y="846777"/>
                </a:cubicBezTo>
                <a:close/>
                <a:moveTo>
                  <a:pt x="8643124" y="846775"/>
                </a:moveTo>
                <a:cubicBezTo>
                  <a:pt x="8663324" y="846775"/>
                  <a:pt x="8679700" y="863151"/>
                  <a:pt x="8679700" y="883351"/>
                </a:cubicBezTo>
                <a:cubicBezTo>
                  <a:pt x="8679700" y="903551"/>
                  <a:pt x="8663324" y="919927"/>
                  <a:pt x="8643124" y="919927"/>
                </a:cubicBezTo>
                <a:cubicBezTo>
                  <a:pt x="8622924" y="919927"/>
                  <a:pt x="8606548" y="903551"/>
                  <a:pt x="8606548" y="883351"/>
                </a:cubicBezTo>
                <a:cubicBezTo>
                  <a:pt x="8606548" y="863151"/>
                  <a:pt x="8622924" y="846775"/>
                  <a:pt x="8643124" y="846775"/>
                </a:cubicBezTo>
                <a:close/>
                <a:moveTo>
                  <a:pt x="8422443" y="846772"/>
                </a:moveTo>
                <a:cubicBezTo>
                  <a:pt x="8442643" y="846772"/>
                  <a:pt x="8459019" y="863148"/>
                  <a:pt x="8459019" y="883348"/>
                </a:cubicBezTo>
                <a:cubicBezTo>
                  <a:pt x="8459019" y="903548"/>
                  <a:pt x="8442643" y="919924"/>
                  <a:pt x="8422443" y="919924"/>
                </a:cubicBezTo>
                <a:cubicBezTo>
                  <a:pt x="8402243" y="919924"/>
                  <a:pt x="8385867" y="903548"/>
                  <a:pt x="8385867" y="883348"/>
                </a:cubicBezTo>
                <a:cubicBezTo>
                  <a:pt x="8385867" y="863148"/>
                  <a:pt x="8402243" y="846772"/>
                  <a:pt x="8422443" y="846772"/>
                </a:cubicBezTo>
                <a:close/>
                <a:moveTo>
                  <a:pt x="8201762" y="846769"/>
                </a:moveTo>
                <a:cubicBezTo>
                  <a:pt x="8221962" y="846769"/>
                  <a:pt x="8238338" y="863145"/>
                  <a:pt x="8238338" y="883345"/>
                </a:cubicBezTo>
                <a:cubicBezTo>
                  <a:pt x="8238338" y="903545"/>
                  <a:pt x="8221962" y="919921"/>
                  <a:pt x="8201762" y="919921"/>
                </a:cubicBezTo>
                <a:cubicBezTo>
                  <a:pt x="8181562" y="919921"/>
                  <a:pt x="8165186" y="903545"/>
                  <a:pt x="8165186" y="883345"/>
                </a:cubicBezTo>
                <a:cubicBezTo>
                  <a:pt x="8165186" y="863145"/>
                  <a:pt x="8181562" y="846769"/>
                  <a:pt x="8201762" y="846769"/>
                </a:cubicBezTo>
                <a:close/>
                <a:moveTo>
                  <a:pt x="7981081" y="846767"/>
                </a:moveTo>
                <a:cubicBezTo>
                  <a:pt x="8001281" y="846767"/>
                  <a:pt x="8017657" y="863143"/>
                  <a:pt x="8017657" y="883343"/>
                </a:cubicBezTo>
                <a:cubicBezTo>
                  <a:pt x="8017657" y="903543"/>
                  <a:pt x="8001281" y="919919"/>
                  <a:pt x="7981081" y="919919"/>
                </a:cubicBezTo>
                <a:cubicBezTo>
                  <a:pt x="7960881" y="919919"/>
                  <a:pt x="7944505" y="903543"/>
                  <a:pt x="7944505" y="883343"/>
                </a:cubicBezTo>
                <a:cubicBezTo>
                  <a:pt x="7944505" y="863143"/>
                  <a:pt x="7960881" y="846767"/>
                  <a:pt x="7981081" y="846767"/>
                </a:cubicBezTo>
                <a:close/>
                <a:moveTo>
                  <a:pt x="7760400" y="846764"/>
                </a:moveTo>
                <a:cubicBezTo>
                  <a:pt x="7780600" y="846764"/>
                  <a:pt x="7796976" y="863140"/>
                  <a:pt x="7796976" y="883340"/>
                </a:cubicBezTo>
                <a:cubicBezTo>
                  <a:pt x="7796976" y="903540"/>
                  <a:pt x="7780600" y="919916"/>
                  <a:pt x="7760400" y="919916"/>
                </a:cubicBezTo>
                <a:cubicBezTo>
                  <a:pt x="7740200" y="919916"/>
                  <a:pt x="7723824" y="903540"/>
                  <a:pt x="7723824" y="883340"/>
                </a:cubicBezTo>
                <a:cubicBezTo>
                  <a:pt x="7723824" y="863140"/>
                  <a:pt x="7740200" y="846764"/>
                  <a:pt x="7760400" y="846764"/>
                </a:cubicBezTo>
                <a:close/>
                <a:moveTo>
                  <a:pt x="7539719" y="846761"/>
                </a:moveTo>
                <a:cubicBezTo>
                  <a:pt x="7559919" y="846761"/>
                  <a:pt x="7576295" y="863137"/>
                  <a:pt x="7576295" y="883337"/>
                </a:cubicBezTo>
                <a:cubicBezTo>
                  <a:pt x="7576295" y="903537"/>
                  <a:pt x="7559919" y="919913"/>
                  <a:pt x="7539719" y="919913"/>
                </a:cubicBezTo>
                <a:cubicBezTo>
                  <a:pt x="7519519" y="919913"/>
                  <a:pt x="7503143" y="903537"/>
                  <a:pt x="7503143" y="883337"/>
                </a:cubicBezTo>
                <a:cubicBezTo>
                  <a:pt x="7503143" y="863137"/>
                  <a:pt x="7519519" y="846761"/>
                  <a:pt x="7539719" y="846761"/>
                </a:cubicBezTo>
                <a:close/>
                <a:moveTo>
                  <a:pt x="7319038" y="846758"/>
                </a:moveTo>
                <a:cubicBezTo>
                  <a:pt x="7339238" y="846758"/>
                  <a:pt x="7355614" y="863134"/>
                  <a:pt x="7355614" y="883335"/>
                </a:cubicBezTo>
                <a:cubicBezTo>
                  <a:pt x="7355614" y="903534"/>
                  <a:pt x="7339238" y="919910"/>
                  <a:pt x="7319038" y="919910"/>
                </a:cubicBezTo>
                <a:cubicBezTo>
                  <a:pt x="7298838" y="919910"/>
                  <a:pt x="7282462" y="903534"/>
                  <a:pt x="7282462" y="883335"/>
                </a:cubicBezTo>
                <a:cubicBezTo>
                  <a:pt x="7282462" y="863134"/>
                  <a:pt x="7298838" y="846758"/>
                  <a:pt x="7319038" y="846758"/>
                </a:cubicBezTo>
                <a:close/>
                <a:moveTo>
                  <a:pt x="7098357" y="846756"/>
                </a:moveTo>
                <a:cubicBezTo>
                  <a:pt x="7118557" y="846756"/>
                  <a:pt x="7134933" y="863132"/>
                  <a:pt x="7134933" y="883332"/>
                </a:cubicBezTo>
                <a:cubicBezTo>
                  <a:pt x="7134933" y="903532"/>
                  <a:pt x="7118557" y="919908"/>
                  <a:pt x="7098357" y="919908"/>
                </a:cubicBezTo>
                <a:cubicBezTo>
                  <a:pt x="7078157" y="919908"/>
                  <a:pt x="7061781" y="903532"/>
                  <a:pt x="7061781" y="883332"/>
                </a:cubicBezTo>
                <a:cubicBezTo>
                  <a:pt x="7061781" y="863132"/>
                  <a:pt x="7078157" y="846756"/>
                  <a:pt x="7098357" y="846756"/>
                </a:cubicBezTo>
                <a:close/>
                <a:moveTo>
                  <a:pt x="6877676" y="846753"/>
                </a:moveTo>
                <a:cubicBezTo>
                  <a:pt x="6897876" y="846753"/>
                  <a:pt x="6914252" y="863129"/>
                  <a:pt x="6914252" y="883329"/>
                </a:cubicBezTo>
                <a:cubicBezTo>
                  <a:pt x="6914252" y="903529"/>
                  <a:pt x="6897876" y="919905"/>
                  <a:pt x="6877676" y="919905"/>
                </a:cubicBezTo>
                <a:cubicBezTo>
                  <a:pt x="6857476" y="919905"/>
                  <a:pt x="6841100" y="903529"/>
                  <a:pt x="6841100" y="883329"/>
                </a:cubicBezTo>
                <a:cubicBezTo>
                  <a:pt x="6841100" y="863129"/>
                  <a:pt x="6857476" y="846753"/>
                  <a:pt x="6877676" y="846753"/>
                </a:cubicBezTo>
                <a:close/>
                <a:moveTo>
                  <a:pt x="6656995" y="846750"/>
                </a:moveTo>
                <a:cubicBezTo>
                  <a:pt x="6677195" y="846750"/>
                  <a:pt x="6693571" y="863126"/>
                  <a:pt x="6693571" y="883326"/>
                </a:cubicBezTo>
                <a:cubicBezTo>
                  <a:pt x="6693571" y="903526"/>
                  <a:pt x="6677195" y="919902"/>
                  <a:pt x="6656995" y="919902"/>
                </a:cubicBezTo>
                <a:cubicBezTo>
                  <a:pt x="6636795" y="919902"/>
                  <a:pt x="6620419" y="903526"/>
                  <a:pt x="6620419" y="883326"/>
                </a:cubicBezTo>
                <a:cubicBezTo>
                  <a:pt x="6620419" y="863126"/>
                  <a:pt x="6636795" y="846750"/>
                  <a:pt x="6656995" y="846750"/>
                </a:cubicBezTo>
                <a:close/>
                <a:moveTo>
                  <a:pt x="6436314" y="846748"/>
                </a:moveTo>
                <a:cubicBezTo>
                  <a:pt x="6456514" y="846748"/>
                  <a:pt x="6472890" y="863124"/>
                  <a:pt x="6472890" y="883324"/>
                </a:cubicBezTo>
                <a:cubicBezTo>
                  <a:pt x="6472890" y="903523"/>
                  <a:pt x="6456514" y="919900"/>
                  <a:pt x="6436314" y="919900"/>
                </a:cubicBezTo>
                <a:cubicBezTo>
                  <a:pt x="6416114" y="919900"/>
                  <a:pt x="6399738" y="903523"/>
                  <a:pt x="6399738" y="883324"/>
                </a:cubicBezTo>
                <a:cubicBezTo>
                  <a:pt x="6399738" y="863124"/>
                  <a:pt x="6416114" y="846748"/>
                  <a:pt x="6436314" y="846748"/>
                </a:cubicBezTo>
                <a:close/>
                <a:moveTo>
                  <a:pt x="6215633" y="846745"/>
                </a:moveTo>
                <a:cubicBezTo>
                  <a:pt x="6235833" y="846745"/>
                  <a:pt x="6252209" y="863121"/>
                  <a:pt x="6252209" y="883321"/>
                </a:cubicBezTo>
                <a:cubicBezTo>
                  <a:pt x="6252209" y="903521"/>
                  <a:pt x="6235833" y="919897"/>
                  <a:pt x="6215633" y="919897"/>
                </a:cubicBezTo>
                <a:cubicBezTo>
                  <a:pt x="6195433" y="919897"/>
                  <a:pt x="6179057" y="903521"/>
                  <a:pt x="6179057" y="883321"/>
                </a:cubicBezTo>
                <a:cubicBezTo>
                  <a:pt x="6179057" y="863121"/>
                  <a:pt x="6195433" y="846745"/>
                  <a:pt x="6215633" y="846745"/>
                </a:cubicBezTo>
                <a:close/>
                <a:moveTo>
                  <a:pt x="5994952" y="846742"/>
                </a:moveTo>
                <a:cubicBezTo>
                  <a:pt x="6015152" y="846742"/>
                  <a:pt x="6031528" y="863118"/>
                  <a:pt x="6031528" y="883318"/>
                </a:cubicBezTo>
                <a:cubicBezTo>
                  <a:pt x="6031528" y="903518"/>
                  <a:pt x="6015152" y="919894"/>
                  <a:pt x="5994952" y="919894"/>
                </a:cubicBezTo>
                <a:cubicBezTo>
                  <a:pt x="5974752" y="919894"/>
                  <a:pt x="5958376" y="903518"/>
                  <a:pt x="5958376" y="883318"/>
                </a:cubicBezTo>
                <a:cubicBezTo>
                  <a:pt x="5958376" y="863118"/>
                  <a:pt x="5974752" y="846742"/>
                  <a:pt x="5994952" y="846742"/>
                </a:cubicBezTo>
                <a:close/>
                <a:moveTo>
                  <a:pt x="5774272" y="846739"/>
                </a:moveTo>
                <a:cubicBezTo>
                  <a:pt x="5794472" y="846739"/>
                  <a:pt x="5810848" y="863115"/>
                  <a:pt x="5810848" y="883315"/>
                </a:cubicBezTo>
                <a:cubicBezTo>
                  <a:pt x="5810848" y="903515"/>
                  <a:pt x="5794472" y="919891"/>
                  <a:pt x="5774272" y="919891"/>
                </a:cubicBezTo>
                <a:cubicBezTo>
                  <a:pt x="5754073" y="919891"/>
                  <a:pt x="5737697" y="903515"/>
                  <a:pt x="5737697" y="883315"/>
                </a:cubicBezTo>
                <a:cubicBezTo>
                  <a:pt x="5737697" y="863115"/>
                  <a:pt x="5754073" y="846739"/>
                  <a:pt x="5774272" y="846739"/>
                </a:cubicBezTo>
                <a:close/>
                <a:moveTo>
                  <a:pt x="5553593" y="846737"/>
                </a:moveTo>
                <a:cubicBezTo>
                  <a:pt x="5573793" y="846737"/>
                  <a:pt x="5590169" y="863113"/>
                  <a:pt x="5590169" y="883313"/>
                </a:cubicBezTo>
                <a:cubicBezTo>
                  <a:pt x="5590169" y="903513"/>
                  <a:pt x="5573793" y="919889"/>
                  <a:pt x="5553593" y="919889"/>
                </a:cubicBezTo>
                <a:cubicBezTo>
                  <a:pt x="5533393" y="919889"/>
                  <a:pt x="5517018" y="903513"/>
                  <a:pt x="5517018" y="883313"/>
                </a:cubicBezTo>
                <a:cubicBezTo>
                  <a:pt x="5517018" y="863113"/>
                  <a:pt x="5533393" y="846737"/>
                  <a:pt x="5553593" y="846737"/>
                </a:cubicBezTo>
                <a:close/>
                <a:moveTo>
                  <a:pt x="5332913" y="846734"/>
                </a:moveTo>
                <a:cubicBezTo>
                  <a:pt x="5353113" y="846734"/>
                  <a:pt x="5369490" y="863110"/>
                  <a:pt x="5369490" y="883310"/>
                </a:cubicBezTo>
                <a:cubicBezTo>
                  <a:pt x="5369490" y="903510"/>
                  <a:pt x="5353113" y="919886"/>
                  <a:pt x="5332913" y="919886"/>
                </a:cubicBezTo>
                <a:cubicBezTo>
                  <a:pt x="5312714" y="919886"/>
                  <a:pt x="5296337" y="903510"/>
                  <a:pt x="5296337" y="883310"/>
                </a:cubicBezTo>
                <a:cubicBezTo>
                  <a:pt x="5296337" y="863110"/>
                  <a:pt x="5312714" y="846734"/>
                  <a:pt x="5332913" y="846734"/>
                </a:cubicBezTo>
                <a:close/>
                <a:moveTo>
                  <a:pt x="5112230" y="846731"/>
                </a:moveTo>
                <a:cubicBezTo>
                  <a:pt x="5132433" y="846731"/>
                  <a:pt x="5148807" y="863107"/>
                  <a:pt x="5148807" y="883307"/>
                </a:cubicBezTo>
                <a:cubicBezTo>
                  <a:pt x="5148807" y="903507"/>
                  <a:pt x="5132433" y="919883"/>
                  <a:pt x="5112230" y="919883"/>
                </a:cubicBezTo>
                <a:cubicBezTo>
                  <a:pt x="5092030" y="919883"/>
                  <a:pt x="5075655" y="903507"/>
                  <a:pt x="5075655" y="883307"/>
                </a:cubicBezTo>
                <a:cubicBezTo>
                  <a:pt x="5075655" y="863107"/>
                  <a:pt x="5092030" y="846731"/>
                  <a:pt x="5112230" y="846731"/>
                </a:cubicBezTo>
                <a:close/>
                <a:moveTo>
                  <a:pt x="4891552" y="846729"/>
                </a:moveTo>
                <a:cubicBezTo>
                  <a:pt x="4911751" y="846729"/>
                  <a:pt x="4928127" y="863105"/>
                  <a:pt x="4928127" y="883305"/>
                </a:cubicBezTo>
                <a:cubicBezTo>
                  <a:pt x="4928127" y="903504"/>
                  <a:pt x="4911751" y="919880"/>
                  <a:pt x="4891552" y="919880"/>
                </a:cubicBezTo>
                <a:cubicBezTo>
                  <a:pt x="4871352" y="919880"/>
                  <a:pt x="4854975" y="903504"/>
                  <a:pt x="4854975" y="883305"/>
                </a:cubicBezTo>
                <a:cubicBezTo>
                  <a:pt x="4854975" y="863105"/>
                  <a:pt x="4871352" y="846729"/>
                  <a:pt x="4891552" y="846729"/>
                </a:cubicBezTo>
                <a:close/>
                <a:moveTo>
                  <a:pt x="4670871" y="846726"/>
                </a:moveTo>
                <a:cubicBezTo>
                  <a:pt x="4691070" y="846726"/>
                  <a:pt x="4707447" y="863102"/>
                  <a:pt x="4707447" y="883302"/>
                </a:cubicBezTo>
                <a:cubicBezTo>
                  <a:pt x="4707447" y="903502"/>
                  <a:pt x="4691070" y="919878"/>
                  <a:pt x="4670871" y="919878"/>
                </a:cubicBezTo>
                <a:cubicBezTo>
                  <a:pt x="4650672" y="919878"/>
                  <a:pt x="4634295" y="903502"/>
                  <a:pt x="4634295" y="883302"/>
                </a:cubicBezTo>
                <a:cubicBezTo>
                  <a:pt x="4634295" y="863102"/>
                  <a:pt x="4650672" y="846726"/>
                  <a:pt x="4670871" y="846726"/>
                </a:cubicBezTo>
                <a:close/>
                <a:moveTo>
                  <a:pt x="4450188" y="846723"/>
                </a:moveTo>
                <a:cubicBezTo>
                  <a:pt x="4470390" y="846723"/>
                  <a:pt x="4486764" y="863099"/>
                  <a:pt x="4486764" y="883299"/>
                </a:cubicBezTo>
                <a:cubicBezTo>
                  <a:pt x="4486764" y="903499"/>
                  <a:pt x="4470390" y="919875"/>
                  <a:pt x="4450188" y="919875"/>
                </a:cubicBezTo>
                <a:cubicBezTo>
                  <a:pt x="4429988" y="919875"/>
                  <a:pt x="4413613" y="903499"/>
                  <a:pt x="4413613" y="883299"/>
                </a:cubicBezTo>
                <a:cubicBezTo>
                  <a:pt x="4413613" y="863099"/>
                  <a:pt x="4429988" y="846723"/>
                  <a:pt x="4450188" y="846723"/>
                </a:cubicBezTo>
                <a:close/>
                <a:moveTo>
                  <a:pt x="4229507" y="846720"/>
                </a:moveTo>
                <a:cubicBezTo>
                  <a:pt x="4249708" y="846720"/>
                  <a:pt x="4266084" y="863096"/>
                  <a:pt x="4266084" y="883296"/>
                </a:cubicBezTo>
                <a:cubicBezTo>
                  <a:pt x="4266084" y="903496"/>
                  <a:pt x="4249708" y="919872"/>
                  <a:pt x="4229507" y="919872"/>
                </a:cubicBezTo>
                <a:cubicBezTo>
                  <a:pt x="4209307" y="919872"/>
                  <a:pt x="4192931" y="903496"/>
                  <a:pt x="4192931" y="883296"/>
                </a:cubicBezTo>
                <a:cubicBezTo>
                  <a:pt x="4192931" y="863096"/>
                  <a:pt x="4209307" y="846720"/>
                  <a:pt x="4229507" y="846720"/>
                </a:cubicBezTo>
                <a:close/>
                <a:moveTo>
                  <a:pt x="4008847" y="846718"/>
                </a:moveTo>
                <a:cubicBezTo>
                  <a:pt x="4029045" y="846718"/>
                  <a:pt x="4045426" y="863094"/>
                  <a:pt x="4045426" y="883294"/>
                </a:cubicBezTo>
                <a:cubicBezTo>
                  <a:pt x="4045426" y="903494"/>
                  <a:pt x="4029045" y="919870"/>
                  <a:pt x="4008847" y="919870"/>
                </a:cubicBezTo>
                <a:cubicBezTo>
                  <a:pt x="3988642" y="919870"/>
                  <a:pt x="3972267" y="903494"/>
                  <a:pt x="3972267" y="883294"/>
                </a:cubicBezTo>
                <a:cubicBezTo>
                  <a:pt x="3972267" y="863094"/>
                  <a:pt x="3988642" y="846718"/>
                  <a:pt x="4008847" y="846718"/>
                </a:cubicBezTo>
                <a:close/>
                <a:moveTo>
                  <a:pt x="3788165" y="846715"/>
                </a:moveTo>
                <a:cubicBezTo>
                  <a:pt x="3808367" y="846715"/>
                  <a:pt x="3824738" y="863091"/>
                  <a:pt x="3824738" y="883291"/>
                </a:cubicBezTo>
                <a:cubicBezTo>
                  <a:pt x="3824738" y="903491"/>
                  <a:pt x="3808367" y="919867"/>
                  <a:pt x="3788165" y="919867"/>
                </a:cubicBezTo>
                <a:cubicBezTo>
                  <a:pt x="3767965" y="919867"/>
                  <a:pt x="3751588" y="903491"/>
                  <a:pt x="3751588" y="883291"/>
                </a:cubicBezTo>
                <a:cubicBezTo>
                  <a:pt x="3751588" y="863091"/>
                  <a:pt x="3767965" y="846715"/>
                  <a:pt x="3788165" y="846715"/>
                </a:cubicBezTo>
                <a:close/>
                <a:moveTo>
                  <a:pt x="3567479" y="846712"/>
                </a:moveTo>
                <a:cubicBezTo>
                  <a:pt x="3587675" y="846712"/>
                  <a:pt x="3604051" y="863088"/>
                  <a:pt x="3604051" y="883288"/>
                </a:cubicBezTo>
                <a:cubicBezTo>
                  <a:pt x="3604051" y="903488"/>
                  <a:pt x="3587675" y="919864"/>
                  <a:pt x="3567479" y="919864"/>
                </a:cubicBezTo>
                <a:cubicBezTo>
                  <a:pt x="3547276" y="919864"/>
                  <a:pt x="3530908" y="903488"/>
                  <a:pt x="3530908" y="883288"/>
                </a:cubicBezTo>
                <a:cubicBezTo>
                  <a:pt x="3530908" y="863088"/>
                  <a:pt x="3547276" y="846712"/>
                  <a:pt x="3567479" y="846712"/>
                </a:cubicBezTo>
                <a:close/>
                <a:moveTo>
                  <a:pt x="3346801" y="846709"/>
                </a:moveTo>
                <a:cubicBezTo>
                  <a:pt x="3367001" y="846709"/>
                  <a:pt x="3383375" y="863085"/>
                  <a:pt x="3383375" y="883286"/>
                </a:cubicBezTo>
                <a:cubicBezTo>
                  <a:pt x="3383375" y="903486"/>
                  <a:pt x="3367001" y="919862"/>
                  <a:pt x="3346801" y="919862"/>
                </a:cubicBezTo>
                <a:cubicBezTo>
                  <a:pt x="3326603" y="919862"/>
                  <a:pt x="3310228" y="903486"/>
                  <a:pt x="3310228" y="883286"/>
                </a:cubicBezTo>
                <a:cubicBezTo>
                  <a:pt x="3310228" y="863085"/>
                  <a:pt x="3326603" y="846709"/>
                  <a:pt x="3346801" y="846709"/>
                </a:cubicBezTo>
                <a:close/>
                <a:moveTo>
                  <a:pt x="3126126" y="846707"/>
                </a:moveTo>
                <a:cubicBezTo>
                  <a:pt x="3146320" y="846707"/>
                  <a:pt x="3162696" y="863083"/>
                  <a:pt x="3162696" y="883283"/>
                </a:cubicBezTo>
                <a:cubicBezTo>
                  <a:pt x="3162696" y="903483"/>
                  <a:pt x="3146320" y="919859"/>
                  <a:pt x="3126126" y="919859"/>
                </a:cubicBezTo>
                <a:cubicBezTo>
                  <a:pt x="3105923" y="919859"/>
                  <a:pt x="3089541" y="903483"/>
                  <a:pt x="3089541" y="883283"/>
                </a:cubicBezTo>
                <a:cubicBezTo>
                  <a:pt x="3089541" y="863083"/>
                  <a:pt x="3105923" y="846707"/>
                  <a:pt x="3126126" y="846707"/>
                </a:cubicBezTo>
                <a:close/>
                <a:moveTo>
                  <a:pt x="2905436" y="846704"/>
                </a:moveTo>
                <a:cubicBezTo>
                  <a:pt x="2925637" y="846704"/>
                  <a:pt x="2942013" y="863080"/>
                  <a:pt x="2942013" y="883280"/>
                </a:cubicBezTo>
                <a:cubicBezTo>
                  <a:pt x="2942013" y="903480"/>
                  <a:pt x="2925637" y="919856"/>
                  <a:pt x="2905436" y="919856"/>
                </a:cubicBezTo>
                <a:cubicBezTo>
                  <a:pt x="2885243" y="919856"/>
                  <a:pt x="2868866" y="903480"/>
                  <a:pt x="2868866" y="883280"/>
                </a:cubicBezTo>
                <a:cubicBezTo>
                  <a:pt x="2868866" y="863080"/>
                  <a:pt x="2885243" y="846704"/>
                  <a:pt x="2905436" y="846704"/>
                </a:cubicBezTo>
                <a:close/>
                <a:moveTo>
                  <a:pt x="2684758" y="846701"/>
                </a:moveTo>
                <a:cubicBezTo>
                  <a:pt x="2704958" y="846701"/>
                  <a:pt x="2721329" y="863077"/>
                  <a:pt x="2721329" y="883277"/>
                </a:cubicBezTo>
                <a:cubicBezTo>
                  <a:pt x="2721329" y="903477"/>
                  <a:pt x="2704958" y="919853"/>
                  <a:pt x="2684758" y="919853"/>
                </a:cubicBezTo>
                <a:cubicBezTo>
                  <a:pt x="2664554" y="919853"/>
                  <a:pt x="2648177" y="903477"/>
                  <a:pt x="2648177" y="883277"/>
                </a:cubicBezTo>
                <a:cubicBezTo>
                  <a:pt x="2648177" y="863077"/>
                  <a:pt x="2664554" y="846701"/>
                  <a:pt x="2684758" y="846701"/>
                </a:cubicBezTo>
                <a:close/>
                <a:moveTo>
                  <a:pt x="2464071" y="846699"/>
                </a:moveTo>
                <a:cubicBezTo>
                  <a:pt x="2484272" y="846699"/>
                  <a:pt x="2500650" y="863075"/>
                  <a:pt x="2500650" y="883275"/>
                </a:cubicBezTo>
                <a:cubicBezTo>
                  <a:pt x="2500650" y="903475"/>
                  <a:pt x="2484272" y="919851"/>
                  <a:pt x="2464071" y="919851"/>
                </a:cubicBezTo>
                <a:cubicBezTo>
                  <a:pt x="2443875" y="919851"/>
                  <a:pt x="2427500" y="903475"/>
                  <a:pt x="2427500" y="883275"/>
                </a:cubicBezTo>
                <a:cubicBezTo>
                  <a:pt x="2427500" y="863075"/>
                  <a:pt x="2443875" y="846699"/>
                  <a:pt x="2464071" y="846699"/>
                </a:cubicBezTo>
                <a:close/>
                <a:moveTo>
                  <a:pt x="2243393" y="846696"/>
                </a:moveTo>
                <a:cubicBezTo>
                  <a:pt x="2263591" y="846696"/>
                  <a:pt x="2279972" y="863072"/>
                  <a:pt x="2279972" y="883272"/>
                </a:cubicBezTo>
                <a:cubicBezTo>
                  <a:pt x="2279972" y="903472"/>
                  <a:pt x="2263591" y="919848"/>
                  <a:pt x="2243393" y="919848"/>
                </a:cubicBezTo>
                <a:cubicBezTo>
                  <a:pt x="2223191" y="919848"/>
                  <a:pt x="2206817" y="903472"/>
                  <a:pt x="2206817" y="883272"/>
                </a:cubicBezTo>
                <a:cubicBezTo>
                  <a:pt x="2206817" y="863072"/>
                  <a:pt x="2223191" y="846696"/>
                  <a:pt x="2243393" y="846696"/>
                </a:cubicBezTo>
                <a:close/>
                <a:moveTo>
                  <a:pt x="2022713" y="846693"/>
                </a:moveTo>
                <a:cubicBezTo>
                  <a:pt x="2042913" y="846693"/>
                  <a:pt x="2059288" y="863069"/>
                  <a:pt x="2059288" y="883269"/>
                </a:cubicBezTo>
                <a:cubicBezTo>
                  <a:pt x="2059288" y="903469"/>
                  <a:pt x="2042913" y="919845"/>
                  <a:pt x="2022713" y="919845"/>
                </a:cubicBezTo>
                <a:cubicBezTo>
                  <a:pt x="2002514" y="919845"/>
                  <a:pt x="1986179" y="903469"/>
                  <a:pt x="1986179" y="883269"/>
                </a:cubicBezTo>
                <a:cubicBezTo>
                  <a:pt x="1986179" y="863069"/>
                  <a:pt x="2002514" y="846693"/>
                  <a:pt x="2022713" y="846693"/>
                </a:cubicBezTo>
                <a:close/>
                <a:moveTo>
                  <a:pt x="1802070" y="846690"/>
                </a:moveTo>
                <a:cubicBezTo>
                  <a:pt x="1822269" y="846690"/>
                  <a:pt x="1838646" y="863066"/>
                  <a:pt x="1838646" y="883266"/>
                </a:cubicBezTo>
                <a:cubicBezTo>
                  <a:pt x="1838646" y="903466"/>
                  <a:pt x="1822269" y="919842"/>
                  <a:pt x="1802070" y="919842"/>
                </a:cubicBezTo>
                <a:cubicBezTo>
                  <a:pt x="1781869" y="919842"/>
                  <a:pt x="1765494" y="903466"/>
                  <a:pt x="1765494" y="883266"/>
                </a:cubicBezTo>
                <a:cubicBezTo>
                  <a:pt x="1765494" y="863066"/>
                  <a:pt x="1781869" y="846690"/>
                  <a:pt x="1802070" y="846690"/>
                </a:cubicBezTo>
                <a:close/>
                <a:moveTo>
                  <a:pt x="1581384" y="846688"/>
                </a:moveTo>
                <a:cubicBezTo>
                  <a:pt x="1601584" y="846688"/>
                  <a:pt x="1617960" y="863064"/>
                  <a:pt x="1617960" y="883264"/>
                </a:cubicBezTo>
                <a:cubicBezTo>
                  <a:pt x="1617960" y="903464"/>
                  <a:pt x="1601584" y="919840"/>
                  <a:pt x="1581384" y="919840"/>
                </a:cubicBezTo>
                <a:cubicBezTo>
                  <a:pt x="1561184" y="919840"/>
                  <a:pt x="1544808" y="903464"/>
                  <a:pt x="1544808" y="883264"/>
                </a:cubicBezTo>
                <a:cubicBezTo>
                  <a:pt x="1544808" y="863064"/>
                  <a:pt x="1561184" y="846688"/>
                  <a:pt x="1581384" y="846688"/>
                </a:cubicBezTo>
                <a:close/>
                <a:moveTo>
                  <a:pt x="1360698" y="846685"/>
                </a:moveTo>
                <a:cubicBezTo>
                  <a:pt x="1380898" y="846685"/>
                  <a:pt x="1397274" y="863061"/>
                  <a:pt x="1397274" y="883261"/>
                </a:cubicBezTo>
                <a:cubicBezTo>
                  <a:pt x="1397274" y="903461"/>
                  <a:pt x="1380898" y="919837"/>
                  <a:pt x="1360698" y="919837"/>
                </a:cubicBezTo>
                <a:cubicBezTo>
                  <a:pt x="1340498" y="919837"/>
                  <a:pt x="1324122" y="903461"/>
                  <a:pt x="1324122" y="883261"/>
                </a:cubicBezTo>
                <a:cubicBezTo>
                  <a:pt x="1324122" y="863061"/>
                  <a:pt x="1340498" y="846685"/>
                  <a:pt x="1360698" y="846685"/>
                </a:cubicBezTo>
                <a:close/>
                <a:moveTo>
                  <a:pt x="1140012" y="846682"/>
                </a:moveTo>
                <a:cubicBezTo>
                  <a:pt x="1160212" y="846682"/>
                  <a:pt x="1176588" y="863058"/>
                  <a:pt x="1176588" y="883258"/>
                </a:cubicBezTo>
                <a:cubicBezTo>
                  <a:pt x="1176588" y="903458"/>
                  <a:pt x="1160212" y="919834"/>
                  <a:pt x="1140012" y="919834"/>
                </a:cubicBezTo>
                <a:cubicBezTo>
                  <a:pt x="1119812" y="919834"/>
                  <a:pt x="1103436" y="903458"/>
                  <a:pt x="1103436" y="883258"/>
                </a:cubicBezTo>
                <a:cubicBezTo>
                  <a:pt x="1103436" y="863058"/>
                  <a:pt x="1119812" y="846682"/>
                  <a:pt x="1140012" y="846682"/>
                </a:cubicBezTo>
                <a:close/>
                <a:moveTo>
                  <a:pt x="919326" y="846680"/>
                </a:moveTo>
                <a:cubicBezTo>
                  <a:pt x="939526" y="846680"/>
                  <a:pt x="955902" y="863056"/>
                  <a:pt x="955902" y="883256"/>
                </a:cubicBezTo>
                <a:cubicBezTo>
                  <a:pt x="955902" y="903456"/>
                  <a:pt x="939526" y="919832"/>
                  <a:pt x="919326" y="919832"/>
                </a:cubicBezTo>
                <a:cubicBezTo>
                  <a:pt x="899126" y="919832"/>
                  <a:pt x="882750" y="903456"/>
                  <a:pt x="882750" y="883256"/>
                </a:cubicBezTo>
                <a:cubicBezTo>
                  <a:pt x="882750" y="863056"/>
                  <a:pt x="899126" y="846680"/>
                  <a:pt x="919326" y="846680"/>
                </a:cubicBezTo>
                <a:close/>
                <a:moveTo>
                  <a:pt x="698640" y="846677"/>
                </a:moveTo>
                <a:cubicBezTo>
                  <a:pt x="718840" y="846677"/>
                  <a:pt x="735216" y="863053"/>
                  <a:pt x="735216" y="883253"/>
                </a:cubicBezTo>
                <a:cubicBezTo>
                  <a:pt x="735216" y="903453"/>
                  <a:pt x="718840" y="919829"/>
                  <a:pt x="698640" y="919829"/>
                </a:cubicBezTo>
                <a:cubicBezTo>
                  <a:pt x="678440" y="919829"/>
                  <a:pt x="662064" y="903453"/>
                  <a:pt x="662064" y="883253"/>
                </a:cubicBezTo>
                <a:cubicBezTo>
                  <a:pt x="662064" y="863053"/>
                  <a:pt x="678440" y="846677"/>
                  <a:pt x="698640" y="846677"/>
                </a:cubicBezTo>
                <a:close/>
                <a:moveTo>
                  <a:pt x="477954" y="846674"/>
                </a:moveTo>
                <a:cubicBezTo>
                  <a:pt x="498154" y="846674"/>
                  <a:pt x="514530" y="863050"/>
                  <a:pt x="514530" y="883250"/>
                </a:cubicBezTo>
                <a:cubicBezTo>
                  <a:pt x="514530" y="903450"/>
                  <a:pt x="498154" y="919826"/>
                  <a:pt x="477954" y="919826"/>
                </a:cubicBezTo>
                <a:cubicBezTo>
                  <a:pt x="457754" y="919826"/>
                  <a:pt x="441378" y="903450"/>
                  <a:pt x="441378" y="883250"/>
                </a:cubicBezTo>
                <a:cubicBezTo>
                  <a:pt x="441378" y="863050"/>
                  <a:pt x="457754" y="846674"/>
                  <a:pt x="477954" y="846674"/>
                </a:cubicBezTo>
                <a:close/>
                <a:moveTo>
                  <a:pt x="257267" y="846671"/>
                </a:moveTo>
                <a:cubicBezTo>
                  <a:pt x="277468" y="846671"/>
                  <a:pt x="293843" y="863047"/>
                  <a:pt x="293843" y="883248"/>
                </a:cubicBezTo>
                <a:cubicBezTo>
                  <a:pt x="293843" y="903447"/>
                  <a:pt x="277468" y="919823"/>
                  <a:pt x="257267" y="919823"/>
                </a:cubicBezTo>
                <a:cubicBezTo>
                  <a:pt x="237068" y="919823"/>
                  <a:pt x="220692" y="903447"/>
                  <a:pt x="220692" y="883248"/>
                </a:cubicBezTo>
                <a:cubicBezTo>
                  <a:pt x="220692" y="863047"/>
                  <a:pt x="237068" y="846671"/>
                  <a:pt x="257267" y="846671"/>
                </a:cubicBezTo>
                <a:close/>
                <a:moveTo>
                  <a:pt x="36581" y="846669"/>
                </a:moveTo>
                <a:cubicBezTo>
                  <a:pt x="56781" y="846669"/>
                  <a:pt x="73157" y="863045"/>
                  <a:pt x="73157" y="883245"/>
                </a:cubicBezTo>
                <a:cubicBezTo>
                  <a:pt x="73157" y="903445"/>
                  <a:pt x="56781" y="919821"/>
                  <a:pt x="36581" y="919821"/>
                </a:cubicBezTo>
                <a:cubicBezTo>
                  <a:pt x="16381" y="919821"/>
                  <a:pt x="5" y="903445"/>
                  <a:pt x="5" y="883245"/>
                </a:cubicBezTo>
                <a:cubicBezTo>
                  <a:pt x="5" y="863045"/>
                  <a:pt x="16381" y="846669"/>
                  <a:pt x="36581" y="846669"/>
                </a:cubicBezTo>
                <a:close/>
                <a:moveTo>
                  <a:pt x="11732658" y="846666"/>
                </a:moveTo>
                <a:cubicBezTo>
                  <a:pt x="11752858" y="846666"/>
                  <a:pt x="11769234" y="863042"/>
                  <a:pt x="11769234" y="883242"/>
                </a:cubicBezTo>
                <a:cubicBezTo>
                  <a:pt x="11769234" y="903442"/>
                  <a:pt x="11752858" y="919818"/>
                  <a:pt x="11732658" y="919818"/>
                </a:cubicBezTo>
                <a:cubicBezTo>
                  <a:pt x="11712458" y="919818"/>
                  <a:pt x="11696082" y="903442"/>
                  <a:pt x="11696082" y="883242"/>
                </a:cubicBezTo>
                <a:cubicBezTo>
                  <a:pt x="11696082" y="863042"/>
                  <a:pt x="11712458" y="846666"/>
                  <a:pt x="11732658" y="846666"/>
                </a:cubicBezTo>
                <a:close/>
                <a:moveTo>
                  <a:pt x="11953343" y="846663"/>
                </a:moveTo>
                <a:cubicBezTo>
                  <a:pt x="11973543" y="846663"/>
                  <a:pt x="11989919" y="863039"/>
                  <a:pt x="11989919" y="883239"/>
                </a:cubicBezTo>
                <a:cubicBezTo>
                  <a:pt x="11989919" y="903439"/>
                  <a:pt x="11973543" y="919815"/>
                  <a:pt x="11953343" y="919815"/>
                </a:cubicBezTo>
                <a:cubicBezTo>
                  <a:pt x="11933143" y="919815"/>
                  <a:pt x="11916767" y="903439"/>
                  <a:pt x="11916767" y="883239"/>
                </a:cubicBezTo>
                <a:cubicBezTo>
                  <a:pt x="11916767" y="863039"/>
                  <a:pt x="11933143" y="846663"/>
                  <a:pt x="11953343" y="846663"/>
                </a:cubicBezTo>
                <a:close/>
                <a:moveTo>
                  <a:pt x="11511977" y="635151"/>
                </a:moveTo>
                <a:cubicBezTo>
                  <a:pt x="11532177" y="635151"/>
                  <a:pt x="11548553" y="651527"/>
                  <a:pt x="11548553" y="671727"/>
                </a:cubicBezTo>
                <a:cubicBezTo>
                  <a:pt x="11548553" y="691925"/>
                  <a:pt x="11532177" y="708300"/>
                  <a:pt x="11511977" y="708300"/>
                </a:cubicBezTo>
                <a:cubicBezTo>
                  <a:pt x="11491777" y="708300"/>
                  <a:pt x="11475401" y="691925"/>
                  <a:pt x="11475401" y="671727"/>
                </a:cubicBezTo>
                <a:cubicBezTo>
                  <a:pt x="11475401" y="651527"/>
                  <a:pt x="11491777" y="635151"/>
                  <a:pt x="11511977" y="635151"/>
                </a:cubicBezTo>
                <a:close/>
                <a:moveTo>
                  <a:pt x="11291296" y="635148"/>
                </a:moveTo>
                <a:cubicBezTo>
                  <a:pt x="11311496" y="635148"/>
                  <a:pt x="11327872" y="651524"/>
                  <a:pt x="11327872" y="671724"/>
                </a:cubicBezTo>
                <a:cubicBezTo>
                  <a:pt x="11327872" y="691922"/>
                  <a:pt x="11311496" y="708297"/>
                  <a:pt x="11291296" y="708297"/>
                </a:cubicBezTo>
                <a:cubicBezTo>
                  <a:pt x="11271096" y="708297"/>
                  <a:pt x="11254720" y="691922"/>
                  <a:pt x="11254720" y="671724"/>
                </a:cubicBezTo>
                <a:cubicBezTo>
                  <a:pt x="11254720" y="651524"/>
                  <a:pt x="11271096" y="635148"/>
                  <a:pt x="11291296" y="635148"/>
                </a:cubicBezTo>
                <a:close/>
                <a:moveTo>
                  <a:pt x="11070615" y="635145"/>
                </a:moveTo>
                <a:cubicBezTo>
                  <a:pt x="11090815" y="635145"/>
                  <a:pt x="11107191" y="651521"/>
                  <a:pt x="11107191" y="671721"/>
                </a:cubicBezTo>
                <a:cubicBezTo>
                  <a:pt x="11107191" y="691919"/>
                  <a:pt x="11090815" y="708294"/>
                  <a:pt x="11070615" y="708294"/>
                </a:cubicBezTo>
                <a:cubicBezTo>
                  <a:pt x="11050415" y="708294"/>
                  <a:pt x="11034039" y="691919"/>
                  <a:pt x="11034039" y="671721"/>
                </a:cubicBezTo>
                <a:cubicBezTo>
                  <a:pt x="11034039" y="651521"/>
                  <a:pt x="11050415" y="635145"/>
                  <a:pt x="11070615" y="635145"/>
                </a:cubicBezTo>
                <a:close/>
                <a:moveTo>
                  <a:pt x="10849934" y="635142"/>
                </a:moveTo>
                <a:cubicBezTo>
                  <a:pt x="10870134" y="635142"/>
                  <a:pt x="10886510" y="651518"/>
                  <a:pt x="10886510" y="671718"/>
                </a:cubicBezTo>
                <a:cubicBezTo>
                  <a:pt x="10886510" y="691917"/>
                  <a:pt x="10870134" y="708291"/>
                  <a:pt x="10849934" y="708291"/>
                </a:cubicBezTo>
                <a:cubicBezTo>
                  <a:pt x="10829734" y="708291"/>
                  <a:pt x="10813358" y="691917"/>
                  <a:pt x="10813358" y="671718"/>
                </a:cubicBezTo>
                <a:cubicBezTo>
                  <a:pt x="10813358" y="651518"/>
                  <a:pt x="10829734" y="635142"/>
                  <a:pt x="10849934" y="635142"/>
                </a:cubicBezTo>
                <a:close/>
                <a:moveTo>
                  <a:pt x="10629253" y="635139"/>
                </a:moveTo>
                <a:cubicBezTo>
                  <a:pt x="10649453" y="635139"/>
                  <a:pt x="10665829" y="651515"/>
                  <a:pt x="10665829" y="671715"/>
                </a:cubicBezTo>
                <a:cubicBezTo>
                  <a:pt x="10665829" y="691914"/>
                  <a:pt x="10649453" y="708289"/>
                  <a:pt x="10629253" y="708289"/>
                </a:cubicBezTo>
                <a:cubicBezTo>
                  <a:pt x="10609053" y="708289"/>
                  <a:pt x="10592677" y="691914"/>
                  <a:pt x="10592677" y="671715"/>
                </a:cubicBezTo>
                <a:cubicBezTo>
                  <a:pt x="10592677" y="651515"/>
                  <a:pt x="10609053" y="635139"/>
                  <a:pt x="10629253" y="635139"/>
                </a:cubicBezTo>
                <a:close/>
                <a:moveTo>
                  <a:pt x="10408572" y="635136"/>
                </a:moveTo>
                <a:cubicBezTo>
                  <a:pt x="10428772" y="635136"/>
                  <a:pt x="10445148" y="651512"/>
                  <a:pt x="10445148" y="671712"/>
                </a:cubicBezTo>
                <a:cubicBezTo>
                  <a:pt x="10445148" y="691911"/>
                  <a:pt x="10428772" y="708286"/>
                  <a:pt x="10408572" y="708286"/>
                </a:cubicBezTo>
                <a:cubicBezTo>
                  <a:pt x="10388372" y="708286"/>
                  <a:pt x="10371996" y="691911"/>
                  <a:pt x="10371996" y="671712"/>
                </a:cubicBezTo>
                <a:cubicBezTo>
                  <a:pt x="10371996" y="651512"/>
                  <a:pt x="10388372" y="635136"/>
                  <a:pt x="10408572" y="635136"/>
                </a:cubicBezTo>
                <a:close/>
                <a:moveTo>
                  <a:pt x="10187891" y="635134"/>
                </a:moveTo>
                <a:cubicBezTo>
                  <a:pt x="10208091" y="635134"/>
                  <a:pt x="10224467" y="651510"/>
                  <a:pt x="10224467" y="671710"/>
                </a:cubicBezTo>
                <a:cubicBezTo>
                  <a:pt x="10224467" y="691908"/>
                  <a:pt x="10208091" y="708283"/>
                  <a:pt x="10187891" y="708283"/>
                </a:cubicBezTo>
                <a:cubicBezTo>
                  <a:pt x="10167691" y="708283"/>
                  <a:pt x="10151315" y="691908"/>
                  <a:pt x="10151315" y="671710"/>
                </a:cubicBezTo>
                <a:cubicBezTo>
                  <a:pt x="10151315" y="651510"/>
                  <a:pt x="10167691" y="635134"/>
                  <a:pt x="10187891" y="635134"/>
                </a:cubicBezTo>
                <a:close/>
                <a:moveTo>
                  <a:pt x="9967210" y="635131"/>
                </a:moveTo>
                <a:cubicBezTo>
                  <a:pt x="9987410" y="635131"/>
                  <a:pt x="10003786" y="651507"/>
                  <a:pt x="10003786" y="671707"/>
                </a:cubicBezTo>
                <a:cubicBezTo>
                  <a:pt x="10003786" y="691905"/>
                  <a:pt x="9987410" y="708280"/>
                  <a:pt x="9967210" y="708280"/>
                </a:cubicBezTo>
                <a:cubicBezTo>
                  <a:pt x="9947010" y="708280"/>
                  <a:pt x="9930634" y="691905"/>
                  <a:pt x="9930634" y="671707"/>
                </a:cubicBezTo>
                <a:cubicBezTo>
                  <a:pt x="9930634" y="651507"/>
                  <a:pt x="9947010" y="635131"/>
                  <a:pt x="9967210" y="635131"/>
                </a:cubicBezTo>
                <a:close/>
                <a:moveTo>
                  <a:pt x="9746529" y="635128"/>
                </a:moveTo>
                <a:cubicBezTo>
                  <a:pt x="9766729" y="635128"/>
                  <a:pt x="9783105" y="651504"/>
                  <a:pt x="9783105" y="671704"/>
                </a:cubicBezTo>
                <a:cubicBezTo>
                  <a:pt x="9783105" y="691902"/>
                  <a:pt x="9766729" y="708277"/>
                  <a:pt x="9746529" y="708277"/>
                </a:cubicBezTo>
                <a:cubicBezTo>
                  <a:pt x="9726329" y="708277"/>
                  <a:pt x="9709953" y="691902"/>
                  <a:pt x="9709953" y="671704"/>
                </a:cubicBezTo>
                <a:cubicBezTo>
                  <a:pt x="9709953" y="651504"/>
                  <a:pt x="9726329" y="635128"/>
                  <a:pt x="9746529" y="635128"/>
                </a:cubicBezTo>
                <a:close/>
                <a:moveTo>
                  <a:pt x="9525848" y="635125"/>
                </a:moveTo>
                <a:cubicBezTo>
                  <a:pt x="9546048" y="635125"/>
                  <a:pt x="9562424" y="651501"/>
                  <a:pt x="9562424" y="671701"/>
                </a:cubicBezTo>
                <a:cubicBezTo>
                  <a:pt x="9562424" y="691900"/>
                  <a:pt x="9546048" y="708275"/>
                  <a:pt x="9525848" y="708275"/>
                </a:cubicBezTo>
                <a:cubicBezTo>
                  <a:pt x="9505648" y="708275"/>
                  <a:pt x="9489272" y="691900"/>
                  <a:pt x="9489272" y="671701"/>
                </a:cubicBezTo>
                <a:cubicBezTo>
                  <a:pt x="9489272" y="651501"/>
                  <a:pt x="9505648" y="635125"/>
                  <a:pt x="9525848" y="635125"/>
                </a:cubicBezTo>
                <a:close/>
                <a:moveTo>
                  <a:pt x="9305167" y="635122"/>
                </a:moveTo>
                <a:cubicBezTo>
                  <a:pt x="9325367" y="635122"/>
                  <a:pt x="9341743" y="651498"/>
                  <a:pt x="9341743" y="671698"/>
                </a:cubicBezTo>
                <a:cubicBezTo>
                  <a:pt x="9341743" y="691897"/>
                  <a:pt x="9325367" y="708272"/>
                  <a:pt x="9305167" y="708272"/>
                </a:cubicBezTo>
                <a:cubicBezTo>
                  <a:pt x="9284967" y="708272"/>
                  <a:pt x="9268591" y="691897"/>
                  <a:pt x="9268591" y="671698"/>
                </a:cubicBezTo>
                <a:cubicBezTo>
                  <a:pt x="9268591" y="651498"/>
                  <a:pt x="9284967" y="635122"/>
                  <a:pt x="9305167" y="635122"/>
                </a:cubicBezTo>
                <a:close/>
                <a:moveTo>
                  <a:pt x="9084486" y="635119"/>
                </a:moveTo>
                <a:cubicBezTo>
                  <a:pt x="9104686" y="635119"/>
                  <a:pt x="9121062" y="651495"/>
                  <a:pt x="9121062" y="671695"/>
                </a:cubicBezTo>
                <a:cubicBezTo>
                  <a:pt x="9121062" y="691894"/>
                  <a:pt x="9104686" y="708269"/>
                  <a:pt x="9084486" y="708269"/>
                </a:cubicBezTo>
                <a:cubicBezTo>
                  <a:pt x="9064286" y="708269"/>
                  <a:pt x="9047910" y="691894"/>
                  <a:pt x="9047910" y="671695"/>
                </a:cubicBezTo>
                <a:cubicBezTo>
                  <a:pt x="9047910" y="651495"/>
                  <a:pt x="9064286" y="635119"/>
                  <a:pt x="9084486" y="635119"/>
                </a:cubicBezTo>
                <a:close/>
                <a:moveTo>
                  <a:pt x="8863805" y="635117"/>
                </a:moveTo>
                <a:cubicBezTo>
                  <a:pt x="8884005" y="635117"/>
                  <a:pt x="8900381" y="651493"/>
                  <a:pt x="8900381" y="671693"/>
                </a:cubicBezTo>
                <a:cubicBezTo>
                  <a:pt x="8900381" y="691891"/>
                  <a:pt x="8884005" y="708266"/>
                  <a:pt x="8863805" y="708266"/>
                </a:cubicBezTo>
                <a:cubicBezTo>
                  <a:pt x="8843605" y="708266"/>
                  <a:pt x="8827229" y="691891"/>
                  <a:pt x="8827229" y="671693"/>
                </a:cubicBezTo>
                <a:cubicBezTo>
                  <a:pt x="8827229" y="651493"/>
                  <a:pt x="8843605" y="635117"/>
                  <a:pt x="8863805" y="635117"/>
                </a:cubicBezTo>
                <a:close/>
                <a:moveTo>
                  <a:pt x="8643124" y="635114"/>
                </a:moveTo>
                <a:cubicBezTo>
                  <a:pt x="8663324" y="635114"/>
                  <a:pt x="8679700" y="651490"/>
                  <a:pt x="8679700" y="671690"/>
                </a:cubicBezTo>
                <a:cubicBezTo>
                  <a:pt x="8679700" y="691888"/>
                  <a:pt x="8663324" y="708264"/>
                  <a:pt x="8643124" y="708264"/>
                </a:cubicBezTo>
                <a:cubicBezTo>
                  <a:pt x="8622924" y="708264"/>
                  <a:pt x="8606548" y="691888"/>
                  <a:pt x="8606548" y="671690"/>
                </a:cubicBezTo>
                <a:cubicBezTo>
                  <a:pt x="8606548" y="651490"/>
                  <a:pt x="8622924" y="635114"/>
                  <a:pt x="8643124" y="635114"/>
                </a:cubicBezTo>
                <a:close/>
                <a:moveTo>
                  <a:pt x="8422443" y="635111"/>
                </a:moveTo>
                <a:cubicBezTo>
                  <a:pt x="8442643" y="635111"/>
                  <a:pt x="8459019" y="651487"/>
                  <a:pt x="8459019" y="671687"/>
                </a:cubicBezTo>
                <a:cubicBezTo>
                  <a:pt x="8459019" y="691886"/>
                  <a:pt x="8442643" y="708261"/>
                  <a:pt x="8422443" y="708261"/>
                </a:cubicBezTo>
                <a:cubicBezTo>
                  <a:pt x="8402243" y="708261"/>
                  <a:pt x="8385867" y="691886"/>
                  <a:pt x="8385867" y="671687"/>
                </a:cubicBezTo>
                <a:cubicBezTo>
                  <a:pt x="8385867" y="651487"/>
                  <a:pt x="8402243" y="635111"/>
                  <a:pt x="8422443" y="635111"/>
                </a:cubicBezTo>
                <a:close/>
                <a:moveTo>
                  <a:pt x="8201762" y="635108"/>
                </a:moveTo>
                <a:cubicBezTo>
                  <a:pt x="8221962" y="635108"/>
                  <a:pt x="8238338" y="651484"/>
                  <a:pt x="8238338" y="671684"/>
                </a:cubicBezTo>
                <a:cubicBezTo>
                  <a:pt x="8238338" y="691883"/>
                  <a:pt x="8221962" y="708258"/>
                  <a:pt x="8201762" y="708258"/>
                </a:cubicBezTo>
                <a:cubicBezTo>
                  <a:pt x="8181562" y="708258"/>
                  <a:pt x="8165186" y="691883"/>
                  <a:pt x="8165186" y="671684"/>
                </a:cubicBezTo>
                <a:cubicBezTo>
                  <a:pt x="8165186" y="651484"/>
                  <a:pt x="8181562" y="635108"/>
                  <a:pt x="8201762" y="635108"/>
                </a:cubicBezTo>
                <a:close/>
                <a:moveTo>
                  <a:pt x="7981081" y="635105"/>
                </a:moveTo>
                <a:cubicBezTo>
                  <a:pt x="8001281" y="635105"/>
                  <a:pt x="8017657" y="651481"/>
                  <a:pt x="8017657" y="671681"/>
                </a:cubicBezTo>
                <a:cubicBezTo>
                  <a:pt x="8017657" y="691880"/>
                  <a:pt x="8001281" y="708255"/>
                  <a:pt x="7981081" y="708255"/>
                </a:cubicBezTo>
                <a:cubicBezTo>
                  <a:pt x="7960881" y="708255"/>
                  <a:pt x="7944505" y="691880"/>
                  <a:pt x="7944505" y="671681"/>
                </a:cubicBezTo>
                <a:cubicBezTo>
                  <a:pt x="7944505" y="651481"/>
                  <a:pt x="7960881" y="635105"/>
                  <a:pt x="7981081" y="635105"/>
                </a:cubicBezTo>
                <a:close/>
                <a:moveTo>
                  <a:pt x="7760400" y="635102"/>
                </a:moveTo>
                <a:cubicBezTo>
                  <a:pt x="7780600" y="635102"/>
                  <a:pt x="7796976" y="651478"/>
                  <a:pt x="7796976" y="671678"/>
                </a:cubicBezTo>
                <a:cubicBezTo>
                  <a:pt x="7796976" y="691877"/>
                  <a:pt x="7780600" y="708252"/>
                  <a:pt x="7760400" y="708252"/>
                </a:cubicBezTo>
                <a:cubicBezTo>
                  <a:pt x="7740200" y="708252"/>
                  <a:pt x="7723824" y="691877"/>
                  <a:pt x="7723824" y="671678"/>
                </a:cubicBezTo>
                <a:cubicBezTo>
                  <a:pt x="7723824" y="651478"/>
                  <a:pt x="7740200" y="635102"/>
                  <a:pt x="7760400" y="635102"/>
                </a:cubicBezTo>
                <a:close/>
                <a:moveTo>
                  <a:pt x="7539719" y="635100"/>
                </a:moveTo>
                <a:cubicBezTo>
                  <a:pt x="7559919" y="635100"/>
                  <a:pt x="7576295" y="651476"/>
                  <a:pt x="7576295" y="671676"/>
                </a:cubicBezTo>
                <a:cubicBezTo>
                  <a:pt x="7576295" y="691874"/>
                  <a:pt x="7559919" y="708250"/>
                  <a:pt x="7539719" y="708250"/>
                </a:cubicBezTo>
                <a:cubicBezTo>
                  <a:pt x="7519519" y="708250"/>
                  <a:pt x="7503143" y="691874"/>
                  <a:pt x="7503143" y="671676"/>
                </a:cubicBezTo>
                <a:cubicBezTo>
                  <a:pt x="7503143" y="651476"/>
                  <a:pt x="7519519" y="635100"/>
                  <a:pt x="7539719" y="635100"/>
                </a:cubicBezTo>
                <a:close/>
                <a:moveTo>
                  <a:pt x="7319038" y="635097"/>
                </a:moveTo>
                <a:cubicBezTo>
                  <a:pt x="7339238" y="635097"/>
                  <a:pt x="7355614" y="651473"/>
                  <a:pt x="7355614" y="671673"/>
                </a:cubicBezTo>
                <a:cubicBezTo>
                  <a:pt x="7355614" y="691872"/>
                  <a:pt x="7339238" y="708247"/>
                  <a:pt x="7319038" y="708247"/>
                </a:cubicBezTo>
                <a:cubicBezTo>
                  <a:pt x="7298838" y="708247"/>
                  <a:pt x="7282462" y="691872"/>
                  <a:pt x="7282462" y="671673"/>
                </a:cubicBezTo>
                <a:cubicBezTo>
                  <a:pt x="7282462" y="651473"/>
                  <a:pt x="7298838" y="635097"/>
                  <a:pt x="7319038" y="635097"/>
                </a:cubicBezTo>
                <a:close/>
                <a:moveTo>
                  <a:pt x="7098357" y="635094"/>
                </a:moveTo>
                <a:cubicBezTo>
                  <a:pt x="7118557" y="635094"/>
                  <a:pt x="7134933" y="651470"/>
                  <a:pt x="7134933" y="671670"/>
                </a:cubicBezTo>
                <a:cubicBezTo>
                  <a:pt x="7134933" y="691869"/>
                  <a:pt x="7118557" y="708244"/>
                  <a:pt x="7098357" y="708244"/>
                </a:cubicBezTo>
                <a:cubicBezTo>
                  <a:pt x="7078157" y="708244"/>
                  <a:pt x="7061781" y="691869"/>
                  <a:pt x="7061781" y="671670"/>
                </a:cubicBezTo>
                <a:cubicBezTo>
                  <a:pt x="7061781" y="651470"/>
                  <a:pt x="7078157" y="635094"/>
                  <a:pt x="7098357" y="635094"/>
                </a:cubicBezTo>
                <a:close/>
                <a:moveTo>
                  <a:pt x="6877676" y="635091"/>
                </a:moveTo>
                <a:cubicBezTo>
                  <a:pt x="6897876" y="635091"/>
                  <a:pt x="6914252" y="651467"/>
                  <a:pt x="6914252" y="671667"/>
                </a:cubicBezTo>
                <a:cubicBezTo>
                  <a:pt x="6914252" y="691866"/>
                  <a:pt x="6897876" y="708241"/>
                  <a:pt x="6877676" y="708241"/>
                </a:cubicBezTo>
                <a:cubicBezTo>
                  <a:pt x="6857476" y="708241"/>
                  <a:pt x="6841100" y="691866"/>
                  <a:pt x="6841100" y="671667"/>
                </a:cubicBezTo>
                <a:cubicBezTo>
                  <a:pt x="6841100" y="651467"/>
                  <a:pt x="6857476" y="635091"/>
                  <a:pt x="6877676" y="635091"/>
                </a:cubicBezTo>
                <a:close/>
                <a:moveTo>
                  <a:pt x="6656995" y="635088"/>
                </a:moveTo>
                <a:cubicBezTo>
                  <a:pt x="6677195" y="635088"/>
                  <a:pt x="6693571" y="651464"/>
                  <a:pt x="6693571" y="671664"/>
                </a:cubicBezTo>
                <a:cubicBezTo>
                  <a:pt x="6693571" y="691863"/>
                  <a:pt x="6677195" y="708239"/>
                  <a:pt x="6656995" y="708239"/>
                </a:cubicBezTo>
                <a:cubicBezTo>
                  <a:pt x="6636795" y="708239"/>
                  <a:pt x="6620419" y="691863"/>
                  <a:pt x="6620419" y="671664"/>
                </a:cubicBezTo>
                <a:cubicBezTo>
                  <a:pt x="6620419" y="651464"/>
                  <a:pt x="6636795" y="635088"/>
                  <a:pt x="6656995" y="635088"/>
                </a:cubicBezTo>
                <a:close/>
                <a:moveTo>
                  <a:pt x="6436314" y="635085"/>
                </a:moveTo>
                <a:cubicBezTo>
                  <a:pt x="6456514" y="635085"/>
                  <a:pt x="6472890" y="651461"/>
                  <a:pt x="6472890" y="671661"/>
                </a:cubicBezTo>
                <a:cubicBezTo>
                  <a:pt x="6472890" y="691860"/>
                  <a:pt x="6456514" y="708236"/>
                  <a:pt x="6436314" y="708236"/>
                </a:cubicBezTo>
                <a:cubicBezTo>
                  <a:pt x="6416114" y="708236"/>
                  <a:pt x="6399738" y="691860"/>
                  <a:pt x="6399738" y="671661"/>
                </a:cubicBezTo>
                <a:cubicBezTo>
                  <a:pt x="6399738" y="651461"/>
                  <a:pt x="6416114" y="635085"/>
                  <a:pt x="6436314" y="635085"/>
                </a:cubicBezTo>
                <a:close/>
                <a:moveTo>
                  <a:pt x="6215633" y="635083"/>
                </a:moveTo>
                <a:cubicBezTo>
                  <a:pt x="6235833" y="635083"/>
                  <a:pt x="6252209" y="651458"/>
                  <a:pt x="6252209" y="671658"/>
                </a:cubicBezTo>
                <a:cubicBezTo>
                  <a:pt x="6252209" y="691858"/>
                  <a:pt x="6235833" y="708233"/>
                  <a:pt x="6215633" y="708233"/>
                </a:cubicBezTo>
                <a:cubicBezTo>
                  <a:pt x="6195433" y="708233"/>
                  <a:pt x="6179057" y="691858"/>
                  <a:pt x="6179057" y="671658"/>
                </a:cubicBezTo>
                <a:cubicBezTo>
                  <a:pt x="6179057" y="651458"/>
                  <a:pt x="6195433" y="635083"/>
                  <a:pt x="6215633" y="635083"/>
                </a:cubicBezTo>
                <a:close/>
                <a:moveTo>
                  <a:pt x="5994952" y="635080"/>
                </a:moveTo>
                <a:cubicBezTo>
                  <a:pt x="6015152" y="635080"/>
                  <a:pt x="6031528" y="651456"/>
                  <a:pt x="6031528" y="671656"/>
                </a:cubicBezTo>
                <a:cubicBezTo>
                  <a:pt x="6031528" y="691855"/>
                  <a:pt x="6015152" y="708230"/>
                  <a:pt x="5994952" y="708230"/>
                </a:cubicBezTo>
                <a:cubicBezTo>
                  <a:pt x="5974752" y="708230"/>
                  <a:pt x="5958376" y="691855"/>
                  <a:pt x="5958376" y="671656"/>
                </a:cubicBezTo>
                <a:cubicBezTo>
                  <a:pt x="5958376" y="651456"/>
                  <a:pt x="5974752" y="635080"/>
                  <a:pt x="5994952" y="635080"/>
                </a:cubicBezTo>
                <a:close/>
                <a:moveTo>
                  <a:pt x="5774272" y="635077"/>
                </a:moveTo>
                <a:cubicBezTo>
                  <a:pt x="5794472" y="635077"/>
                  <a:pt x="5810848" y="651453"/>
                  <a:pt x="5810848" y="671653"/>
                </a:cubicBezTo>
                <a:cubicBezTo>
                  <a:pt x="5810848" y="691852"/>
                  <a:pt x="5794472" y="708227"/>
                  <a:pt x="5774272" y="708227"/>
                </a:cubicBezTo>
                <a:cubicBezTo>
                  <a:pt x="5754073" y="708227"/>
                  <a:pt x="5737697" y="691852"/>
                  <a:pt x="5737697" y="671653"/>
                </a:cubicBezTo>
                <a:cubicBezTo>
                  <a:pt x="5737697" y="651453"/>
                  <a:pt x="5754073" y="635077"/>
                  <a:pt x="5774272" y="635077"/>
                </a:cubicBezTo>
                <a:close/>
                <a:moveTo>
                  <a:pt x="5553593" y="635074"/>
                </a:moveTo>
                <a:cubicBezTo>
                  <a:pt x="5573793" y="635074"/>
                  <a:pt x="5590169" y="651450"/>
                  <a:pt x="5590169" y="671650"/>
                </a:cubicBezTo>
                <a:cubicBezTo>
                  <a:pt x="5590169" y="691849"/>
                  <a:pt x="5573793" y="708225"/>
                  <a:pt x="5553593" y="708225"/>
                </a:cubicBezTo>
                <a:cubicBezTo>
                  <a:pt x="5533393" y="708225"/>
                  <a:pt x="5517018" y="691849"/>
                  <a:pt x="5517018" y="671650"/>
                </a:cubicBezTo>
                <a:cubicBezTo>
                  <a:pt x="5517018" y="651450"/>
                  <a:pt x="5533393" y="635074"/>
                  <a:pt x="5553593" y="635074"/>
                </a:cubicBezTo>
                <a:close/>
                <a:moveTo>
                  <a:pt x="5332913" y="635071"/>
                </a:moveTo>
                <a:cubicBezTo>
                  <a:pt x="5353113" y="635071"/>
                  <a:pt x="5369490" y="651447"/>
                  <a:pt x="5369490" y="671647"/>
                </a:cubicBezTo>
                <a:cubicBezTo>
                  <a:pt x="5369490" y="691846"/>
                  <a:pt x="5353113" y="708222"/>
                  <a:pt x="5332913" y="708222"/>
                </a:cubicBezTo>
                <a:cubicBezTo>
                  <a:pt x="5312714" y="708222"/>
                  <a:pt x="5296337" y="691846"/>
                  <a:pt x="5296337" y="671647"/>
                </a:cubicBezTo>
                <a:cubicBezTo>
                  <a:pt x="5296337" y="651447"/>
                  <a:pt x="5312714" y="635071"/>
                  <a:pt x="5332913" y="635071"/>
                </a:cubicBezTo>
                <a:close/>
                <a:moveTo>
                  <a:pt x="5112230" y="635068"/>
                </a:moveTo>
                <a:cubicBezTo>
                  <a:pt x="5132433" y="635068"/>
                  <a:pt x="5148807" y="651444"/>
                  <a:pt x="5148807" y="671644"/>
                </a:cubicBezTo>
                <a:cubicBezTo>
                  <a:pt x="5148807" y="691844"/>
                  <a:pt x="5132433" y="708219"/>
                  <a:pt x="5112230" y="708219"/>
                </a:cubicBezTo>
                <a:cubicBezTo>
                  <a:pt x="5092030" y="708219"/>
                  <a:pt x="5075655" y="691844"/>
                  <a:pt x="5075655" y="671644"/>
                </a:cubicBezTo>
                <a:cubicBezTo>
                  <a:pt x="5075655" y="651444"/>
                  <a:pt x="5092030" y="635068"/>
                  <a:pt x="5112230" y="635068"/>
                </a:cubicBezTo>
                <a:close/>
                <a:moveTo>
                  <a:pt x="4891552" y="635066"/>
                </a:moveTo>
                <a:cubicBezTo>
                  <a:pt x="4911751" y="635066"/>
                  <a:pt x="4928127" y="651441"/>
                  <a:pt x="4928127" y="671641"/>
                </a:cubicBezTo>
                <a:cubicBezTo>
                  <a:pt x="4928127" y="691841"/>
                  <a:pt x="4911751" y="708216"/>
                  <a:pt x="4891552" y="708216"/>
                </a:cubicBezTo>
                <a:cubicBezTo>
                  <a:pt x="4871352" y="708216"/>
                  <a:pt x="4854975" y="691841"/>
                  <a:pt x="4854975" y="671641"/>
                </a:cubicBezTo>
                <a:cubicBezTo>
                  <a:pt x="4854975" y="651441"/>
                  <a:pt x="4871352" y="635066"/>
                  <a:pt x="4891552" y="635066"/>
                </a:cubicBezTo>
                <a:close/>
                <a:moveTo>
                  <a:pt x="4670871" y="635063"/>
                </a:moveTo>
                <a:cubicBezTo>
                  <a:pt x="4691070" y="635063"/>
                  <a:pt x="4707447" y="651439"/>
                  <a:pt x="4707447" y="671639"/>
                </a:cubicBezTo>
                <a:cubicBezTo>
                  <a:pt x="4707447" y="691838"/>
                  <a:pt x="4691070" y="708213"/>
                  <a:pt x="4670871" y="708213"/>
                </a:cubicBezTo>
                <a:cubicBezTo>
                  <a:pt x="4650672" y="708213"/>
                  <a:pt x="4634295" y="691838"/>
                  <a:pt x="4634295" y="671639"/>
                </a:cubicBezTo>
                <a:cubicBezTo>
                  <a:pt x="4634295" y="651439"/>
                  <a:pt x="4650672" y="635063"/>
                  <a:pt x="4670871" y="635063"/>
                </a:cubicBezTo>
                <a:close/>
                <a:moveTo>
                  <a:pt x="4450188" y="635060"/>
                </a:moveTo>
                <a:cubicBezTo>
                  <a:pt x="4470390" y="635060"/>
                  <a:pt x="4486764" y="651436"/>
                  <a:pt x="4486764" y="671636"/>
                </a:cubicBezTo>
                <a:cubicBezTo>
                  <a:pt x="4486764" y="691835"/>
                  <a:pt x="4470390" y="708211"/>
                  <a:pt x="4450188" y="708211"/>
                </a:cubicBezTo>
                <a:cubicBezTo>
                  <a:pt x="4429988" y="708211"/>
                  <a:pt x="4413613" y="691835"/>
                  <a:pt x="4413613" y="671636"/>
                </a:cubicBezTo>
                <a:cubicBezTo>
                  <a:pt x="4413613" y="651436"/>
                  <a:pt x="4429988" y="635060"/>
                  <a:pt x="4450188" y="635060"/>
                </a:cubicBezTo>
                <a:close/>
                <a:moveTo>
                  <a:pt x="4229507" y="635057"/>
                </a:moveTo>
                <a:cubicBezTo>
                  <a:pt x="4249708" y="635057"/>
                  <a:pt x="4266084" y="651433"/>
                  <a:pt x="4266084" y="671633"/>
                </a:cubicBezTo>
                <a:cubicBezTo>
                  <a:pt x="4266084" y="691832"/>
                  <a:pt x="4249708" y="708208"/>
                  <a:pt x="4229507" y="708208"/>
                </a:cubicBezTo>
                <a:cubicBezTo>
                  <a:pt x="4209307" y="708208"/>
                  <a:pt x="4192931" y="691832"/>
                  <a:pt x="4192931" y="671633"/>
                </a:cubicBezTo>
                <a:cubicBezTo>
                  <a:pt x="4192931" y="651433"/>
                  <a:pt x="4209307" y="635057"/>
                  <a:pt x="4229507" y="635057"/>
                </a:cubicBezTo>
                <a:close/>
                <a:moveTo>
                  <a:pt x="4008847" y="635054"/>
                </a:moveTo>
                <a:cubicBezTo>
                  <a:pt x="4029045" y="635054"/>
                  <a:pt x="4045426" y="651430"/>
                  <a:pt x="4045426" y="671630"/>
                </a:cubicBezTo>
                <a:cubicBezTo>
                  <a:pt x="4045426" y="691830"/>
                  <a:pt x="4029045" y="708205"/>
                  <a:pt x="4008847" y="708205"/>
                </a:cubicBezTo>
                <a:cubicBezTo>
                  <a:pt x="3988642" y="708205"/>
                  <a:pt x="3972267" y="691830"/>
                  <a:pt x="3972267" y="671630"/>
                </a:cubicBezTo>
                <a:cubicBezTo>
                  <a:pt x="3972267" y="651430"/>
                  <a:pt x="3988642" y="635054"/>
                  <a:pt x="4008847" y="635054"/>
                </a:cubicBezTo>
                <a:close/>
                <a:moveTo>
                  <a:pt x="3788165" y="635051"/>
                </a:moveTo>
                <a:cubicBezTo>
                  <a:pt x="3808367" y="635051"/>
                  <a:pt x="3824738" y="651427"/>
                  <a:pt x="3824738" y="671627"/>
                </a:cubicBezTo>
                <a:cubicBezTo>
                  <a:pt x="3824738" y="691827"/>
                  <a:pt x="3808367" y="708202"/>
                  <a:pt x="3788165" y="708202"/>
                </a:cubicBezTo>
                <a:cubicBezTo>
                  <a:pt x="3767965" y="708202"/>
                  <a:pt x="3751588" y="691827"/>
                  <a:pt x="3751588" y="671627"/>
                </a:cubicBezTo>
                <a:cubicBezTo>
                  <a:pt x="3751588" y="651427"/>
                  <a:pt x="3767965" y="635051"/>
                  <a:pt x="3788165" y="635051"/>
                </a:cubicBezTo>
                <a:close/>
                <a:moveTo>
                  <a:pt x="3567479" y="635048"/>
                </a:moveTo>
                <a:cubicBezTo>
                  <a:pt x="3587675" y="635048"/>
                  <a:pt x="3604051" y="651424"/>
                  <a:pt x="3604051" y="671624"/>
                </a:cubicBezTo>
                <a:cubicBezTo>
                  <a:pt x="3604051" y="691824"/>
                  <a:pt x="3587675" y="708200"/>
                  <a:pt x="3567479" y="708200"/>
                </a:cubicBezTo>
                <a:cubicBezTo>
                  <a:pt x="3547276" y="708200"/>
                  <a:pt x="3530908" y="691824"/>
                  <a:pt x="3530908" y="671624"/>
                </a:cubicBezTo>
                <a:cubicBezTo>
                  <a:pt x="3530908" y="651424"/>
                  <a:pt x="3547276" y="635048"/>
                  <a:pt x="3567479" y="635048"/>
                </a:cubicBezTo>
                <a:close/>
                <a:moveTo>
                  <a:pt x="3346801" y="635046"/>
                </a:moveTo>
                <a:cubicBezTo>
                  <a:pt x="3367001" y="635046"/>
                  <a:pt x="3383375" y="651422"/>
                  <a:pt x="3383375" y="671622"/>
                </a:cubicBezTo>
                <a:cubicBezTo>
                  <a:pt x="3383375" y="691821"/>
                  <a:pt x="3367001" y="708197"/>
                  <a:pt x="3346801" y="708197"/>
                </a:cubicBezTo>
                <a:cubicBezTo>
                  <a:pt x="3326603" y="708197"/>
                  <a:pt x="3310228" y="691821"/>
                  <a:pt x="3310228" y="671622"/>
                </a:cubicBezTo>
                <a:cubicBezTo>
                  <a:pt x="3310228" y="651422"/>
                  <a:pt x="3326603" y="635046"/>
                  <a:pt x="3346801" y="635046"/>
                </a:cubicBezTo>
                <a:close/>
                <a:moveTo>
                  <a:pt x="3126126" y="635043"/>
                </a:moveTo>
                <a:cubicBezTo>
                  <a:pt x="3146320" y="635043"/>
                  <a:pt x="3162696" y="651419"/>
                  <a:pt x="3162696" y="671619"/>
                </a:cubicBezTo>
                <a:cubicBezTo>
                  <a:pt x="3162696" y="691818"/>
                  <a:pt x="3146320" y="708194"/>
                  <a:pt x="3126126" y="708194"/>
                </a:cubicBezTo>
                <a:cubicBezTo>
                  <a:pt x="3105923" y="708194"/>
                  <a:pt x="3089541" y="691818"/>
                  <a:pt x="3089541" y="671619"/>
                </a:cubicBezTo>
                <a:cubicBezTo>
                  <a:pt x="3089541" y="651419"/>
                  <a:pt x="3105923" y="635043"/>
                  <a:pt x="3126126" y="635043"/>
                </a:cubicBezTo>
                <a:close/>
                <a:moveTo>
                  <a:pt x="2905436" y="635040"/>
                </a:moveTo>
                <a:cubicBezTo>
                  <a:pt x="2925637" y="635040"/>
                  <a:pt x="2942013" y="651416"/>
                  <a:pt x="2942013" y="671616"/>
                </a:cubicBezTo>
                <a:cubicBezTo>
                  <a:pt x="2942013" y="691816"/>
                  <a:pt x="2925637" y="708191"/>
                  <a:pt x="2905436" y="708191"/>
                </a:cubicBezTo>
                <a:cubicBezTo>
                  <a:pt x="2885243" y="708191"/>
                  <a:pt x="2868866" y="691816"/>
                  <a:pt x="2868866" y="671616"/>
                </a:cubicBezTo>
                <a:cubicBezTo>
                  <a:pt x="2868866" y="651416"/>
                  <a:pt x="2885243" y="635040"/>
                  <a:pt x="2905436" y="635040"/>
                </a:cubicBezTo>
                <a:close/>
                <a:moveTo>
                  <a:pt x="2684758" y="635037"/>
                </a:moveTo>
                <a:cubicBezTo>
                  <a:pt x="2704958" y="635037"/>
                  <a:pt x="2721329" y="651413"/>
                  <a:pt x="2721329" y="671613"/>
                </a:cubicBezTo>
                <a:cubicBezTo>
                  <a:pt x="2721329" y="691813"/>
                  <a:pt x="2704958" y="708188"/>
                  <a:pt x="2684758" y="708188"/>
                </a:cubicBezTo>
                <a:cubicBezTo>
                  <a:pt x="2664554" y="708188"/>
                  <a:pt x="2648177" y="691813"/>
                  <a:pt x="2648177" y="671613"/>
                </a:cubicBezTo>
                <a:cubicBezTo>
                  <a:pt x="2648177" y="651413"/>
                  <a:pt x="2664554" y="635037"/>
                  <a:pt x="2684758" y="635037"/>
                </a:cubicBezTo>
                <a:close/>
                <a:moveTo>
                  <a:pt x="2464071" y="635034"/>
                </a:moveTo>
                <a:cubicBezTo>
                  <a:pt x="2484272" y="635034"/>
                  <a:pt x="2500650" y="651410"/>
                  <a:pt x="2500650" y="671610"/>
                </a:cubicBezTo>
                <a:cubicBezTo>
                  <a:pt x="2500650" y="691810"/>
                  <a:pt x="2484272" y="708186"/>
                  <a:pt x="2464071" y="708186"/>
                </a:cubicBezTo>
                <a:cubicBezTo>
                  <a:pt x="2443875" y="708186"/>
                  <a:pt x="2427500" y="691810"/>
                  <a:pt x="2427500" y="671610"/>
                </a:cubicBezTo>
                <a:cubicBezTo>
                  <a:pt x="2427500" y="651410"/>
                  <a:pt x="2443875" y="635034"/>
                  <a:pt x="2464071" y="635034"/>
                </a:cubicBezTo>
                <a:close/>
                <a:moveTo>
                  <a:pt x="2243393" y="635031"/>
                </a:moveTo>
                <a:cubicBezTo>
                  <a:pt x="2263591" y="635031"/>
                  <a:pt x="2279972" y="651407"/>
                  <a:pt x="2279972" y="671607"/>
                </a:cubicBezTo>
                <a:cubicBezTo>
                  <a:pt x="2279972" y="691807"/>
                  <a:pt x="2263591" y="708183"/>
                  <a:pt x="2243393" y="708183"/>
                </a:cubicBezTo>
                <a:cubicBezTo>
                  <a:pt x="2223191" y="708183"/>
                  <a:pt x="2206817" y="691807"/>
                  <a:pt x="2206817" y="671607"/>
                </a:cubicBezTo>
                <a:cubicBezTo>
                  <a:pt x="2206817" y="651407"/>
                  <a:pt x="2223191" y="635031"/>
                  <a:pt x="2243393" y="635031"/>
                </a:cubicBezTo>
                <a:close/>
                <a:moveTo>
                  <a:pt x="2022713" y="635029"/>
                </a:moveTo>
                <a:cubicBezTo>
                  <a:pt x="2042913" y="635029"/>
                  <a:pt x="2059288" y="651405"/>
                  <a:pt x="2059288" y="671605"/>
                </a:cubicBezTo>
                <a:cubicBezTo>
                  <a:pt x="2059288" y="691804"/>
                  <a:pt x="2042913" y="708180"/>
                  <a:pt x="2022713" y="708180"/>
                </a:cubicBezTo>
                <a:cubicBezTo>
                  <a:pt x="2002514" y="708180"/>
                  <a:pt x="1986179" y="691804"/>
                  <a:pt x="1986179" y="671605"/>
                </a:cubicBezTo>
                <a:cubicBezTo>
                  <a:pt x="1986179" y="651405"/>
                  <a:pt x="2002514" y="635029"/>
                  <a:pt x="2022713" y="635029"/>
                </a:cubicBezTo>
                <a:close/>
                <a:moveTo>
                  <a:pt x="1802070" y="635026"/>
                </a:moveTo>
                <a:cubicBezTo>
                  <a:pt x="1822270" y="635026"/>
                  <a:pt x="1838646" y="651402"/>
                  <a:pt x="1838646" y="671602"/>
                </a:cubicBezTo>
                <a:cubicBezTo>
                  <a:pt x="1838646" y="691802"/>
                  <a:pt x="1822270" y="708177"/>
                  <a:pt x="1802070" y="708177"/>
                </a:cubicBezTo>
                <a:cubicBezTo>
                  <a:pt x="1781870" y="708177"/>
                  <a:pt x="1765494" y="691802"/>
                  <a:pt x="1765494" y="671602"/>
                </a:cubicBezTo>
                <a:cubicBezTo>
                  <a:pt x="1765494" y="651402"/>
                  <a:pt x="1781870" y="635026"/>
                  <a:pt x="1802070" y="635026"/>
                </a:cubicBezTo>
                <a:close/>
                <a:moveTo>
                  <a:pt x="1581384" y="635023"/>
                </a:moveTo>
                <a:cubicBezTo>
                  <a:pt x="1601584" y="635023"/>
                  <a:pt x="1617960" y="651399"/>
                  <a:pt x="1617960" y="671599"/>
                </a:cubicBezTo>
                <a:cubicBezTo>
                  <a:pt x="1617960" y="691799"/>
                  <a:pt x="1601584" y="708174"/>
                  <a:pt x="1581384" y="708174"/>
                </a:cubicBezTo>
                <a:cubicBezTo>
                  <a:pt x="1561184" y="708174"/>
                  <a:pt x="1544808" y="691799"/>
                  <a:pt x="1544808" y="671599"/>
                </a:cubicBezTo>
                <a:cubicBezTo>
                  <a:pt x="1544808" y="651399"/>
                  <a:pt x="1561184" y="635023"/>
                  <a:pt x="1581384" y="635023"/>
                </a:cubicBezTo>
                <a:close/>
                <a:moveTo>
                  <a:pt x="1360698" y="635020"/>
                </a:moveTo>
                <a:cubicBezTo>
                  <a:pt x="1380898" y="635020"/>
                  <a:pt x="1397274" y="651396"/>
                  <a:pt x="1397274" y="671596"/>
                </a:cubicBezTo>
                <a:cubicBezTo>
                  <a:pt x="1397274" y="691796"/>
                  <a:pt x="1380898" y="708172"/>
                  <a:pt x="1360698" y="708172"/>
                </a:cubicBezTo>
                <a:cubicBezTo>
                  <a:pt x="1340498" y="708172"/>
                  <a:pt x="1324122" y="691796"/>
                  <a:pt x="1324122" y="671596"/>
                </a:cubicBezTo>
                <a:cubicBezTo>
                  <a:pt x="1324122" y="651396"/>
                  <a:pt x="1340498" y="635020"/>
                  <a:pt x="1360698" y="635020"/>
                </a:cubicBezTo>
                <a:close/>
                <a:moveTo>
                  <a:pt x="1140012" y="635017"/>
                </a:moveTo>
                <a:cubicBezTo>
                  <a:pt x="1160212" y="635017"/>
                  <a:pt x="1176588" y="651393"/>
                  <a:pt x="1176588" y="671593"/>
                </a:cubicBezTo>
                <a:cubicBezTo>
                  <a:pt x="1176588" y="691793"/>
                  <a:pt x="1160212" y="708169"/>
                  <a:pt x="1140012" y="708169"/>
                </a:cubicBezTo>
                <a:cubicBezTo>
                  <a:pt x="1119812" y="708169"/>
                  <a:pt x="1103436" y="691793"/>
                  <a:pt x="1103436" y="671593"/>
                </a:cubicBezTo>
                <a:cubicBezTo>
                  <a:pt x="1103436" y="651393"/>
                  <a:pt x="1119812" y="635017"/>
                  <a:pt x="1140012" y="635017"/>
                </a:cubicBezTo>
                <a:close/>
                <a:moveTo>
                  <a:pt x="919326" y="635014"/>
                </a:moveTo>
                <a:cubicBezTo>
                  <a:pt x="939526" y="635014"/>
                  <a:pt x="955902" y="651390"/>
                  <a:pt x="955902" y="671590"/>
                </a:cubicBezTo>
                <a:cubicBezTo>
                  <a:pt x="955902" y="691790"/>
                  <a:pt x="939526" y="708166"/>
                  <a:pt x="919326" y="708166"/>
                </a:cubicBezTo>
                <a:cubicBezTo>
                  <a:pt x="899126" y="708166"/>
                  <a:pt x="882750" y="691790"/>
                  <a:pt x="882750" y="671590"/>
                </a:cubicBezTo>
                <a:cubicBezTo>
                  <a:pt x="882750" y="651390"/>
                  <a:pt x="899126" y="635014"/>
                  <a:pt x="919326" y="635014"/>
                </a:cubicBezTo>
                <a:close/>
                <a:moveTo>
                  <a:pt x="698640" y="635012"/>
                </a:moveTo>
                <a:cubicBezTo>
                  <a:pt x="718840" y="635012"/>
                  <a:pt x="735216" y="651388"/>
                  <a:pt x="735216" y="671588"/>
                </a:cubicBezTo>
                <a:cubicBezTo>
                  <a:pt x="735216" y="691787"/>
                  <a:pt x="718840" y="708163"/>
                  <a:pt x="698640" y="708163"/>
                </a:cubicBezTo>
                <a:cubicBezTo>
                  <a:pt x="678440" y="708163"/>
                  <a:pt x="662064" y="691787"/>
                  <a:pt x="662064" y="671588"/>
                </a:cubicBezTo>
                <a:cubicBezTo>
                  <a:pt x="662064" y="651388"/>
                  <a:pt x="678440" y="635012"/>
                  <a:pt x="698640" y="635012"/>
                </a:cubicBezTo>
                <a:close/>
                <a:moveTo>
                  <a:pt x="477954" y="635009"/>
                </a:moveTo>
                <a:cubicBezTo>
                  <a:pt x="498154" y="635009"/>
                  <a:pt x="514530" y="651385"/>
                  <a:pt x="514530" y="671585"/>
                </a:cubicBezTo>
                <a:cubicBezTo>
                  <a:pt x="514530" y="691785"/>
                  <a:pt x="498154" y="708161"/>
                  <a:pt x="477954" y="708161"/>
                </a:cubicBezTo>
                <a:cubicBezTo>
                  <a:pt x="457754" y="708161"/>
                  <a:pt x="441378" y="691785"/>
                  <a:pt x="441378" y="671585"/>
                </a:cubicBezTo>
                <a:cubicBezTo>
                  <a:pt x="441378" y="651385"/>
                  <a:pt x="457754" y="635009"/>
                  <a:pt x="477954" y="635009"/>
                </a:cubicBezTo>
                <a:close/>
                <a:moveTo>
                  <a:pt x="257268" y="635006"/>
                </a:moveTo>
                <a:cubicBezTo>
                  <a:pt x="277468" y="635006"/>
                  <a:pt x="293844" y="651382"/>
                  <a:pt x="293844" y="671582"/>
                </a:cubicBezTo>
                <a:cubicBezTo>
                  <a:pt x="293844" y="691782"/>
                  <a:pt x="277468" y="708158"/>
                  <a:pt x="257268" y="708158"/>
                </a:cubicBezTo>
                <a:cubicBezTo>
                  <a:pt x="237068" y="708158"/>
                  <a:pt x="220692" y="691782"/>
                  <a:pt x="220692" y="671582"/>
                </a:cubicBezTo>
                <a:cubicBezTo>
                  <a:pt x="220692" y="651382"/>
                  <a:pt x="237068" y="635006"/>
                  <a:pt x="257268" y="635006"/>
                </a:cubicBezTo>
                <a:close/>
                <a:moveTo>
                  <a:pt x="36581" y="635003"/>
                </a:moveTo>
                <a:cubicBezTo>
                  <a:pt x="56781" y="635003"/>
                  <a:pt x="73157" y="651379"/>
                  <a:pt x="73157" y="671579"/>
                </a:cubicBezTo>
                <a:cubicBezTo>
                  <a:pt x="73157" y="691779"/>
                  <a:pt x="56781" y="708155"/>
                  <a:pt x="36581" y="708155"/>
                </a:cubicBezTo>
                <a:cubicBezTo>
                  <a:pt x="16381" y="708155"/>
                  <a:pt x="5" y="691779"/>
                  <a:pt x="5" y="671579"/>
                </a:cubicBezTo>
                <a:cubicBezTo>
                  <a:pt x="5" y="651379"/>
                  <a:pt x="16381" y="635003"/>
                  <a:pt x="36581" y="635003"/>
                </a:cubicBezTo>
                <a:close/>
                <a:moveTo>
                  <a:pt x="11732658" y="635000"/>
                </a:moveTo>
                <a:cubicBezTo>
                  <a:pt x="11752858" y="635000"/>
                  <a:pt x="11769234" y="651376"/>
                  <a:pt x="11769234" y="671576"/>
                </a:cubicBezTo>
                <a:cubicBezTo>
                  <a:pt x="11769234" y="691776"/>
                  <a:pt x="11752858" y="708152"/>
                  <a:pt x="11732658" y="708152"/>
                </a:cubicBezTo>
                <a:cubicBezTo>
                  <a:pt x="11712458" y="708152"/>
                  <a:pt x="11696082" y="691776"/>
                  <a:pt x="11696082" y="671576"/>
                </a:cubicBezTo>
                <a:cubicBezTo>
                  <a:pt x="11696082" y="651376"/>
                  <a:pt x="11712458" y="635000"/>
                  <a:pt x="11732658" y="635000"/>
                </a:cubicBezTo>
                <a:close/>
                <a:moveTo>
                  <a:pt x="11953343" y="634997"/>
                </a:moveTo>
                <a:cubicBezTo>
                  <a:pt x="11973543" y="634997"/>
                  <a:pt x="11989919" y="651373"/>
                  <a:pt x="11989919" y="671573"/>
                </a:cubicBezTo>
                <a:cubicBezTo>
                  <a:pt x="11989919" y="691773"/>
                  <a:pt x="11973543" y="708149"/>
                  <a:pt x="11953343" y="708149"/>
                </a:cubicBezTo>
                <a:cubicBezTo>
                  <a:pt x="11933143" y="708149"/>
                  <a:pt x="11916767" y="691773"/>
                  <a:pt x="11916767" y="671573"/>
                </a:cubicBezTo>
                <a:cubicBezTo>
                  <a:pt x="11916767" y="651373"/>
                  <a:pt x="11933143" y="634997"/>
                  <a:pt x="11953343" y="634997"/>
                </a:cubicBezTo>
                <a:close/>
                <a:moveTo>
                  <a:pt x="11511977" y="423489"/>
                </a:moveTo>
                <a:cubicBezTo>
                  <a:pt x="11532177" y="423489"/>
                  <a:pt x="11548553" y="439864"/>
                  <a:pt x="11548553" y="460064"/>
                </a:cubicBezTo>
                <a:cubicBezTo>
                  <a:pt x="11548553" y="480264"/>
                  <a:pt x="11532177" y="496639"/>
                  <a:pt x="11511977" y="496639"/>
                </a:cubicBezTo>
                <a:cubicBezTo>
                  <a:pt x="11491777" y="496639"/>
                  <a:pt x="11475401" y="480264"/>
                  <a:pt x="11475401" y="460064"/>
                </a:cubicBezTo>
                <a:cubicBezTo>
                  <a:pt x="11475401" y="439864"/>
                  <a:pt x="11491777" y="423489"/>
                  <a:pt x="11511977" y="423489"/>
                </a:cubicBezTo>
                <a:close/>
                <a:moveTo>
                  <a:pt x="11291296" y="423486"/>
                </a:moveTo>
                <a:cubicBezTo>
                  <a:pt x="11311496" y="423486"/>
                  <a:pt x="11327872" y="439861"/>
                  <a:pt x="11327872" y="460061"/>
                </a:cubicBezTo>
                <a:cubicBezTo>
                  <a:pt x="11327872" y="480261"/>
                  <a:pt x="11311496" y="496636"/>
                  <a:pt x="11291296" y="496636"/>
                </a:cubicBezTo>
                <a:cubicBezTo>
                  <a:pt x="11271096" y="496636"/>
                  <a:pt x="11254720" y="480261"/>
                  <a:pt x="11254720" y="460061"/>
                </a:cubicBezTo>
                <a:cubicBezTo>
                  <a:pt x="11254720" y="439861"/>
                  <a:pt x="11271096" y="423486"/>
                  <a:pt x="11291296" y="423486"/>
                </a:cubicBezTo>
                <a:close/>
                <a:moveTo>
                  <a:pt x="11070615" y="423483"/>
                </a:moveTo>
                <a:cubicBezTo>
                  <a:pt x="11090815" y="423483"/>
                  <a:pt x="11107191" y="439858"/>
                  <a:pt x="11107191" y="460058"/>
                </a:cubicBezTo>
                <a:cubicBezTo>
                  <a:pt x="11107191" y="480258"/>
                  <a:pt x="11090815" y="496633"/>
                  <a:pt x="11070615" y="496633"/>
                </a:cubicBezTo>
                <a:cubicBezTo>
                  <a:pt x="11050415" y="496633"/>
                  <a:pt x="11034039" y="480258"/>
                  <a:pt x="11034039" y="460058"/>
                </a:cubicBezTo>
                <a:cubicBezTo>
                  <a:pt x="11034039" y="439858"/>
                  <a:pt x="11050415" y="423483"/>
                  <a:pt x="11070615" y="423483"/>
                </a:cubicBezTo>
                <a:close/>
                <a:moveTo>
                  <a:pt x="10849934" y="423480"/>
                </a:moveTo>
                <a:cubicBezTo>
                  <a:pt x="10870134" y="423480"/>
                  <a:pt x="10886510" y="439855"/>
                  <a:pt x="10886510" y="460055"/>
                </a:cubicBezTo>
                <a:cubicBezTo>
                  <a:pt x="10886510" y="480255"/>
                  <a:pt x="10870134" y="496630"/>
                  <a:pt x="10849934" y="496630"/>
                </a:cubicBezTo>
                <a:cubicBezTo>
                  <a:pt x="10829734" y="496630"/>
                  <a:pt x="10813358" y="480255"/>
                  <a:pt x="10813358" y="460055"/>
                </a:cubicBezTo>
                <a:cubicBezTo>
                  <a:pt x="10813358" y="439855"/>
                  <a:pt x="10829734" y="423480"/>
                  <a:pt x="10849934" y="423480"/>
                </a:cubicBezTo>
                <a:close/>
                <a:moveTo>
                  <a:pt x="10629253" y="423477"/>
                </a:moveTo>
                <a:cubicBezTo>
                  <a:pt x="10649453" y="423477"/>
                  <a:pt x="10665829" y="439852"/>
                  <a:pt x="10665829" y="460052"/>
                </a:cubicBezTo>
                <a:cubicBezTo>
                  <a:pt x="10665829" y="480252"/>
                  <a:pt x="10649453" y="496627"/>
                  <a:pt x="10629253" y="496627"/>
                </a:cubicBezTo>
                <a:cubicBezTo>
                  <a:pt x="10609053" y="496627"/>
                  <a:pt x="10592677" y="480252"/>
                  <a:pt x="10592677" y="460052"/>
                </a:cubicBezTo>
                <a:cubicBezTo>
                  <a:pt x="10592677" y="439852"/>
                  <a:pt x="10609053" y="423477"/>
                  <a:pt x="10629253" y="423477"/>
                </a:cubicBezTo>
                <a:close/>
                <a:moveTo>
                  <a:pt x="10408572" y="423474"/>
                </a:moveTo>
                <a:cubicBezTo>
                  <a:pt x="10428772" y="423474"/>
                  <a:pt x="10445148" y="439849"/>
                  <a:pt x="10445148" y="460049"/>
                </a:cubicBezTo>
                <a:cubicBezTo>
                  <a:pt x="10445148" y="480249"/>
                  <a:pt x="10428772" y="496625"/>
                  <a:pt x="10408572" y="496625"/>
                </a:cubicBezTo>
                <a:cubicBezTo>
                  <a:pt x="10388372" y="496625"/>
                  <a:pt x="10371996" y="480249"/>
                  <a:pt x="10371996" y="460049"/>
                </a:cubicBezTo>
                <a:cubicBezTo>
                  <a:pt x="10371996" y="439849"/>
                  <a:pt x="10388372" y="423474"/>
                  <a:pt x="10408572" y="423474"/>
                </a:cubicBezTo>
                <a:close/>
                <a:moveTo>
                  <a:pt x="10187891" y="423471"/>
                </a:moveTo>
                <a:cubicBezTo>
                  <a:pt x="10208091" y="423471"/>
                  <a:pt x="10224467" y="439846"/>
                  <a:pt x="10224467" y="460046"/>
                </a:cubicBezTo>
                <a:cubicBezTo>
                  <a:pt x="10224467" y="480246"/>
                  <a:pt x="10208091" y="496622"/>
                  <a:pt x="10187891" y="496622"/>
                </a:cubicBezTo>
                <a:cubicBezTo>
                  <a:pt x="10167691" y="496622"/>
                  <a:pt x="10151315" y="480246"/>
                  <a:pt x="10151315" y="460046"/>
                </a:cubicBezTo>
                <a:cubicBezTo>
                  <a:pt x="10151315" y="439846"/>
                  <a:pt x="10167691" y="423471"/>
                  <a:pt x="10187891" y="423471"/>
                </a:cubicBezTo>
                <a:close/>
                <a:moveTo>
                  <a:pt x="9967210" y="423469"/>
                </a:moveTo>
                <a:cubicBezTo>
                  <a:pt x="9987410" y="423469"/>
                  <a:pt x="10003786" y="439843"/>
                  <a:pt x="10003786" y="460043"/>
                </a:cubicBezTo>
                <a:cubicBezTo>
                  <a:pt x="10003786" y="480243"/>
                  <a:pt x="9987410" y="496619"/>
                  <a:pt x="9967210" y="496619"/>
                </a:cubicBezTo>
                <a:cubicBezTo>
                  <a:pt x="9947010" y="496619"/>
                  <a:pt x="9930634" y="480243"/>
                  <a:pt x="9930634" y="460043"/>
                </a:cubicBezTo>
                <a:cubicBezTo>
                  <a:pt x="9930634" y="439843"/>
                  <a:pt x="9947010" y="423469"/>
                  <a:pt x="9967210" y="423469"/>
                </a:cubicBezTo>
                <a:close/>
                <a:moveTo>
                  <a:pt x="9746529" y="423466"/>
                </a:moveTo>
                <a:cubicBezTo>
                  <a:pt x="9766729" y="423466"/>
                  <a:pt x="9783105" y="439840"/>
                  <a:pt x="9783105" y="460041"/>
                </a:cubicBezTo>
                <a:cubicBezTo>
                  <a:pt x="9783105" y="480241"/>
                  <a:pt x="9766729" y="496616"/>
                  <a:pt x="9746529" y="496616"/>
                </a:cubicBezTo>
                <a:cubicBezTo>
                  <a:pt x="9726329" y="496616"/>
                  <a:pt x="9709953" y="480241"/>
                  <a:pt x="9709953" y="460041"/>
                </a:cubicBezTo>
                <a:cubicBezTo>
                  <a:pt x="9709953" y="439840"/>
                  <a:pt x="9726329" y="423466"/>
                  <a:pt x="9746529" y="423466"/>
                </a:cubicBezTo>
                <a:close/>
                <a:moveTo>
                  <a:pt x="9525848" y="423463"/>
                </a:moveTo>
                <a:cubicBezTo>
                  <a:pt x="9546048" y="423463"/>
                  <a:pt x="9562424" y="439838"/>
                  <a:pt x="9562424" y="460038"/>
                </a:cubicBezTo>
                <a:cubicBezTo>
                  <a:pt x="9562424" y="480238"/>
                  <a:pt x="9546048" y="496613"/>
                  <a:pt x="9525848" y="496613"/>
                </a:cubicBezTo>
                <a:cubicBezTo>
                  <a:pt x="9505648" y="496613"/>
                  <a:pt x="9489272" y="480238"/>
                  <a:pt x="9489272" y="460038"/>
                </a:cubicBezTo>
                <a:cubicBezTo>
                  <a:pt x="9489272" y="439838"/>
                  <a:pt x="9505648" y="423463"/>
                  <a:pt x="9525848" y="423463"/>
                </a:cubicBezTo>
                <a:close/>
                <a:moveTo>
                  <a:pt x="9305167" y="423460"/>
                </a:moveTo>
                <a:cubicBezTo>
                  <a:pt x="9325367" y="423460"/>
                  <a:pt x="9341743" y="439835"/>
                  <a:pt x="9341743" y="460035"/>
                </a:cubicBezTo>
                <a:cubicBezTo>
                  <a:pt x="9341743" y="480235"/>
                  <a:pt x="9325367" y="496610"/>
                  <a:pt x="9305167" y="496610"/>
                </a:cubicBezTo>
                <a:cubicBezTo>
                  <a:pt x="9284967" y="496610"/>
                  <a:pt x="9268591" y="480235"/>
                  <a:pt x="9268591" y="460035"/>
                </a:cubicBezTo>
                <a:cubicBezTo>
                  <a:pt x="9268591" y="439835"/>
                  <a:pt x="9284967" y="423460"/>
                  <a:pt x="9305167" y="423460"/>
                </a:cubicBezTo>
                <a:close/>
                <a:moveTo>
                  <a:pt x="9084486" y="423457"/>
                </a:moveTo>
                <a:cubicBezTo>
                  <a:pt x="9104686" y="423457"/>
                  <a:pt x="9121062" y="439832"/>
                  <a:pt x="9121062" y="460032"/>
                </a:cubicBezTo>
                <a:cubicBezTo>
                  <a:pt x="9121062" y="480232"/>
                  <a:pt x="9104686" y="496607"/>
                  <a:pt x="9084486" y="496607"/>
                </a:cubicBezTo>
                <a:cubicBezTo>
                  <a:pt x="9064286" y="496607"/>
                  <a:pt x="9047910" y="480232"/>
                  <a:pt x="9047910" y="460032"/>
                </a:cubicBezTo>
                <a:cubicBezTo>
                  <a:pt x="9047910" y="439832"/>
                  <a:pt x="9064286" y="423457"/>
                  <a:pt x="9084486" y="423457"/>
                </a:cubicBezTo>
                <a:close/>
                <a:moveTo>
                  <a:pt x="8863805" y="423454"/>
                </a:moveTo>
                <a:cubicBezTo>
                  <a:pt x="8884005" y="423454"/>
                  <a:pt x="8900381" y="439829"/>
                  <a:pt x="8900381" y="460029"/>
                </a:cubicBezTo>
                <a:cubicBezTo>
                  <a:pt x="8900381" y="480229"/>
                  <a:pt x="8884005" y="496604"/>
                  <a:pt x="8863805" y="496604"/>
                </a:cubicBezTo>
                <a:cubicBezTo>
                  <a:pt x="8843605" y="496604"/>
                  <a:pt x="8827229" y="480229"/>
                  <a:pt x="8827229" y="460029"/>
                </a:cubicBezTo>
                <a:cubicBezTo>
                  <a:pt x="8827229" y="439829"/>
                  <a:pt x="8843605" y="423454"/>
                  <a:pt x="8863805" y="423454"/>
                </a:cubicBezTo>
                <a:close/>
                <a:moveTo>
                  <a:pt x="8643124" y="423451"/>
                </a:moveTo>
                <a:cubicBezTo>
                  <a:pt x="8663324" y="423451"/>
                  <a:pt x="8679700" y="439826"/>
                  <a:pt x="8679700" y="460026"/>
                </a:cubicBezTo>
                <a:cubicBezTo>
                  <a:pt x="8679700" y="480226"/>
                  <a:pt x="8663324" y="496602"/>
                  <a:pt x="8643124" y="496602"/>
                </a:cubicBezTo>
                <a:cubicBezTo>
                  <a:pt x="8622924" y="496602"/>
                  <a:pt x="8606548" y="480226"/>
                  <a:pt x="8606548" y="460026"/>
                </a:cubicBezTo>
                <a:cubicBezTo>
                  <a:pt x="8606548" y="439826"/>
                  <a:pt x="8622924" y="423451"/>
                  <a:pt x="8643124" y="423451"/>
                </a:cubicBezTo>
                <a:close/>
                <a:moveTo>
                  <a:pt x="8422443" y="423448"/>
                </a:moveTo>
                <a:cubicBezTo>
                  <a:pt x="8442643" y="423448"/>
                  <a:pt x="8459019" y="439823"/>
                  <a:pt x="8459019" y="460023"/>
                </a:cubicBezTo>
                <a:cubicBezTo>
                  <a:pt x="8459019" y="480223"/>
                  <a:pt x="8442643" y="496599"/>
                  <a:pt x="8422443" y="496599"/>
                </a:cubicBezTo>
                <a:cubicBezTo>
                  <a:pt x="8402243" y="496599"/>
                  <a:pt x="8385867" y="480223"/>
                  <a:pt x="8385867" y="460023"/>
                </a:cubicBezTo>
                <a:cubicBezTo>
                  <a:pt x="8385867" y="439823"/>
                  <a:pt x="8402243" y="423448"/>
                  <a:pt x="8422443" y="423448"/>
                </a:cubicBezTo>
                <a:close/>
                <a:moveTo>
                  <a:pt x="8201762" y="423445"/>
                </a:moveTo>
                <a:cubicBezTo>
                  <a:pt x="8221962" y="423445"/>
                  <a:pt x="8238338" y="439820"/>
                  <a:pt x="8238338" y="460020"/>
                </a:cubicBezTo>
                <a:cubicBezTo>
                  <a:pt x="8238338" y="480220"/>
                  <a:pt x="8221962" y="496596"/>
                  <a:pt x="8201762" y="496596"/>
                </a:cubicBezTo>
                <a:cubicBezTo>
                  <a:pt x="8181562" y="496596"/>
                  <a:pt x="8165186" y="480220"/>
                  <a:pt x="8165186" y="460020"/>
                </a:cubicBezTo>
                <a:cubicBezTo>
                  <a:pt x="8165186" y="439820"/>
                  <a:pt x="8181562" y="423445"/>
                  <a:pt x="8201762" y="423445"/>
                </a:cubicBezTo>
                <a:close/>
                <a:moveTo>
                  <a:pt x="7981081" y="423442"/>
                </a:moveTo>
                <a:cubicBezTo>
                  <a:pt x="8001281" y="423442"/>
                  <a:pt x="8017657" y="439817"/>
                  <a:pt x="8017657" y="460017"/>
                </a:cubicBezTo>
                <a:cubicBezTo>
                  <a:pt x="8017657" y="480217"/>
                  <a:pt x="8001281" y="496593"/>
                  <a:pt x="7981081" y="496593"/>
                </a:cubicBezTo>
                <a:cubicBezTo>
                  <a:pt x="7960881" y="496593"/>
                  <a:pt x="7944505" y="480217"/>
                  <a:pt x="7944505" y="460017"/>
                </a:cubicBezTo>
                <a:cubicBezTo>
                  <a:pt x="7944505" y="439817"/>
                  <a:pt x="7960881" y="423442"/>
                  <a:pt x="7981081" y="423442"/>
                </a:cubicBezTo>
                <a:close/>
                <a:moveTo>
                  <a:pt x="7760400" y="423439"/>
                </a:moveTo>
                <a:cubicBezTo>
                  <a:pt x="7780600" y="423439"/>
                  <a:pt x="7796976" y="439814"/>
                  <a:pt x="7796976" y="460015"/>
                </a:cubicBezTo>
                <a:cubicBezTo>
                  <a:pt x="7796976" y="480215"/>
                  <a:pt x="7780600" y="496590"/>
                  <a:pt x="7760400" y="496590"/>
                </a:cubicBezTo>
                <a:cubicBezTo>
                  <a:pt x="7740200" y="496590"/>
                  <a:pt x="7723824" y="480215"/>
                  <a:pt x="7723824" y="460015"/>
                </a:cubicBezTo>
                <a:cubicBezTo>
                  <a:pt x="7723824" y="439814"/>
                  <a:pt x="7740200" y="423439"/>
                  <a:pt x="7760400" y="423439"/>
                </a:cubicBezTo>
                <a:close/>
                <a:moveTo>
                  <a:pt x="7539719" y="423436"/>
                </a:moveTo>
                <a:cubicBezTo>
                  <a:pt x="7559919" y="423436"/>
                  <a:pt x="7576295" y="439812"/>
                  <a:pt x="7576295" y="460012"/>
                </a:cubicBezTo>
                <a:cubicBezTo>
                  <a:pt x="7576295" y="480212"/>
                  <a:pt x="7559919" y="496587"/>
                  <a:pt x="7539719" y="496587"/>
                </a:cubicBezTo>
                <a:cubicBezTo>
                  <a:pt x="7519519" y="496587"/>
                  <a:pt x="7503143" y="480212"/>
                  <a:pt x="7503143" y="460012"/>
                </a:cubicBezTo>
                <a:cubicBezTo>
                  <a:pt x="7503143" y="439812"/>
                  <a:pt x="7519519" y="423436"/>
                  <a:pt x="7539719" y="423436"/>
                </a:cubicBezTo>
                <a:close/>
                <a:moveTo>
                  <a:pt x="7319038" y="423434"/>
                </a:moveTo>
                <a:cubicBezTo>
                  <a:pt x="7339238" y="423434"/>
                  <a:pt x="7355614" y="439809"/>
                  <a:pt x="7355614" y="460009"/>
                </a:cubicBezTo>
                <a:cubicBezTo>
                  <a:pt x="7355614" y="480209"/>
                  <a:pt x="7339238" y="496584"/>
                  <a:pt x="7319038" y="496584"/>
                </a:cubicBezTo>
                <a:cubicBezTo>
                  <a:pt x="7298838" y="496584"/>
                  <a:pt x="7282462" y="480209"/>
                  <a:pt x="7282462" y="460009"/>
                </a:cubicBezTo>
                <a:cubicBezTo>
                  <a:pt x="7282462" y="439809"/>
                  <a:pt x="7298838" y="423434"/>
                  <a:pt x="7319038" y="423434"/>
                </a:cubicBezTo>
                <a:close/>
                <a:moveTo>
                  <a:pt x="7098357" y="423431"/>
                </a:moveTo>
                <a:cubicBezTo>
                  <a:pt x="7118557" y="423431"/>
                  <a:pt x="7134933" y="439806"/>
                  <a:pt x="7134933" y="460006"/>
                </a:cubicBezTo>
                <a:cubicBezTo>
                  <a:pt x="7134933" y="480206"/>
                  <a:pt x="7118557" y="496582"/>
                  <a:pt x="7098357" y="496582"/>
                </a:cubicBezTo>
                <a:cubicBezTo>
                  <a:pt x="7078157" y="496582"/>
                  <a:pt x="7061781" y="480206"/>
                  <a:pt x="7061781" y="460006"/>
                </a:cubicBezTo>
                <a:cubicBezTo>
                  <a:pt x="7061781" y="439806"/>
                  <a:pt x="7078157" y="423431"/>
                  <a:pt x="7098357" y="423431"/>
                </a:cubicBezTo>
                <a:close/>
                <a:moveTo>
                  <a:pt x="6877676" y="423428"/>
                </a:moveTo>
                <a:cubicBezTo>
                  <a:pt x="6897876" y="423428"/>
                  <a:pt x="6914252" y="439803"/>
                  <a:pt x="6914252" y="460003"/>
                </a:cubicBezTo>
                <a:cubicBezTo>
                  <a:pt x="6914252" y="480203"/>
                  <a:pt x="6897876" y="496579"/>
                  <a:pt x="6877676" y="496579"/>
                </a:cubicBezTo>
                <a:cubicBezTo>
                  <a:pt x="6857476" y="496579"/>
                  <a:pt x="6841100" y="480203"/>
                  <a:pt x="6841100" y="460003"/>
                </a:cubicBezTo>
                <a:cubicBezTo>
                  <a:pt x="6841100" y="439803"/>
                  <a:pt x="6857476" y="423428"/>
                  <a:pt x="6877676" y="423428"/>
                </a:cubicBezTo>
                <a:close/>
                <a:moveTo>
                  <a:pt x="6656995" y="423425"/>
                </a:moveTo>
                <a:cubicBezTo>
                  <a:pt x="6677195" y="423425"/>
                  <a:pt x="6693571" y="439800"/>
                  <a:pt x="6693571" y="460000"/>
                </a:cubicBezTo>
                <a:cubicBezTo>
                  <a:pt x="6693571" y="480200"/>
                  <a:pt x="6677195" y="496576"/>
                  <a:pt x="6656995" y="496576"/>
                </a:cubicBezTo>
                <a:cubicBezTo>
                  <a:pt x="6636795" y="496576"/>
                  <a:pt x="6620419" y="480200"/>
                  <a:pt x="6620419" y="460000"/>
                </a:cubicBezTo>
                <a:cubicBezTo>
                  <a:pt x="6620419" y="439800"/>
                  <a:pt x="6636795" y="423425"/>
                  <a:pt x="6656995" y="423425"/>
                </a:cubicBezTo>
                <a:close/>
                <a:moveTo>
                  <a:pt x="6436314" y="423422"/>
                </a:moveTo>
                <a:cubicBezTo>
                  <a:pt x="6456514" y="423422"/>
                  <a:pt x="6472890" y="439797"/>
                  <a:pt x="6472890" y="459997"/>
                </a:cubicBezTo>
                <a:cubicBezTo>
                  <a:pt x="6472890" y="480197"/>
                  <a:pt x="6456514" y="496573"/>
                  <a:pt x="6436314" y="496573"/>
                </a:cubicBezTo>
                <a:cubicBezTo>
                  <a:pt x="6416114" y="496573"/>
                  <a:pt x="6399738" y="480197"/>
                  <a:pt x="6399738" y="459997"/>
                </a:cubicBezTo>
                <a:cubicBezTo>
                  <a:pt x="6399738" y="439797"/>
                  <a:pt x="6416114" y="423422"/>
                  <a:pt x="6436314" y="423422"/>
                </a:cubicBezTo>
                <a:close/>
                <a:moveTo>
                  <a:pt x="6215633" y="423419"/>
                </a:moveTo>
                <a:cubicBezTo>
                  <a:pt x="6235833" y="423419"/>
                  <a:pt x="6252209" y="439794"/>
                  <a:pt x="6252209" y="459994"/>
                </a:cubicBezTo>
                <a:cubicBezTo>
                  <a:pt x="6252209" y="480194"/>
                  <a:pt x="6235833" y="496570"/>
                  <a:pt x="6215633" y="496570"/>
                </a:cubicBezTo>
                <a:cubicBezTo>
                  <a:pt x="6195433" y="496570"/>
                  <a:pt x="6179057" y="480194"/>
                  <a:pt x="6179057" y="459994"/>
                </a:cubicBezTo>
                <a:cubicBezTo>
                  <a:pt x="6179057" y="439794"/>
                  <a:pt x="6195433" y="423419"/>
                  <a:pt x="6215633" y="423419"/>
                </a:cubicBezTo>
                <a:close/>
                <a:moveTo>
                  <a:pt x="5994952" y="423416"/>
                </a:moveTo>
                <a:cubicBezTo>
                  <a:pt x="6015152" y="423416"/>
                  <a:pt x="6031528" y="439791"/>
                  <a:pt x="6031528" y="459991"/>
                </a:cubicBezTo>
                <a:cubicBezTo>
                  <a:pt x="6031528" y="480191"/>
                  <a:pt x="6015152" y="496567"/>
                  <a:pt x="5994952" y="496567"/>
                </a:cubicBezTo>
                <a:cubicBezTo>
                  <a:pt x="5974752" y="496567"/>
                  <a:pt x="5958376" y="480191"/>
                  <a:pt x="5958376" y="459991"/>
                </a:cubicBezTo>
                <a:cubicBezTo>
                  <a:pt x="5958376" y="439791"/>
                  <a:pt x="5974752" y="423416"/>
                  <a:pt x="5994952" y="423416"/>
                </a:cubicBezTo>
                <a:close/>
                <a:moveTo>
                  <a:pt x="5774272" y="423413"/>
                </a:moveTo>
                <a:cubicBezTo>
                  <a:pt x="5794472" y="423413"/>
                  <a:pt x="5810848" y="439788"/>
                  <a:pt x="5810848" y="459989"/>
                </a:cubicBezTo>
                <a:cubicBezTo>
                  <a:pt x="5810848" y="480189"/>
                  <a:pt x="5794472" y="496564"/>
                  <a:pt x="5774272" y="496564"/>
                </a:cubicBezTo>
                <a:cubicBezTo>
                  <a:pt x="5754073" y="496564"/>
                  <a:pt x="5737697" y="480189"/>
                  <a:pt x="5737697" y="459989"/>
                </a:cubicBezTo>
                <a:cubicBezTo>
                  <a:pt x="5737697" y="439788"/>
                  <a:pt x="5754073" y="423413"/>
                  <a:pt x="5774272" y="423413"/>
                </a:cubicBezTo>
                <a:close/>
                <a:moveTo>
                  <a:pt x="5553593" y="423410"/>
                </a:moveTo>
                <a:cubicBezTo>
                  <a:pt x="5573793" y="423410"/>
                  <a:pt x="5590169" y="439786"/>
                  <a:pt x="5590169" y="459986"/>
                </a:cubicBezTo>
                <a:cubicBezTo>
                  <a:pt x="5590169" y="480186"/>
                  <a:pt x="5573793" y="496561"/>
                  <a:pt x="5553593" y="496561"/>
                </a:cubicBezTo>
                <a:cubicBezTo>
                  <a:pt x="5533393" y="496561"/>
                  <a:pt x="5517018" y="480186"/>
                  <a:pt x="5517018" y="459986"/>
                </a:cubicBezTo>
                <a:cubicBezTo>
                  <a:pt x="5517018" y="439786"/>
                  <a:pt x="5533393" y="423410"/>
                  <a:pt x="5553593" y="423410"/>
                </a:cubicBezTo>
                <a:close/>
                <a:moveTo>
                  <a:pt x="5332913" y="423407"/>
                </a:moveTo>
                <a:cubicBezTo>
                  <a:pt x="5353113" y="423407"/>
                  <a:pt x="5369490" y="439783"/>
                  <a:pt x="5369490" y="459983"/>
                </a:cubicBezTo>
                <a:cubicBezTo>
                  <a:pt x="5369490" y="480183"/>
                  <a:pt x="5353113" y="496558"/>
                  <a:pt x="5332913" y="496558"/>
                </a:cubicBezTo>
                <a:cubicBezTo>
                  <a:pt x="5312714" y="496558"/>
                  <a:pt x="5296337" y="480183"/>
                  <a:pt x="5296337" y="459983"/>
                </a:cubicBezTo>
                <a:cubicBezTo>
                  <a:pt x="5296337" y="439783"/>
                  <a:pt x="5312714" y="423407"/>
                  <a:pt x="5332913" y="423407"/>
                </a:cubicBezTo>
                <a:close/>
                <a:moveTo>
                  <a:pt x="5112230" y="423405"/>
                </a:moveTo>
                <a:cubicBezTo>
                  <a:pt x="5132433" y="423405"/>
                  <a:pt x="5148807" y="439780"/>
                  <a:pt x="5148807" y="459980"/>
                </a:cubicBezTo>
                <a:cubicBezTo>
                  <a:pt x="5148807" y="480180"/>
                  <a:pt x="5132433" y="496556"/>
                  <a:pt x="5112230" y="496556"/>
                </a:cubicBezTo>
                <a:cubicBezTo>
                  <a:pt x="5092030" y="496556"/>
                  <a:pt x="5075655" y="480180"/>
                  <a:pt x="5075655" y="459980"/>
                </a:cubicBezTo>
                <a:cubicBezTo>
                  <a:pt x="5075655" y="439780"/>
                  <a:pt x="5092030" y="423405"/>
                  <a:pt x="5112230" y="423405"/>
                </a:cubicBezTo>
                <a:close/>
                <a:moveTo>
                  <a:pt x="4891552" y="423402"/>
                </a:moveTo>
                <a:cubicBezTo>
                  <a:pt x="4911751" y="423402"/>
                  <a:pt x="4928127" y="439777"/>
                  <a:pt x="4928127" y="459977"/>
                </a:cubicBezTo>
                <a:cubicBezTo>
                  <a:pt x="4928127" y="480177"/>
                  <a:pt x="4911751" y="496553"/>
                  <a:pt x="4891552" y="496553"/>
                </a:cubicBezTo>
                <a:cubicBezTo>
                  <a:pt x="4871352" y="496553"/>
                  <a:pt x="4854975" y="480177"/>
                  <a:pt x="4854975" y="459977"/>
                </a:cubicBezTo>
                <a:cubicBezTo>
                  <a:pt x="4854975" y="439777"/>
                  <a:pt x="4871352" y="423402"/>
                  <a:pt x="4891552" y="423402"/>
                </a:cubicBezTo>
                <a:close/>
                <a:moveTo>
                  <a:pt x="4670871" y="423399"/>
                </a:moveTo>
                <a:cubicBezTo>
                  <a:pt x="4691070" y="423399"/>
                  <a:pt x="4707447" y="439774"/>
                  <a:pt x="4707447" y="459974"/>
                </a:cubicBezTo>
                <a:cubicBezTo>
                  <a:pt x="4707447" y="480174"/>
                  <a:pt x="4691070" y="496550"/>
                  <a:pt x="4670871" y="496550"/>
                </a:cubicBezTo>
                <a:cubicBezTo>
                  <a:pt x="4650672" y="496550"/>
                  <a:pt x="4634295" y="480174"/>
                  <a:pt x="4634295" y="459974"/>
                </a:cubicBezTo>
                <a:cubicBezTo>
                  <a:pt x="4634295" y="439774"/>
                  <a:pt x="4650672" y="423399"/>
                  <a:pt x="4670871" y="423399"/>
                </a:cubicBezTo>
                <a:close/>
                <a:moveTo>
                  <a:pt x="4450188" y="423396"/>
                </a:moveTo>
                <a:cubicBezTo>
                  <a:pt x="4470390" y="423396"/>
                  <a:pt x="4486764" y="439771"/>
                  <a:pt x="4486764" y="459971"/>
                </a:cubicBezTo>
                <a:cubicBezTo>
                  <a:pt x="4486764" y="480171"/>
                  <a:pt x="4470390" y="496547"/>
                  <a:pt x="4450188" y="496547"/>
                </a:cubicBezTo>
                <a:cubicBezTo>
                  <a:pt x="4429988" y="496547"/>
                  <a:pt x="4413613" y="480171"/>
                  <a:pt x="4413613" y="459971"/>
                </a:cubicBezTo>
                <a:cubicBezTo>
                  <a:pt x="4413613" y="439771"/>
                  <a:pt x="4429988" y="423396"/>
                  <a:pt x="4450188" y="423396"/>
                </a:cubicBezTo>
                <a:close/>
                <a:moveTo>
                  <a:pt x="4229507" y="423393"/>
                </a:moveTo>
                <a:cubicBezTo>
                  <a:pt x="4249708" y="423393"/>
                  <a:pt x="4266084" y="439768"/>
                  <a:pt x="4266084" y="459968"/>
                </a:cubicBezTo>
                <a:cubicBezTo>
                  <a:pt x="4266084" y="480168"/>
                  <a:pt x="4249708" y="496544"/>
                  <a:pt x="4229507" y="496544"/>
                </a:cubicBezTo>
                <a:cubicBezTo>
                  <a:pt x="4209307" y="496544"/>
                  <a:pt x="4192931" y="480168"/>
                  <a:pt x="4192931" y="459968"/>
                </a:cubicBezTo>
                <a:cubicBezTo>
                  <a:pt x="4192931" y="439768"/>
                  <a:pt x="4209307" y="423393"/>
                  <a:pt x="4229507" y="423393"/>
                </a:cubicBezTo>
                <a:close/>
                <a:moveTo>
                  <a:pt x="4008847" y="423390"/>
                </a:moveTo>
                <a:cubicBezTo>
                  <a:pt x="4029045" y="423390"/>
                  <a:pt x="4045426" y="439765"/>
                  <a:pt x="4045426" y="459965"/>
                </a:cubicBezTo>
                <a:cubicBezTo>
                  <a:pt x="4045426" y="480165"/>
                  <a:pt x="4029045" y="496541"/>
                  <a:pt x="4008847" y="496541"/>
                </a:cubicBezTo>
                <a:cubicBezTo>
                  <a:pt x="3988642" y="496541"/>
                  <a:pt x="3972267" y="480165"/>
                  <a:pt x="3972267" y="459965"/>
                </a:cubicBezTo>
                <a:cubicBezTo>
                  <a:pt x="3972267" y="439765"/>
                  <a:pt x="3988642" y="423390"/>
                  <a:pt x="4008847" y="423390"/>
                </a:cubicBezTo>
                <a:close/>
                <a:moveTo>
                  <a:pt x="3788165" y="423387"/>
                </a:moveTo>
                <a:cubicBezTo>
                  <a:pt x="3808367" y="423387"/>
                  <a:pt x="3824738" y="439762"/>
                  <a:pt x="3824738" y="459963"/>
                </a:cubicBezTo>
                <a:cubicBezTo>
                  <a:pt x="3824738" y="480163"/>
                  <a:pt x="3808367" y="496538"/>
                  <a:pt x="3788165" y="496538"/>
                </a:cubicBezTo>
                <a:cubicBezTo>
                  <a:pt x="3767965" y="496538"/>
                  <a:pt x="3751588" y="480163"/>
                  <a:pt x="3751588" y="459963"/>
                </a:cubicBezTo>
                <a:cubicBezTo>
                  <a:pt x="3751588" y="439762"/>
                  <a:pt x="3767965" y="423387"/>
                  <a:pt x="3788165" y="423387"/>
                </a:cubicBezTo>
                <a:close/>
                <a:moveTo>
                  <a:pt x="3567479" y="423384"/>
                </a:moveTo>
                <a:cubicBezTo>
                  <a:pt x="3587675" y="423384"/>
                  <a:pt x="3604051" y="439760"/>
                  <a:pt x="3604051" y="459960"/>
                </a:cubicBezTo>
                <a:cubicBezTo>
                  <a:pt x="3604051" y="480160"/>
                  <a:pt x="3587675" y="496535"/>
                  <a:pt x="3567479" y="496535"/>
                </a:cubicBezTo>
                <a:cubicBezTo>
                  <a:pt x="3547276" y="496535"/>
                  <a:pt x="3530908" y="480160"/>
                  <a:pt x="3530908" y="459960"/>
                </a:cubicBezTo>
                <a:cubicBezTo>
                  <a:pt x="3530908" y="439760"/>
                  <a:pt x="3547276" y="423384"/>
                  <a:pt x="3567479" y="423384"/>
                </a:cubicBezTo>
                <a:close/>
                <a:moveTo>
                  <a:pt x="3346801" y="423381"/>
                </a:moveTo>
                <a:cubicBezTo>
                  <a:pt x="3367001" y="423381"/>
                  <a:pt x="3383375" y="439757"/>
                  <a:pt x="3383375" y="459957"/>
                </a:cubicBezTo>
                <a:cubicBezTo>
                  <a:pt x="3383375" y="480157"/>
                  <a:pt x="3367001" y="496533"/>
                  <a:pt x="3346801" y="496533"/>
                </a:cubicBezTo>
                <a:cubicBezTo>
                  <a:pt x="3326603" y="496533"/>
                  <a:pt x="3310228" y="480157"/>
                  <a:pt x="3310228" y="459957"/>
                </a:cubicBezTo>
                <a:cubicBezTo>
                  <a:pt x="3310228" y="439757"/>
                  <a:pt x="3326603" y="423381"/>
                  <a:pt x="3346801" y="423381"/>
                </a:cubicBezTo>
                <a:close/>
                <a:moveTo>
                  <a:pt x="3126126" y="423378"/>
                </a:moveTo>
                <a:cubicBezTo>
                  <a:pt x="3146320" y="423378"/>
                  <a:pt x="3162696" y="439754"/>
                  <a:pt x="3162696" y="459954"/>
                </a:cubicBezTo>
                <a:cubicBezTo>
                  <a:pt x="3162696" y="480154"/>
                  <a:pt x="3146320" y="496530"/>
                  <a:pt x="3126126" y="496530"/>
                </a:cubicBezTo>
                <a:cubicBezTo>
                  <a:pt x="3105923" y="496530"/>
                  <a:pt x="3089541" y="480154"/>
                  <a:pt x="3089541" y="459954"/>
                </a:cubicBezTo>
                <a:cubicBezTo>
                  <a:pt x="3089541" y="439754"/>
                  <a:pt x="3105923" y="423378"/>
                  <a:pt x="3126126" y="423378"/>
                </a:cubicBezTo>
                <a:close/>
                <a:moveTo>
                  <a:pt x="2905436" y="423375"/>
                </a:moveTo>
                <a:cubicBezTo>
                  <a:pt x="2925637" y="423375"/>
                  <a:pt x="2942013" y="439751"/>
                  <a:pt x="2942013" y="459951"/>
                </a:cubicBezTo>
                <a:cubicBezTo>
                  <a:pt x="2942013" y="480151"/>
                  <a:pt x="2925637" y="496527"/>
                  <a:pt x="2905436" y="496527"/>
                </a:cubicBezTo>
                <a:cubicBezTo>
                  <a:pt x="2885243" y="496527"/>
                  <a:pt x="2868866" y="480151"/>
                  <a:pt x="2868866" y="459951"/>
                </a:cubicBezTo>
                <a:cubicBezTo>
                  <a:pt x="2868866" y="439751"/>
                  <a:pt x="2885243" y="423375"/>
                  <a:pt x="2905436" y="423375"/>
                </a:cubicBezTo>
                <a:close/>
                <a:moveTo>
                  <a:pt x="2684758" y="423373"/>
                </a:moveTo>
                <a:cubicBezTo>
                  <a:pt x="2704958" y="423373"/>
                  <a:pt x="2721329" y="439748"/>
                  <a:pt x="2721329" y="459948"/>
                </a:cubicBezTo>
                <a:cubicBezTo>
                  <a:pt x="2721329" y="480148"/>
                  <a:pt x="2704958" y="496524"/>
                  <a:pt x="2684758" y="496524"/>
                </a:cubicBezTo>
                <a:cubicBezTo>
                  <a:pt x="2664554" y="496524"/>
                  <a:pt x="2648177" y="480148"/>
                  <a:pt x="2648177" y="459948"/>
                </a:cubicBezTo>
                <a:cubicBezTo>
                  <a:pt x="2648177" y="439748"/>
                  <a:pt x="2664554" y="423373"/>
                  <a:pt x="2684758" y="423373"/>
                </a:cubicBezTo>
                <a:close/>
                <a:moveTo>
                  <a:pt x="2464071" y="423370"/>
                </a:moveTo>
                <a:cubicBezTo>
                  <a:pt x="2484272" y="423370"/>
                  <a:pt x="2500650" y="439745"/>
                  <a:pt x="2500650" y="459945"/>
                </a:cubicBezTo>
                <a:cubicBezTo>
                  <a:pt x="2500650" y="480145"/>
                  <a:pt x="2484272" y="496521"/>
                  <a:pt x="2464071" y="496521"/>
                </a:cubicBezTo>
                <a:cubicBezTo>
                  <a:pt x="2443875" y="496521"/>
                  <a:pt x="2427500" y="480145"/>
                  <a:pt x="2427500" y="459945"/>
                </a:cubicBezTo>
                <a:cubicBezTo>
                  <a:pt x="2427500" y="439745"/>
                  <a:pt x="2443875" y="423370"/>
                  <a:pt x="2464071" y="423370"/>
                </a:cubicBezTo>
                <a:close/>
                <a:moveTo>
                  <a:pt x="2243393" y="423367"/>
                </a:moveTo>
                <a:cubicBezTo>
                  <a:pt x="2263591" y="423367"/>
                  <a:pt x="2279972" y="439742"/>
                  <a:pt x="2279972" y="459942"/>
                </a:cubicBezTo>
                <a:cubicBezTo>
                  <a:pt x="2279972" y="480142"/>
                  <a:pt x="2263591" y="496518"/>
                  <a:pt x="2243393" y="496518"/>
                </a:cubicBezTo>
                <a:cubicBezTo>
                  <a:pt x="2223191" y="496518"/>
                  <a:pt x="2206817" y="480142"/>
                  <a:pt x="2206817" y="459942"/>
                </a:cubicBezTo>
                <a:cubicBezTo>
                  <a:pt x="2206817" y="439742"/>
                  <a:pt x="2223191" y="423367"/>
                  <a:pt x="2243393" y="423367"/>
                </a:cubicBezTo>
                <a:close/>
                <a:moveTo>
                  <a:pt x="2022713" y="423364"/>
                </a:moveTo>
                <a:cubicBezTo>
                  <a:pt x="2042913" y="423364"/>
                  <a:pt x="2059288" y="439739"/>
                  <a:pt x="2059288" y="459939"/>
                </a:cubicBezTo>
                <a:cubicBezTo>
                  <a:pt x="2059288" y="480139"/>
                  <a:pt x="2042913" y="496515"/>
                  <a:pt x="2022713" y="496515"/>
                </a:cubicBezTo>
                <a:cubicBezTo>
                  <a:pt x="2002514" y="496515"/>
                  <a:pt x="1986179" y="480139"/>
                  <a:pt x="1986179" y="459939"/>
                </a:cubicBezTo>
                <a:cubicBezTo>
                  <a:pt x="1986179" y="439739"/>
                  <a:pt x="2002514" y="423364"/>
                  <a:pt x="2022713" y="423364"/>
                </a:cubicBezTo>
                <a:close/>
                <a:moveTo>
                  <a:pt x="1802070" y="423361"/>
                </a:moveTo>
                <a:cubicBezTo>
                  <a:pt x="1822270" y="423361"/>
                  <a:pt x="1838646" y="439737"/>
                  <a:pt x="1838646" y="459937"/>
                </a:cubicBezTo>
                <a:cubicBezTo>
                  <a:pt x="1838646" y="480137"/>
                  <a:pt x="1822270" y="496512"/>
                  <a:pt x="1802070" y="496512"/>
                </a:cubicBezTo>
                <a:cubicBezTo>
                  <a:pt x="1781870" y="496512"/>
                  <a:pt x="1765494" y="480137"/>
                  <a:pt x="1765494" y="459937"/>
                </a:cubicBezTo>
                <a:cubicBezTo>
                  <a:pt x="1765494" y="439737"/>
                  <a:pt x="1781870" y="423361"/>
                  <a:pt x="1802070" y="423361"/>
                </a:cubicBezTo>
                <a:close/>
                <a:moveTo>
                  <a:pt x="1581384" y="423358"/>
                </a:moveTo>
                <a:cubicBezTo>
                  <a:pt x="1601584" y="423358"/>
                  <a:pt x="1617960" y="439734"/>
                  <a:pt x="1617960" y="459934"/>
                </a:cubicBezTo>
                <a:cubicBezTo>
                  <a:pt x="1617960" y="480134"/>
                  <a:pt x="1601584" y="496510"/>
                  <a:pt x="1581384" y="496510"/>
                </a:cubicBezTo>
                <a:cubicBezTo>
                  <a:pt x="1561184" y="496510"/>
                  <a:pt x="1544808" y="480134"/>
                  <a:pt x="1544808" y="459934"/>
                </a:cubicBezTo>
                <a:cubicBezTo>
                  <a:pt x="1544808" y="439734"/>
                  <a:pt x="1561184" y="423358"/>
                  <a:pt x="1581384" y="423358"/>
                </a:cubicBezTo>
                <a:close/>
                <a:moveTo>
                  <a:pt x="1360699" y="423355"/>
                </a:moveTo>
                <a:cubicBezTo>
                  <a:pt x="1380898" y="423355"/>
                  <a:pt x="1397275" y="439731"/>
                  <a:pt x="1397275" y="459931"/>
                </a:cubicBezTo>
                <a:cubicBezTo>
                  <a:pt x="1397275" y="480131"/>
                  <a:pt x="1380898" y="496507"/>
                  <a:pt x="1360699" y="496507"/>
                </a:cubicBezTo>
                <a:cubicBezTo>
                  <a:pt x="1340498" y="496507"/>
                  <a:pt x="1324123" y="480131"/>
                  <a:pt x="1324123" y="459931"/>
                </a:cubicBezTo>
                <a:cubicBezTo>
                  <a:pt x="1324123" y="439731"/>
                  <a:pt x="1340498" y="423355"/>
                  <a:pt x="1360699" y="423355"/>
                </a:cubicBezTo>
                <a:close/>
                <a:moveTo>
                  <a:pt x="1140012" y="423352"/>
                </a:moveTo>
                <a:cubicBezTo>
                  <a:pt x="1160212" y="423352"/>
                  <a:pt x="1176589" y="439728"/>
                  <a:pt x="1176589" y="459928"/>
                </a:cubicBezTo>
                <a:cubicBezTo>
                  <a:pt x="1176589" y="480128"/>
                  <a:pt x="1160212" y="496504"/>
                  <a:pt x="1140012" y="496504"/>
                </a:cubicBezTo>
                <a:cubicBezTo>
                  <a:pt x="1119813" y="496504"/>
                  <a:pt x="1103437" y="480128"/>
                  <a:pt x="1103437" y="459928"/>
                </a:cubicBezTo>
                <a:cubicBezTo>
                  <a:pt x="1103437" y="439728"/>
                  <a:pt x="1119813" y="423352"/>
                  <a:pt x="1140012" y="423352"/>
                </a:cubicBezTo>
                <a:close/>
                <a:moveTo>
                  <a:pt x="919326" y="423349"/>
                </a:moveTo>
                <a:cubicBezTo>
                  <a:pt x="939526" y="423349"/>
                  <a:pt x="955902" y="439725"/>
                  <a:pt x="955902" y="459925"/>
                </a:cubicBezTo>
                <a:cubicBezTo>
                  <a:pt x="955902" y="480125"/>
                  <a:pt x="939526" y="496501"/>
                  <a:pt x="919326" y="496501"/>
                </a:cubicBezTo>
                <a:cubicBezTo>
                  <a:pt x="899126" y="496501"/>
                  <a:pt x="882751" y="480125"/>
                  <a:pt x="882751" y="459925"/>
                </a:cubicBezTo>
                <a:cubicBezTo>
                  <a:pt x="882751" y="439725"/>
                  <a:pt x="899126" y="423349"/>
                  <a:pt x="919326" y="423349"/>
                </a:cubicBezTo>
                <a:close/>
                <a:moveTo>
                  <a:pt x="698640" y="423346"/>
                </a:moveTo>
                <a:cubicBezTo>
                  <a:pt x="718840" y="423346"/>
                  <a:pt x="735216" y="439722"/>
                  <a:pt x="735216" y="459922"/>
                </a:cubicBezTo>
                <a:cubicBezTo>
                  <a:pt x="735216" y="480122"/>
                  <a:pt x="718840" y="496498"/>
                  <a:pt x="698640" y="496498"/>
                </a:cubicBezTo>
                <a:cubicBezTo>
                  <a:pt x="678440" y="496498"/>
                  <a:pt x="662065" y="480122"/>
                  <a:pt x="662065" y="459922"/>
                </a:cubicBezTo>
                <a:cubicBezTo>
                  <a:pt x="662065" y="439722"/>
                  <a:pt x="678440" y="423346"/>
                  <a:pt x="698640" y="423346"/>
                </a:cubicBezTo>
                <a:close/>
                <a:moveTo>
                  <a:pt x="477954" y="423343"/>
                </a:moveTo>
                <a:cubicBezTo>
                  <a:pt x="498154" y="423343"/>
                  <a:pt x="514530" y="439719"/>
                  <a:pt x="514530" y="459919"/>
                </a:cubicBezTo>
                <a:cubicBezTo>
                  <a:pt x="514530" y="480119"/>
                  <a:pt x="498154" y="496495"/>
                  <a:pt x="477954" y="496495"/>
                </a:cubicBezTo>
                <a:cubicBezTo>
                  <a:pt x="457754" y="496495"/>
                  <a:pt x="441378" y="480119"/>
                  <a:pt x="441378" y="459919"/>
                </a:cubicBezTo>
                <a:cubicBezTo>
                  <a:pt x="441378" y="439719"/>
                  <a:pt x="457754" y="423343"/>
                  <a:pt x="477954" y="423343"/>
                </a:cubicBezTo>
                <a:close/>
                <a:moveTo>
                  <a:pt x="257268" y="423340"/>
                </a:moveTo>
                <a:cubicBezTo>
                  <a:pt x="277468" y="423340"/>
                  <a:pt x="293844" y="439716"/>
                  <a:pt x="293844" y="459916"/>
                </a:cubicBezTo>
                <a:cubicBezTo>
                  <a:pt x="293844" y="480116"/>
                  <a:pt x="277468" y="496492"/>
                  <a:pt x="257268" y="496492"/>
                </a:cubicBezTo>
                <a:cubicBezTo>
                  <a:pt x="237068" y="496492"/>
                  <a:pt x="220692" y="480116"/>
                  <a:pt x="220692" y="459916"/>
                </a:cubicBezTo>
                <a:cubicBezTo>
                  <a:pt x="220692" y="439716"/>
                  <a:pt x="237068" y="423340"/>
                  <a:pt x="257268" y="423340"/>
                </a:cubicBezTo>
                <a:close/>
                <a:moveTo>
                  <a:pt x="36582" y="423338"/>
                </a:moveTo>
                <a:cubicBezTo>
                  <a:pt x="56781" y="423338"/>
                  <a:pt x="73157" y="439713"/>
                  <a:pt x="73157" y="459913"/>
                </a:cubicBezTo>
                <a:cubicBezTo>
                  <a:pt x="73157" y="480113"/>
                  <a:pt x="56781" y="496489"/>
                  <a:pt x="36582" y="496489"/>
                </a:cubicBezTo>
                <a:cubicBezTo>
                  <a:pt x="16381" y="496489"/>
                  <a:pt x="5" y="480113"/>
                  <a:pt x="5" y="459913"/>
                </a:cubicBezTo>
                <a:cubicBezTo>
                  <a:pt x="5" y="439713"/>
                  <a:pt x="16381" y="423338"/>
                  <a:pt x="36582" y="423338"/>
                </a:cubicBezTo>
                <a:close/>
                <a:moveTo>
                  <a:pt x="11732658" y="423335"/>
                </a:moveTo>
                <a:cubicBezTo>
                  <a:pt x="11752858" y="423335"/>
                  <a:pt x="11769234" y="439711"/>
                  <a:pt x="11769234" y="459911"/>
                </a:cubicBezTo>
                <a:cubicBezTo>
                  <a:pt x="11769234" y="480111"/>
                  <a:pt x="11752858" y="496486"/>
                  <a:pt x="11732658" y="496486"/>
                </a:cubicBezTo>
                <a:cubicBezTo>
                  <a:pt x="11712458" y="496486"/>
                  <a:pt x="11696082" y="480111"/>
                  <a:pt x="11696082" y="459911"/>
                </a:cubicBezTo>
                <a:cubicBezTo>
                  <a:pt x="11696082" y="439711"/>
                  <a:pt x="11712458" y="423335"/>
                  <a:pt x="11732658" y="423335"/>
                </a:cubicBezTo>
                <a:close/>
                <a:moveTo>
                  <a:pt x="11953343" y="423332"/>
                </a:moveTo>
                <a:cubicBezTo>
                  <a:pt x="11973543" y="423332"/>
                  <a:pt x="11989919" y="439708"/>
                  <a:pt x="11989919" y="459908"/>
                </a:cubicBezTo>
                <a:cubicBezTo>
                  <a:pt x="11989919" y="480108"/>
                  <a:pt x="11973543" y="496484"/>
                  <a:pt x="11953343" y="496484"/>
                </a:cubicBezTo>
                <a:cubicBezTo>
                  <a:pt x="11933143" y="496484"/>
                  <a:pt x="11916767" y="480108"/>
                  <a:pt x="11916767" y="459908"/>
                </a:cubicBezTo>
                <a:cubicBezTo>
                  <a:pt x="11916767" y="439708"/>
                  <a:pt x="11933143" y="423332"/>
                  <a:pt x="11953343" y="423332"/>
                </a:cubicBezTo>
                <a:close/>
                <a:moveTo>
                  <a:pt x="11511977" y="211829"/>
                </a:moveTo>
                <a:cubicBezTo>
                  <a:pt x="11532177" y="211829"/>
                  <a:pt x="11548553" y="228205"/>
                  <a:pt x="11548553" y="248403"/>
                </a:cubicBezTo>
                <a:cubicBezTo>
                  <a:pt x="11548553" y="268602"/>
                  <a:pt x="11532177" y="284978"/>
                  <a:pt x="11511977" y="284978"/>
                </a:cubicBezTo>
                <a:cubicBezTo>
                  <a:pt x="11491777" y="284978"/>
                  <a:pt x="11475401" y="268602"/>
                  <a:pt x="11475401" y="248403"/>
                </a:cubicBezTo>
                <a:cubicBezTo>
                  <a:pt x="11475401" y="228205"/>
                  <a:pt x="11491777" y="211829"/>
                  <a:pt x="11511977" y="211829"/>
                </a:cubicBezTo>
                <a:close/>
                <a:moveTo>
                  <a:pt x="11291296" y="211826"/>
                </a:moveTo>
                <a:cubicBezTo>
                  <a:pt x="11311496" y="211826"/>
                  <a:pt x="11327872" y="228202"/>
                  <a:pt x="11327872" y="248400"/>
                </a:cubicBezTo>
                <a:cubicBezTo>
                  <a:pt x="11327872" y="268599"/>
                  <a:pt x="11311496" y="284975"/>
                  <a:pt x="11291296" y="284975"/>
                </a:cubicBezTo>
                <a:cubicBezTo>
                  <a:pt x="11271096" y="284975"/>
                  <a:pt x="11254720" y="268599"/>
                  <a:pt x="11254720" y="248400"/>
                </a:cubicBezTo>
                <a:cubicBezTo>
                  <a:pt x="11254720" y="228202"/>
                  <a:pt x="11271096" y="211826"/>
                  <a:pt x="11291296" y="211826"/>
                </a:cubicBezTo>
                <a:close/>
                <a:moveTo>
                  <a:pt x="11070615" y="211823"/>
                </a:moveTo>
                <a:cubicBezTo>
                  <a:pt x="11090815" y="211823"/>
                  <a:pt x="11107191" y="228199"/>
                  <a:pt x="11107191" y="248397"/>
                </a:cubicBezTo>
                <a:cubicBezTo>
                  <a:pt x="11107191" y="268596"/>
                  <a:pt x="11090815" y="284972"/>
                  <a:pt x="11070615" y="284972"/>
                </a:cubicBezTo>
                <a:cubicBezTo>
                  <a:pt x="11050415" y="284972"/>
                  <a:pt x="11034039" y="268596"/>
                  <a:pt x="11034039" y="248397"/>
                </a:cubicBezTo>
                <a:cubicBezTo>
                  <a:pt x="11034039" y="228199"/>
                  <a:pt x="11050415" y="211823"/>
                  <a:pt x="11070615" y="211823"/>
                </a:cubicBezTo>
                <a:close/>
                <a:moveTo>
                  <a:pt x="10849934" y="211820"/>
                </a:moveTo>
                <a:cubicBezTo>
                  <a:pt x="10870134" y="211820"/>
                  <a:pt x="10886510" y="228196"/>
                  <a:pt x="10886510" y="248394"/>
                </a:cubicBezTo>
                <a:cubicBezTo>
                  <a:pt x="10886510" y="268593"/>
                  <a:pt x="10870134" y="284969"/>
                  <a:pt x="10849934" y="284969"/>
                </a:cubicBezTo>
                <a:cubicBezTo>
                  <a:pt x="10829734" y="284969"/>
                  <a:pt x="10813358" y="268593"/>
                  <a:pt x="10813358" y="248394"/>
                </a:cubicBezTo>
                <a:cubicBezTo>
                  <a:pt x="10813358" y="228196"/>
                  <a:pt x="10829734" y="211820"/>
                  <a:pt x="10849934" y="211820"/>
                </a:cubicBezTo>
                <a:close/>
                <a:moveTo>
                  <a:pt x="10629253" y="211817"/>
                </a:moveTo>
                <a:cubicBezTo>
                  <a:pt x="10649453" y="211817"/>
                  <a:pt x="10665829" y="228193"/>
                  <a:pt x="10665829" y="248391"/>
                </a:cubicBezTo>
                <a:cubicBezTo>
                  <a:pt x="10665829" y="268590"/>
                  <a:pt x="10649453" y="284966"/>
                  <a:pt x="10629253" y="284966"/>
                </a:cubicBezTo>
                <a:cubicBezTo>
                  <a:pt x="10609053" y="284966"/>
                  <a:pt x="10592677" y="268590"/>
                  <a:pt x="10592677" y="248391"/>
                </a:cubicBezTo>
                <a:cubicBezTo>
                  <a:pt x="10592677" y="228193"/>
                  <a:pt x="10609053" y="211817"/>
                  <a:pt x="10629253" y="211817"/>
                </a:cubicBezTo>
                <a:close/>
                <a:moveTo>
                  <a:pt x="10408572" y="211813"/>
                </a:moveTo>
                <a:cubicBezTo>
                  <a:pt x="10428772" y="211813"/>
                  <a:pt x="10445148" y="228189"/>
                  <a:pt x="10445148" y="248388"/>
                </a:cubicBezTo>
                <a:cubicBezTo>
                  <a:pt x="10445148" y="268587"/>
                  <a:pt x="10428772" y="284963"/>
                  <a:pt x="10408572" y="284963"/>
                </a:cubicBezTo>
                <a:cubicBezTo>
                  <a:pt x="10388372" y="284963"/>
                  <a:pt x="10371996" y="268587"/>
                  <a:pt x="10371996" y="248388"/>
                </a:cubicBezTo>
                <a:cubicBezTo>
                  <a:pt x="10371996" y="228189"/>
                  <a:pt x="10388372" y="211813"/>
                  <a:pt x="10408572" y="211813"/>
                </a:cubicBezTo>
                <a:close/>
                <a:moveTo>
                  <a:pt x="10187891" y="211810"/>
                </a:moveTo>
                <a:cubicBezTo>
                  <a:pt x="10208091" y="211810"/>
                  <a:pt x="10224467" y="228187"/>
                  <a:pt x="10224467" y="248385"/>
                </a:cubicBezTo>
                <a:cubicBezTo>
                  <a:pt x="10224467" y="268584"/>
                  <a:pt x="10208091" y="284960"/>
                  <a:pt x="10187891" y="284960"/>
                </a:cubicBezTo>
                <a:cubicBezTo>
                  <a:pt x="10167691" y="284960"/>
                  <a:pt x="10151315" y="268584"/>
                  <a:pt x="10151315" y="248385"/>
                </a:cubicBezTo>
                <a:cubicBezTo>
                  <a:pt x="10151315" y="228187"/>
                  <a:pt x="10167691" y="211810"/>
                  <a:pt x="10187891" y="211810"/>
                </a:cubicBezTo>
                <a:close/>
                <a:moveTo>
                  <a:pt x="9967210" y="211807"/>
                </a:moveTo>
                <a:cubicBezTo>
                  <a:pt x="9987410" y="211807"/>
                  <a:pt x="10003786" y="228183"/>
                  <a:pt x="10003786" y="248382"/>
                </a:cubicBezTo>
                <a:cubicBezTo>
                  <a:pt x="10003786" y="268581"/>
                  <a:pt x="9987410" y="284957"/>
                  <a:pt x="9967210" y="284957"/>
                </a:cubicBezTo>
                <a:cubicBezTo>
                  <a:pt x="9947010" y="284957"/>
                  <a:pt x="9930634" y="268581"/>
                  <a:pt x="9930634" y="248382"/>
                </a:cubicBezTo>
                <a:cubicBezTo>
                  <a:pt x="9930634" y="228183"/>
                  <a:pt x="9947010" y="211807"/>
                  <a:pt x="9967210" y="211807"/>
                </a:cubicBezTo>
                <a:close/>
                <a:moveTo>
                  <a:pt x="9746529" y="211804"/>
                </a:moveTo>
                <a:cubicBezTo>
                  <a:pt x="9766729" y="211804"/>
                  <a:pt x="9783105" y="228180"/>
                  <a:pt x="9783105" y="248379"/>
                </a:cubicBezTo>
                <a:cubicBezTo>
                  <a:pt x="9783105" y="268578"/>
                  <a:pt x="9766729" y="284954"/>
                  <a:pt x="9746529" y="284954"/>
                </a:cubicBezTo>
                <a:cubicBezTo>
                  <a:pt x="9726329" y="284954"/>
                  <a:pt x="9709953" y="268578"/>
                  <a:pt x="9709953" y="248379"/>
                </a:cubicBezTo>
                <a:cubicBezTo>
                  <a:pt x="9709953" y="228180"/>
                  <a:pt x="9726329" y="211804"/>
                  <a:pt x="9746529" y="211804"/>
                </a:cubicBezTo>
                <a:close/>
                <a:moveTo>
                  <a:pt x="9525848" y="211801"/>
                </a:moveTo>
                <a:cubicBezTo>
                  <a:pt x="9546048" y="211801"/>
                  <a:pt x="9562424" y="228177"/>
                  <a:pt x="9562424" y="248376"/>
                </a:cubicBezTo>
                <a:cubicBezTo>
                  <a:pt x="9562424" y="268575"/>
                  <a:pt x="9546048" y="284951"/>
                  <a:pt x="9525848" y="284951"/>
                </a:cubicBezTo>
                <a:cubicBezTo>
                  <a:pt x="9505648" y="284951"/>
                  <a:pt x="9489272" y="268575"/>
                  <a:pt x="9489272" y="248376"/>
                </a:cubicBezTo>
                <a:cubicBezTo>
                  <a:pt x="9489272" y="228177"/>
                  <a:pt x="9505648" y="211801"/>
                  <a:pt x="9525848" y="211801"/>
                </a:cubicBezTo>
                <a:close/>
                <a:moveTo>
                  <a:pt x="9305167" y="211798"/>
                </a:moveTo>
                <a:cubicBezTo>
                  <a:pt x="9325367" y="211798"/>
                  <a:pt x="9341743" y="228174"/>
                  <a:pt x="9341743" y="248373"/>
                </a:cubicBezTo>
                <a:cubicBezTo>
                  <a:pt x="9341743" y="268572"/>
                  <a:pt x="9325367" y="284948"/>
                  <a:pt x="9305167" y="284948"/>
                </a:cubicBezTo>
                <a:cubicBezTo>
                  <a:pt x="9284967" y="284948"/>
                  <a:pt x="9268591" y="268572"/>
                  <a:pt x="9268591" y="248373"/>
                </a:cubicBezTo>
                <a:cubicBezTo>
                  <a:pt x="9268591" y="228174"/>
                  <a:pt x="9284967" y="211798"/>
                  <a:pt x="9305167" y="211798"/>
                </a:cubicBezTo>
                <a:close/>
                <a:moveTo>
                  <a:pt x="9084486" y="211795"/>
                </a:moveTo>
                <a:cubicBezTo>
                  <a:pt x="9104686" y="211795"/>
                  <a:pt x="9121062" y="228171"/>
                  <a:pt x="9121062" y="248370"/>
                </a:cubicBezTo>
                <a:cubicBezTo>
                  <a:pt x="9121062" y="268569"/>
                  <a:pt x="9104686" y="284945"/>
                  <a:pt x="9084486" y="284945"/>
                </a:cubicBezTo>
                <a:cubicBezTo>
                  <a:pt x="9064286" y="284945"/>
                  <a:pt x="9047910" y="268569"/>
                  <a:pt x="9047910" y="248370"/>
                </a:cubicBezTo>
                <a:cubicBezTo>
                  <a:pt x="9047910" y="228171"/>
                  <a:pt x="9064286" y="211795"/>
                  <a:pt x="9084486" y="211795"/>
                </a:cubicBezTo>
                <a:close/>
                <a:moveTo>
                  <a:pt x="8863805" y="211792"/>
                </a:moveTo>
                <a:cubicBezTo>
                  <a:pt x="8884005" y="211792"/>
                  <a:pt x="8900381" y="228168"/>
                  <a:pt x="8900381" y="248367"/>
                </a:cubicBezTo>
                <a:cubicBezTo>
                  <a:pt x="8900381" y="268566"/>
                  <a:pt x="8884005" y="284942"/>
                  <a:pt x="8863805" y="284942"/>
                </a:cubicBezTo>
                <a:cubicBezTo>
                  <a:pt x="8843605" y="284942"/>
                  <a:pt x="8827229" y="268566"/>
                  <a:pt x="8827229" y="248367"/>
                </a:cubicBezTo>
                <a:cubicBezTo>
                  <a:pt x="8827229" y="228168"/>
                  <a:pt x="8843605" y="211792"/>
                  <a:pt x="8863805" y="211792"/>
                </a:cubicBezTo>
                <a:close/>
                <a:moveTo>
                  <a:pt x="8643124" y="211789"/>
                </a:moveTo>
                <a:cubicBezTo>
                  <a:pt x="8663324" y="211789"/>
                  <a:pt x="8679700" y="228165"/>
                  <a:pt x="8679700" y="248364"/>
                </a:cubicBezTo>
                <a:cubicBezTo>
                  <a:pt x="8679700" y="268563"/>
                  <a:pt x="8663324" y="284939"/>
                  <a:pt x="8643124" y="284939"/>
                </a:cubicBezTo>
                <a:cubicBezTo>
                  <a:pt x="8622924" y="284939"/>
                  <a:pt x="8606548" y="268563"/>
                  <a:pt x="8606548" y="248364"/>
                </a:cubicBezTo>
                <a:cubicBezTo>
                  <a:pt x="8606548" y="228165"/>
                  <a:pt x="8622924" y="211789"/>
                  <a:pt x="8643124" y="211789"/>
                </a:cubicBezTo>
                <a:close/>
                <a:moveTo>
                  <a:pt x="8422443" y="211786"/>
                </a:moveTo>
                <a:cubicBezTo>
                  <a:pt x="8442643" y="211786"/>
                  <a:pt x="8459019" y="228162"/>
                  <a:pt x="8459019" y="248361"/>
                </a:cubicBezTo>
                <a:cubicBezTo>
                  <a:pt x="8459019" y="268560"/>
                  <a:pt x="8442643" y="284936"/>
                  <a:pt x="8422443" y="284936"/>
                </a:cubicBezTo>
                <a:cubicBezTo>
                  <a:pt x="8402243" y="284936"/>
                  <a:pt x="8385867" y="268560"/>
                  <a:pt x="8385867" y="248361"/>
                </a:cubicBezTo>
                <a:cubicBezTo>
                  <a:pt x="8385867" y="228162"/>
                  <a:pt x="8402243" y="211786"/>
                  <a:pt x="8422443" y="211786"/>
                </a:cubicBezTo>
                <a:close/>
                <a:moveTo>
                  <a:pt x="8201762" y="211783"/>
                </a:moveTo>
                <a:cubicBezTo>
                  <a:pt x="8221962" y="211783"/>
                  <a:pt x="8238338" y="228159"/>
                  <a:pt x="8238338" y="248358"/>
                </a:cubicBezTo>
                <a:cubicBezTo>
                  <a:pt x="8238338" y="268557"/>
                  <a:pt x="8221962" y="284933"/>
                  <a:pt x="8201762" y="284933"/>
                </a:cubicBezTo>
                <a:cubicBezTo>
                  <a:pt x="8181562" y="284933"/>
                  <a:pt x="8165186" y="268557"/>
                  <a:pt x="8165186" y="248358"/>
                </a:cubicBezTo>
                <a:cubicBezTo>
                  <a:pt x="8165186" y="228159"/>
                  <a:pt x="8181562" y="211783"/>
                  <a:pt x="8201762" y="211783"/>
                </a:cubicBezTo>
                <a:close/>
                <a:moveTo>
                  <a:pt x="7981081" y="211780"/>
                </a:moveTo>
                <a:cubicBezTo>
                  <a:pt x="8001281" y="211780"/>
                  <a:pt x="8017657" y="228156"/>
                  <a:pt x="8017657" y="248355"/>
                </a:cubicBezTo>
                <a:cubicBezTo>
                  <a:pt x="8017657" y="268554"/>
                  <a:pt x="8001281" y="284930"/>
                  <a:pt x="7981081" y="284930"/>
                </a:cubicBezTo>
                <a:cubicBezTo>
                  <a:pt x="7960881" y="284930"/>
                  <a:pt x="7944505" y="268554"/>
                  <a:pt x="7944505" y="248355"/>
                </a:cubicBezTo>
                <a:cubicBezTo>
                  <a:pt x="7944505" y="228156"/>
                  <a:pt x="7960881" y="211780"/>
                  <a:pt x="7981081" y="211780"/>
                </a:cubicBezTo>
                <a:close/>
                <a:moveTo>
                  <a:pt x="7760400" y="211777"/>
                </a:moveTo>
                <a:cubicBezTo>
                  <a:pt x="7780600" y="211777"/>
                  <a:pt x="7796976" y="228153"/>
                  <a:pt x="7796976" y="248352"/>
                </a:cubicBezTo>
                <a:cubicBezTo>
                  <a:pt x="7796976" y="268551"/>
                  <a:pt x="7780600" y="284927"/>
                  <a:pt x="7760400" y="284927"/>
                </a:cubicBezTo>
                <a:cubicBezTo>
                  <a:pt x="7740200" y="284927"/>
                  <a:pt x="7723824" y="268551"/>
                  <a:pt x="7723824" y="248352"/>
                </a:cubicBezTo>
                <a:cubicBezTo>
                  <a:pt x="7723824" y="228153"/>
                  <a:pt x="7740200" y="211777"/>
                  <a:pt x="7760400" y="211777"/>
                </a:cubicBezTo>
                <a:close/>
                <a:moveTo>
                  <a:pt x="7539719" y="211774"/>
                </a:moveTo>
                <a:cubicBezTo>
                  <a:pt x="7559919" y="211774"/>
                  <a:pt x="7576295" y="228150"/>
                  <a:pt x="7576295" y="248349"/>
                </a:cubicBezTo>
                <a:cubicBezTo>
                  <a:pt x="7576295" y="268549"/>
                  <a:pt x="7559919" y="284925"/>
                  <a:pt x="7539719" y="284925"/>
                </a:cubicBezTo>
                <a:cubicBezTo>
                  <a:pt x="7519519" y="284925"/>
                  <a:pt x="7503143" y="268549"/>
                  <a:pt x="7503143" y="248349"/>
                </a:cubicBezTo>
                <a:cubicBezTo>
                  <a:pt x="7503143" y="228150"/>
                  <a:pt x="7519519" y="211774"/>
                  <a:pt x="7539719" y="211774"/>
                </a:cubicBezTo>
                <a:close/>
                <a:moveTo>
                  <a:pt x="7319038" y="211771"/>
                </a:moveTo>
                <a:cubicBezTo>
                  <a:pt x="7339238" y="211771"/>
                  <a:pt x="7355614" y="228147"/>
                  <a:pt x="7355614" y="248346"/>
                </a:cubicBezTo>
                <a:cubicBezTo>
                  <a:pt x="7355614" y="268546"/>
                  <a:pt x="7339238" y="284922"/>
                  <a:pt x="7319038" y="284922"/>
                </a:cubicBezTo>
                <a:cubicBezTo>
                  <a:pt x="7298838" y="284922"/>
                  <a:pt x="7282462" y="268546"/>
                  <a:pt x="7282462" y="248346"/>
                </a:cubicBezTo>
                <a:cubicBezTo>
                  <a:pt x="7282462" y="228147"/>
                  <a:pt x="7298838" y="211771"/>
                  <a:pt x="7319038" y="211771"/>
                </a:cubicBezTo>
                <a:close/>
                <a:moveTo>
                  <a:pt x="7098357" y="211768"/>
                </a:moveTo>
                <a:cubicBezTo>
                  <a:pt x="7118557" y="211768"/>
                  <a:pt x="7134933" y="228144"/>
                  <a:pt x="7134933" y="248343"/>
                </a:cubicBezTo>
                <a:cubicBezTo>
                  <a:pt x="7134933" y="268543"/>
                  <a:pt x="7118557" y="284919"/>
                  <a:pt x="7098357" y="284919"/>
                </a:cubicBezTo>
                <a:cubicBezTo>
                  <a:pt x="7078157" y="284919"/>
                  <a:pt x="7061781" y="268543"/>
                  <a:pt x="7061781" y="248343"/>
                </a:cubicBezTo>
                <a:cubicBezTo>
                  <a:pt x="7061781" y="228144"/>
                  <a:pt x="7078157" y="211768"/>
                  <a:pt x="7098357" y="211768"/>
                </a:cubicBezTo>
                <a:close/>
                <a:moveTo>
                  <a:pt x="6877676" y="211765"/>
                </a:moveTo>
                <a:cubicBezTo>
                  <a:pt x="6897876" y="211765"/>
                  <a:pt x="6914252" y="228141"/>
                  <a:pt x="6914252" y="248340"/>
                </a:cubicBezTo>
                <a:cubicBezTo>
                  <a:pt x="6914252" y="268540"/>
                  <a:pt x="6897876" y="284916"/>
                  <a:pt x="6877676" y="284916"/>
                </a:cubicBezTo>
                <a:cubicBezTo>
                  <a:pt x="6857476" y="284916"/>
                  <a:pt x="6841100" y="268540"/>
                  <a:pt x="6841100" y="248340"/>
                </a:cubicBezTo>
                <a:cubicBezTo>
                  <a:pt x="6841100" y="228141"/>
                  <a:pt x="6857476" y="211765"/>
                  <a:pt x="6877676" y="211765"/>
                </a:cubicBezTo>
                <a:close/>
                <a:moveTo>
                  <a:pt x="6656995" y="211762"/>
                </a:moveTo>
                <a:cubicBezTo>
                  <a:pt x="6677195" y="211762"/>
                  <a:pt x="6693571" y="228138"/>
                  <a:pt x="6693571" y="248337"/>
                </a:cubicBezTo>
                <a:cubicBezTo>
                  <a:pt x="6693571" y="268537"/>
                  <a:pt x="6677195" y="284913"/>
                  <a:pt x="6656995" y="284913"/>
                </a:cubicBezTo>
                <a:cubicBezTo>
                  <a:pt x="6636795" y="284913"/>
                  <a:pt x="6620419" y="268537"/>
                  <a:pt x="6620419" y="248337"/>
                </a:cubicBezTo>
                <a:cubicBezTo>
                  <a:pt x="6620419" y="228138"/>
                  <a:pt x="6636795" y="211762"/>
                  <a:pt x="6656995" y="211762"/>
                </a:cubicBezTo>
                <a:close/>
                <a:moveTo>
                  <a:pt x="6436314" y="211759"/>
                </a:moveTo>
                <a:cubicBezTo>
                  <a:pt x="6456514" y="211759"/>
                  <a:pt x="6472890" y="228135"/>
                  <a:pt x="6472890" y="248334"/>
                </a:cubicBezTo>
                <a:cubicBezTo>
                  <a:pt x="6472890" y="268534"/>
                  <a:pt x="6456514" y="284910"/>
                  <a:pt x="6436314" y="284910"/>
                </a:cubicBezTo>
                <a:cubicBezTo>
                  <a:pt x="6416114" y="284910"/>
                  <a:pt x="6399738" y="268534"/>
                  <a:pt x="6399738" y="248334"/>
                </a:cubicBezTo>
                <a:cubicBezTo>
                  <a:pt x="6399738" y="228135"/>
                  <a:pt x="6416114" y="211759"/>
                  <a:pt x="6436314" y="211759"/>
                </a:cubicBezTo>
                <a:close/>
                <a:moveTo>
                  <a:pt x="6215633" y="211756"/>
                </a:moveTo>
                <a:cubicBezTo>
                  <a:pt x="6235833" y="211756"/>
                  <a:pt x="6252209" y="228132"/>
                  <a:pt x="6252209" y="248331"/>
                </a:cubicBezTo>
                <a:cubicBezTo>
                  <a:pt x="6252209" y="268531"/>
                  <a:pt x="6235833" y="284907"/>
                  <a:pt x="6215633" y="284907"/>
                </a:cubicBezTo>
                <a:cubicBezTo>
                  <a:pt x="6195433" y="284907"/>
                  <a:pt x="6179057" y="268531"/>
                  <a:pt x="6179057" y="248331"/>
                </a:cubicBezTo>
                <a:cubicBezTo>
                  <a:pt x="6179057" y="228132"/>
                  <a:pt x="6195433" y="211756"/>
                  <a:pt x="6215633" y="211756"/>
                </a:cubicBezTo>
                <a:close/>
                <a:moveTo>
                  <a:pt x="5994952" y="211753"/>
                </a:moveTo>
                <a:cubicBezTo>
                  <a:pt x="6015152" y="211753"/>
                  <a:pt x="6031528" y="228129"/>
                  <a:pt x="6031528" y="248328"/>
                </a:cubicBezTo>
                <a:cubicBezTo>
                  <a:pt x="6031528" y="268528"/>
                  <a:pt x="6015152" y="284904"/>
                  <a:pt x="5994952" y="284904"/>
                </a:cubicBezTo>
                <a:cubicBezTo>
                  <a:pt x="5974752" y="284904"/>
                  <a:pt x="5958376" y="268528"/>
                  <a:pt x="5958376" y="248328"/>
                </a:cubicBezTo>
                <a:cubicBezTo>
                  <a:pt x="5958376" y="228129"/>
                  <a:pt x="5974752" y="211753"/>
                  <a:pt x="5994952" y="211753"/>
                </a:cubicBezTo>
                <a:close/>
                <a:moveTo>
                  <a:pt x="5774272" y="211750"/>
                </a:moveTo>
                <a:cubicBezTo>
                  <a:pt x="5794472" y="211750"/>
                  <a:pt x="5810848" y="228126"/>
                  <a:pt x="5810848" y="248325"/>
                </a:cubicBezTo>
                <a:cubicBezTo>
                  <a:pt x="5810848" y="268525"/>
                  <a:pt x="5794472" y="284901"/>
                  <a:pt x="5774272" y="284901"/>
                </a:cubicBezTo>
                <a:cubicBezTo>
                  <a:pt x="5754073" y="284901"/>
                  <a:pt x="5737697" y="268525"/>
                  <a:pt x="5737697" y="248325"/>
                </a:cubicBezTo>
                <a:cubicBezTo>
                  <a:pt x="5737697" y="228126"/>
                  <a:pt x="5754073" y="211750"/>
                  <a:pt x="5774272" y="211750"/>
                </a:cubicBezTo>
                <a:close/>
                <a:moveTo>
                  <a:pt x="5553593" y="211747"/>
                </a:moveTo>
                <a:cubicBezTo>
                  <a:pt x="5573793" y="211747"/>
                  <a:pt x="5590169" y="228123"/>
                  <a:pt x="5590169" y="248322"/>
                </a:cubicBezTo>
                <a:cubicBezTo>
                  <a:pt x="5590169" y="268522"/>
                  <a:pt x="5573793" y="284898"/>
                  <a:pt x="5553593" y="284898"/>
                </a:cubicBezTo>
                <a:cubicBezTo>
                  <a:pt x="5533393" y="284898"/>
                  <a:pt x="5517018" y="268522"/>
                  <a:pt x="5517018" y="248322"/>
                </a:cubicBezTo>
                <a:cubicBezTo>
                  <a:pt x="5517018" y="228123"/>
                  <a:pt x="5533393" y="211747"/>
                  <a:pt x="5553593" y="211747"/>
                </a:cubicBezTo>
                <a:close/>
                <a:moveTo>
                  <a:pt x="5332913" y="211744"/>
                </a:moveTo>
                <a:cubicBezTo>
                  <a:pt x="5353113" y="211744"/>
                  <a:pt x="5369490" y="228120"/>
                  <a:pt x="5369490" y="248319"/>
                </a:cubicBezTo>
                <a:cubicBezTo>
                  <a:pt x="5369490" y="268519"/>
                  <a:pt x="5353113" y="284895"/>
                  <a:pt x="5332913" y="284895"/>
                </a:cubicBezTo>
                <a:cubicBezTo>
                  <a:pt x="5312714" y="284895"/>
                  <a:pt x="5296337" y="268519"/>
                  <a:pt x="5296337" y="248319"/>
                </a:cubicBezTo>
                <a:cubicBezTo>
                  <a:pt x="5296337" y="228120"/>
                  <a:pt x="5312714" y="211744"/>
                  <a:pt x="5332913" y="211744"/>
                </a:cubicBezTo>
                <a:close/>
                <a:moveTo>
                  <a:pt x="5112230" y="211741"/>
                </a:moveTo>
                <a:cubicBezTo>
                  <a:pt x="5132433" y="211741"/>
                  <a:pt x="5148807" y="228117"/>
                  <a:pt x="5148807" y="248316"/>
                </a:cubicBezTo>
                <a:cubicBezTo>
                  <a:pt x="5148807" y="268516"/>
                  <a:pt x="5132433" y="284892"/>
                  <a:pt x="5112230" y="284892"/>
                </a:cubicBezTo>
                <a:cubicBezTo>
                  <a:pt x="5092030" y="284892"/>
                  <a:pt x="5075655" y="268516"/>
                  <a:pt x="5075655" y="248316"/>
                </a:cubicBezTo>
                <a:cubicBezTo>
                  <a:pt x="5075655" y="228117"/>
                  <a:pt x="5092030" y="211741"/>
                  <a:pt x="5112230" y="211741"/>
                </a:cubicBezTo>
                <a:close/>
                <a:moveTo>
                  <a:pt x="4891552" y="211738"/>
                </a:moveTo>
                <a:cubicBezTo>
                  <a:pt x="4911751" y="211738"/>
                  <a:pt x="4928127" y="228114"/>
                  <a:pt x="4928127" y="248313"/>
                </a:cubicBezTo>
                <a:cubicBezTo>
                  <a:pt x="4928127" y="268513"/>
                  <a:pt x="4911751" y="284889"/>
                  <a:pt x="4891552" y="284889"/>
                </a:cubicBezTo>
                <a:cubicBezTo>
                  <a:pt x="4871352" y="284889"/>
                  <a:pt x="4854975" y="268513"/>
                  <a:pt x="4854975" y="248313"/>
                </a:cubicBezTo>
                <a:cubicBezTo>
                  <a:pt x="4854975" y="228114"/>
                  <a:pt x="4871352" y="211738"/>
                  <a:pt x="4891552" y="211738"/>
                </a:cubicBezTo>
                <a:close/>
                <a:moveTo>
                  <a:pt x="4670871" y="211735"/>
                </a:moveTo>
                <a:cubicBezTo>
                  <a:pt x="4691070" y="211735"/>
                  <a:pt x="4707447" y="228111"/>
                  <a:pt x="4707447" y="248310"/>
                </a:cubicBezTo>
                <a:cubicBezTo>
                  <a:pt x="4707447" y="268510"/>
                  <a:pt x="4691070" y="284886"/>
                  <a:pt x="4670871" y="284886"/>
                </a:cubicBezTo>
                <a:cubicBezTo>
                  <a:pt x="4650672" y="284886"/>
                  <a:pt x="4634295" y="268510"/>
                  <a:pt x="4634295" y="248310"/>
                </a:cubicBezTo>
                <a:cubicBezTo>
                  <a:pt x="4634295" y="228111"/>
                  <a:pt x="4650672" y="211735"/>
                  <a:pt x="4670871" y="211735"/>
                </a:cubicBezTo>
                <a:close/>
                <a:moveTo>
                  <a:pt x="4450188" y="211732"/>
                </a:moveTo>
                <a:cubicBezTo>
                  <a:pt x="4470390" y="211732"/>
                  <a:pt x="4486764" y="228108"/>
                  <a:pt x="4486764" y="248307"/>
                </a:cubicBezTo>
                <a:cubicBezTo>
                  <a:pt x="4486764" y="268507"/>
                  <a:pt x="4470390" y="284883"/>
                  <a:pt x="4450188" y="284883"/>
                </a:cubicBezTo>
                <a:cubicBezTo>
                  <a:pt x="4429988" y="284883"/>
                  <a:pt x="4413613" y="268507"/>
                  <a:pt x="4413613" y="248307"/>
                </a:cubicBezTo>
                <a:cubicBezTo>
                  <a:pt x="4413613" y="228108"/>
                  <a:pt x="4429988" y="211732"/>
                  <a:pt x="4450188" y="211732"/>
                </a:cubicBezTo>
                <a:close/>
                <a:moveTo>
                  <a:pt x="4229507" y="211729"/>
                </a:moveTo>
                <a:cubicBezTo>
                  <a:pt x="4249708" y="211729"/>
                  <a:pt x="4266084" y="228105"/>
                  <a:pt x="4266084" y="248304"/>
                </a:cubicBezTo>
                <a:cubicBezTo>
                  <a:pt x="4266084" y="268504"/>
                  <a:pt x="4249708" y="284880"/>
                  <a:pt x="4229507" y="284880"/>
                </a:cubicBezTo>
                <a:cubicBezTo>
                  <a:pt x="4209307" y="284880"/>
                  <a:pt x="4192931" y="268504"/>
                  <a:pt x="4192931" y="248304"/>
                </a:cubicBezTo>
                <a:cubicBezTo>
                  <a:pt x="4192931" y="228105"/>
                  <a:pt x="4209307" y="211729"/>
                  <a:pt x="4229507" y="211729"/>
                </a:cubicBezTo>
                <a:close/>
                <a:moveTo>
                  <a:pt x="4008847" y="211726"/>
                </a:moveTo>
                <a:cubicBezTo>
                  <a:pt x="4029045" y="211726"/>
                  <a:pt x="4045426" y="228102"/>
                  <a:pt x="4045426" y="248301"/>
                </a:cubicBezTo>
                <a:cubicBezTo>
                  <a:pt x="4045426" y="268501"/>
                  <a:pt x="4029045" y="284877"/>
                  <a:pt x="4008847" y="284877"/>
                </a:cubicBezTo>
                <a:cubicBezTo>
                  <a:pt x="3988642" y="284877"/>
                  <a:pt x="3972267" y="268501"/>
                  <a:pt x="3972267" y="248301"/>
                </a:cubicBezTo>
                <a:cubicBezTo>
                  <a:pt x="3972267" y="228102"/>
                  <a:pt x="3988642" y="211726"/>
                  <a:pt x="4008847" y="211726"/>
                </a:cubicBezTo>
                <a:close/>
                <a:moveTo>
                  <a:pt x="3788165" y="211723"/>
                </a:moveTo>
                <a:cubicBezTo>
                  <a:pt x="3808367" y="211723"/>
                  <a:pt x="3824738" y="228099"/>
                  <a:pt x="3824738" y="248298"/>
                </a:cubicBezTo>
                <a:cubicBezTo>
                  <a:pt x="3824738" y="268498"/>
                  <a:pt x="3808367" y="284874"/>
                  <a:pt x="3788165" y="284874"/>
                </a:cubicBezTo>
                <a:cubicBezTo>
                  <a:pt x="3767965" y="284874"/>
                  <a:pt x="3751588" y="268498"/>
                  <a:pt x="3751588" y="248298"/>
                </a:cubicBezTo>
                <a:cubicBezTo>
                  <a:pt x="3751588" y="228099"/>
                  <a:pt x="3767965" y="211723"/>
                  <a:pt x="3788165" y="211723"/>
                </a:cubicBezTo>
                <a:close/>
                <a:moveTo>
                  <a:pt x="3567479" y="211720"/>
                </a:moveTo>
                <a:cubicBezTo>
                  <a:pt x="3587675" y="211720"/>
                  <a:pt x="3604051" y="228096"/>
                  <a:pt x="3604051" y="248295"/>
                </a:cubicBezTo>
                <a:cubicBezTo>
                  <a:pt x="3604051" y="268495"/>
                  <a:pt x="3587675" y="284871"/>
                  <a:pt x="3567479" y="284871"/>
                </a:cubicBezTo>
                <a:cubicBezTo>
                  <a:pt x="3547276" y="284871"/>
                  <a:pt x="3530908" y="268495"/>
                  <a:pt x="3530908" y="248295"/>
                </a:cubicBezTo>
                <a:cubicBezTo>
                  <a:pt x="3530908" y="228096"/>
                  <a:pt x="3547276" y="211720"/>
                  <a:pt x="3567479" y="211720"/>
                </a:cubicBezTo>
                <a:close/>
                <a:moveTo>
                  <a:pt x="3346801" y="211717"/>
                </a:moveTo>
                <a:cubicBezTo>
                  <a:pt x="3367001" y="211717"/>
                  <a:pt x="3383375" y="228093"/>
                  <a:pt x="3383375" y="248292"/>
                </a:cubicBezTo>
                <a:cubicBezTo>
                  <a:pt x="3383375" y="268492"/>
                  <a:pt x="3367001" y="284868"/>
                  <a:pt x="3346801" y="284868"/>
                </a:cubicBezTo>
                <a:cubicBezTo>
                  <a:pt x="3326603" y="284868"/>
                  <a:pt x="3310228" y="268492"/>
                  <a:pt x="3310228" y="248292"/>
                </a:cubicBezTo>
                <a:cubicBezTo>
                  <a:pt x="3310228" y="228093"/>
                  <a:pt x="3326603" y="211717"/>
                  <a:pt x="3346801" y="211717"/>
                </a:cubicBezTo>
                <a:close/>
                <a:moveTo>
                  <a:pt x="3126126" y="211714"/>
                </a:moveTo>
                <a:cubicBezTo>
                  <a:pt x="3146320" y="211714"/>
                  <a:pt x="3162696" y="228090"/>
                  <a:pt x="3162696" y="248289"/>
                </a:cubicBezTo>
                <a:cubicBezTo>
                  <a:pt x="3162696" y="268489"/>
                  <a:pt x="3146320" y="284865"/>
                  <a:pt x="3126126" y="284865"/>
                </a:cubicBezTo>
                <a:cubicBezTo>
                  <a:pt x="3105923" y="284865"/>
                  <a:pt x="3089541" y="268489"/>
                  <a:pt x="3089541" y="248289"/>
                </a:cubicBezTo>
                <a:cubicBezTo>
                  <a:pt x="3089541" y="228090"/>
                  <a:pt x="3105923" y="211714"/>
                  <a:pt x="3126126" y="211714"/>
                </a:cubicBezTo>
                <a:close/>
                <a:moveTo>
                  <a:pt x="2905436" y="211711"/>
                </a:moveTo>
                <a:cubicBezTo>
                  <a:pt x="2925637" y="211711"/>
                  <a:pt x="2942013" y="228087"/>
                  <a:pt x="2942013" y="248286"/>
                </a:cubicBezTo>
                <a:cubicBezTo>
                  <a:pt x="2942013" y="268486"/>
                  <a:pt x="2925637" y="284862"/>
                  <a:pt x="2905436" y="284862"/>
                </a:cubicBezTo>
                <a:cubicBezTo>
                  <a:pt x="2885243" y="284862"/>
                  <a:pt x="2868866" y="268486"/>
                  <a:pt x="2868866" y="248286"/>
                </a:cubicBezTo>
                <a:cubicBezTo>
                  <a:pt x="2868866" y="228087"/>
                  <a:pt x="2885243" y="211711"/>
                  <a:pt x="2905436" y="211711"/>
                </a:cubicBezTo>
                <a:close/>
                <a:moveTo>
                  <a:pt x="2684758" y="211708"/>
                </a:moveTo>
                <a:cubicBezTo>
                  <a:pt x="2704958" y="211708"/>
                  <a:pt x="2721329" y="228084"/>
                  <a:pt x="2721329" y="248284"/>
                </a:cubicBezTo>
                <a:cubicBezTo>
                  <a:pt x="2721329" y="268483"/>
                  <a:pt x="2704958" y="284859"/>
                  <a:pt x="2684758" y="284859"/>
                </a:cubicBezTo>
                <a:cubicBezTo>
                  <a:pt x="2664554" y="284859"/>
                  <a:pt x="2648177" y="268483"/>
                  <a:pt x="2648177" y="248284"/>
                </a:cubicBezTo>
                <a:cubicBezTo>
                  <a:pt x="2648177" y="228084"/>
                  <a:pt x="2664554" y="211708"/>
                  <a:pt x="2684758" y="211708"/>
                </a:cubicBezTo>
                <a:close/>
                <a:moveTo>
                  <a:pt x="2464071" y="211705"/>
                </a:moveTo>
                <a:cubicBezTo>
                  <a:pt x="2484272" y="211705"/>
                  <a:pt x="2500650" y="228081"/>
                  <a:pt x="2500650" y="248281"/>
                </a:cubicBezTo>
                <a:cubicBezTo>
                  <a:pt x="2500650" y="268480"/>
                  <a:pt x="2484272" y="284856"/>
                  <a:pt x="2464071" y="284856"/>
                </a:cubicBezTo>
                <a:cubicBezTo>
                  <a:pt x="2443875" y="284856"/>
                  <a:pt x="2427500" y="268480"/>
                  <a:pt x="2427500" y="248281"/>
                </a:cubicBezTo>
                <a:cubicBezTo>
                  <a:pt x="2427500" y="228081"/>
                  <a:pt x="2443875" y="211705"/>
                  <a:pt x="2464071" y="211705"/>
                </a:cubicBezTo>
                <a:close/>
                <a:moveTo>
                  <a:pt x="2243393" y="211702"/>
                </a:moveTo>
                <a:cubicBezTo>
                  <a:pt x="2263591" y="211702"/>
                  <a:pt x="2279972" y="228078"/>
                  <a:pt x="2279972" y="248278"/>
                </a:cubicBezTo>
                <a:cubicBezTo>
                  <a:pt x="2279972" y="268477"/>
                  <a:pt x="2263591" y="284853"/>
                  <a:pt x="2243393" y="284853"/>
                </a:cubicBezTo>
                <a:cubicBezTo>
                  <a:pt x="2223191" y="284853"/>
                  <a:pt x="2206817" y="268477"/>
                  <a:pt x="2206817" y="248278"/>
                </a:cubicBezTo>
                <a:cubicBezTo>
                  <a:pt x="2206817" y="228078"/>
                  <a:pt x="2223191" y="211702"/>
                  <a:pt x="2243393" y="211702"/>
                </a:cubicBezTo>
                <a:close/>
                <a:moveTo>
                  <a:pt x="2022713" y="211699"/>
                </a:moveTo>
                <a:cubicBezTo>
                  <a:pt x="2042913" y="211699"/>
                  <a:pt x="2059288" y="228075"/>
                  <a:pt x="2059288" y="248275"/>
                </a:cubicBezTo>
                <a:cubicBezTo>
                  <a:pt x="2059288" y="268474"/>
                  <a:pt x="2042913" y="284850"/>
                  <a:pt x="2022713" y="284850"/>
                </a:cubicBezTo>
                <a:cubicBezTo>
                  <a:pt x="2002514" y="284850"/>
                  <a:pt x="1986180" y="268474"/>
                  <a:pt x="1986180" y="248275"/>
                </a:cubicBezTo>
                <a:cubicBezTo>
                  <a:pt x="1986180" y="228075"/>
                  <a:pt x="2002514" y="211699"/>
                  <a:pt x="2022713" y="211699"/>
                </a:cubicBezTo>
                <a:close/>
                <a:moveTo>
                  <a:pt x="1802070" y="211696"/>
                </a:moveTo>
                <a:cubicBezTo>
                  <a:pt x="1822270" y="211696"/>
                  <a:pt x="1838646" y="228072"/>
                  <a:pt x="1838646" y="248272"/>
                </a:cubicBezTo>
                <a:cubicBezTo>
                  <a:pt x="1838646" y="268471"/>
                  <a:pt x="1822270" y="284847"/>
                  <a:pt x="1802070" y="284847"/>
                </a:cubicBezTo>
                <a:cubicBezTo>
                  <a:pt x="1781870" y="284847"/>
                  <a:pt x="1765494" y="268471"/>
                  <a:pt x="1765494" y="248272"/>
                </a:cubicBezTo>
                <a:cubicBezTo>
                  <a:pt x="1765494" y="228072"/>
                  <a:pt x="1781870" y="211696"/>
                  <a:pt x="1802070" y="211696"/>
                </a:cubicBezTo>
                <a:close/>
                <a:moveTo>
                  <a:pt x="1581384" y="211693"/>
                </a:moveTo>
                <a:cubicBezTo>
                  <a:pt x="1601584" y="211693"/>
                  <a:pt x="1617960" y="228069"/>
                  <a:pt x="1617960" y="248269"/>
                </a:cubicBezTo>
                <a:cubicBezTo>
                  <a:pt x="1617960" y="268468"/>
                  <a:pt x="1601584" y="284844"/>
                  <a:pt x="1581384" y="284844"/>
                </a:cubicBezTo>
                <a:cubicBezTo>
                  <a:pt x="1561184" y="284844"/>
                  <a:pt x="1544808" y="268468"/>
                  <a:pt x="1544808" y="248269"/>
                </a:cubicBezTo>
                <a:cubicBezTo>
                  <a:pt x="1544808" y="228069"/>
                  <a:pt x="1561184" y="211693"/>
                  <a:pt x="1581384" y="211693"/>
                </a:cubicBezTo>
                <a:close/>
                <a:moveTo>
                  <a:pt x="1360699" y="211690"/>
                </a:moveTo>
                <a:cubicBezTo>
                  <a:pt x="1380899" y="211690"/>
                  <a:pt x="1397275" y="228066"/>
                  <a:pt x="1397275" y="248266"/>
                </a:cubicBezTo>
                <a:cubicBezTo>
                  <a:pt x="1397275" y="268465"/>
                  <a:pt x="1380899" y="284841"/>
                  <a:pt x="1360699" y="284841"/>
                </a:cubicBezTo>
                <a:cubicBezTo>
                  <a:pt x="1340499" y="284841"/>
                  <a:pt x="1324123" y="268465"/>
                  <a:pt x="1324123" y="248266"/>
                </a:cubicBezTo>
                <a:cubicBezTo>
                  <a:pt x="1324123" y="228066"/>
                  <a:pt x="1340499" y="211690"/>
                  <a:pt x="1360699" y="211690"/>
                </a:cubicBezTo>
                <a:close/>
                <a:moveTo>
                  <a:pt x="1140012" y="211687"/>
                </a:moveTo>
                <a:cubicBezTo>
                  <a:pt x="1160213" y="211687"/>
                  <a:pt x="1176589" y="228063"/>
                  <a:pt x="1176589" y="248263"/>
                </a:cubicBezTo>
                <a:cubicBezTo>
                  <a:pt x="1176589" y="268463"/>
                  <a:pt x="1160213" y="284838"/>
                  <a:pt x="1140012" y="284838"/>
                </a:cubicBezTo>
                <a:cubicBezTo>
                  <a:pt x="1119813" y="284838"/>
                  <a:pt x="1103437" y="268463"/>
                  <a:pt x="1103437" y="248263"/>
                </a:cubicBezTo>
                <a:cubicBezTo>
                  <a:pt x="1103437" y="228063"/>
                  <a:pt x="1119813" y="211687"/>
                  <a:pt x="1140012" y="211687"/>
                </a:cubicBezTo>
                <a:close/>
                <a:moveTo>
                  <a:pt x="919327" y="211684"/>
                </a:moveTo>
                <a:cubicBezTo>
                  <a:pt x="939526" y="211684"/>
                  <a:pt x="955903" y="228060"/>
                  <a:pt x="955903" y="248260"/>
                </a:cubicBezTo>
                <a:cubicBezTo>
                  <a:pt x="955903" y="268460"/>
                  <a:pt x="939526" y="284836"/>
                  <a:pt x="919327" y="284836"/>
                </a:cubicBezTo>
                <a:cubicBezTo>
                  <a:pt x="899126" y="284836"/>
                  <a:pt x="882751" y="268460"/>
                  <a:pt x="882751" y="248260"/>
                </a:cubicBezTo>
                <a:cubicBezTo>
                  <a:pt x="882751" y="228060"/>
                  <a:pt x="899126" y="211684"/>
                  <a:pt x="919327" y="211684"/>
                </a:cubicBezTo>
                <a:close/>
                <a:moveTo>
                  <a:pt x="698640" y="211681"/>
                </a:moveTo>
                <a:cubicBezTo>
                  <a:pt x="718840" y="211681"/>
                  <a:pt x="735216" y="228057"/>
                  <a:pt x="735216" y="248257"/>
                </a:cubicBezTo>
                <a:cubicBezTo>
                  <a:pt x="735216" y="268457"/>
                  <a:pt x="718840" y="284833"/>
                  <a:pt x="698640" y="284833"/>
                </a:cubicBezTo>
                <a:cubicBezTo>
                  <a:pt x="678441" y="284833"/>
                  <a:pt x="662065" y="268457"/>
                  <a:pt x="662065" y="248257"/>
                </a:cubicBezTo>
                <a:cubicBezTo>
                  <a:pt x="662065" y="228057"/>
                  <a:pt x="678441" y="211681"/>
                  <a:pt x="698640" y="211681"/>
                </a:cubicBezTo>
                <a:close/>
                <a:moveTo>
                  <a:pt x="477954" y="211678"/>
                </a:moveTo>
                <a:cubicBezTo>
                  <a:pt x="498154" y="211678"/>
                  <a:pt x="514530" y="228054"/>
                  <a:pt x="514530" y="248254"/>
                </a:cubicBezTo>
                <a:cubicBezTo>
                  <a:pt x="514530" y="268454"/>
                  <a:pt x="498154" y="284830"/>
                  <a:pt x="477954" y="284830"/>
                </a:cubicBezTo>
                <a:cubicBezTo>
                  <a:pt x="457754" y="284830"/>
                  <a:pt x="441378" y="268454"/>
                  <a:pt x="441378" y="248254"/>
                </a:cubicBezTo>
                <a:cubicBezTo>
                  <a:pt x="441378" y="228054"/>
                  <a:pt x="457754" y="211678"/>
                  <a:pt x="477954" y="211678"/>
                </a:cubicBezTo>
                <a:close/>
                <a:moveTo>
                  <a:pt x="257268" y="211675"/>
                </a:moveTo>
                <a:cubicBezTo>
                  <a:pt x="277468" y="211675"/>
                  <a:pt x="293844" y="228051"/>
                  <a:pt x="293844" y="248251"/>
                </a:cubicBezTo>
                <a:cubicBezTo>
                  <a:pt x="293844" y="268451"/>
                  <a:pt x="277468" y="284827"/>
                  <a:pt x="257268" y="284827"/>
                </a:cubicBezTo>
                <a:cubicBezTo>
                  <a:pt x="237068" y="284827"/>
                  <a:pt x="220692" y="268451"/>
                  <a:pt x="220692" y="248251"/>
                </a:cubicBezTo>
                <a:cubicBezTo>
                  <a:pt x="220692" y="228051"/>
                  <a:pt x="237068" y="211675"/>
                  <a:pt x="257268" y="211675"/>
                </a:cubicBezTo>
                <a:close/>
                <a:moveTo>
                  <a:pt x="36582" y="211672"/>
                </a:moveTo>
                <a:cubicBezTo>
                  <a:pt x="56782" y="211672"/>
                  <a:pt x="73158" y="228048"/>
                  <a:pt x="73158" y="248248"/>
                </a:cubicBezTo>
                <a:cubicBezTo>
                  <a:pt x="73158" y="268448"/>
                  <a:pt x="56782" y="284824"/>
                  <a:pt x="36582" y="284824"/>
                </a:cubicBezTo>
                <a:cubicBezTo>
                  <a:pt x="16382" y="284824"/>
                  <a:pt x="6" y="268448"/>
                  <a:pt x="6" y="248248"/>
                </a:cubicBezTo>
                <a:cubicBezTo>
                  <a:pt x="6" y="228048"/>
                  <a:pt x="16382" y="211672"/>
                  <a:pt x="36582" y="211672"/>
                </a:cubicBezTo>
                <a:close/>
                <a:moveTo>
                  <a:pt x="11732658" y="211669"/>
                </a:moveTo>
                <a:cubicBezTo>
                  <a:pt x="11752858" y="211669"/>
                  <a:pt x="11769234" y="228045"/>
                  <a:pt x="11769234" y="248245"/>
                </a:cubicBezTo>
                <a:cubicBezTo>
                  <a:pt x="11769234" y="268445"/>
                  <a:pt x="11752858" y="284821"/>
                  <a:pt x="11732658" y="284821"/>
                </a:cubicBezTo>
                <a:cubicBezTo>
                  <a:pt x="11712458" y="284821"/>
                  <a:pt x="11696082" y="268445"/>
                  <a:pt x="11696082" y="248245"/>
                </a:cubicBezTo>
                <a:cubicBezTo>
                  <a:pt x="11696082" y="228045"/>
                  <a:pt x="11712458" y="211669"/>
                  <a:pt x="11732658" y="211669"/>
                </a:cubicBezTo>
                <a:close/>
                <a:moveTo>
                  <a:pt x="11953343" y="211666"/>
                </a:moveTo>
                <a:cubicBezTo>
                  <a:pt x="11973543" y="211666"/>
                  <a:pt x="11989919" y="228042"/>
                  <a:pt x="11989919" y="248242"/>
                </a:cubicBezTo>
                <a:cubicBezTo>
                  <a:pt x="11989919" y="268442"/>
                  <a:pt x="11973543" y="284818"/>
                  <a:pt x="11953343" y="284818"/>
                </a:cubicBezTo>
                <a:cubicBezTo>
                  <a:pt x="11933143" y="284818"/>
                  <a:pt x="11916767" y="268442"/>
                  <a:pt x="11916767" y="248242"/>
                </a:cubicBezTo>
                <a:cubicBezTo>
                  <a:pt x="11916767" y="228042"/>
                  <a:pt x="11933143" y="211666"/>
                  <a:pt x="11953343" y="211666"/>
                </a:cubicBezTo>
                <a:close/>
                <a:moveTo>
                  <a:pt x="11511977" y="170"/>
                </a:moveTo>
                <a:cubicBezTo>
                  <a:pt x="11532177" y="170"/>
                  <a:pt x="11548553" y="16541"/>
                  <a:pt x="11548553" y="36742"/>
                </a:cubicBezTo>
                <a:cubicBezTo>
                  <a:pt x="11548553" y="56941"/>
                  <a:pt x="11532177" y="73317"/>
                  <a:pt x="11511977" y="73317"/>
                </a:cubicBezTo>
                <a:cubicBezTo>
                  <a:pt x="11491777" y="73317"/>
                  <a:pt x="11475401" y="56941"/>
                  <a:pt x="11475401" y="36742"/>
                </a:cubicBezTo>
                <a:cubicBezTo>
                  <a:pt x="11475401" y="16541"/>
                  <a:pt x="11491777" y="170"/>
                  <a:pt x="11511977" y="170"/>
                </a:cubicBezTo>
                <a:close/>
                <a:moveTo>
                  <a:pt x="11291296" y="167"/>
                </a:moveTo>
                <a:cubicBezTo>
                  <a:pt x="11311496" y="167"/>
                  <a:pt x="11327872" y="16538"/>
                  <a:pt x="11327872" y="36738"/>
                </a:cubicBezTo>
                <a:cubicBezTo>
                  <a:pt x="11327872" y="56938"/>
                  <a:pt x="11311496" y="73314"/>
                  <a:pt x="11291296" y="73314"/>
                </a:cubicBezTo>
                <a:cubicBezTo>
                  <a:pt x="11271096" y="73314"/>
                  <a:pt x="11254720" y="56938"/>
                  <a:pt x="11254720" y="36738"/>
                </a:cubicBezTo>
                <a:cubicBezTo>
                  <a:pt x="11254720" y="16538"/>
                  <a:pt x="11271096" y="167"/>
                  <a:pt x="11291296" y="167"/>
                </a:cubicBezTo>
                <a:close/>
                <a:moveTo>
                  <a:pt x="11070615" y="164"/>
                </a:moveTo>
                <a:cubicBezTo>
                  <a:pt x="11090815" y="164"/>
                  <a:pt x="11107191" y="16535"/>
                  <a:pt x="11107191" y="36735"/>
                </a:cubicBezTo>
                <a:cubicBezTo>
                  <a:pt x="11107191" y="56935"/>
                  <a:pt x="11090815" y="73311"/>
                  <a:pt x="11070615" y="73311"/>
                </a:cubicBezTo>
                <a:cubicBezTo>
                  <a:pt x="11050415" y="73311"/>
                  <a:pt x="11034039" y="56935"/>
                  <a:pt x="11034039" y="36735"/>
                </a:cubicBezTo>
                <a:cubicBezTo>
                  <a:pt x="11034039" y="16535"/>
                  <a:pt x="11050415" y="164"/>
                  <a:pt x="11070615" y="164"/>
                </a:cubicBezTo>
                <a:close/>
                <a:moveTo>
                  <a:pt x="10849934" y="161"/>
                </a:moveTo>
                <a:cubicBezTo>
                  <a:pt x="10870134" y="161"/>
                  <a:pt x="10886510" y="16532"/>
                  <a:pt x="10886510" y="36732"/>
                </a:cubicBezTo>
                <a:cubicBezTo>
                  <a:pt x="10886510" y="56932"/>
                  <a:pt x="10870134" y="73308"/>
                  <a:pt x="10849934" y="73308"/>
                </a:cubicBezTo>
                <a:cubicBezTo>
                  <a:pt x="10829734" y="73308"/>
                  <a:pt x="10813358" y="56932"/>
                  <a:pt x="10813358" y="36732"/>
                </a:cubicBezTo>
                <a:cubicBezTo>
                  <a:pt x="10813358" y="16532"/>
                  <a:pt x="10829734" y="161"/>
                  <a:pt x="10849934" y="161"/>
                </a:cubicBezTo>
                <a:close/>
                <a:moveTo>
                  <a:pt x="10629253" y="157"/>
                </a:moveTo>
                <a:cubicBezTo>
                  <a:pt x="10649453" y="157"/>
                  <a:pt x="10665829" y="16529"/>
                  <a:pt x="10665829" y="36729"/>
                </a:cubicBezTo>
                <a:cubicBezTo>
                  <a:pt x="10665829" y="56929"/>
                  <a:pt x="10649453" y="73305"/>
                  <a:pt x="10629253" y="73305"/>
                </a:cubicBezTo>
                <a:cubicBezTo>
                  <a:pt x="10609053" y="73305"/>
                  <a:pt x="10592677" y="56929"/>
                  <a:pt x="10592677" y="36729"/>
                </a:cubicBezTo>
                <a:cubicBezTo>
                  <a:pt x="10592677" y="16529"/>
                  <a:pt x="10609053" y="157"/>
                  <a:pt x="10629253" y="157"/>
                </a:cubicBezTo>
                <a:close/>
                <a:moveTo>
                  <a:pt x="10408572" y="154"/>
                </a:moveTo>
                <a:cubicBezTo>
                  <a:pt x="10428772" y="154"/>
                  <a:pt x="10445148" y="16526"/>
                  <a:pt x="10445148" y="36726"/>
                </a:cubicBezTo>
                <a:cubicBezTo>
                  <a:pt x="10445148" y="56926"/>
                  <a:pt x="10428772" y="73302"/>
                  <a:pt x="10408572" y="73302"/>
                </a:cubicBezTo>
                <a:cubicBezTo>
                  <a:pt x="10388372" y="73302"/>
                  <a:pt x="10371996" y="56926"/>
                  <a:pt x="10371996" y="36726"/>
                </a:cubicBezTo>
                <a:cubicBezTo>
                  <a:pt x="10371996" y="16526"/>
                  <a:pt x="10388372" y="154"/>
                  <a:pt x="10408572" y="154"/>
                </a:cubicBezTo>
                <a:close/>
                <a:moveTo>
                  <a:pt x="10187891" y="151"/>
                </a:moveTo>
                <a:cubicBezTo>
                  <a:pt x="10208091" y="151"/>
                  <a:pt x="10224467" y="16523"/>
                  <a:pt x="10224467" y="36723"/>
                </a:cubicBezTo>
                <a:cubicBezTo>
                  <a:pt x="10224467" y="56923"/>
                  <a:pt x="10208091" y="73299"/>
                  <a:pt x="10187891" y="73299"/>
                </a:cubicBezTo>
                <a:cubicBezTo>
                  <a:pt x="10167691" y="73299"/>
                  <a:pt x="10151315" y="56923"/>
                  <a:pt x="10151315" y="36723"/>
                </a:cubicBezTo>
                <a:cubicBezTo>
                  <a:pt x="10151315" y="16523"/>
                  <a:pt x="10167691" y="151"/>
                  <a:pt x="10187891" y="151"/>
                </a:cubicBezTo>
                <a:close/>
                <a:moveTo>
                  <a:pt x="9967210" y="148"/>
                </a:moveTo>
                <a:cubicBezTo>
                  <a:pt x="9987410" y="148"/>
                  <a:pt x="10003786" y="16520"/>
                  <a:pt x="10003786" y="36720"/>
                </a:cubicBezTo>
                <a:cubicBezTo>
                  <a:pt x="10003786" y="56920"/>
                  <a:pt x="9987410" y="73296"/>
                  <a:pt x="9967210" y="73296"/>
                </a:cubicBezTo>
                <a:cubicBezTo>
                  <a:pt x="9947010" y="73296"/>
                  <a:pt x="9930634" y="56920"/>
                  <a:pt x="9930634" y="36720"/>
                </a:cubicBezTo>
                <a:cubicBezTo>
                  <a:pt x="9930634" y="16520"/>
                  <a:pt x="9947010" y="148"/>
                  <a:pt x="9967210" y="148"/>
                </a:cubicBezTo>
                <a:close/>
                <a:moveTo>
                  <a:pt x="9746529" y="145"/>
                </a:moveTo>
                <a:cubicBezTo>
                  <a:pt x="9766729" y="145"/>
                  <a:pt x="9783105" y="16517"/>
                  <a:pt x="9783105" y="36717"/>
                </a:cubicBezTo>
                <a:cubicBezTo>
                  <a:pt x="9783105" y="56917"/>
                  <a:pt x="9766729" y="73293"/>
                  <a:pt x="9746529" y="73293"/>
                </a:cubicBezTo>
                <a:cubicBezTo>
                  <a:pt x="9726329" y="73293"/>
                  <a:pt x="9709953" y="56917"/>
                  <a:pt x="9709953" y="36717"/>
                </a:cubicBezTo>
                <a:cubicBezTo>
                  <a:pt x="9709953" y="16517"/>
                  <a:pt x="9726329" y="145"/>
                  <a:pt x="9746529" y="145"/>
                </a:cubicBezTo>
                <a:close/>
                <a:moveTo>
                  <a:pt x="9525848" y="142"/>
                </a:moveTo>
                <a:cubicBezTo>
                  <a:pt x="9546048" y="142"/>
                  <a:pt x="9562424" y="16514"/>
                  <a:pt x="9562424" y="36714"/>
                </a:cubicBezTo>
                <a:cubicBezTo>
                  <a:pt x="9562424" y="56914"/>
                  <a:pt x="9546048" y="73290"/>
                  <a:pt x="9525848" y="73290"/>
                </a:cubicBezTo>
                <a:cubicBezTo>
                  <a:pt x="9505648" y="73290"/>
                  <a:pt x="9489272" y="56914"/>
                  <a:pt x="9489272" y="36714"/>
                </a:cubicBezTo>
                <a:cubicBezTo>
                  <a:pt x="9489272" y="16514"/>
                  <a:pt x="9505648" y="142"/>
                  <a:pt x="9525848" y="142"/>
                </a:cubicBezTo>
                <a:close/>
                <a:moveTo>
                  <a:pt x="9305167" y="138"/>
                </a:moveTo>
                <a:cubicBezTo>
                  <a:pt x="9325367" y="138"/>
                  <a:pt x="9341743" y="16511"/>
                  <a:pt x="9341743" y="36711"/>
                </a:cubicBezTo>
                <a:cubicBezTo>
                  <a:pt x="9341743" y="56911"/>
                  <a:pt x="9325367" y="73287"/>
                  <a:pt x="9305167" y="73287"/>
                </a:cubicBezTo>
                <a:cubicBezTo>
                  <a:pt x="9284967" y="73287"/>
                  <a:pt x="9268591" y="56911"/>
                  <a:pt x="9268591" y="36711"/>
                </a:cubicBezTo>
                <a:cubicBezTo>
                  <a:pt x="9268591" y="16511"/>
                  <a:pt x="9284967" y="138"/>
                  <a:pt x="9305167" y="138"/>
                </a:cubicBezTo>
                <a:close/>
                <a:moveTo>
                  <a:pt x="9084486" y="135"/>
                </a:moveTo>
                <a:cubicBezTo>
                  <a:pt x="9104686" y="135"/>
                  <a:pt x="9121062" y="16508"/>
                  <a:pt x="9121062" y="36708"/>
                </a:cubicBezTo>
                <a:cubicBezTo>
                  <a:pt x="9121062" y="56908"/>
                  <a:pt x="9104686" y="73284"/>
                  <a:pt x="9084486" y="73284"/>
                </a:cubicBezTo>
                <a:cubicBezTo>
                  <a:pt x="9064286" y="73284"/>
                  <a:pt x="9047910" y="56908"/>
                  <a:pt x="9047910" y="36708"/>
                </a:cubicBezTo>
                <a:cubicBezTo>
                  <a:pt x="9047910" y="16508"/>
                  <a:pt x="9064286" y="135"/>
                  <a:pt x="9084486" y="135"/>
                </a:cubicBezTo>
                <a:close/>
                <a:moveTo>
                  <a:pt x="8863805" y="132"/>
                </a:moveTo>
                <a:cubicBezTo>
                  <a:pt x="8884005" y="132"/>
                  <a:pt x="8900381" y="16505"/>
                  <a:pt x="8900381" y="36705"/>
                </a:cubicBezTo>
                <a:cubicBezTo>
                  <a:pt x="8900381" y="56905"/>
                  <a:pt x="8884005" y="73281"/>
                  <a:pt x="8863805" y="73281"/>
                </a:cubicBezTo>
                <a:cubicBezTo>
                  <a:pt x="8843605" y="73281"/>
                  <a:pt x="8827229" y="56905"/>
                  <a:pt x="8827229" y="36705"/>
                </a:cubicBezTo>
                <a:cubicBezTo>
                  <a:pt x="8827229" y="16505"/>
                  <a:pt x="8843605" y="132"/>
                  <a:pt x="8863805" y="132"/>
                </a:cubicBezTo>
                <a:close/>
                <a:moveTo>
                  <a:pt x="8643124" y="129"/>
                </a:moveTo>
                <a:cubicBezTo>
                  <a:pt x="8663324" y="129"/>
                  <a:pt x="8679700" y="16502"/>
                  <a:pt x="8679700" y="36702"/>
                </a:cubicBezTo>
                <a:cubicBezTo>
                  <a:pt x="8679700" y="56902"/>
                  <a:pt x="8663324" y="73278"/>
                  <a:pt x="8643124" y="73278"/>
                </a:cubicBezTo>
                <a:cubicBezTo>
                  <a:pt x="8622924" y="73278"/>
                  <a:pt x="8606548" y="56902"/>
                  <a:pt x="8606548" y="36702"/>
                </a:cubicBezTo>
                <a:cubicBezTo>
                  <a:pt x="8606548" y="16502"/>
                  <a:pt x="8622924" y="129"/>
                  <a:pt x="8643124" y="129"/>
                </a:cubicBezTo>
                <a:close/>
                <a:moveTo>
                  <a:pt x="8422443" y="126"/>
                </a:moveTo>
                <a:cubicBezTo>
                  <a:pt x="8442643" y="126"/>
                  <a:pt x="8459019" y="16499"/>
                  <a:pt x="8459019" y="36699"/>
                </a:cubicBezTo>
                <a:cubicBezTo>
                  <a:pt x="8459019" y="56899"/>
                  <a:pt x="8442643" y="73275"/>
                  <a:pt x="8422443" y="73275"/>
                </a:cubicBezTo>
                <a:cubicBezTo>
                  <a:pt x="8402243" y="73275"/>
                  <a:pt x="8385867" y="56899"/>
                  <a:pt x="8385867" y="36699"/>
                </a:cubicBezTo>
                <a:cubicBezTo>
                  <a:pt x="8385867" y="16499"/>
                  <a:pt x="8402243" y="126"/>
                  <a:pt x="8422443" y="126"/>
                </a:cubicBezTo>
                <a:close/>
                <a:moveTo>
                  <a:pt x="8201762" y="123"/>
                </a:moveTo>
                <a:cubicBezTo>
                  <a:pt x="8221962" y="123"/>
                  <a:pt x="8238338" y="16496"/>
                  <a:pt x="8238338" y="36696"/>
                </a:cubicBezTo>
                <a:cubicBezTo>
                  <a:pt x="8238338" y="56895"/>
                  <a:pt x="8221962" y="73271"/>
                  <a:pt x="8201762" y="73271"/>
                </a:cubicBezTo>
                <a:cubicBezTo>
                  <a:pt x="8181562" y="73271"/>
                  <a:pt x="8165186" y="56895"/>
                  <a:pt x="8165186" y="36696"/>
                </a:cubicBezTo>
                <a:cubicBezTo>
                  <a:pt x="8165186" y="16496"/>
                  <a:pt x="8181562" y="123"/>
                  <a:pt x="8201762" y="123"/>
                </a:cubicBezTo>
                <a:close/>
                <a:moveTo>
                  <a:pt x="7981081" y="120"/>
                </a:moveTo>
                <a:cubicBezTo>
                  <a:pt x="8001281" y="120"/>
                  <a:pt x="8017657" y="16492"/>
                  <a:pt x="8017657" y="36692"/>
                </a:cubicBezTo>
                <a:cubicBezTo>
                  <a:pt x="8017657" y="56892"/>
                  <a:pt x="8001281" y="73268"/>
                  <a:pt x="7981081" y="73268"/>
                </a:cubicBezTo>
                <a:cubicBezTo>
                  <a:pt x="7960881" y="73268"/>
                  <a:pt x="7944505" y="56892"/>
                  <a:pt x="7944505" y="36692"/>
                </a:cubicBezTo>
                <a:cubicBezTo>
                  <a:pt x="7944505" y="16492"/>
                  <a:pt x="7960881" y="120"/>
                  <a:pt x="7981081" y="120"/>
                </a:cubicBezTo>
                <a:close/>
                <a:moveTo>
                  <a:pt x="7760400" y="116"/>
                </a:moveTo>
                <a:cubicBezTo>
                  <a:pt x="7780600" y="116"/>
                  <a:pt x="7796976" y="16489"/>
                  <a:pt x="7796976" y="36689"/>
                </a:cubicBezTo>
                <a:cubicBezTo>
                  <a:pt x="7796976" y="56889"/>
                  <a:pt x="7780600" y="73265"/>
                  <a:pt x="7760400" y="73265"/>
                </a:cubicBezTo>
                <a:cubicBezTo>
                  <a:pt x="7740200" y="73265"/>
                  <a:pt x="7723824" y="56889"/>
                  <a:pt x="7723824" y="36689"/>
                </a:cubicBezTo>
                <a:cubicBezTo>
                  <a:pt x="7723824" y="16489"/>
                  <a:pt x="7740200" y="116"/>
                  <a:pt x="7760400" y="116"/>
                </a:cubicBezTo>
                <a:close/>
                <a:moveTo>
                  <a:pt x="7539719" y="113"/>
                </a:moveTo>
                <a:cubicBezTo>
                  <a:pt x="7559919" y="113"/>
                  <a:pt x="7576295" y="16486"/>
                  <a:pt x="7576295" y="36686"/>
                </a:cubicBezTo>
                <a:cubicBezTo>
                  <a:pt x="7576295" y="56886"/>
                  <a:pt x="7559919" y="73262"/>
                  <a:pt x="7539719" y="73262"/>
                </a:cubicBezTo>
                <a:cubicBezTo>
                  <a:pt x="7519519" y="73262"/>
                  <a:pt x="7503143" y="56886"/>
                  <a:pt x="7503143" y="36686"/>
                </a:cubicBezTo>
                <a:cubicBezTo>
                  <a:pt x="7503143" y="16486"/>
                  <a:pt x="7519519" y="113"/>
                  <a:pt x="7539719" y="113"/>
                </a:cubicBezTo>
                <a:close/>
                <a:moveTo>
                  <a:pt x="7319038" y="110"/>
                </a:moveTo>
                <a:cubicBezTo>
                  <a:pt x="7339238" y="110"/>
                  <a:pt x="7355614" y="16483"/>
                  <a:pt x="7355614" y="36683"/>
                </a:cubicBezTo>
                <a:cubicBezTo>
                  <a:pt x="7355614" y="56883"/>
                  <a:pt x="7339238" y="73259"/>
                  <a:pt x="7319038" y="73259"/>
                </a:cubicBezTo>
                <a:cubicBezTo>
                  <a:pt x="7298838" y="73259"/>
                  <a:pt x="7282462" y="56883"/>
                  <a:pt x="7282462" y="36683"/>
                </a:cubicBezTo>
                <a:cubicBezTo>
                  <a:pt x="7282462" y="16483"/>
                  <a:pt x="7298838" y="110"/>
                  <a:pt x="7319038" y="110"/>
                </a:cubicBezTo>
                <a:close/>
                <a:moveTo>
                  <a:pt x="7098357" y="107"/>
                </a:moveTo>
                <a:cubicBezTo>
                  <a:pt x="7118557" y="107"/>
                  <a:pt x="7134933" y="16480"/>
                  <a:pt x="7134933" y="36680"/>
                </a:cubicBezTo>
                <a:cubicBezTo>
                  <a:pt x="7134933" y="56880"/>
                  <a:pt x="7118557" y="73256"/>
                  <a:pt x="7098357" y="73256"/>
                </a:cubicBezTo>
                <a:cubicBezTo>
                  <a:pt x="7078157" y="73256"/>
                  <a:pt x="7061781" y="56880"/>
                  <a:pt x="7061781" y="36680"/>
                </a:cubicBezTo>
                <a:cubicBezTo>
                  <a:pt x="7061781" y="16480"/>
                  <a:pt x="7078157" y="107"/>
                  <a:pt x="7098357" y="107"/>
                </a:cubicBezTo>
                <a:close/>
                <a:moveTo>
                  <a:pt x="6877676" y="104"/>
                </a:moveTo>
                <a:cubicBezTo>
                  <a:pt x="6897876" y="104"/>
                  <a:pt x="6914252" y="16477"/>
                  <a:pt x="6914252" y="36677"/>
                </a:cubicBezTo>
                <a:cubicBezTo>
                  <a:pt x="6914252" y="56877"/>
                  <a:pt x="6897876" y="73253"/>
                  <a:pt x="6877676" y="73253"/>
                </a:cubicBezTo>
                <a:cubicBezTo>
                  <a:pt x="6857476" y="73253"/>
                  <a:pt x="6841100" y="56877"/>
                  <a:pt x="6841100" y="36677"/>
                </a:cubicBezTo>
                <a:cubicBezTo>
                  <a:pt x="6841100" y="16477"/>
                  <a:pt x="6857476" y="104"/>
                  <a:pt x="6877676" y="104"/>
                </a:cubicBezTo>
                <a:close/>
                <a:moveTo>
                  <a:pt x="6656995" y="101"/>
                </a:moveTo>
                <a:cubicBezTo>
                  <a:pt x="6677195" y="101"/>
                  <a:pt x="6693571" y="16474"/>
                  <a:pt x="6693571" y="36674"/>
                </a:cubicBezTo>
                <a:cubicBezTo>
                  <a:pt x="6693571" y="56874"/>
                  <a:pt x="6677195" y="73250"/>
                  <a:pt x="6656995" y="73250"/>
                </a:cubicBezTo>
                <a:cubicBezTo>
                  <a:pt x="6636795" y="73250"/>
                  <a:pt x="6620419" y="56874"/>
                  <a:pt x="6620419" y="36674"/>
                </a:cubicBezTo>
                <a:cubicBezTo>
                  <a:pt x="6620419" y="16474"/>
                  <a:pt x="6636795" y="101"/>
                  <a:pt x="6656995" y="101"/>
                </a:cubicBezTo>
                <a:close/>
                <a:moveTo>
                  <a:pt x="6436314" y="98"/>
                </a:moveTo>
                <a:cubicBezTo>
                  <a:pt x="6456514" y="98"/>
                  <a:pt x="6472890" y="16471"/>
                  <a:pt x="6472890" y="36671"/>
                </a:cubicBezTo>
                <a:cubicBezTo>
                  <a:pt x="6472890" y="56871"/>
                  <a:pt x="6456514" y="73247"/>
                  <a:pt x="6436314" y="73247"/>
                </a:cubicBezTo>
                <a:cubicBezTo>
                  <a:pt x="6416114" y="73247"/>
                  <a:pt x="6399738" y="56871"/>
                  <a:pt x="6399738" y="36671"/>
                </a:cubicBezTo>
                <a:cubicBezTo>
                  <a:pt x="6399738" y="16471"/>
                  <a:pt x="6416114" y="98"/>
                  <a:pt x="6436314" y="98"/>
                </a:cubicBezTo>
                <a:close/>
                <a:moveTo>
                  <a:pt x="6215633" y="94"/>
                </a:moveTo>
                <a:cubicBezTo>
                  <a:pt x="6235833" y="94"/>
                  <a:pt x="6252209" y="16468"/>
                  <a:pt x="6252209" y="36668"/>
                </a:cubicBezTo>
                <a:cubicBezTo>
                  <a:pt x="6252209" y="56868"/>
                  <a:pt x="6235833" y="73244"/>
                  <a:pt x="6215633" y="73244"/>
                </a:cubicBezTo>
                <a:cubicBezTo>
                  <a:pt x="6195433" y="73244"/>
                  <a:pt x="6179057" y="56868"/>
                  <a:pt x="6179057" y="36668"/>
                </a:cubicBezTo>
                <a:cubicBezTo>
                  <a:pt x="6179057" y="16468"/>
                  <a:pt x="6195433" y="94"/>
                  <a:pt x="6215633" y="94"/>
                </a:cubicBezTo>
                <a:close/>
                <a:moveTo>
                  <a:pt x="5994952" y="91"/>
                </a:moveTo>
                <a:cubicBezTo>
                  <a:pt x="6015152" y="91"/>
                  <a:pt x="6031528" y="16465"/>
                  <a:pt x="6031528" y="36665"/>
                </a:cubicBezTo>
                <a:cubicBezTo>
                  <a:pt x="6031528" y="56865"/>
                  <a:pt x="6015152" y="73241"/>
                  <a:pt x="5994952" y="73241"/>
                </a:cubicBezTo>
                <a:cubicBezTo>
                  <a:pt x="5974752" y="73241"/>
                  <a:pt x="5958376" y="56865"/>
                  <a:pt x="5958376" y="36665"/>
                </a:cubicBezTo>
                <a:cubicBezTo>
                  <a:pt x="5958376" y="16465"/>
                  <a:pt x="5974752" y="91"/>
                  <a:pt x="5994952" y="91"/>
                </a:cubicBezTo>
                <a:close/>
                <a:moveTo>
                  <a:pt x="5774272" y="88"/>
                </a:moveTo>
                <a:cubicBezTo>
                  <a:pt x="5794472" y="88"/>
                  <a:pt x="5810848" y="16462"/>
                  <a:pt x="5810848" y="36662"/>
                </a:cubicBezTo>
                <a:cubicBezTo>
                  <a:pt x="5810848" y="56862"/>
                  <a:pt x="5794472" y="73238"/>
                  <a:pt x="5774272" y="73238"/>
                </a:cubicBezTo>
                <a:cubicBezTo>
                  <a:pt x="5754073" y="73238"/>
                  <a:pt x="5737697" y="56862"/>
                  <a:pt x="5737697" y="36662"/>
                </a:cubicBezTo>
                <a:cubicBezTo>
                  <a:pt x="5737697" y="16462"/>
                  <a:pt x="5754073" y="88"/>
                  <a:pt x="5774272" y="88"/>
                </a:cubicBezTo>
                <a:close/>
                <a:moveTo>
                  <a:pt x="5553593" y="85"/>
                </a:moveTo>
                <a:cubicBezTo>
                  <a:pt x="5573793" y="85"/>
                  <a:pt x="5590169" y="16459"/>
                  <a:pt x="5590169" y="36659"/>
                </a:cubicBezTo>
                <a:cubicBezTo>
                  <a:pt x="5590169" y="56859"/>
                  <a:pt x="5573793" y="73235"/>
                  <a:pt x="5553593" y="73235"/>
                </a:cubicBezTo>
                <a:cubicBezTo>
                  <a:pt x="5533393" y="73235"/>
                  <a:pt x="5517018" y="56859"/>
                  <a:pt x="5517018" y="36659"/>
                </a:cubicBezTo>
                <a:cubicBezTo>
                  <a:pt x="5517018" y="16459"/>
                  <a:pt x="5533393" y="85"/>
                  <a:pt x="5553593" y="85"/>
                </a:cubicBezTo>
                <a:close/>
                <a:moveTo>
                  <a:pt x="5332913" y="82"/>
                </a:moveTo>
                <a:cubicBezTo>
                  <a:pt x="5353113" y="82"/>
                  <a:pt x="5369490" y="16456"/>
                  <a:pt x="5369490" y="36656"/>
                </a:cubicBezTo>
                <a:cubicBezTo>
                  <a:pt x="5369490" y="56856"/>
                  <a:pt x="5353113" y="73232"/>
                  <a:pt x="5332913" y="73232"/>
                </a:cubicBezTo>
                <a:cubicBezTo>
                  <a:pt x="5312714" y="73232"/>
                  <a:pt x="5296337" y="56856"/>
                  <a:pt x="5296337" y="36656"/>
                </a:cubicBezTo>
                <a:cubicBezTo>
                  <a:pt x="5296337" y="16456"/>
                  <a:pt x="5312714" y="82"/>
                  <a:pt x="5332913" y="82"/>
                </a:cubicBezTo>
                <a:close/>
                <a:moveTo>
                  <a:pt x="5112230" y="79"/>
                </a:moveTo>
                <a:cubicBezTo>
                  <a:pt x="5132433" y="79"/>
                  <a:pt x="5148807" y="16453"/>
                  <a:pt x="5148807" y="36653"/>
                </a:cubicBezTo>
                <a:cubicBezTo>
                  <a:pt x="5148807" y="56853"/>
                  <a:pt x="5132433" y="73229"/>
                  <a:pt x="5112230" y="73229"/>
                </a:cubicBezTo>
                <a:cubicBezTo>
                  <a:pt x="5092030" y="73229"/>
                  <a:pt x="5075655" y="56853"/>
                  <a:pt x="5075655" y="36653"/>
                </a:cubicBezTo>
                <a:cubicBezTo>
                  <a:pt x="5075655" y="16453"/>
                  <a:pt x="5092030" y="79"/>
                  <a:pt x="5112230" y="79"/>
                </a:cubicBezTo>
                <a:close/>
                <a:moveTo>
                  <a:pt x="4891552" y="75"/>
                </a:moveTo>
                <a:cubicBezTo>
                  <a:pt x="4911751" y="75"/>
                  <a:pt x="4928127" y="16450"/>
                  <a:pt x="4928127" y="36650"/>
                </a:cubicBezTo>
                <a:cubicBezTo>
                  <a:pt x="4928127" y="56850"/>
                  <a:pt x="4911751" y="73225"/>
                  <a:pt x="4891552" y="73225"/>
                </a:cubicBezTo>
                <a:cubicBezTo>
                  <a:pt x="4871352" y="73225"/>
                  <a:pt x="4854975" y="56850"/>
                  <a:pt x="4854975" y="36650"/>
                </a:cubicBezTo>
                <a:cubicBezTo>
                  <a:pt x="4854975" y="16450"/>
                  <a:pt x="4871352" y="75"/>
                  <a:pt x="4891552" y="75"/>
                </a:cubicBezTo>
                <a:close/>
                <a:moveTo>
                  <a:pt x="4670871" y="72"/>
                </a:moveTo>
                <a:cubicBezTo>
                  <a:pt x="4691070" y="72"/>
                  <a:pt x="4707447" y="16446"/>
                  <a:pt x="4707447" y="36647"/>
                </a:cubicBezTo>
                <a:cubicBezTo>
                  <a:pt x="4707447" y="56846"/>
                  <a:pt x="4691070" y="73222"/>
                  <a:pt x="4670871" y="73222"/>
                </a:cubicBezTo>
                <a:cubicBezTo>
                  <a:pt x="4650672" y="73222"/>
                  <a:pt x="4634295" y="56846"/>
                  <a:pt x="4634295" y="36647"/>
                </a:cubicBezTo>
                <a:cubicBezTo>
                  <a:pt x="4634295" y="16446"/>
                  <a:pt x="4650672" y="72"/>
                  <a:pt x="4670871" y="72"/>
                </a:cubicBezTo>
                <a:close/>
                <a:moveTo>
                  <a:pt x="4450188" y="69"/>
                </a:moveTo>
                <a:cubicBezTo>
                  <a:pt x="4470390" y="69"/>
                  <a:pt x="4486764" y="16443"/>
                  <a:pt x="4486764" y="36643"/>
                </a:cubicBezTo>
                <a:cubicBezTo>
                  <a:pt x="4486764" y="56843"/>
                  <a:pt x="4470390" y="73219"/>
                  <a:pt x="4450188" y="73219"/>
                </a:cubicBezTo>
                <a:cubicBezTo>
                  <a:pt x="4429988" y="73219"/>
                  <a:pt x="4413613" y="56843"/>
                  <a:pt x="4413613" y="36643"/>
                </a:cubicBezTo>
                <a:cubicBezTo>
                  <a:pt x="4413613" y="16443"/>
                  <a:pt x="4429988" y="69"/>
                  <a:pt x="4450188" y="69"/>
                </a:cubicBezTo>
                <a:close/>
                <a:moveTo>
                  <a:pt x="4229507" y="66"/>
                </a:moveTo>
                <a:cubicBezTo>
                  <a:pt x="4249708" y="66"/>
                  <a:pt x="4266084" y="16440"/>
                  <a:pt x="4266084" y="36640"/>
                </a:cubicBezTo>
                <a:cubicBezTo>
                  <a:pt x="4266084" y="56840"/>
                  <a:pt x="4249708" y="73216"/>
                  <a:pt x="4229507" y="73216"/>
                </a:cubicBezTo>
                <a:cubicBezTo>
                  <a:pt x="4209307" y="73216"/>
                  <a:pt x="4192931" y="56840"/>
                  <a:pt x="4192931" y="36640"/>
                </a:cubicBezTo>
                <a:cubicBezTo>
                  <a:pt x="4192931" y="16440"/>
                  <a:pt x="4209307" y="66"/>
                  <a:pt x="4229507" y="66"/>
                </a:cubicBezTo>
                <a:close/>
                <a:moveTo>
                  <a:pt x="4008847" y="63"/>
                </a:moveTo>
                <a:cubicBezTo>
                  <a:pt x="4029045" y="63"/>
                  <a:pt x="4045426" y="16437"/>
                  <a:pt x="4045426" y="36637"/>
                </a:cubicBezTo>
                <a:cubicBezTo>
                  <a:pt x="4045426" y="56837"/>
                  <a:pt x="4029045" y="73213"/>
                  <a:pt x="4008847" y="73213"/>
                </a:cubicBezTo>
                <a:cubicBezTo>
                  <a:pt x="3988642" y="73213"/>
                  <a:pt x="3972267" y="56837"/>
                  <a:pt x="3972267" y="36637"/>
                </a:cubicBezTo>
                <a:cubicBezTo>
                  <a:pt x="3972267" y="16437"/>
                  <a:pt x="3988642" y="63"/>
                  <a:pt x="4008847" y="63"/>
                </a:cubicBezTo>
                <a:close/>
                <a:moveTo>
                  <a:pt x="3788165" y="60"/>
                </a:moveTo>
                <a:cubicBezTo>
                  <a:pt x="3808367" y="60"/>
                  <a:pt x="3824738" y="16434"/>
                  <a:pt x="3824738" y="36634"/>
                </a:cubicBezTo>
                <a:cubicBezTo>
                  <a:pt x="3824738" y="56834"/>
                  <a:pt x="3808367" y="73210"/>
                  <a:pt x="3788165" y="73210"/>
                </a:cubicBezTo>
                <a:cubicBezTo>
                  <a:pt x="3767965" y="73210"/>
                  <a:pt x="3751588" y="56834"/>
                  <a:pt x="3751588" y="36634"/>
                </a:cubicBezTo>
                <a:cubicBezTo>
                  <a:pt x="3751588" y="16434"/>
                  <a:pt x="3767965" y="60"/>
                  <a:pt x="3788165" y="60"/>
                </a:cubicBezTo>
                <a:close/>
                <a:moveTo>
                  <a:pt x="3567479" y="57"/>
                </a:moveTo>
                <a:cubicBezTo>
                  <a:pt x="3587675" y="57"/>
                  <a:pt x="3604051" y="16431"/>
                  <a:pt x="3604051" y="36631"/>
                </a:cubicBezTo>
                <a:cubicBezTo>
                  <a:pt x="3604051" y="56831"/>
                  <a:pt x="3587675" y="73207"/>
                  <a:pt x="3567479" y="73207"/>
                </a:cubicBezTo>
                <a:cubicBezTo>
                  <a:pt x="3547276" y="73207"/>
                  <a:pt x="3530908" y="56831"/>
                  <a:pt x="3530908" y="36631"/>
                </a:cubicBezTo>
                <a:cubicBezTo>
                  <a:pt x="3530908" y="16431"/>
                  <a:pt x="3547276" y="57"/>
                  <a:pt x="3567479" y="57"/>
                </a:cubicBezTo>
                <a:close/>
                <a:moveTo>
                  <a:pt x="3346801" y="53"/>
                </a:moveTo>
                <a:cubicBezTo>
                  <a:pt x="3367001" y="53"/>
                  <a:pt x="3383375" y="16428"/>
                  <a:pt x="3383375" y="36628"/>
                </a:cubicBezTo>
                <a:cubicBezTo>
                  <a:pt x="3383375" y="56828"/>
                  <a:pt x="3367001" y="73204"/>
                  <a:pt x="3346801" y="73204"/>
                </a:cubicBezTo>
                <a:cubicBezTo>
                  <a:pt x="3326603" y="73204"/>
                  <a:pt x="3310228" y="56828"/>
                  <a:pt x="3310228" y="36628"/>
                </a:cubicBezTo>
                <a:cubicBezTo>
                  <a:pt x="3310228" y="16428"/>
                  <a:pt x="3326603" y="53"/>
                  <a:pt x="3346801" y="53"/>
                </a:cubicBezTo>
                <a:close/>
                <a:moveTo>
                  <a:pt x="3126126" y="50"/>
                </a:moveTo>
                <a:cubicBezTo>
                  <a:pt x="3146320" y="50"/>
                  <a:pt x="3162696" y="16425"/>
                  <a:pt x="3162696" y="36625"/>
                </a:cubicBezTo>
                <a:cubicBezTo>
                  <a:pt x="3162696" y="56825"/>
                  <a:pt x="3146320" y="73201"/>
                  <a:pt x="3126126" y="73201"/>
                </a:cubicBezTo>
                <a:cubicBezTo>
                  <a:pt x="3105923" y="73201"/>
                  <a:pt x="3089541" y="56825"/>
                  <a:pt x="3089541" y="36625"/>
                </a:cubicBezTo>
                <a:cubicBezTo>
                  <a:pt x="3089541" y="16425"/>
                  <a:pt x="3105923" y="50"/>
                  <a:pt x="3126126" y="50"/>
                </a:cubicBezTo>
                <a:close/>
                <a:moveTo>
                  <a:pt x="2905436" y="47"/>
                </a:moveTo>
                <a:cubicBezTo>
                  <a:pt x="2925637" y="47"/>
                  <a:pt x="2942013" y="16422"/>
                  <a:pt x="2942013" y="36622"/>
                </a:cubicBezTo>
                <a:cubicBezTo>
                  <a:pt x="2942013" y="56822"/>
                  <a:pt x="2925637" y="73198"/>
                  <a:pt x="2905436" y="73198"/>
                </a:cubicBezTo>
                <a:cubicBezTo>
                  <a:pt x="2885243" y="73198"/>
                  <a:pt x="2868866" y="56822"/>
                  <a:pt x="2868866" y="36622"/>
                </a:cubicBezTo>
                <a:cubicBezTo>
                  <a:pt x="2868866" y="16422"/>
                  <a:pt x="2885243" y="47"/>
                  <a:pt x="2905436" y="47"/>
                </a:cubicBezTo>
                <a:close/>
                <a:moveTo>
                  <a:pt x="2684758" y="44"/>
                </a:moveTo>
                <a:cubicBezTo>
                  <a:pt x="2704958" y="44"/>
                  <a:pt x="2721329" y="16419"/>
                  <a:pt x="2721329" y="36619"/>
                </a:cubicBezTo>
                <a:cubicBezTo>
                  <a:pt x="2721329" y="56819"/>
                  <a:pt x="2704958" y="73195"/>
                  <a:pt x="2684758" y="73195"/>
                </a:cubicBezTo>
                <a:cubicBezTo>
                  <a:pt x="2664554" y="73195"/>
                  <a:pt x="2648177" y="56819"/>
                  <a:pt x="2648177" y="36619"/>
                </a:cubicBezTo>
                <a:cubicBezTo>
                  <a:pt x="2648177" y="16419"/>
                  <a:pt x="2664554" y="44"/>
                  <a:pt x="2684758" y="44"/>
                </a:cubicBezTo>
                <a:close/>
                <a:moveTo>
                  <a:pt x="2464071" y="41"/>
                </a:moveTo>
                <a:cubicBezTo>
                  <a:pt x="2484272" y="41"/>
                  <a:pt x="2500650" y="16416"/>
                  <a:pt x="2500650" y="36616"/>
                </a:cubicBezTo>
                <a:cubicBezTo>
                  <a:pt x="2500650" y="56816"/>
                  <a:pt x="2484272" y="73192"/>
                  <a:pt x="2464071" y="73192"/>
                </a:cubicBezTo>
                <a:cubicBezTo>
                  <a:pt x="2443875" y="73192"/>
                  <a:pt x="2427500" y="56816"/>
                  <a:pt x="2427500" y="36616"/>
                </a:cubicBezTo>
                <a:cubicBezTo>
                  <a:pt x="2427500" y="16416"/>
                  <a:pt x="2443875" y="41"/>
                  <a:pt x="2464071" y="41"/>
                </a:cubicBezTo>
                <a:close/>
                <a:moveTo>
                  <a:pt x="2243393" y="38"/>
                </a:moveTo>
                <a:cubicBezTo>
                  <a:pt x="2263591" y="38"/>
                  <a:pt x="2279972" y="16413"/>
                  <a:pt x="2279972" y="36613"/>
                </a:cubicBezTo>
                <a:cubicBezTo>
                  <a:pt x="2279972" y="56813"/>
                  <a:pt x="2263591" y="73189"/>
                  <a:pt x="2243393" y="73189"/>
                </a:cubicBezTo>
                <a:cubicBezTo>
                  <a:pt x="2223191" y="73189"/>
                  <a:pt x="2206817" y="56813"/>
                  <a:pt x="2206817" y="36613"/>
                </a:cubicBezTo>
                <a:cubicBezTo>
                  <a:pt x="2206817" y="16413"/>
                  <a:pt x="2223191" y="38"/>
                  <a:pt x="2243393" y="38"/>
                </a:cubicBezTo>
                <a:close/>
                <a:moveTo>
                  <a:pt x="2022713" y="34"/>
                </a:moveTo>
                <a:cubicBezTo>
                  <a:pt x="2042913" y="34"/>
                  <a:pt x="2059288" y="16410"/>
                  <a:pt x="2059288" y="36610"/>
                </a:cubicBezTo>
                <a:cubicBezTo>
                  <a:pt x="2059288" y="56810"/>
                  <a:pt x="2042913" y="73186"/>
                  <a:pt x="2022713" y="73186"/>
                </a:cubicBezTo>
                <a:cubicBezTo>
                  <a:pt x="2002514" y="73186"/>
                  <a:pt x="1986180" y="56810"/>
                  <a:pt x="1986180" y="36610"/>
                </a:cubicBezTo>
                <a:cubicBezTo>
                  <a:pt x="1986180" y="16410"/>
                  <a:pt x="2002514" y="34"/>
                  <a:pt x="2022713" y="34"/>
                </a:cubicBezTo>
                <a:close/>
                <a:moveTo>
                  <a:pt x="1802070" y="31"/>
                </a:moveTo>
                <a:cubicBezTo>
                  <a:pt x="1822270" y="31"/>
                  <a:pt x="1838646" y="16407"/>
                  <a:pt x="1838646" y="36607"/>
                </a:cubicBezTo>
                <a:cubicBezTo>
                  <a:pt x="1838646" y="56807"/>
                  <a:pt x="1822270" y="73183"/>
                  <a:pt x="1802070" y="73183"/>
                </a:cubicBezTo>
                <a:cubicBezTo>
                  <a:pt x="1781870" y="73183"/>
                  <a:pt x="1765494" y="56807"/>
                  <a:pt x="1765494" y="36607"/>
                </a:cubicBezTo>
                <a:cubicBezTo>
                  <a:pt x="1765494" y="16407"/>
                  <a:pt x="1781870" y="31"/>
                  <a:pt x="1802070" y="31"/>
                </a:cubicBezTo>
                <a:close/>
                <a:moveTo>
                  <a:pt x="1581384" y="28"/>
                </a:moveTo>
                <a:cubicBezTo>
                  <a:pt x="1601584" y="28"/>
                  <a:pt x="1617961" y="16404"/>
                  <a:pt x="1617961" y="36604"/>
                </a:cubicBezTo>
                <a:cubicBezTo>
                  <a:pt x="1617961" y="56804"/>
                  <a:pt x="1601584" y="73180"/>
                  <a:pt x="1581384" y="73180"/>
                </a:cubicBezTo>
                <a:cubicBezTo>
                  <a:pt x="1561184" y="73180"/>
                  <a:pt x="1544808" y="56804"/>
                  <a:pt x="1544808" y="36604"/>
                </a:cubicBezTo>
                <a:cubicBezTo>
                  <a:pt x="1544808" y="16404"/>
                  <a:pt x="1561184" y="28"/>
                  <a:pt x="1581384" y="28"/>
                </a:cubicBezTo>
                <a:close/>
                <a:moveTo>
                  <a:pt x="1360699" y="25"/>
                </a:moveTo>
                <a:cubicBezTo>
                  <a:pt x="1380899" y="25"/>
                  <a:pt x="1397275" y="16400"/>
                  <a:pt x="1397275" y="36601"/>
                </a:cubicBezTo>
                <a:cubicBezTo>
                  <a:pt x="1397275" y="56800"/>
                  <a:pt x="1380899" y="73176"/>
                  <a:pt x="1360699" y="73176"/>
                </a:cubicBezTo>
                <a:cubicBezTo>
                  <a:pt x="1340499" y="73176"/>
                  <a:pt x="1324123" y="56800"/>
                  <a:pt x="1324123" y="36601"/>
                </a:cubicBezTo>
                <a:cubicBezTo>
                  <a:pt x="1324123" y="16400"/>
                  <a:pt x="1340499" y="25"/>
                  <a:pt x="1360699" y="25"/>
                </a:cubicBezTo>
                <a:close/>
                <a:moveTo>
                  <a:pt x="1140013" y="22"/>
                </a:moveTo>
                <a:cubicBezTo>
                  <a:pt x="1160213" y="22"/>
                  <a:pt x="1176589" y="16397"/>
                  <a:pt x="1176589" y="36597"/>
                </a:cubicBezTo>
                <a:cubicBezTo>
                  <a:pt x="1176589" y="56797"/>
                  <a:pt x="1160213" y="73173"/>
                  <a:pt x="1140013" y="73173"/>
                </a:cubicBezTo>
                <a:cubicBezTo>
                  <a:pt x="1119813" y="73173"/>
                  <a:pt x="1103437" y="56797"/>
                  <a:pt x="1103437" y="36597"/>
                </a:cubicBezTo>
                <a:cubicBezTo>
                  <a:pt x="1103437" y="16397"/>
                  <a:pt x="1119813" y="22"/>
                  <a:pt x="1140013" y="22"/>
                </a:cubicBezTo>
                <a:close/>
                <a:moveTo>
                  <a:pt x="919327" y="19"/>
                </a:moveTo>
                <a:cubicBezTo>
                  <a:pt x="939527" y="19"/>
                  <a:pt x="955903" y="16394"/>
                  <a:pt x="955903" y="36594"/>
                </a:cubicBezTo>
                <a:cubicBezTo>
                  <a:pt x="955903" y="56794"/>
                  <a:pt x="939527" y="73170"/>
                  <a:pt x="919327" y="73170"/>
                </a:cubicBezTo>
                <a:cubicBezTo>
                  <a:pt x="899127" y="73170"/>
                  <a:pt x="882751" y="56794"/>
                  <a:pt x="882751" y="36594"/>
                </a:cubicBezTo>
                <a:cubicBezTo>
                  <a:pt x="882751" y="16394"/>
                  <a:pt x="899127" y="19"/>
                  <a:pt x="919327" y="19"/>
                </a:cubicBezTo>
                <a:close/>
                <a:moveTo>
                  <a:pt x="698641" y="16"/>
                </a:moveTo>
                <a:cubicBezTo>
                  <a:pt x="718841" y="16"/>
                  <a:pt x="735217" y="16391"/>
                  <a:pt x="735217" y="36591"/>
                </a:cubicBezTo>
                <a:cubicBezTo>
                  <a:pt x="735217" y="56791"/>
                  <a:pt x="718841" y="73167"/>
                  <a:pt x="698641" y="73167"/>
                </a:cubicBezTo>
                <a:cubicBezTo>
                  <a:pt x="678441" y="73167"/>
                  <a:pt x="662065" y="56791"/>
                  <a:pt x="662065" y="36591"/>
                </a:cubicBezTo>
                <a:cubicBezTo>
                  <a:pt x="662065" y="16391"/>
                  <a:pt x="678441" y="16"/>
                  <a:pt x="698641" y="16"/>
                </a:cubicBezTo>
                <a:close/>
                <a:moveTo>
                  <a:pt x="477954" y="12"/>
                </a:moveTo>
                <a:cubicBezTo>
                  <a:pt x="498154" y="12"/>
                  <a:pt x="514530" y="16388"/>
                  <a:pt x="514530" y="36588"/>
                </a:cubicBezTo>
                <a:cubicBezTo>
                  <a:pt x="514530" y="56788"/>
                  <a:pt x="498154" y="73164"/>
                  <a:pt x="477954" y="73164"/>
                </a:cubicBezTo>
                <a:cubicBezTo>
                  <a:pt x="457754" y="73164"/>
                  <a:pt x="441379" y="56788"/>
                  <a:pt x="441379" y="36588"/>
                </a:cubicBezTo>
                <a:cubicBezTo>
                  <a:pt x="441379" y="16388"/>
                  <a:pt x="457754" y="12"/>
                  <a:pt x="477954" y="12"/>
                </a:cubicBezTo>
                <a:close/>
                <a:moveTo>
                  <a:pt x="257268" y="9"/>
                </a:moveTo>
                <a:cubicBezTo>
                  <a:pt x="277468" y="9"/>
                  <a:pt x="293844" y="16385"/>
                  <a:pt x="293844" y="36585"/>
                </a:cubicBezTo>
                <a:cubicBezTo>
                  <a:pt x="293844" y="56785"/>
                  <a:pt x="277468" y="73161"/>
                  <a:pt x="257268" y="73161"/>
                </a:cubicBezTo>
                <a:cubicBezTo>
                  <a:pt x="237068" y="73161"/>
                  <a:pt x="220692" y="56785"/>
                  <a:pt x="220692" y="36585"/>
                </a:cubicBezTo>
                <a:cubicBezTo>
                  <a:pt x="220692" y="16385"/>
                  <a:pt x="237068" y="9"/>
                  <a:pt x="257268" y="9"/>
                </a:cubicBezTo>
                <a:close/>
                <a:moveTo>
                  <a:pt x="36582" y="6"/>
                </a:moveTo>
                <a:cubicBezTo>
                  <a:pt x="56782" y="6"/>
                  <a:pt x="73158" y="16382"/>
                  <a:pt x="73158" y="36582"/>
                </a:cubicBezTo>
                <a:cubicBezTo>
                  <a:pt x="73158" y="56782"/>
                  <a:pt x="56782" y="73158"/>
                  <a:pt x="36582" y="73158"/>
                </a:cubicBezTo>
                <a:cubicBezTo>
                  <a:pt x="16382" y="73158"/>
                  <a:pt x="6" y="56782"/>
                  <a:pt x="6" y="36582"/>
                </a:cubicBezTo>
                <a:cubicBezTo>
                  <a:pt x="6" y="16382"/>
                  <a:pt x="16382" y="6"/>
                  <a:pt x="36582" y="6"/>
                </a:cubicBezTo>
                <a:close/>
                <a:moveTo>
                  <a:pt x="11732658" y="3"/>
                </a:moveTo>
                <a:cubicBezTo>
                  <a:pt x="11752858" y="3"/>
                  <a:pt x="11769234" y="16379"/>
                  <a:pt x="11769234" y="36579"/>
                </a:cubicBezTo>
                <a:cubicBezTo>
                  <a:pt x="11769234" y="56779"/>
                  <a:pt x="11752858" y="73155"/>
                  <a:pt x="11732658" y="73155"/>
                </a:cubicBezTo>
                <a:cubicBezTo>
                  <a:pt x="11712458" y="73155"/>
                  <a:pt x="11696082" y="56779"/>
                  <a:pt x="11696082" y="36579"/>
                </a:cubicBezTo>
                <a:cubicBezTo>
                  <a:pt x="11696082" y="16379"/>
                  <a:pt x="11712458" y="3"/>
                  <a:pt x="11732658" y="3"/>
                </a:cubicBezTo>
                <a:close/>
                <a:moveTo>
                  <a:pt x="11953343" y="0"/>
                </a:moveTo>
                <a:cubicBezTo>
                  <a:pt x="11973543" y="0"/>
                  <a:pt x="11989919" y="16376"/>
                  <a:pt x="11989919" y="36576"/>
                </a:cubicBezTo>
                <a:cubicBezTo>
                  <a:pt x="11989919" y="56776"/>
                  <a:pt x="11973543" y="73152"/>
                  <a:pt x="11953343" y="73152"/>
                </a:cubicBezTo>
                <a:cubicBezTo>
                  <a:pt x="11933143" y="73152"/>
                  <a:pt x="11916767" y="56776"/>
                  <a:pt x="11916767" y="36576"/>
                </a:cubicBezTo>
                <a:cubicBezTo>
                  <a:pt x="11916767" y="16376"/>
                  <a:pt x="11933143" y="0"/>
                  <a:pt x="11953343" y="0"/>
                </a:cubicBez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7D5BF95-E401-4A09-99F9-C9E5EFCA30DB}"/>
              </a:ext>
            </a:extLst>
          </p:cNvPr>
          <p:cNvSpPr/>
          <p:nvPr userDrawn="1"/>
        </p:nvSpPr>
        <p:spPr>
          <a:xfrm>
            <a:off x="4783689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788008A-B2B0-4186-9F46-14EDCA2A598A}"/>
              </a:ext>
            </a:extLst>
          </p:cNvPr>
          <p:cNvSpPr/>
          <p:nvPr userDrawn="1"/>
        </p:nvSpPr>
        <p:spPr>
          <a:xfrm>
            <a:off x="6248422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2B46CC7-9239-4A4B-826A-03A863906643}"/>
              </a:ext>
            </a:extLst>
          </p:cNvPr>
          <p:cNvSpPr/>
          <p:nvPr userDrawn="1"/>
        </p:nvSpPr>
        <p:spPr>
          <a:xfrm>
            <a:off x="7713155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00C37CD-5CEF-4EE6-BF68-F40A441030F4}"/>
              </a:ext>
            </a:extLst>
          </p:cNvPr>
          <p:cNvSpPr/>
          <p:nvPr userDrawn="1"/>
        </p:nvSpPr>
        <p:spPr>
          <a:xfrm>
            <a:off x="9177888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5B5D575-78F5-4638-A6F2-3DE0AC67CE26}"/>
              </a:ext>
            </a:extLst>
          </p:cNvPr>
          <p:cNvSpPr/>
          <p:nvPr userDrawn="1"/>
        </p:nvSpPr>
        <p:spPr>
          <a:xfrm>
            <a:off x="10642621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256B862-5C09-43BF-9335-0CE49B4F1C69}"/>
              </a:ext>
            </a:extLst>
          </p:cNvPr>
          <p:cNvSpPr/>
          <p:nvPr userDrawn="1"/>
        </p:nvSpPr>
        <p:spPr>
          <a:xfrm>
            <a:off x="4783689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8DFAFDB-B889-4237-9A64-C8C81B9EA5CD}"/>
              </a:ext>
            </a:extLst>
          </p:cNvPr>
          <p:cNvSpPr/>
          <p:nvPr userDrawn="1"/>
        </p:nvSpPr>
        <p:spPr>
          <a:xfrm>
            <a:off x="6248422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236CA2F-A628-4C4D-865E-E0B6A9156C1F}"/>
              </a:ext>
            </a:extLst>
          </p:cNvPr>
          <p:cNvSpPr/>
          <p:nvPr userDrawn="1"/>
        </p:nvSpPr>
        <p:spPr>
          <a:xfrm>
            <a:off x="7713155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A9932A99-C49E-45A9-BA2C-DDF629196392}"/>
              </a:ext>
            </a:extLst>
          </p:cNvPr>
          <p:cNvSpPr/>
          <p:nvPr userDrawn="1"/>
        </p:nvSpPr>
        <p:spPr>
          <a:xfrm>
            <a:off x="9177888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785DA1A-5C32-474D-A3E1-8327B62D8899}"/>
              </a:ext>
            </a:extLst>
          </p:cNvPr>
          <p:cNvSpPr/>
          <p:nvPr userDrawn="1"/>
        </p:nvSpPr>
        <p:spPr>
          <a:xfrm>
            <a:off x="10642621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BE8A60D-901F-45D6-9334-7FD67B1C88B4}"/>
              </a:ext>
            </a:extLst>
          </p:cNvPr>
          <p:cNvSpPr/>
          <p:nvPr userDrawn="1"/>
        </p:nvSpPr>
        <p:spPr>
          <a:xfrm>
            <a:off x="4783689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072D312F-F5C3-4713-9F73-0E3EE50E1849}"/>
              </a:ext>
            </a:extLst>
          </p:cNvPr>
          <p:cNvSpPr/>
          <p:nvPr userDrawn="1"/>
        </p:nvSpPr>
        <p:spPr>
          <a:xfrm>
            <a:off x="6248422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1BD739B6-3557-400A-9559-CC948B02C890}"/>
              </a:ext>
            </a:extLst>
          </p:cNvPr>
          <p:cNvSpPr/>
          <p:nvPr userDrawn="1"/>
        </p:nvSpPr>
        <p:spPr>
          <a:xfrm>
            <a:off x="7713155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96DE153-8CD7-42BC-A78B-53CAF49C9BD8}"/>
              </a:ext>
            </a:extLst>
          </p:cNvPr>
          <p:cNvSpPr/>
          <p:nvPr userDrawn="1"/>
        </p:nvSpPr>
        <p:spPr>
          <a:xfrm>
            <a:off x="9177888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6481B2E-9A05-4C2E-BDD1-66228208A246}"/>
              </a:ext>
            </a:extLst>
          </p:cNvPr>
          <p:cNvSpPr/>
          <p:nvPr userDrawn="1"/>
        </p:nvSpPr>
        <p:spPr>
          <a:xfrm>
            <a:off x="10642621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7C2BD3DE-429A-445A-8A98-67575FD319FC}"/>
              </a:ext>
            </a:extLst>
          </p:cNvPr>
          <p:cNvSpPr/>
          <p:nvPr userDrawn="1"/>
        </p:nvSpPr>
        <p:spPr>
          <a:xfrm>
            <a:off x="3318956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C9AABB8C-83F6-464A-91FC-A9B8997D17C9}"/>
              </a:ext>
            </a:extLst>
          </p:cNvPr>
          <p:cNvSpPr/>
          <p:nvPr userDrawn="1"/>
        </p:nvSpPr>
        <p:spPr>
          <a:xfrm>
            <a:off x="3318956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6B51DECB-A32C-47EC-A0E5-54F58311E615}"/>
              </a:ext>
            </a:extLst>
          </p:cNvPr>
          <p:cNvSpPr/>
          <p:nvPr userDrawn="1"/>
        </p:nvSpPr>
        <p:spPr>
          <a:xfrm>
            <a:off x="3318956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E23A393-BAFA-4CEE-8E0A-A5E5171EB817}"/>
              </a:ext>
            </a:extLst>
          </p:cNvPr>
          <p:cNvSpPr/>
          <p:nvPr userDrawn="1"/>
        </p:nvSpPr>
        <p:spPr>
          <a:xfrm>
            <a:off x="1854223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F6EE3915-027C-4FCE-A0A0-C6640E556435}"/>
              </a:ext>
            </a:extLst>
          </p:cNvPr>
          <p:cNvSpPr/>
          <p:nvPr userDrawn="1"/>
        </p:nvSpPr>
        <p:spPr>
          <a:xfrm>
            <a:off x="1854223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129CA502-EA7F-4710-929C-3D292FC87448}"/>
              </a:ext>
            </a:extLst>
          </p:cNvPr>
          <p:cNvSpPr/>
          <p:nvPr userDrawn="1"/>
        </p:nvSpPr>
        <p:spPr>
          <a:xfrm>
            <a:off x="1854223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707A59A-0380-4D37-9451-FD51C36A1433}"/>
              </a:ext>
            </a:extLst>
          </p:cNvPr>
          <p:cNvSpPr/>
          <p:nvPr userDrawn="1"/>
        </p:nvSpPr>
        <p:spPr>
          <a:xfrm>
            <a:off x="389490" y="2273561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75CB88F1-23B9-484F-880C-733E8B2730B1}"/>
              </a:ext>
            </a:extLst>
          </p:cNvPr>
          <p:cNvSpPr/>
          <p:nvPr userDrawn="1"/>
        </p:nvSpPr>
        <p:spPr>
          <a:xfrm>
            <a:off x="389490" y="3729827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C6C76D69-A73A-469F-A24C-115B61BA2045}"/>
              </a:ext>
            </a:extLst>
          </p:cNvPr>
          <p:cNvSpPr/>
          <p:nvPr userDrawn="1"/>
        </p:nvSpPr>
        <p:spPr>
          <a:xfrm>
            <a:off x="389490" y="5186093"/>
            <a:ext cx="1159890" cy="1159890"/>
          </a:xfrm>
          <a:prstGeom prst="roundRect">
            <a:avLst>
              <a:gd name="adj" fmla="val 30045"/>
            </a:avLst>
          </a:prstGeom>
          <a:solidFill>
            <a:schemeClr val="bg1">
              <a:lumMod val="95000"/>
              <a:alpha val="4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7589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elcome Slide Imag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BF5BD634-75C2-4C89-9680-836BD48BDF0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372826" y="1"/>
            <a:ext cx="3851530" cy="5838825"/>
          </a:xfrm>
          <a:custGeom>
            <a:avLst/>
            <a:gdLst>
              <a:gd name="connsiteX0" fmla="*/ 0 w 3851530"/>
              <a:gd name="connsiteY0" fmla="*/ 0 h 5838825"/>
              <a:gd name="connsiteX1" fmla="*/ 3851530 w 3851530"/>
              <a:gd name="connsiteY1" fmla="*/ 0 h 5838825"/>
              <a:gd name="connsiteX2" fmla="*/ 3851530 w 3851530"/>
              <a:gd name="connsiteY2" fmla="*/ 4791075 h 5838825"/>
              <a:gd name="connsiteX3" fmla="*/ 2803780 w 3851530"/>
              <a:gd name="connsiteY3" fmla="*/ 5838825 h 5838825"/>
              <a:gd name="connsiteX4" fmla="*/ 190500 w 3851530"/>
              <a:gd name="connsiteY4" fmla="*/ 5838825 h 5838825"/>
              <a:gd name="connsiteX5" fmla="*/ 0 w 3851530"/>
              <a:gd name="connsiteY5" fmla="*/ 5648325 h 5838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51530" h="5838825">
                <a:moveTo>
                  <a:pt x="0" y="0"/>
                </a:moveTo>
                <a:lnTo>
                  <a:pt x="3851530" y="0"/>
                </a:lnTo>
                <a:lnTo>
                  <a:pt x="3851530" y="4791075"/>
                </a:lnTo>
                <a:cubicBezTo>
                  <a:pt x="3851530" y="5369719"/>
                  <a:pt x="3382423" y="5838825"/>
                  <a:pt x="2803780" y="5838825"/>
                </a:cubicBezTo>
                <a:lnTo>
                  <a:pt x="190500" y="5838825"/>
                </a:lnTo>
                <a:cubicBezTo>
                  <a:pt x="85249" y="5838825"/>
                  <a:pt x="0" y="5753576"/>
                  <a:pt x="0" y="5648325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41695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ingle Recta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D7D0E576-4888-4F81-A727-1F9AAC82CD4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58758" y="500157"/>
            <a:ext cx="5668995" cy="3695510"/>
          </a:xfrm>
          <a:custGeom>
            <a:avLst/>
            <a:gdLst>
              <a:gd name="connsiteX0" fmla="*/ 0 w 5668995"/>
              <a:gd name="connsiteY0" fmla="*/ 0 h 3695510"/>
              <a:gd name="connsiteX1" fmla="*/ 5668995 w 5668995"/>
              <a:gd name="connsiteY1" fmla="*/ 0 h 3695510"/>
              <a:gd name="connsiteX2" fmla="*/ 5668995 w 5668995"/>
              <a:gd name="connsiteY2" fmla="*/ 3695510 h 3695510"/>
              <a:gd name="connsiteX3" fmla="*/ 0 w 5668995"/>
              <a:gd name="connsiteY3" fmla="*/ 3695510 h 3695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68995" h="3695510">
                <a:moveTo>
                  <a:pt x="0" y="0"/>
                </a:moveTo>
                <a:lnTo>
                  <a:pt x="5668995" y="0"/>
                </a:lnTo>
                <a:lnTo>
                  <a:pt x="5668995" y="3695510"/>
                </a:lnTo>
                <a:lnTo>
                  <a:pt x="0" y="369551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>
                <a:latin typeface="Montserrat" panose="02000505000000020004" pitchFamily="2" charset="0"/>
              </a:defRPr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297874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ottom Left Corne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9BF031BD-B0C2-4F69-BAAC-3D9E6D1B755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2900362"/>
            <a:ext cx="5968365" cy="3957638"/>
          </a:xfrm>
          <a:custGeom>
            <a:avLst/>
            <a:gdLst>
              <a:gd name="connsiteX0" fmla="*/ 0 w 5968365"/>
              <a:gd name="connsiteY0" fmla="*/ 0 h 3957638"/>
              <a:gd name="connsiteX1" fmla="*/ 5968365 w 5968365"/>
              <a:gd name="connsiteY1" fmla="*/ 0 h 3957638"/>
              <a:gd name="connsiteX2" fmla="*/ 5968365 w 5968365"/>
              <a:gd name="connsiteY2" fmla="*/ 3957638 h 3957638"/>
              <a:gd name="connsiteX3" fmla="*/ 0 w 5968365"/>
              <a:gd name="connsiteY3" fmla="*/ 3957638 h 3957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68365" h="3957638">
                <a:moveTo>
                  <a:pt x="0" y="0"/>
                </a:moveTo>
                <a:lnTo>
                  <a:pt x="5968365" y="0"/>
                </a:lnTo>
                <a:lnTo>
                  <a:pt x="5968365" y="3957638"/>
                </a:lnTo>
                <a:lnTo>
                  <a:pt x="0" y="3957638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4052949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6667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op Right Side Horizonta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4">
            <a:extLst>
              <a:ext uri="{FF2B5EF4-FFF2-40B4-BE49-F238E27FC236}">
                <a16:creationId xmlns:a16="http://schemas.microsoft.com/office/drawing/2014/main" id="{7F936B47-DAF3-40FC-9B22-2B61047F9DD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949951" y="636461"/>
            <a:ext cx="7242048" cy="2067497"/>
          </a:xfrm>
          <a:custGeom>
            <a:avLst/>
            <a:gdLst>
              <a:gd name="connsiteX0" fmla="*/ 0 w 7242048"/>
              <a:gd name="connsiteY0" fmla="*/ 0 h 2067497"/>
              <a:gd name="connsiteX1" fmla="*/ 7242048 w 7242048"/>
              <a:gd name="connsiteY1" fmla="*/ 0 h 2067497"/>
              <a:gd name="connsiteX2" fmla="*/ 7242048 w 7242048"/>
              <a:gd name="connsiteY2" fmla="*/ 2067497 h 2067497"/>
              <a:gd name="connsiteX3" fmla="*/ 0 w 7242048"/>
              <a:gd name="connsiteY3" fmla="*/ 2067497 h 2067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42048" h="2067497">
                <a:moveTo>
                  <a:pt x="0" y="0"/>
                </a:moveTo>
                <a:lnTo>
                  <a:pt x="7242048" y="0"/>
                </a:lnTo>
                <a:lnTo>
                  <a:pt x="7242048" y="2067497"/>
                </a:lnTo>
                <a:lnTo>
                  <a:pt x="0" y="2067497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72575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33333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bile Siz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16E57682-75B8-49AF-AA91-D6082EFB565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338229" y="584909"/>
            <a:ext cx="2694906" cy="5699475"/>
          </a:xfrm>
          <a:custGeom>
            <a:avLst/>
            <a:gdLst>
              <a:gd name="connsiteX0" fmla="*/ 373056 w 2694906"/>
              <a:gd name="connsiteY0" fmla="*/ 0 h 5699475"/>
              <a:gd name="connsiteX1" fmla="*/ 2321850 w 2694906"/>
              <a:gd name="connsiteY1" fmla="*/ 0 h 5699475"/>
              <a:gd name="connsiteX2" fmla="*/ 2694906 w 2694906"/>
              <a:gd name="connsiteY2" fmla="*/ 373056 h 5699475"/>
              <a:gd name="connsiteX3" fmla="*/ 2694906 w 2694906"/>
              <a:gd name="connsiteY3" fmla="*/ 5326419 h 5699475"/>
              <a:gd name="connsiteX4" fmla="*/ 2321850 w 2694906"/>
              <a:gd name="connsiteY4" fmla="*/ 5699475 h 5699475"/>
              <a:gd name="connsiteX5" fmla="*/ 373056 w 2694906"/>
              <a:gd name="connsiteY5" fmla="*/ 5699475 h 5699475"/>
              <a:gd name="connsiteX6" fmla="*/ 0 w 2694906"/>
              <a:gd name="connsiteY6" fmla="*/ 5326419 h 5699475"/>
              <a:gd name="connsiteX7" fmla="*/ 0 w 2694906"/>
              <a:gd name="connsiteY7" fmla="*/ 373056 h 5699475"/>
              <a:gd name="connsiteX8" fmla="*/ 373056 w 2694906"/>
              <a:gd name="connsiteY8" fmla="*/ 0 h 5699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4906" h="5699475">
                <a:moveTo>
                  <a:pt x="373056" y="0"/>
                </a:moveTo>
                <a:lnTo>
                  <a:pt x="2321850" y="0"/>
                </a:lnTo>
                <a:cubicBezTo>
                  <a:pt x="2527883" y="0"/>
                  <a:pt x="2694906" y="167023"/>
                  <a:pt x="2694906" y="373056"/>
                </a:cubicBezTo>
                <a:lnTo>
                  <a:pt x="2694906" y="5326419"/>
                </a:lnTo>
                <a:cubicBezTo>
                  <a:pt x="2694906" y="5532452"/>
                  <a:pt x="2527883" y="5699475"/>
                  <a:pt x="2321850" y="5699475"/>
                </a:cubicBezTo>
                <a:lnTo>
                  <a:pt x="373056" y="5699475"/>
                </a:lnTo>
                <a:cubicBezTo>
                  <a:pt x="167023" y="5699475"/>
                  <a:pt x="0" y="5532452"/>
                  <a:pt x="0" y="5326419"/>
                </a:cubicBezTo>
                <a:lnTo>
                  <a:pt x="0" y="373056"/>
                </a:lnTo>
                <a:cubicBezTo>
                  <a:pt x="0" y="167023"/>
                  <a:pt x="167023" y="0"/>
                  <a:pt x="373056" y="0"/>
                </a:cubicBez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042589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nimated Imag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4ADC1E-BB84-4A6A-853A-D694B848386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617791"/>
            <a:ext cx="5496211" cy="2880360"/>
          </a:xfrm>
          <a:custGeom>
            <a:avLst/>
            <a:gdLst>
              <a:gd name="connsiteX0" fmla="*/ 0 w 5496211"/>
              <a:gd name="connsiteY0" fmla="*/ 0 h 2880360"/>
              <a:gd name="connsiteX1" fmla="*/ 5496211 w 5496211"/>
              <a:gd name="connsiteY1" fmla="*/ 0 h 2880360"/>
              <a:gd name="connsiteX2" fmla="*/ 5496211 w 5496211"/>
              <a:gd name="connsiteY2" fmla="*/ 2880360 h 2880360"/>
              <a:gd name="connsiteX3" fmla="*/ 0 w 5496211"/>
              <a:gd name="connsiteY3" fmla="*/ 2880360 h 2880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96211" h="2880360">
                <a:moveTo>
                  <a:pt x="0" y="0"/>
                </a:moveTo>
                <a:lnTo>
                  <a:pt x="5496211" y="0"/>
                </a:lnTo>
                <a:lnTo>
                  <a:pt x="5496211" y="2880360"/>
                </a:lnTo>
                <a:lnTo>
                  <a:pt x="0" y="288036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37608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C635F-B006-43D6-9700-2B3CEC555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AA776-B36B-4A4D-A92B-C5C137A9E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38D63-5857-4DC5-A4EF-A012FD143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FC60B-4879-4E22-B8FA-A9849B945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2A2EB-BF5D-432F-9965-CADEBD347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8698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er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5">
            <a:extLst>
              <a:ext uri="{FF2B5EF4-FFF2-40B4-BE49-F238E27FC236}">
                <a16:creationId xmlns:a16="http://schemas.microsoft.com/office/drawing/2014/main" id="{4E2709D4-2DEE-41DF-8D67-FD5352C452E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117205" y="2379726"/>
            <a:ext cx="3295174" cy="2376297"/>
          </a:xfrm>
          <a:custGeom>
            <a:avLst/>
            <a:gdLst>
              <a:gd name="connsiteX0" fmla="*/ 0 w 3295174"/>
              <a:gd name="connsiteY0" fmla="*/ 0 h 2376297"/>
              <a:gd name="connsiteX1" fmla="*/ 3295174 w 3295174"/>
              <a:gd name="connsiteY1" fmla="*/ 0 h 2376297"/>
              <a:gd name="connsiteX2" fmla="*/ 3295174 w 3295174"/>
              <a:gd name="connsiteY2" fmla="*/ 2376297 h 2376297"/>
              <a:gd name="connsiteX3" fmla="*/ 0 w 3295174"/>
              <a:gd name="connsiteY3" fmla="*/ 2376297 h 2376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95174" h="2376297">
                <a:moveTo>
                  <a:pt x="0" y="0"/>
                </a:moveTo>
                <a:lnTo>
                  <a:pt x="3295174" y="0"/>
                </a:lnTo>
                <a:lnTo>
                  <a:pt x="3295174" y="2376297"/>
                </a:lnTo>
                <a:lnTo>
                  <a:pt x="0" y="2376297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7" name="Picture Placeholder 14">
            <a:extLst>
              <a:ext uri="{FF2B5EF4-FFF2-40B4-BE49-F238E27FC236}">
                <a16:creationId xmlns:a16="http://schemas.microsoft.com/office/drawing/2014/main" id="{0E173B42-0559-4BB5-8813-DC214CB9FD1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441412" y="2379726"/>
            <a:ext cx="3295174" cy="2376297"/>
          </a:xfrm>
          <a:custGeom>
            <a:avLst/>
            <a:gdLst>
              <a:gd name="connsiteX0" fmla="*/ 0 w 3295174"/>
              <a:gd name="connsiteY0" fmla="*/ 0 h 2376297"/>
              <a:gd name="connsiteX1" fmla="*/ 3295174 w 3295174"/>
              <a:gd name="connsiteY1" fmla="*/ 0 h 2376297"/>
              <a:gd name="connsiteX2" fmla="*/ 3295174 w 3295174"/>
              <a:gd name="connsiteY2" fmla="*/ 2376297 h 2376297"/>
              <a:gd name="connsiteX3" fmla="*/ 0 w 3295174"/>
              <a:gd name="connsiteY3" fmla="*/ 2376297 h 2376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95174" h="2376297">
                <a:moveTo>
                  <a:pt x="0" y="0"/>
                </a:moveTo>
                <a:lnTo>
                  <a:pt x="3295174" y="0"/>
                </a:lnTo>
                <a:lnTo>
                  <a:pt x="3295174" y="2376297"/>
                </a:lnTo>
                <a:lnTo>
                  <a:pt x="0" y="2376297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1DB95509-7AE8-428D-9061-D5264771C3A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65619" y="2379726"/>
            <a:ext cx="3295174" cy="2376297"/>
          </a:xfrm>
          <a:custGeom>
            <a:avLst/>
            <a:gdLst>
              <a:gd name="connsiteX0" fmla="*/ 0 w 3295174"/>
              <a:gd name="connsiteY0" fmla="*/ 0 h 2376297"/>
              <a:gd name="connsiteX1" fmla="*/ 3295174 w 3295174"/>
              <a:gd name="connsiteY1" fmla="*/ 0 h 2376297"/>
              <a:gd name="connsiteX2" fmla="*/ 3295174 w 3295174"/>
              <a:gd name="connsiteY2" fmla="*/ 2376297 h 2376297"/>
              <a:gd name="connsiteX3" fmla="*/ 0 w 3295174"/>
              <a:gd name="connsiteY3" fmla="*/ 2376297 h 2376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95174" h="2376297">
                <a:moveTo>
                  <a:pt x="0" y="0"/>
                </a:moveTo>
                <a:lnTo>
                  <a:pt x="3295174" y="0"/>
                </a:lnTo>
                <a:lnTo>
                  <a:pt x="3295174" y="2376297"/>
                </a:lnTo>
                <a:lnTo>
                  <a:pt x="0" y="2376297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9743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50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5000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nimated Imag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9488C68-5A01-4584-98C3-56A07D6F07B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909303" y="638556"/>
            <a:ext cx="2712911" cy="3754660"/>
          </a:xfrm>
          <a:custGeom>
            <a:avLst/>
            <a:gdLst>
              <a:gd name="connsiteX0" fmla="*/ 1 w 2712911"/>
              <a:gd name="connsiteY0" fmla="*/ 0 h 3754660"/>
              <a:gd name="connsiteX1" fmla="*/ 2712911 w 2712911"/>
              <a:gd name="connsiteY1" fmla="*/ 0 h 3754660"/>
              <a:gd name="connsiteX2" fmla="*/ 2712911 w 2712911"/>
              <a:gd name="connsiteY2" fmla="*/ 3754660 h 3754660"/>
              <a:gd name="connsiteX3" fmla="*/ 0 w 2712911"/>
              <a:gd name="connsiteY3" fmla="*/ 3754660 h 375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12911" h="3754660">
                <a:moveTo>
                  <a:pt x="1" y="0"/>
                </a:moveTo>
                <a:lnTo>
                  <a:pt x="2712911" y="0"/>
                </a:lnTo>
                <a:lnTo>
                  <a:pt x="2712911" y="3754660"/>
                </a:lnTo>
                <a:lnTo>
                  <a:pt x="0" y="375466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D1175C3-2D51-4BDD-AB69-80E25BCD95C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695569" y="638556"/>
            <a:ext cx="2712911" cy="3754660"/>
          </a:xfrm>
          <a:custGeom>
            <a:avLst/>
            <a:gdLst>
              <a:gd name="connsiteX0" fmla="*/ 0 w 2712911"/>
              <a:gd name="connsiteY0" fmla="*/ 0 h 3754660"/>
              <a:gd name="connsiteX1" fmla="*/ 2712911 w 2712911"/>
              <a:gd name="connsiteY1" fmla="*/ 0 h 3754660"/>
              <a:gd name="connsiteX2" fmla="*/ 2712911 w 2712911"/>
              <a:gd name="connsiteY2" fmla="*/ 3754660 h 3754660"/>
              <a:gd name="connsiteX3" fmla="*/ 0 w 2712911"/>
              <a:gd name="connsiteY3" fmla="*/ 3754660 h 375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12911" h="3754660">
                <a:moveTo>
                  <a:pt x="0" y="0"/>
                </a:moveTo>
                <a:lnTo>
                  <a:pt x="2712911" y="0"/>
                </a:lnTo>
                <a:lnTo>
                  <a:pt x="2712911" y="3754660"/>
                </a:lnTo>
                <a:lnTo>
                  <a:pt x="0" y="375466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46201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46667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46667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Animated Imag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03777868-FCDA-457B-BAC2-ED230AAA9D8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17494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3D20D-5064-481A-8291-6CFBD93A3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4B1439-AC6B-47DB-A4F1-243509BE5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AF3F4-C94C-4CCF-B95E-853245B12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0725B-989E-4522-AD0A-5352C1947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752CA-1A2B-4C67-9595-A19A43437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65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64337-9843-4090-9C8A-5497590B2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DCBFC-184C-449F-9ECD-0255A313D5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2E4D9C-38A1-4ECB-9979-E1BC6F6B2A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E87B2A-62C3-4C53-B6DB-D919DBB1D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4E664E-F017-4604-9C43-E463F5316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762743-F0B7-4C8D-B086-AB45E3DDC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545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BC60-B22A-4A9F-8DC7-7F46B122B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F69A4D-6D9B-4009-A3CE-6146BD477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ED9D8D-FCD6-4CCD-A667-D545D83DC2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9DF227-339A-4F44-86E9-7C089AAAF3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3032F4-A9B9-4F17-B36C-D2682D33E2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751428-401F-4300-81BB-DEA2C0A97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B0A46E-3534-4F01-96C2-6408F1F4D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8E2880-DE5D-4332-8F44-50FCBF7DB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45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7D34E-8683-42F5-B806-87B630855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3274A4-5C07-4BF8-BC78-1729EBF7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01305-DA44-49D2-8CC4-16F6667CD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ACAAC-DBEC-4F74-B5EB-63CBCA0F1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677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459CC0-35B1-4468-9E0C-B24592D40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2CC0A4-25CD-457B-BC1C-52AC42B93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6D5AAE-5CB3-4E78-967A-D4DE291B6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09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AEA93-6F83-4B27-8F6A-1F10A1683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32D3E-255B-4370-B7CD-840C2BD30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D8C444-4B44-4289-848D-F1DCDD120D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7E3F4E-A538-4340-BA9B-DD87C376F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4EECAD-B050-4616-A288-381A0446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2A271A-C0FE-4DFD-A916-EECA9C0CA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404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BB26A-F2F5-4158-9557-EA734872B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97983D-479C-42D4-ACE1-C96BB00CDB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F9392E-DB1F-4494-B55B-D48B70DD86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6A0249-E8B3-47C4-AC68-0ED887EA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441428-892E-4AAF-8DEB-40EB7272E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CD4392-F826-4617-A7C3-2DB254555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96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86AA0B-BBD2-43E0-BF03-805048E3E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63ED1-A860-4083-B736-F4DF69507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C851BF-FD2F-4A7A-B654-47BF51C10A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62405-84C2-4048-9C4C-220ACFA9AFD9}" type="datetimeFigureOut">
              <a:rPr lang="en-US" smtClean="0"/>
              <a:t>12/1/2025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89AD2-4A6F-40E6-9B73-556F114677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AB851-FA4D-4EAD-95EC-55A6BE82EC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188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  <p:sldLayoutId id="2147483663" r:id="rId14"/>
    <p:sldLayoutId id="2147483664" r:id="rId15"/>
    <p:sldLayoutId id="2147483665" r:id="rId16"/>
    <p:sldLayoutId id="2147483666" r:id="rId17"/>
    <p:sldLayoutId id="2147483667" r:id="rId18"/>
    <p:sldLayoutId id="2147483668" r:id="rId19"/>
    <p:sldLayoutId id="2147483669" r:id="rId20"/>
    <p:sldLayoutId id="2147483670" r:id="rId21"/>
    <p:sldLayoutId id="2147483671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ABEE3DDB-FC4B-4A00-AAE7-55B0C0F99B57}"/>
              </a:ext>
            </a:extLst>
          </p:cNvPr>
          <p:cNvSpPr txBox="1"/>
          <p:nvPr/>
        </p:nvSpPr>
        <p:spPr>
          <a:xfrm>
            <a:off x="2106507" y="3669279"/>
            <a:ext cx="494906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Welcome to Our</a:t>
            </a:r>
            <a:br>
              <a:rPr lang="en-US" sz="40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</a:br>
            <a:r>
              <a:rPr lang="en-US" sz="400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Montserrat ExtraBold"/>
                <a:cs typeface="Poppins"/>
                <a:sym typeface="Poppins"/>
                <a:rtl val="0"/>
              </a:rPr>
              <a:t>Presentation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2AC8751-B603-405E-B34C-6A0AA14CB1DE}"/>
              </a:ext>
            </a:extLst>
          </p:cNvPr>
          <p:cNvSpPr txBox="1"/>
          <p:nvPr/>
        </p:nvSpPr>
        <p:spPr>
          <a:xfrm>
            <a:off x="4637918" y="3338264"/>
            <a:ext cx="24176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Company Name Here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F3840C5-4B07-430C-9F93-77CCDB7FF492}"/>
              </a:ext>
            </a:extLst>
          </p:cNvPr>
          <p:cNvSpPr txBox="1"/>
          <p:nvPr/>
        </p:nvSpPr>
        <p:spPr>
          <a:xfrm>
            <a:off x="2106507" y="4985179"/>
            <a:ext cx="494906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Title This is Just a Demo So Consider Replacing This Text with Your Own Content</a:t>
            </a: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9CC98808-6FAD-4F8B-B23C-E0A7441C93E9}"/>
              </a:ext>
            </a:extLst>
          </p:cNvPr>
          <p:cNvSpPr/>
          <p:nvPr/>
        </p:nvSpPr>
        <p:spPr>
          <a:xfrm>
            <a:off x="1140237" y="947843"/>
            <a:ext cx="6232683" cy="2132457"/>
          </a:xfrm>
          <a:custGeom>
            <a:avLst/>
            <a:gdLst>
              <a:gd name="connsiteX0" fmla="*/ 6232684 w 6232683"/>
              <a:gd name="connsiteY0" fmla="*/ 2132457 h 2132457"/>
              <a:gd name="connsiteX1" fmla="*/ 857250 w 6232683"/>
              <a:gd name="connsiteY1" fmla="*/ 2132457 h 2132457"/>
              <a:gd name="connsiteX2" fmla="*/ 0 w 6232683"/>
              <a:gd name="connsiteY2" fmla="*/ 1275207 h 2132457"/>
              <a:gd name="connsiteX3" fmla="*/ 0 w 6232683"/>
              <a:gd name="connsiteY3" fmla="*/ 190500 h 2132457"/>
              <a:gd name="connsiteX4" fmla="*/ 190500 w 6232683"/>
              <a:gd name="connsiteY4" fmla="*/ 0 h 2132457"/>
              <a:gd name="connsiteX5" fmla="*/ 6232684 w 6232683"/>
              <a:gd name="connsiteY5" fmla="*/ 0 h 2132457"/>
              <a:gd name="connsiteX6" fmla="*/ 6232684 w 6232683"/>
              <a:gd name="connsiteY6" fmla="*/ 2132457 h 2132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32683" h="2132457">
                <a:moveTo>
                  <a:pt x="6232684" y="2132457"/>
                </a:moveTo>
                <a:lnTo>
                  <a:pt x="857250" y="2132457"/>
                </a:lnTo>
                <a:cubicBezTo>
                  <a:pt x="383762" y="2132457"/>
                  <a:pt x="0" y="1748695"/>
                  <a:pt x="0" y="1275207"/>
                </a:cubicBezTo>
                <a:lnTo>
                  <a:pt x="0" y="190500"/>
                </a:lnTo>
                <a:cubicBezTo>
                  <a:pt x="0" y="85249"/>
                  <a:pt x="85249" y="0"/>
                  <a:pt x="190500" y="0"/>
                </a:cubicBezTo>
                <a:lnTo>
                  <a:pt x="6232684" y="0"/>
                </a:lnTo>
                <a:lnTo>
                  <a:pt x="6232684" y="2132457"/>
                </a:lnTo>
                <a:close/>
              </a:path>
            </a:pathLst>
          </a:cu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D49AB21-198A-4246-82FE-CECEBBB84887}"/>
              </a:ext>
            </a:extLst>
          </p:cNvPr>
          <p:cNvSpPr txBox="1"/>
          <p:nvPr/>
        </p:nvSpPr>
        <p:spPr>
          <a:xfrm>
            <a:off x="1706040" y="1506240"/>
            <a:ext cx="510107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  <a:latin typeface="Montserrat ExtraBold"/>
                <a:cs typeface="Poppins"/>
                <a:sym typeface="Poppins"/>
                <a:rtl val="0"/>
              </a:rPr>
              <a:t>Hello There!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DAF03C5-58A7-4164-B316-48EEECD49CE7}"/>
              </a:ext>
            </a:extLst>
          </p:cNvPr>
          <p:cNvSpPr/>
          <p:nvPr/>
        </p:nvSpPr>
        <p:spPr>
          <a:xfrm>
            <a:off x="10325100" y="0"/>
            <a:ext cx="18669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9000DC26-93EB-4818-BC31-B4AD8A5EC1E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241107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4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4000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4000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40000" fill="hold" grpId="0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4000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23" grpId="0"/>
      <p:bldP spid="24" grpId="0" animBg="1"/>
      <p:bldP spid="2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AA7AD804-46B7-496E-8CD1-AC8AB1134741}"/>
              </a:ext>
            </a:extLst>
          </p:cNvPr>
          <p:cNvSpPr txBox="1"/>
          <p:nvPr/>
        </p:nvSpPr>
        <p:spPr>
          <a:xfrm>
            <a:off x="6398704" y="1229391"/>
            <a:ext cx="503510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90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Minimal &amp; User</a:t>
            </a:r>
          </a:p>
          <a:p>
            <a:pPr algn="l"/>
            <a:r>
              <a:rPr lang="en-US" sz="390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Montserrat ExtraBold" panose="00000900000000000000" pitchFamily="2" charset="0"/>
                <a:sym typeface="Montserrat"/>
                <a:rtl val="0"/>
              </a:rPr>
              <a:t>Friendly Interface</a:t>
            </a:r>
            <a:endParaRPr lang="en-US" sz="3900" baseline="0" dirty="0">
              <a:gradFill>
                <a:gsLst>
                  <a:gs pos="0">
                    <a:srgbClr val="5D28FE"/>
                  </a:gs>
                  <a:gs pos="100000">
                    <a:srgbClr val="BB66DD"/>
                  </a:gs>
                </a:gsLst>
                <a:lin ang="10800000" scaled="1"/>
              </a:gradFill>
              <a:latin typeface="Montserrat ExtraBold" panose="00000900000000000000" pitchFamily="2" charset="0"/>
              <a:sym typeface="Montserrat"/>
              <a:rtl val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B1AC48-0C49-443E-A350-EF95F77C7B39}"/>
              </a:ext>
            </a:extLst>
          </p:cNvPr>
          <p:cNvSpPr txBox="1"/>
          <p:nvPr/>
        </p:nvSpPr>
        <p:spPr>
          <a:xfrm>
            <a:off x="6398704" y="2566130"/>
            <a:ext cx="5035105" cy="9188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</a:t>
            </a:r>
          </a:p>
          <a:p>
            <a:pPr>
              <a:lnSpc>
                <a:spcPts val="2200"/>
              </a:lnSpc>
            </a:pPr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Above Topic this is Just a Demo So</a:t>
            </a:r>
          </a:p>
          <a:p>
            <a:pPr>
              <a:lnSpc>
                <a:spcPts val="2200"/>
              </a:lnSpc>
            </a:pPr>
            <a:r>
              <a:rPr lang="en-US" sz="16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Consider Replacing this Text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E513DAF-E422-4DEC-AC2A-B5A8A817B7F5}"/>
              </a:ext>
            </a:extLst>
          </p:cNvPr>
          <p:cNvGrpSpPr/>
          <p:nvPr/>
        </p:nvGrpSpPr>
        <p:grpSpPr>
          <a:xfrm>
            <a:off x="6490144" y="3789045"/>
            <a:ext cx="5136927" cy="1738598"/>
            <a:chOff x="6490144" y="3789045"/>
            <a:chExt cx="5136927" cy="1738598"/>
          </a:xfrm>
        </p:grpSpPr>
        <p:sp>
          <p:nvSpPr>
            <p:cNvPr id="60" name="Rectangle: Rounded Corners 59">
              <a:extLst>
                <a:ext uri="{FF2B5EF4-FFF2-40B4-BE49-F238E27FC236}">
                  <a16:creationId xmlns:a16="http://schemas.microsoft.com/office/drawing/2014/main" id="{786440A8-64E5-4763-B470-07DD0C9936C2}"/>
                </a:ext>
              </a:extLst>
            </p:cNvPr>
            <p:cNvSpPr/>
            <p:nvPr/>
          </p:nvSpPr>
          <p:spPr>
            <a:xfrm>
              <a:off x="6490144" y="3789045"/>
              <a:ext cx="5136927" cy="1738598"/>
            </a:xfrm>
            <a:prstGeom prst="roundRect">
              <a:avLst>
                <a:gd name="adj" fmla="val 10166"/>
              </a:avLst>
            </a:pr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152400" sx="102000" sy="102000" algn="ctr" rotWithShape="0">
                <a:prstClr val="black">
                  <a:alpha val="6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4A619F6C-12F4-44AB-98E8-988948F64D9F}"/>
                </a:ext>
              </a:extLst>
            </p:cNvPr>
            <p:cNvSpPr txBox="1"/>
            <p:nvPr/>
          </p:nvSpPr>
          <p:spPr>
            <a:xfrm>
              <a:off x="6701694" y="4504669"/>
              <a:ext cx="4732115" cy="7651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Simply Write Some Brief Text to Explain the</a:t>
              </a:r>
            </a:p>
            <a:p>
              <a:pPr>
                <a:lnSpc>
                  <a:spcPts val="1800"/>
                </a:lnSpc>
              </a:pP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Above Topic this is Just a Demo So Consider Replacing this</a:t>
              </a:r>
            </a:p>
            <a:p>
              <a:pPr>
                <a:lnSpc>
                  <a:spcPts val="1800"/>
                </a:lnSpc>
              </a:pPr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Text with Your Own Content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7D5052CC-75BB-4838-95D6-40CFAD7D3A68}"/>
                </a:ext>
              </a:extLst>
            </p:cNvPr>
            <p:cNvSpPr txBox="1"/>
            <p:nvPr/>
          </p:nvSpPr>
          <p:spPr>
            <a:xfrm>
              <a:off x="7383113" y="4152318"/>
              <a:ext cx="4050696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350" spc="0" baseline="0" dirty="0">
                  <a:gradFill flip="none" rotWithShape="1">
                    <a:gsLst>
                      <a:gs pos="0">
                        <a:srgbClr val="5D28FE"/>
                      </a:gs>
                      <a:gs pos="100000">
                        <a:srgbClr val="BB66D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Montserrat ExtraBold" panose="00000900000000000000" pitchFamily="2" charset="0"/>
                  <a:sym typeface="Montserrat"/>
                  <a:rtl val="0"/>
                </a:rPr>
                <a:t>Brief About Our Application Features</a:t>
              </a: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FAD618BB-E1DF-45DA-8BB6-74619CEB5229}"/>
                </a:ext>
              </a:extLst>
            </p:cNvPr>
            <p:cNvSpPr txBox="1"/>
            <p:nvPr/>
          </p:nvSpPr>
          <p:spPr>
            <a:xfrm>
              <a:off x="6701694" y="4025360"/>
              <a:ext cx="595356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000" b="1" spc="-30" baseline="0" dirty="0">
                  <a:gradFill flip="none" rotWithShape="1">
                    <a:gsLst>
                      <a:gs pos="0">
                        <a:srgbClr val="5D28FE"/>
                      </a:gs>
                      <a:gs pos="100000">
                        <a:srgbClr val="BB66D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Montserrat ExtraBold" panose="00000900000000000000" pitchFamily="2" charset="0"/>
                  <a:sym typeface="Montserrat"/>
                  <a:rtl val="0"/>
                </a:rPr>
                <a:t>01</a:t>
              </a:r>
            </a:p>
          </p:txBody>
        </p:sp>
      </p:grpSp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9DEA98AD-AD64-4F00-93BD-AD241E28F9D3}"/>
              </a:ext>
            </a:extLst>
          </p:cNvPr>
          <p:cNvSpPr/>
          <p:nvPr/>
        </p:nvSpPr>
        <p:spPr>
          <a:xfrm>
            <a:off x="11846337" y="3789044"/>
            <a:ext cx="345662" cy="1738598"/>
          </a:xfrm>
          <a:custGeom>
            <a:avLst/>
            <a:gdLst>
              <a:gd name="connsiteX0" fmla="*/ 345663 w 345662"/>
              <a:gd name="connsiteY0" fmla="*/ 1739333 h 1738598"/>
              <a:gd name="connsiteX1" fmla="*/ 238125 w 345662"/>
              <a:gd name="connsiteY1" fmla="*/ 1739333 h 1738598"/>
              <a:gd name="connsiteX2" fmla="*/ 0 w 345662"/>
              <a:gd name="connsiteY2" fmla="*/ 1501208 h 1738598"/>
              <a:gd name="connsiteX3" fmla="*/ 0 w 345662"/>
              <a:gd name="connsiteY3" fmla="*/ 238860 h 1738598"/>
              <a:gd name="connsiteX4" fmla="*/ 238125 w 345662"/>
              <a:gd name="connsiteY4" fmla="*/ 735 h 1738598"/>
              <a:gd name="connsiteX5" fmla="*/ 345663 w 345662"/>
              <a:gd name="connsiteY5" fmla="*/ 735 h 1738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5662" h="1738598">
                <a:moveTo>
                  <a:pt x="345663" y="1739333"/>
                </a:moveTo>
                <a:lnTo>
                  <a:pt x="238125" y="1739333"/>
                </a:lnTo>
                <a:cubicBezTo>
                  <a:pt x="106585" y="1739333"/>
                  <a:pt x="0" y="1632720"/>
                  <a:pt x="0" y="1501208"/>
                </a:cubicBezTo>
                <a:lnTo>
                  <a:pt x="0" y="238860"/>
                </a:lnTo>
                <a:cubicBezTo>
                  <a:pt x="0" y="107348"/>
                  <a:pt x="106585" y="735"/>
                  <a:pt x="238125" y="735"/>
                </a:cubicBezTo>
                <a:lnTo>
                  <a:pt x="345663" y="735"/>
                </a:lnTo>
                <a:close/>
              </a:path>
            </a:pathLst>
          </a:custGeom>
          <a:gradFill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0" name="Rectangle: Rounded Corners 89">
            <a:extLst>
              <a:ext uri="{FF2B5EF4-FFF2-40B4-BE49-F238E27FC236}">
                <a16:creationId xmlns:a16="http://schemas.microsoft.com/office/drawing/2014/main" id="{D25B1284-F706-4387-BE7B-5DDC2C8453B7}"/>
              </a:ext>
            </a:extLst>
          </p:cNvPr>
          <p:cNvSpPr/>
          <p:nvPr/>
        </p:nvSpPr>
        <p:spPr>
          <a:xfrm>
            <a:off x="2254186" y="633555"/>
            <a:ext cx="609790" cy="553688"/>
          </a:xfrm>
          <a:prstGeom prst="roundRect">
            <a:avLst>
              <a:gd name="adj" fmla="val 18388"/>
            </a:avLst>
          </a:prstGeom>
          <a:gradFill>
            <a:gsLst>
              <a:gs pos="0">
                <a:srgbClr val="F6E9FB"/>
              </a:gs>
              <a:gs pos="100000">
                <a:srgbClr val="F3EBFF"/>
              </a:gs>
            </a:gsLst>
            <a:lin ang="18900000" scaled="1"/>
          </a:gradFill>
          <a:ln w="9525" cap="flat">
            <a:noFill/>
            <a:prstDash val="solid"/>
            <a:miter/>
          </a:ln>
          <a:effectLst>
            <a:outerShdw blurRad="152400" sx="102000" sy="102000" algn="ctr" rotWithShape="0">
              <a:prstClr val="black">
                <a:alpha val="6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370A41E5-9A13-4032-8F33-53DB40B3BA53}"/>
              </a:ext>
            </a:extLst>
          </p:cNvPr>
          <p:cNvSpPr txBox="1"/>
          <p:nvPr/>
        </p:nvSpPr>
        <p:spPr>
          <a:xfrm>
            <a:off x="2365759" y="710344"/>
            <a:ext cx="3866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spc="0" baseline="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path path="circle">
                    <a:fillToRect l="100000" t="100000"/>
                  </a:path>
                </a:gradFill>
                <a:latin typeface="Montserrat ExtraBold" panose="00000900000000000000" pitchFamily="2" charset="0"/>
                <a:sym typeface="Montserrat"/>
                <a:rtl val="0"/>
              </a:rPr>
              <a:t>A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F459F94B-3133-4F07-A776-3C37350B8A1C}"/>
              </a:ext>
            </a:extLst>
          </p:cNvPr>
          <p:cNvSpPr txBox="1"/>
          <p:nvPr/>
        </p:nvSpPr>
        <p:spPr>
          <a:xfrm>
            <a:off x="465141" y="1291732"/>
            <a:ext cx="2487136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50" spc="-17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Feature Name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A18D64A6-B2C8-4BC9-9BCC-24D944F451FE}"/>
              </a:ext>
            </a:extLst>
          </p:cNvPr>
          <p:cNvSpPr txBox="1"/>
          <p:nvPr/>
        </p:nvSpPr>
        <p:spPr>
          <a:xfrm>
            <a:off x="465141" y="1597171"/>
            <a:ext cx="2487136" cy="771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8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</a:t>
            </a:r>
          </a:p>
          <a:p>
            <a:pPr algn="r">
              <a:lnSpc>
                <a:spcPts val="18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Write Some Brief Text to</a:t>
            </a:r>
          </a:p>
          <a:p>
            <a:pPr algn="r">
              <a:lnSpc>
                <a:spcPts val="18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Topic</a:t>
            </a:r>
            <a:endParaRPr lang="en-US" sz="1350" spc="-14" baseline="0" dirty="0">
              <a:solidFill>
                <a:schemeClr val="bg2">
                  <a:lumMod val="25000"/>
                </a:schemeClr>
              </a:solidFill>
              <a:latin typeface="Montserrat-Regular"/>
              <a:sym typeface="Montserrat-Regular"/>
              <a:rtl val="0"/>
            </a:endParaRPr>
          </a:p>
        </p:txBody>
      </p:sp>
      <p:sp>
        <p:nvSpPr>
          <p:cNvPr id="152" name="Rectangle: Rounded Corners 151">
            <a:extLst>
              <a:ext uri="{FF2B5EF4-FFF2-40B4-BE49-F238E27FC236}">
                <a16:creationId xmlns:a16="http://schemas.microsoft.com/office/drawing/2014/main" id="{AC096B6E-0AFA-44FC-8802-5A43DAFB8887}"/>
              </a:ext>
            </a:extLst>
          </p:cNvPr>
          <p:cNvSpPr/>
          <p:nvPr/>
        </p:nvSpPr>
        <p:spPr>
          <a:xfrm>
            <a:off x="2254186" y="2561445"/>
            <a:ext cx="609790" cy="553688"/>
          </a:xfrm>
          <a:prstGeom prst="roundRect">
            <a:avLst>
              <a:gd name="adj" fmla="val 18388"/>
            </a:avLst>
          </a:prstGeom>
          <a:gradFill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  <a:effectLst>
            <a:outerShdw blurRad="152400" sx="102000" sy="102000" algn="ctr" rotWithShape="0">
              <a:prstClr val="black">
                <a:alpha val="6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A2B37889-4A90-445F-9BD7-020ECDFE5ADF}"/>
              </a:ext>
            </a:extLst>
          </p:cNvPr>
          <p:cNvSpPr txBox="1"/>
          <p:nvPr/>
        </p:nvSpPr>
        <p:spPr>
          <a:xfrm>
            <a:off x="2365759" y="2638234"/>
            <a:ext cx="3866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spc="0" baseline="0" dirty="0">
                <a:solidFill>
                  <a:schemeClr val="bg1"/>
                </a:solidFill>
                <a:latin typeface="Montserrat ExtraBold" panose="00000900000000000000" pitchFamily="2" charset="0"/>
                <a:sym typeface="Montserrat"/>
                <a:rtl val="0"/>
              </a:rPr>
              <a:t>B</a:t>
            </a: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9D920FA8-7D27-49B0-BD63-7E95B74681A0}"/>
              </a:ext>
            </a:extLst>
          </p:cNvPr>
          <p:cNvSpPr txBox="1"/>
          <p:nvPr/>
        </p:nvSpPr>
        <p:spPr>
          <a:xfrm>
            <a:off x="465141" y="3219622"/>
            <a:ext cx="2487136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50" spc="-17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Feature Name</a:t>
            </a: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EFAC8862-D8ED-4F0C-9A2A-1EB1787A7554}"/>
              </a:ext>
            </a:extLst>
          </p:cNvPr>
          <p:cNvSpPr txBox="1"/>
          <p:nvPr/>
        </p:nvSpPr>
        <p:spPr>
          <a:xfrm>
            <a:off x="465141" y="3525061"/>
            <a:ext cx="2487136" cy="771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8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</a:t>
            </a:r>
          </a:p>
          <a:p>
            <a:pPr algn="r">
              <a:lnSpc>
                <a:spcPts val="18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Write Some Brief Text to</a:t>
            </a:r>
          </a:p>
          <a:p>
            <a:pPr algn="r">
              <a:lnSpc>
                <a:spcPts val="18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Topic</a:t>
            </a:r>
            <a:endParaRPr lang="en-US" sz="1350" spc="-14" baseline="0" dirty="0">
              <a:solidFill>
                <a:schemeClr val="bg2">
                  <a:lumMod val="25000"/>
                </a:schemeClr>
              </a:solidFill>
              <a:latin typeface="Montserrat-Regular"/>
              <a:sym typeface="Montserrat-Regular"/>
              <a:rtl val="0"/>
            </a:endParaRPr>
          </a:p>
        </p:txBody>
      </p:sp>
      <p:sp>
        <p:nvSpPr>
          <p:cNvPr id="157" name="Rectangle: Rounded Corners 156">
            <a:extLst>
              <a:ext uri="{FF2B5EF4-FFF2-40B4-BE49-F238E27FC236}">
                <a16:creationId xmlns:a16="http://schemas.microsoft.com/office/drawing/2014/main" id="{84E4705A-C4B2-464B-A1B2-AAD6BFF94CAA}"/>
              </a:ext>
            </a:extLst>
          </p:cNvPr>
          <p:cNvSpPr/>
          <p:nvPr/>
        </p:nvSpPr>
        <p:spPr>
          <a:xfrm>
            <a:off x="2254186" y="4489336"/>
            <a:ext cx="609790" cy="553688"/>
          </a:xfrm>
          <a:prstGeom prst="roundRect">
            <a:avLst>
              <a:gd name="adj" fmla="val 18388"/>
            </a:avLst>
          </a:prstGeom>
          <a:gradFill>
            <a:gsLst>
              <a:gs pos="12000">
                <a:srgbClr val="F8EEFC"/>
              </a:gs>
              <a:gs pos="100000">
                <a:srgbClr val="F8F3FF"/>
              </a:gs>
            </a:gsLst>
            <a:lin ang="18900000" scaled="1"/>
          </a:gradFill>
          <a:ln w="9525" cap="flat">
            <a:noFill/>
            <a:prstDash val="solid"/>
            <a:miter/>
          </a:ln>
          <a:effectLst>
            <a:outerShdw blurRad="152400" sx="102000" sy="102000" algn="ctr" rotWithShape="0">
              <a:prstClr val="black">
                <a:alpha val="6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7B4716EE-8BF1-4F41-B265-37199260110F}"/>
              </a:ext>
            </a:extLst>
          </p:cNvPr>
          <p:cNvSpPr txBox="1"/>
          <p:nvPr/>
        </p:nvSpPr>
        <p:spPr>
          <a:xfrm>
            <a:off x="2365759" y="4566125"/>
            <a:ext cx="3866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spc="0" baseline="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path path="circle">
                    <a:fillToRect l="100000" t="100000"/>
                  </a:path>
                </a:gradFill>
                <a:latin typeface="Montserrat ExtraBold" panose="00000900000000000000" pitchFamily="2" charset="0"/>
                <a:sym typeface="Montserrat"/>
                <a:rtl val="0"/>
              </a:rPr>
              <a:t>C</a:t>
            </a: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43BBE1BB-DF28-489C-9A94-29459E1E834D}"/>
              </a:ext>
            </a:extLst>
          </p:cNvPr>
          <p:cNvSpPr txBox="1"/>
          <p:nvPr/>
        </p:nvSpPr>
        <p:spPr>
          <a:xfrm>
            <a:off x="465141" y="5147513"/>
            <a:ext cx="2487136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50" spc="-17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Feature Name</a:t>
            </a: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099A2764-21EA-4AD0-8DCE-752F2A7794EA}"/>
              </a:ext>
            </a:extLst>
          </p:cNvPr>
          <p:cNvSpPr txBox="1"/>
          <p:nvPr/>
        </p:nvSpPr>
        <p:spPr>
          <a:xfrm>
            <a:off x="465141" y="5452952"/>
            <a:ext cx="2487136" cy="771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8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</a:t>
            </a:r>
          </a:p>
          <a:p>
            <a:pPr algn="r">
              <a:lnSpc>
                <a:spcPts val="18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Write Some Brief Text to</a:t>
            </a:r>
          </a:p>
          <a:p>
            <a:pPr algn="r">
              <a:lnSpc>
                <a:spcPts val="18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Topic</a:t>
            </a:r>
            <a:endParaRPr lang="en-US" sz="1350" spc="-14" baseline="0" dirty="0">
              <a:solidFill>
                <a:schemeClr val="bg2">
                  <a:lumMod val="25000"/>
                </a:schemeClr>
              </a:solidFill>
              <a:latin typeface="Montserrat-Regular"/>
              <a:sym typeface="Montserrat-Regular"/>
              <a:rtl val="0"/>
            </a:endParaRPr>
          </a:p>
        </p:txBody>
      </p:sp>
      <p:sp>
        <p:nvSpPr>
          <p:cNvPr id="163" name="Picture Placeholder 162">
            <a:extLst>
              <a:ext uri="{FF2B5EF4-FFF2-40B4-BE49-F238E27FC236}">
                <a16:creationId xmlns:a16="http://schemas.microsoft.com/office/drawing/2014/main" id="{034E42E6-25CE-4CA9-9272-1E73422CBA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grpSp>
        <p:nvGrpSpPr>
          <p:cNvPr id="7" name="Graphic 2">
            <a:extLst>
              <a:ext uri="{FF2B5EF4-FFF2-40B4-BE49-F238E27FC236}">
                <a16:creationId xmlns:a16="http://schemas.microsoft.com/office/drawing/2014/main" id="{18F62CA2-476B-4125-81DC-114451B01D8B}"/>
              </a:ext>
            </a:extLst>
          </p:cNvPr>
          <p:cNvGrpSpPr/>
          <p:nvPr/>
        </p:nvGrpSpPr>
        <p:grpSpPr>
          <a:xfrm>
            <a:off x="3238214" y="512254"/>
            <a:ext cx="2897028" cy="5833681"/>
            <a:chOff x="3238214" y="512254"/>
            <a:chExt cx="2897028" cy="5833681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099C479-3092-40F4-8856-AC114E7E6919}"/>
                </a:ext>
              </a:extLst>
            </p:cNvPr>
            <p:cNvSpPr/>
            <p:nvPr/>
          </p:nvSpPr>
          <p:spPr>
            <a:xfrm>
              <a:off x="3238214" y="1680019"/>
              <a:ext cx="32194" cy="189166"/>
            </a:xfrm>
            <a:custGeom>
              <a:avLst/>
              <a:gdLst>
                <a:gd name="connsiteX0" fmla="*/ 32195 w 32194"/>
                <a:gd name="connsiteY0" fmla="*/ 189901 h 189166"/>
                <a:gd name="connsiteX1" fmla="*/ 10763 w 32194"/>
                <a:gd name="connsiteY1" fmla="*/ 189901 h 189166"/>
                <a:gd name="connsiteX2" fmla="*/ 0 w 32194"/>
                <a:gd name="connsiteY2" fmla="*/ 179139 h 189166"/>
                <a:gd name="connsiteX3" fmla="*/ 0 w 32194"/>
                <a:gd name="connsiteY3" fmla="*/ 11498 h 189166"/>
                <a:gd name="connsiteX4" fmla="*/ 10763 w 32194"/>
                <a:gd name="connsiteY4" fmla="*/ 735 h 189166"/>
                <a:gd name="connsiteX5" fmla="*/ 32195 w 32194"/>
                <a:gd name="connsiteY5" fmla="*/ 735 h 189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194" h="189166">
                  <a:moveTo>
                    <a:pt x="32195" y="189901"/>
                  </a:moveTo>
                  <a:lnTo>
                    <a:pt x="10763" y="189901"/>
                  </a:lnTo>
                  <a:cubicBezTo>
                    <a:pt x="4839" y="189854"/>
                    <a:pt x="48" y="185063"/>
                    <a:pt x="0" y="179139"/>
                  </a:cubicBezTo>
                  <a:lnTo>
                    <a:pt x="0" y="11498"/>
                  </a:lnTo>
                  <a:cubicBezTo>
                    <a:pt x="48" y="5574"/>
                    <a:pt x="4839" y="783"/>
                    <a:pt x="10763" y="735"/>
                  </a:cubicBezTo>
                  <a:lnTo>
                    <a:pt x="32195" y="735"/>
                  </a:lnTo>
                  <a:close/>
                </a:path>
              </a:pathLst>
            </a:custGeom>
            <a:solidFill>
              <a:srgbClr val="23232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32886E9-BE45-4AC7-9441-B3A83F3A5D4E}"/>
                </a:ext>
              </a:extLst>
            </p:cNvPr>
            <p:cNvSpPr/>
            <p:nvPr/>
          </p:nvSpPr>
          <p:spPr>
            <a:xfrm>
              <a:off x="3238214" y="2075497"/>
              <a:ext cx="32194" cy="452532"/>
            </a:xfrm>
            <a:custGeom>
              <a:avLst/>
              <a:gdLst>
                <a:gd name="connsiteX0" fmla="*/ 32195 w 32194"/>
                <a:gd name="connsiteY0" fmla="*/ 453268 h 452532"/>
                <a:gd name="connsiteX1" fmla="*/ 10763 w 32194"/>
                <a:gd name="connsiteY1" fmla="*/ 453268 h 452532"/>
                <a:gd name="connsiteX2" fmla="*/ 0 w 32194"/>
                <a:gd name="connsiteY2" fmla="*/ 442505 h 452532"/>
                <a:gd name="connsiteX3" fmla="*/ 0 w 32194"/>
                <a:gd name="connsiteY3" fmla="*/ 11403 h 452532"/>
                <a:gd name="connsiteX4" fmla="*/ 10763 w 32194"/>
                <a:gd name="connsiteY4" fmla="*/ 735 h 452532"/>
                <a:gd name="connsiteX5" fmla="*/ 32195 w 32194"/>
                <a:gd name="connsiteY5" fmla="*/ 735 h 45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194" h="452532">
                  <a:moveTo>
                    <a:pt x="32195" y="453268"/>
                  </a:moveTo>
                  <a:lnTo>
                    <a:pt x="10763" y="453268"/>
                  </a:lnTo>
                  <a:cubicBezTo>
                    <a:pt x="4820" y="453268"/>
                    <a:pt x="0" y="448448"/>
                    <a:pt x="0" y="442505"/>
                  </a:cubicBezTo>
                  <a:lnTo>
                    <a:pt x="0" y="11403"/>
                  </a:lnTo>
                  <a:cubicBezTo>
                    <a:pt x="48" y="5498"/>
                    <a:pt x="4858" y="735"/>
                    <a:pt x="10763" y="735"/>
                  </a:cubicBezTo>
                  <a:lnTo>
                    <a:pt x="32195" y="735"/>
                  </a:lnTo>
                  <a:close/>
                </a:path>
              </a:pathLst>
            </a:custGeom>
            <a:solidFill>
              <a:srgbClr val="23232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92BFFE1-AEA9-4C5D-B7C4-383060F36229}"/>
                </a:ext>
              </a:extLst>
            </p:cNvPr>
            <p:cNvSpPr/>
            <p:nvPr/>
          </p:nvSpPr>
          <p:spPr>
            <a:xfrm>
              <a:off x="3238500" y="2663666"/>
              <a:ext cx="32194" cy="452151"/>
            </a:xfrm>
            <a:custGeom>
              <a:avLst/>
              <a:gdLst>
                <a:gd name="connsiteX0" fmla="*/ 31909 w 32194"/>
                <a:gd name="connsiteY0" fmla="*/ 452887 h 452151"/>
                <a:gd name="connsiteX1" fmla="*/ 10478 w 32194"/>
                <a:gd name="connsiteY1" fmla="*/ 452887 h 452151"/>
                <a:gd name="connsiteX2" fmla="*/ 0 w 32194"/>
                <a:gd name="connsiteY2" fmla="*/ 442409 h 452151"/>
                <a:gd name="connsiteX3" fmla="*/ 0 w 32194"/>
                <a:gd name="connsiteY3" fmla="*/ 11498 h 452151"/>
                <a:gd name="connsiteX4" fmla="*/ 10763 w 32194"/>
                <a:gd name="connsiteY4" fmla="*/ 735 h 452151"/>
                <a:gd name="connsiteX5" fmla="*/ 32195 w 32194"/>
                <a:gd name="connsiteY5" fmla="*/ 735 h 452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194" h="452151">
                  <a:moveTo>
                    <a:pt x="31909" y="452887"/>
                  </a:moveTo>
                  <a:lnTo>
                    <a:pt x="10478" y="452887"/>
                  </a:lnTo>
                  <a:cubicBezTo>
                    <a:pt x="4753" y="452734"/>
                    <a:pt x="152" y="448134"/>
                    <a:pt x="0" y="442409"/>
                  </a:cubicBezTo>
                  <a:lnTo>
                    <a:pt x="0" y="11498"/>
                  </a:lnTo>
                  <a:cubicBezTo>
                    <a:pt x="48" y="5574"/>
                    <a:pt x="4839" y="783"/>
                    <a:pt x="10763" y="735"/>
                  </a:cubicBezTo>
                  <a:lnTo>
                    <a:pt x="32195" y="735"/>
                  </a:lnTo>
                  <a:close/>
                </a:path>
              </a:pathLst>
            </a:custGeom>
            <a:solidFill>
              <a:srgbClr val="23232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5A1761B-A9C3-421F-9C74-9A881E9AFD57}"/>
                </a:ext>
              </a:extLst>
            </p:cNvPr>
            <p:cNvSpPr/>
            <p:nvPr/>
          </p:nvSpPr>
          <p:spPr>
            <a:xfrm>
              <a:off x="6103143" y="2429541"/>
              <a:ext cx="32099" cy="694182"/>
            </a:xfrm>
            <a:custGeom>
              <a:avLst/>
              <a:gdLst>
                <a:gd name="connsiteX0" fmla="*/ 21431 w 32099"/>
                <a:gd name="connsiteY0" fmla="*/ 694917 h 694182"/>
                <a:gd name="connsiteX1" fmla="*/ 0 w 32099"/>
                <a:gd name="connsiteY1" fmla="*/ 694917 h 694182"/>
                <a:gd name="connsiteX2" fmla="*/ 0 w 32099"/>
                <a:gd name="connsiteY2" fmla="*/ 735 h 694182"/>
                <a:gd name="connsiteX3" fmla="*/ 21431 w 32099"/>
                <a:gd name="connsiteY3" fmla="*/ 735 h 694182"/>
                <a:gd name="connsiteX4" fmla="*/ 32099 w 32099"/>
                <a:gd name="connsiteY4" fmla="*/ 11403 h 694182"/>
                <a:gd name="connsiteX5" fmla="*/ 32099 w 32099"/>
                <a:gd name="connsiteY5" fmla="*/ 684154 h 694182"/>
                <a:gd name="connsiteX6" fmla="*/ 21527 w 32099"/>
                <a:gd name="connsiteY6" fmla="*/ 694917 h 694182"/>
                <a:gd name="connsiteX7" fmla="*/ 21431 w 32099"/>
                <a:gd name="connsiteY7" fmla="*/ 694917 h 694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099" h="694182">
                  <a:moveTo>
                    <a:pt x="21431" y="694917"/>
                  </a:moveTo>
                  <a:lnTo>
                    <a:pt x="0" y="694917"/>
                  </a:lnTo>
                  <a:lnTo>
                    <a:pt x="0" y="735"/>
                  </a:lnTo>
                  <a:lnTo>
                    <a:pt x="21431" y="735"/>
                  </a:lnTo>
                  <a:cubicBezTo>
                    <a:pt x="27327" y="735"/>
                    <a:pt x="32099" y="5507"/>
                    <a:pt x="32099" y="11403"/>
                  </a:cubicBezTo>
                  <a:lnTo>
                    <a:pt x="32099" y="684154"/>
                  </a:lnTo>
                  <a:cubicBezTo>
                    <a:pt x="32147" y="690050"/>
                    <a:pt x="27423" y="694860"/>
                    <a:pt x="21527" y="694917"/>
                  </a:cubicBezTo>
                  <a:cubicBezTo>
                    <a:pt x="21498" y="694917"/>
                    <a:pt x="21460" y="694917"/>
                    <a:pt x="21431" y="694917"/>
                  </a:cubicBezTo>
                  <a:close/>
                </a:path>
              </a:pathLst>
            </a:custGeom>
            <a:solidFill>
              <a:srgbClr val="23232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3FB7BA4-76DF-49ED-A624-5D6BCA4ADEEF}"/>
                </a:ext>
              </a:extLst>
            </p:cNvPr>
            <p:cNvSpPr/>
            <p:nvPr/>
          </p:nvSpPr>
          <p:spPr>
            <a:xfrm>
              <a:off x="6103429" y="3248214"/>
              <a:ext cx="30670" cy="693991"/>
            </a:xfrm>
            <a:custGeom>
              <a:avLst/>
              <a:gdLst>
                <a:gd name="connsiteX0" fmla="*/ 19716 w 30670"/>
                <a:gd name="connsiteY0" fmla="*/ 694727 h 693991"/>
                <a:gd name="connsiteX1" fmla="*/ 0 w 30670"/>
                <a:gd name="connsiteY1" fmla="*/ 694727 h 693991"/>
                <a:gd name="connsiteX2" fmla="*/ 0 w 30670"/>
                <a:gd name="connsiteY2" fmla="*/ 736 h 693991"/>
                <a:gd name="connsiteX3" fmla="*/ 19716 w 30670"/>
                <a:gd name="connsiteY3" fmla="*/ 736 h 693991"/>
                <a:gd name="connsiteX4" fmla="*/ 30670 w 30670"/>
                <a:gd name="connsiteY4" fmla="*/ 11213 h 693991"/>
                <a:gd name="connsiteX5" fmla="*/ 30670 w 30670"/>
                <a:gd name="connsiteY5" fmla="*/ 683964 h 693991"/>
                <a:gd name="connsiteX6" fmla="*/ 19907 w 30670"/>
                <a:gd name="connsiteY6" fmla="*/ 694727 h 693991"/>
                <a:gd name="connsiteX7" fmla="*/ 19716 w 30670"/>
                <a:gd name="connsiteY7" fmla="*/ 694727 h 693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670" h="693991">
                  <a:moveTo>
                    <a:pt x="19716" y="694727"/>
                  </a:moveTo>
                  <a:lnTo>
                    <a:pt x="0" y="694727"/>
                  </a:lnTo>
                  <a:lnTo>
                    <a:pt x="0" y="736"/>
                  </a:lnTo>
                  <a:lnTo>
                    <a:pt x="19716" y="736"/>
                  </a:lnTo>
                  <a:cubicBezTo>
                    <a:pt x="25603" y="678"/>
                    <a:pt x="30461" y="5327"/>
                    <a:pt x="30670" y="11213"/>
                  </a:cubicBezTo>
                  <a:lnTo>
                    <a:pt x="30670" y="683964"/>
                  </a:lnTo>
                  <a:cubicBezTo>
                    <a:pt x="30670" y="689907"/>
                    <a:pt x="25851" y="694727"/>
                    <a:pt x="19907" y="694727"/>
                  </a:cubicBezTo>
                  <a:cubicBezTo>
                    <a:pt x="19840" y="694727"/>
                    <a:pt x="19783" y="694727"/>
                    <a:pt x="19716" y="694727"/>
                  </a:cubicBezTo>
                  <a:close/>
                </a:path>
              </a:pathLst>
            </a:custGeom>
            <a:solidFill>
              <a:srgbClr val="23232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8715AE3-D04F-4C48-A196-0927A5942757}"/>
                </a:ext>
              </a:extLst>
            </p:cNvPr>
            <p:cNvSpPr/>
            <p:nvPr/>
          </p:nvSpPr>
          <p:spPr>
            <a:xfrm>
              <a:off x="3270599" y="512254"/>
              <a:ext cx="2832544" cy="5833681"/>
            </a:xfrm>
            <a:custGeom>
              <a:avLst/>
              <a:gdLst>
                <a:gd name="connsiteX0" fmla="*/ 2403920 w 2832544"/>
                <a:gd name="connsiteY0" fmla="*/ 5834417 h 5833681"/>
                <a:gd name="connsiteX1" fmla="*/ 428625 w 2832544"/>
                <a:gd name="connsiteY1" fmla="*/ 5834417 h 5833681"/>
                <a:gd name="connsiteX2" fmla="*/ 0 w 2832544"/>
                <a:gd name="connsiteY2" fmla="*/ 5405792 h 5833681"/>
                <a:gd name="connsiteX3" fmla="*/ 0 w 2832544"/>
                <a:gd name="connsiteY3" fmla="*/ 429360 h 5833681"/>
                <a:gd name="connsiteX4" fmla="*/ 428625 w 2832544"/>
                <a:gd name="connsiteY4" fmla="*/ 735 h 5833681"/>
                <a:gd name="connsiteX5" fmla="*/ 2403920 w 2832544"/>
                <a:gd name="connsiteY5" fmla="*/ 735 h 5833681"/>
                <a:gd name="connsiteX6" fmla="*/ 2832545 w 2832544"/>
                <a:gd name="connsiteY6" fmla="*/ 429360 h 5833681"/>
                <a:gd name="connsiteX7" fmla="*/ 2832545 w 2832544"/>
                <a:gd name="connsiteY7" fmla="*/ 5405601 h 5833681"/>
                <a:gd name="connsiteX8" fmla="*/ 2404110 w 2832544"/>
                <a:gd name="connsiteY8" fmla="*/ 5834417 h 5833681"/>
                <a:gd name="connsiteX9" fmla="*/ 2403920 w 2832544"/>
                <a:gd name="connsiteY9" fmla="*/ 5834417 h 5833681"/>
                <a:gd name="connsiteX10" fmla="*/ 2382488 w 2832544"/>
                <a:gd name="connsiteY10" fmla="*/ 75506 h 5833681"/>
                <a:gd name="connsiteX11" fmla="*/ 2098072 w 2832544"/>
                <a:gd name="connsiteY11" fmla="*/ 75506 h 5833681"/>
                <a:gd name="connsiteX12" fmla="*/ 2098072 w 2832544"/>
                <a:gd name="connsiteY12" fmla="*/ 144372 h 5833681"/>
                <a:gd name="connsiteX13" fmla="*/ 1937290 w 2832544"/>
                <a:gd name="connsiteY13" fmla="*/ 305154 h 5833681"/>
                <a:gd name="connsiteX14" fmla="*/ 904780 w 2832544"/>
                <a:gd name="connsiteY14" fmla="*/ 305154 h 5833681"/>
                <a:gd name="connsiteX15" fmla="*/ 743903 w 2832544"/>
                <a:gd name="connsiteY15" fmla="*/ 144372 h 5833681"/>
                <a:gd name="connsiteX16" fmla="*/ 743903 w 2832544"/>
                <a:gd name="connsiteY16" fmla="*/ 75506 h 5833681"/>
                <a:gd name="connsiteX17" fmla="*/ 450152 w 2832544"/>
                <a:gd name="connsiteY17" fmla="*/ 75506 h 5833681"/>
                <a:gd name="connsiteX18" fmla="*/ 74867 w 2832544"/>
                <a:gd name="connsiteY18" fmla="*/ 450791 h 5833681"/>
                <a:gd name="connsiteX19" fmla="*/ 74867 w 2832544"/>
                <a:gd name="connsiteY19" fmla="*/ 5384646 h 5833681"/>
                <a:gd name="connsiteX20" fmla="*/ 450152 w 2832544"/>
                <a:gd name="connsiteY20" fmla="*/ 5759931 h 5833681"/>
                <a:gd name="connsiteX21" fmla="*/ 2382488 w 2832544"/>
                <a:gd name="connsiteY21" fmla="*/ 5759931 h 5833681"/>
                <a:gd name="connsiteX22" fmla="*/ 2757678 w 2832544"/>
                <a:gd name="connsiteY22" fmla="*/ 5384741 h 5833681"/>
                <a:gd name="connsiteX23" fmla="*/ 2757678 w 2832544"/>
                <a:gd name="connsiteY23" fmla="*/ 5384646 h 5833681"/>
                <a:gd name="connsiteX24" fmla="*/ 2757678 w 2832544"/>
                <a:gd name="connsiteY24" fmla="*/ 450696 h 5833681"/>
                <a:gd name="connsiteX25" fmla="*/ 2382488 w 2832544"/>
                <a:gd name="connsiteY25" fmla="*/ 75506 h 5833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832544" h="5833681">
                  <a:moveTo>
                    <a:pt x="2403920" y="5834417"/>
                  </a:moveTo>
                  <a:lnTo>
                    <a:pt x="428625" y="5834417"/>
                  </a:lnTo>
                  <a:cubicBezTo>
                    <a:pt x="191900" y="5834417"/>
                    <a:pt x="0" y="5642515"/>
                    <a:pt x="0" y="5405792"/>
                  </a:cubicBezTo>
                  <a:lnTo>
                    <a:pt x="0" y="429360"/>
                  </a:lnTo>
                  <a:cubicBezTo>
                    <a:pt x="0" y="192635"/>
                    <a:pt x="191900" y="735"/>
                    <a:pt x="428625" y="735"/>
                  </a:cubicBezTo>
                  <a:lnTo>
                    <a:pt x="2403920" y="735"/>
                  </a:lnTo>
                  <a:cubicBezTo>
                    <a:pt x="2640645" y="735"/>
                    <a:pt x="2832545" y="192635"/>
                    <a:pt x="2832545" y="429360"/>
                  </a:cubicBezTo>
                  <a:lnTo>
                    <a:pt x="2832545" y="5405601"/>
                  </a:lnTo>
                  <a:cubicBezTo>
                    <a:pt x="2832649" y="5642324"/>
                    <a:pt x="2640835" y="5834311"/>
                    <a:pt x="2404110" y="5834417"/>
                  </a:cubicBezTo>
                  <a:cubicBezTo>
                    <a:pt x="2404044" y="5834417"/>
                    <a:pt x="2403987" y="5834417"/>
                    <a:pt x="2403920" y="5834417"/>
                  </a:cubicBezTo>
                  <a:close/>
                  <a:moveTo>
                    <a:pt x="2382488" y="75506"/>
                  </a:moveTo>
                  <a:lnTo>
                    <a:pt x="2098072" y="75506"/>
                  </a:lnTo>
                  <a:lnTo>
                    <a:pt x="2098072" y="144372"/>
                  </a:lnTo>
                  <a:cubicBezTo>
                    <a:pt x="2098072" y="233174"/>
                    <a:pt x="2026092" y="305154"/>
                    <a:pt x="1937290" y="305154"/>
                  </a:cubicBezTo>
                  <a:lnTo>
                    <a:pt x="904780" y="305154"/>
                  </a:lnTo>
                  <a:cubicBezTo>
                    <a:pt x="815969" y="305154"/>
                    <a:pt x="743950" y="233183"/>
                    <a:pt x="743903" y="144372"/>
                  </a:cubicBezTo>
                  <a:lnTo>
                    <a:pt x="743903" y="75506"/>
                  </a:lnTo>
                  <a:lnTo>
                    <a:pt x="450152" y="75506"/>
                  </a:lnTo>
                  <a:cubicBezTo>
                    <a:pt x="242888" y="75506"/>
                    <a:pt x="74867" y="243527"/>
                    <a:pt x="74867" y="450791"/>
                  </a:cubicBezTo>
                  <a:lnTo>
                    <a:pt x="74867" y="5384646"/>
                  </a:lnTo>
                  <a:cubicBezTo>
                    <a:pt x="74867" y="5591910"/>
                    <a:pt x="242888" y="5759931"/>
                    <a:pt x="450152" y="5759931"/>
                  </a:cubicBezTo>
                  <a:lnTo>
                    <a:pt x="2382488" y="5759931"/>
                  </a:lnTo>
                  <a:cubicBezTo>
                    <a:pt x="2589705" y="5759931"/>
                    <a:pt x="2757678" y="5591953"/>
                    <a:pt x="2757678" y="5384741"/>
                  </a:cubicBezTo>
                  <a:cubicBezTo>
                    <a:pt x="2757678" y="5384713"/>
                    <a:pt x="2757678" y="5384675"/>
                    <a:pt x="2757678" y="5384646"/>
                  </a:cubicBezTo>
                  <a:lnTo>
                    <a:pt x="2757678" y="450696"/>
                  </a:lnTo>
                  <a:cubicBezTo>
                    <a:pt x="2757678" y="243480"/>
                    <a:pt x="2589705" y="75506"/>
                    <a:pt x="2382488" y="75506"/>
                  </a:cubicBezTo>
                  <a:close/>
                </a:path>
              </a:pathLst>
            </a:custGeom>
            <a:solidFill>
              <a:srgbClr val="23232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44061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666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46667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decel="46667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33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46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9" grpId="0"/>
      <p:bldP spid="89" grpId="0" animBg="1"/>
      <p:bldP spid="90" grpId="0" animBg="1"/>
      <p:bldP spid="91" grpId="0"/>
      <p:bldP spid="92" grpId="0"/>
      <p:bldP spid="99" grpId="0"/>
      <p:bldP spid="152" grpId="0" animBg="1"/>
      <p:bldP spid="153" grpId="0"/>
      <p:bldP spid="154" grpId="0"/>
      <p:bldP spid="155" grpId="0"/>
      <p:bldP spid="157" grpId="0" animBg="1"/>
      <p:bldP spid="158" grpId="0"/>
      <p:bldP spid="159" grpId="0"/>
      <p:bldP spid="16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Box 89">
            <a:extLst>
              <a:ext uri="{FF2B5EF4-FFF2-40B4-BE49-F238E27FC236}">
                <a16:creationId xmlns:a16="http://schemas.microsoft.com/office/drawing/2014/main" id="{05207D4F-199E-4071-9FF7-A6B298B1F060}"/>
              </a:ext>
            </a:extLst>
          </p:cNvPr>
          <p:cNvSpPr txBox="1"/>
          <p:nvPr/>
        </p:nvSpPr>
        <p:spPr>
          <a:xfrm>
            <a:off x="8831684" y="5285629"/>
            <a:ext cx="278072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Text to Review the Service of This Company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52C91B38-4C56-4D6E-B019-D6A5AC57FE87}"/>
              </a:ext>
            </a:extLst>
          </p:cNvPr>
          <p:cNvSpPr txBox="1"/>
          <p:nvPr/>
        </p:nvSpPr>
        <p:spPr>
          <a:xfrm>
            <a:off x="8831684" y="4972621"/>
            <a:ext cx="2780726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5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Write Your Name</a:t>
            </a: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85819FEA-62B4-47BC-BC12-A4AE889D14B3}"/>
              </a:ext>
            </a:extLst>
          </p:cNvPr>
          <p:cNvSpPr/>
          <p:nvPr/>
        </p:nvSpPr>
        <p:spPr>
          <a:xfrm>
            <a:off x="-1" y="4921250"/>
            <a:ext cx="8864601" cy="11593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21510A87-D95A-4AA6-ABC7-B5B10B7309C8}"/>
              </a:ext>
            </a:extLst>
          </p:cNvPr>
          <p:cNvSpPr txBox="1"/>
          <p:nvPr/>
        </p:nvSpPr>
        <p:spPr>
          <a:xfrm>
            <a:off x="5155891" y="5285629"/>
            <a:ext cx="278072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Text to Review the Service of This Company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C51A0146-9D29-4C71-8355-21BB66A72FEB}"/>
              </a:ext>
            </a:extLst>
          </p:cNvPr>
          <p:cNvSpPr txBox="1"/>
          <p:nvPr/>
        </p:nvSpPr>
        <p:spPr>
          <a:xfrm>
            <a:off x="5155891" y="4972621"/>
            <a:ext cx="2780726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5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Write Your Name</a:t>
            </a: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BE4EB09C-E679-4F50-8458-9131DE0795B3}"/>
              </a:ext>
            </a:extLst>
          </p:cNvPr>
          <p:cNvSpPr/>
          <p:nvPr/>
        </p:nvSpPr>
        <p:spPr>
          <a:xfrm>
            <a:off x="0" y="4921250"/>
            <a:ext cx="5155891" cy="11593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BB19FE12-06EF-45D0-962C-9C057204AAD9}"/>
              </a:ext>
            </a:extLst>
          </p:cNvPr>
          <p:cNvSpPr txBox="1"/>
          <p:nvPr/>
        </p:nvSpPr>
        <p:spPr>
          <a:xfrm>
            <a:off x="1480097" y="5285629"/>
            <a:ext cx="278072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Text to Review the Service of This Company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9FC3733D-20F0-42A6-9752-B7644E038E7B}"/>
              </a:ext>
            </a:extLst>
          </p:cNvPr>
          <p:cNvSpPr txBox="1"/>
          <p:nvPr/>
        </p:nvSpPr>
        <p:spPr>
          <a:xfrm>
            <a:off x="1480097" y="4972621"/>
            <a:ext cx="2780726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5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Write Your Name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49C3525-EB21-4293-B589-C6E083718BC8}"/>
              </a:ext>
            </a:extLst>
          </p:cNvPr>
          <p:cNvSpPr/>
          <p:nvPr/>
        </p:nvSpPr>
        <p:spPr>
          <a:xfrm>
            <a:off x="0" y="4921250"/>
            <a:ext cx="1480097" cy="11593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890489B-7E96-4C8C-8E9D-62FBDAE00160}"/>
              </a:ext>
            </a:extLst>
          </p:cNvPr>
          <p:cNvSpPr txBox="1"/>
          <p:nvPr/>
        </p:nvSpPr>
        <p:spPr>
          <a:xfrm>
            <a:off x="657030" y="725190"/>
            <a:ext cx="465704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3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Let’s Know Our</a:t>
            </a:r>
            <a:br>
              <a:rPr lang="en-US" sz="33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</a:br>
            <a:r>
              <a:rPr lang="en-US" sz="33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Customer’s </a:t>
            </a:r>
            <a:r>
              <a:rPr lang="en-US" sz="330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Montserrat ExtraBold"/>
                <a:cs typeface="Poppins"/>
                <a:sym typeface="Poppins"/>
                <a:rtl val="0"/>
              </a:rPr>
              <a:t>Opinion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C22C094-DFDF-4F56-9BB6-6460D8D40B6D}"/>
              </a:ext>
            </a:extLst>
          </p:cNvPr>
          <p:cNvSpPr txBox="1"/>
          <p:nvPr/>
        </p:nvSpPr>
        <p:spPr>
          <a:xfrm>
            <a:off x="5709808" y="840607"/>
            <a:ext cx="6019324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Title This is Just a Demo So Consider Replacing This Text with Your Own Presentation Content</a:t>
            </a:r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75CFB305-6D52-4DE8-8ECF-47C57C9EB2FC}"/>
              </a:ext>
            </a:extLst>
          </p:cNvPr>
          <p:cNvSpPr/>
          <p:nvPr/>
        </p:nvSpPr>
        <p:spPr>
          <a:xfrm>
            <a:off x="765618" y="5166899"/>
            <a:ext cx="663117" cy="663117"/>
          </a:xfrm>
          <a:custGeom>
            <a:avLst/>
            <a:gdLst>
              <a:gd name="connsiteX0" fmla="*/ 609600 w 609600"/>
              <a:gd name="connsiteY0" fmla="*/ 304800 h 609600"/>
              <a:gd name="connsiteX1" fmla="*/ 304800 w 609600"/>
              <a:gd name="connsiteY1" fmla="*/ 609600 h 609600"/>
              <a:gd name="connsiteX2" fmla="*/ 0 w 609600"/>
              <a:gd name="connsiteY2" fmla="*/ 304800 h 609600"/>
              <a:gd name="connsiteX3" fmla="*/ 304800 w 609600"/>
              <a:gd name="connsiteY3" fmla="*/ 0 h 609600"/>
              <a:gd name="connsiteX4" fmla="*/ 609600 w 609600"/>
              <a:gd name="connsiteY4" fmla="*/ 304800 h 60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" h="609600">
                <a:moveTo>
                  <a:pt x="609600" y="304800"/>
                </a:moveTo>
                <a:cubicBezTo>
                  <a:pt x="609600" y="473136"/>
                  <a:pt x="473136" y="609600"/>
                  <a:pt x="304800" y="609600"/>
                </a:cubicBezTo>
                <a:cubicBezTo>
                  <a:pt x="136464" y="609600"/>
                  <a:pt x="0" y="473136"/>
                  <a:pt x="0" y="304800"/>
                </a:cubicBezTo>
                <a:cubicBezTo>
                  <a:pt x="0" y="136464"/>
                  <a:pt x="136464" y="0"/>
                  <a:pt x="304800" y="0"/>
                </a:cubicBezTo>
                <a:cubicBezTo>
                  <a:pt x="473136" y="0"/>
                  <a:pt x="609600" y="136464"/>
                  <a:pt x="609600" y="304800"/>
                </a:cubicBezTo>
                <a:close/>
              </a:path>
            </a:pathLst>
          </a:cu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A27809F0-646E-4B94-9CBB-1E6C5B2F2D33}"/>
              </a:ext>
            </a:extLst>
          </p:cNvPr>
          <p:cNvSpPr/>
          <p:nvPr/>
        </p:nvSpPr>
        <p:spPr>
          <a:xfrm>
            <a:off x="975432" y="5392669"/>
            <a:ext cx="107445" cy="211783"/>
          </a:xfrm>
          <a:custGeom>
            <a:avLst/>
            <a:gdLst>
              <a:gd name="connsiteX0" fmla="*/ 57912 w 98774"/>
              <a:gd name="connsiteY0" fmla="*/ 95821 h 194691"/>
              <a:gd name="connsiteX1" fmla="*/ 57912 w 98774"/>
              <a:gd name="connsiteY1" fmla="*/ 79343 h 194691"/>
              <a:gd name="connsiteX2" fmla="*/ 95250 w 98774"/>
              <a:gd name="connsiteY2" fmla="*/ 42006 h 194691"/>
              <a:gd name="connsiteX3" fmla="*/ 86297 w 98774"/>
              <a:gd name="connsiteY3" fmla="*/ 0 h 194691"/>
              <a:gd name="connsiteX4" fmla="*/ 73247 w 98774"/>
              <a:gd name="connsiteY4" fmla="*/ 0 h 194691"/>
              <a:gd name="connsiteX5" fmla="*/ 0 w 98774"/>
              <a:gd name="connsiteY5" fmla="*/ 73247 h 194691"/>
              <a:gd name="connsiteX6" fmla="*/ 0 w 98774"/>
              <a:gd name="connsiteY6" fmla="*/ 194691 h 194691"/>
              <a:gd name="connsiteX7" fmla="*/ 98774 w 98774"/>
              <a:gd name="connsiteY7" fmla="*/ 194691 h 194691"/>
              <a:gd name="connsiteX8" fmla="*/ 98774 w 98774"/>
              <a:gd name="connsiteY8" fmla="*/ 95917 h 194691"/>
              <a:gd name="connsiteX9" fmla="*/ 57912 w 98774"/>
              <a:gd name="connsiteY9" fmla="*/ 95917 h 194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8774" h="194691">
                <a:moveTo>
                  <a:pt x="57912" y="95821"/>
                </a:moveTo>
                <a:lnTo>
                  <a:pt x="57912" y="79343"/>
                </a:lnTo>
                <a:cubicBezTo>
                  <a:pt x="57912" y="58674"/>
                  <a:pt x="74676" y="42006"/>
                  <a:pt x="95250" y="42006"/>
                </a:cubicBezTo>
                <a:lnTo>
                  <a:pt x="86297" y="0"/>
                </a:lnTo>
                <a:lnTo>
                  <a:pt x="73247" y="0"/>
                </a:lnTo>
                <a:cubicBezTo>
                  <a:pt x="32766" y="0"/>
                  <a:pt x="0" y="32766"/>
                  <a:pt x="0" y="73247"/>
                </a:cubicBezTo>
                <a:lnTo>
                  <a:pt x="0" y="194691"/>
                </a:lnTo>
                <a:lnTo>
                  <a:pt x="98774" y="194691"/>
                </a:lnTo>
                <a:lnTo>
                  <a:pt x="98774" y="95917"/>
                </a:lnTo>
                <a:lnTo>
                  <a:pt x="57912" y="95917"/>
                </a:ln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42281F65-B284-4889-8046-FAB714F1ED25}"/>
              </a:ext>
            </a:extLst>
          </p:cNvPr>
          <p:cNvSpPr/>
          <p:nvPr/>
        </p:nvSpPr>
        <p:spPr>
          <a:xfrm>
            <a:off x="1111476" y="5392669"/>
            <a:ext cx="107445" cy="211783"/>
          </a:xfrm>
          <a:custGeom>
            <a:avLst/>
            <a:gdLst>
              <a:gd name="connsiteX0" fmla="*/ 57912 w 98774"/>
              <a:gd name="connsiteY0" fmla="*/ 95821 h 194691"/>
              <a:gd name="connsiteX1" fmla="*/ 57912 w 98774"/>
              <a:gd name="connsiteY1" fmla="*/ 79343 h 194691"/>
              <a:gd name="connsiteX2" fmla="*/ 95250 w 98774"/>
              <a:gd name="connsiteY2" fmla="*/ 42006 h 194691"/>
              <a:gd name="connsiteX3" fmla="*/ 86296 w 98774"/>
              <a:gd name="connsiteY3" fmla="*/ 0 h 194691"/>
              <a:gd name="connsiteX4" fmla="*/ 73247 w 98774"/>
              <a:gd name="connsiteY4" fmla="*/ 0 h 194691"/>
              <a:gd name="connsiteX5" fmla="*/ 0 w 98774"/>
              <a:gd name="connsiteY5" fmla="*/ 73247 h 194691"/>
              <a:gd name="connsiteX6" fmla="*/ 0 w 98774"/>
              <a:gd name="connsiteY6" fmla="*/ 194691 h 194691"/>
              <a:gd name="connsiteX7" fmla="*/ 98774 w 98774"/>
              <a:gd name="connsiteY7" fmla="*/ 194691 h 194691"/>
              <a:gd name="connsiteX8" fmla="*/ 98774 w 98774"/>
              <a:gd name="connsiteY8" fmla="*/ 95917 h 194691"/>
              <a:gd name="connsiteX9" fmla="*/ 57912 w 98774"/>
              <a:gd name="connsiteY9" fmla="*/ 95917 h 194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8774" h="194691">
                <a:moveTo>
                  <a:pt x="57912" y="95821"/>
                </a:moveTo>
                <a:lnTo>
                  <a:pt x="57912" y="79343"/>
                </a:lnTo>
                <a:cubicBezTo>
                  <a:pt x="57912" y="58674"/>
                  <a:pt x="74676" y="42006"/>
                  <a:pt x="95250" y="42006"/>
                </a:cubicBezTo>
                <a:lnTo>
                  <a:pt x="86296" y="0"/>
                </a:lnTo>
                <a:lnTo>
                  <a:pt x="73247" y="0"/>
                </a:lnTo>
                <a:cubicBezTo>
                  <a:pt x="32766" y="0"/>
                  <a:pt x="0" y="32766"/>
                  <a:pt x="0" y="73247"/>
                </a:cubicBezTo>
                <a:lnTo>
                  <a:pt x="0" y="194691"/>
                </a:lnTo>
                <a:lnTo>
                  <a:pt x="98774" y="194691"/>
                </a:lnTo>
                <a:cubicBezTo>
                  <a:pt x="98774" y="194691"/>
                  <a:pt x="98774" y="95917"/>
                  <a:pt x="98774" y="95917"/>
                </a:cubicBezTo>
                <a:lnTo>
                  <a:pt x="57912" y="95917"/>
                </a:ln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2DA18C9-4D51-4C30-8DBB-6191775A818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0AB6BDA4-DDDB-4C0F-AA04-F7E00E4CB84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F7F7F04-D8A3-48E2-9037-A4FC7F0DD3A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84" name="Freeform: Shape 83">
            <a:extLst>
              <a:ext uri="{FF2B5EF4-FFF2-40B4-BE49-F238E27FC236}">
                <a16:creationId xmlns:a16="http://schemas.microsoft.com/office/drawing/2014/main" id="{162A0D15-966C-44C1-A94F-AA763C0DDAEF}"/>
              </a:ext>
            </a:extLst>
          </p:cNvPr>
          <p:cNvSpPr/>
          <p:nvPr/>
        </p:nvSpPr>
        <p:spPr>
          <a:xfrm>
            <a:off x="4441412" y="5166899"/>
            <a:ext cx="663117" cy="663117"/>
          </a:xfrm>
          <a:custGeom>
            <a:avLst/>
            <a:gdLst>
              <a:gd name="connsiteX0" fmla="*/ 609600 w 609600"/>
              <a:gd name="connsiteY0" fmla="*/ 304800 h 609600"/>
              <a:gd name="connsiteX1" fmla="*/ 304800 w 609600"/>
              <a:gd name="connsiteY1" fmla="*/ 609600 h 609600"/>
              <a:gd name="connsiteX2" fmla="*/ 0 w 609600"/>
              <a:gd name="connsiteY2" fmla="*/ 304800 h 609600"/>
              <a:gd name="connsiteX3" fmla="*/ 304800 w 609600"/>
              <a:gd name="connsiteY3" fmla="*/ 0 h 609600"/>
              <a:gd name="connsiteX4" fmla="*/ 609600 w 609600"/>
              <a:gd name="connsiteY4" fmla="*/ 304800 h 60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" h="609600">
                <a:moveTo>
                  <a:pt x="609600" y="304800"/>
                </a:moveTo>
                <a:cubicBezTo>
                  <a:pt x="609600" y="473136"/>
                  <a:pt x="473136" y="609600"/>
                  <a:pt x="304800" y="609600"/>
                </a:cubicBezTo>
                <a:cubicBezTo>
                  <a:pt x="136464" y="609600"/>
                  <a:pt x="0" y="473136"/>
                  <a:pt x="0" y="304800"/>
                </a:cubicBezTo>
                <a:cubicBezTo>
                  <a:pt x="0" y="136464"/>
                  <a:pt x="136464" y="0"/>
                  <a:pt x="304800" y="0"/>
                </a:cubicBezTo>
                <a:cubicBezTo>
                  <a:pt x="473136" y="0"/>
                  <a:pt x="609600" y="136464"/>
                  <a:pt x="609600" y="304800"/>
                </a:cubicBezTo>
                <a:close/>
              </a:path>
            </a:pathLst>
          </a:cu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85" name="Freeform: Shape 84">
            <a:extLst>
              <a:ext uri="{FF2B5EF4-FFF2-40B4-BE49-F238E27FC236}">
                <a16:creationId xmlns:a16="http://schemas.microsoft.com/office/drawing/2014/main" id="{15358179-CE84-49F5-BC3A-4D40E6524A76}"/>
              </a:ext>
            </a:extLst>
          </p:cNvPr>
          <p:cNvSpPr/>
          <p:nvPr/>
        </p:nvSpPr>
        <p:spPr>
          <a:xfrm>
            <a:off x="4651226" y="5392669"/>
            <a:ext cx="107445" cy="211783"/>
          </a:xfrm>
          <a:custGeom>
            <a:avLst/>
            <a:gdLst>
              <a:gd name="connsiteX0" fmla="*/ 57912 w 98774"/>
              <a:gd name="connsiteY0" fmla="*/ 95821 h 194691"/>
              <a:gd name="connsiteX1" fmla="*/ 57912 w 98774"/>
              <a:gd name="connsiteY1" fmla="*/ 79343 h 194691"/>
              <a:gd name="connsiteX2" fmla="*/ 95250 w 98774"/>
              <a:gd name="connsiteY2" fmla="*/ 42006 h 194691"/>
              <a:gd name="connsiteX3" fmla="*/ 86297 w 98774"/>
              <a:gd name="connsiteY3" fmla="*/ 0 h 194691"/>
              <a:gd name="connsiteX4" fmla="*/ 73247 w 98774"/>
              <a:gd name="connsiteY4" fmla="*/ 0 h 194691"/>
              <a:gd name="connsiteX5" fmla="*/ 0 w 98774"/>
              <a:gd name="connsiteY5" fmla="*/ 73247 h 194691"/>
              <a:gd name="connsiteX6" fmla="*/ 0 w 98774"/>
              <a:gd name="connsiteY6" fmla="*/ 194691 h 194691"/>
              <a:gd name="connsiteX7" fmla="*/ 98774 w 98774"/>
              <a:gd name="connsiteY7" fmla="*/ 194691 h 194691"/>
              <a:gd name="connsiteX8" fmla="*/ 98774 w 98774"/>
              <a:gd name="connsiteY8" fmla="*/ 95917 h 194691"/>
              <a:gd name="connsiteX9" fmla="*/ 57912 w 98774"/>
              <a:gd name="connsiteY9" fmla="*/ 95917 h 194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8774" h="194691">
                <a:moveTo>
                  <a:pt x="57912" y="95821"/>
                </a:moveTo>
                <a:lnTo>
                  <a:pt x="57912" y="79343"/>
                </a:lnTo>
                <a:cubicBezTo>
                  <a:pt x="57912" y="58674"/>
                  <a:pt x="74676" y="42006"/>
                  <a:pt x="95250" y="42006"/>
                </a:cubicBezTo>
                <a:lnTo>
                  <a:pt x="86297" y="0"/>
                </a:lnTo>
                <a:lnTo>
                  <a:pt x="73247" y="0"/>
                </a:lnTo>
                <a:cubicBezTo>
                  <a:pt x="32766" y="0"/>
                  <a:pt x="0" y="32766"/>
                  <a:pt x="0" y="73247"/>
                </a:cubicBezTo>
                <a:lnTo>
                  <a:pt x="0" y="194691"/>
                </a:lnTo>
                <a:lnTo>
                  <a:pt x="98774" y="194691"/>
                </a:lnTo>
                <a:lnTo>
                  <a:pt x="98774" y="95917"/>
                </a:lnTo>
                <a:lnTo>
                  <a:pt x="57912" y="95917"/>
                </a:ln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11A2D347-13E8-489F-95B2-DA5CC1816860}"/>
              </a:ext>
            </a:extLst>
          </p:cNvPr>
          <p:cNvSpPr/>
          <p:nvPr/>
        </p:nvSpPr>
        <p:spPr>
          <a:xfrm>
            <a:off x="4787270" y="5392669"/>
            <a:ext cx="107445" cy="211783"/>
          </a:xfrm>
          <a:custGeom>
            <a:avLst/>
            <a:gdLst>
              <a:gd name="connsiteX0" fmla="*/ 57912 w 98774"/>
              <a:gd name="connsiteY0" fmla="*/ 95821 h 194691"/>
              <a:gd name="connsiteX1" fmla="*/ 57912 w 98774"/>
              <a:gd name="connsiteY1" fmla="*/ 79343 h 194691"/>
              <a:gd name="connsiteX2" fmla="*/ 95250 w 98774"/>
              <a:gd name="connsiteY2" fmla="*/ 42006 h 194691"/>
              <a:gd name="connsiteX3" fmla="*/ 86296 w 98774"/>
              <a:gd name="connsiteY3" fmla="*/ 0 h 194691"/>
              <a:gd name="connsiteX4" fmla="*/ 73247 w 98774"/>
              <a:gd name="connsiteY4" fmla="*/ 0 h 194691"/>
              <a:gd name="connsiteX5" fmla="*/ 0 w 98774"/>
              <a:gd name="connsiteY5" fmla="*/ 73247 h 194691"/>
              <a:gd name="connsiteX6" fmla="*/ 0 w 98774"/>
              <a:gd name="connsiteY6" fmla="*/ 194691 h 194691"/>
              <a:gd name="connsiteX7" fmla="*/ 98774 w 98774"/>
              <a:gd name="connsiteY7" fmla="*/ 194691 h 194691"/>
              <a:gd name="connsiteX8" fmla="*/ 98774 w 98774"/>
              <a:gd name="connsiteY8" fmla="*/ 95917 h 194691"/>
              <a:gd name="connsiteX9" fmla="*/ 57912 w 98774"/>
              <a:gd name="connsiteY9" fmla="*/ 95917 h 194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8774" h="194691">
                <a:moveTo>
                  <a:pt x="57912" y="95821"/>
                </a:moveTo>
                <a:lnTo>
                  <a:pt x="57912" y="79343"/>
                </a:lnTo>
                <a:cubicBezTo>
                  <a:pt x="57912" y="58674"/>
                  <a:pt x="74676" y="42006"/>
                  <a:pt x="95250" y="42006"/>
                </a:cubicBezTo>
                <a:lnTo>
                  <a:pt x="86296" y="0"/>
                </a:lnTo>
                <a:lnTo>
                  <a:pt x="73247" y="0"/>
                </a:lnTo>
                <a:cubicBezTo>
                  <a:pt x="32766" y="0"/>
                  <a:pt x="0" y="32766"/>
                  <a:pt x="0" y="73247"/>
                </a:cubicBezTo>
                <a:lnTo>
                  <a:pt x="0" y="194691"/>
                </a:lnTo>
                <a:lnTo>
                  <a:pt x="98774" y="194691"/>
                </a:lnTo>
                <a:cubicBezTo>
                  <a:pt x="98774" y="194691"/>
                  <a:pt x="98774" y="95917"/>
                  <a:pt x="98774" y="95917"/>
                </a:cubicBezTo>
                <a:lnTo>
                  <a:pt x="57912" y="95917"/>
                </a:ln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92" name="Freeform: Shape 91">
            <a:extLst>
              <a:ext uri="{FF2B5EF4-FFF2-40B4-BE49-F238E27FC236}">
                <a16:creationId xmlns:a16="http://schemas.microsoft.com/office/drawing/2014/main" id="{94D74E84-7E98-4B4F-9BE8-7A0E11A03E84}"/>
              </a:ext>
            </a:extLst>
          </p:cNvPr>
          <p:cNvSpPr/>
          <p:nvPr/>
        </p:nvSpPr>
        <p:spPr>
          <a:xfrm>
            <a:off x="8117205" y="5166899"/>
            <a:ext cx="663117" cy="663117"/>
          </a:xfrm>
          <a:custGeom>
            <a:avLst/>
            <a:gdLst>
              <a:gd name="connsiteX0" fmla="*/ 609600 w 609600"/>
              <a:gd name="connsiteY0" fmla="*/ 304800 h 609600"/>
              <a:gd name="connsiteX1" fmla="*/ 304800 w 609600"/>
              <a:gd name="connsiteY1" fmla="*/ 609600 h 609600"/>
              <a:gd name="connsiteX2" fmla="*/ 0 w 609600"/>
              <a:gd name="connsiteY2" fmla="*/ 304800 h 609600"/>
              <a:gd name="connsiteX3" fmla="*/ 304800 w 609600"/>
              <a:gd name="connsiteY3" fmla="*/ 0 h 609600"/>
              <a:gd name="connsiteX4" fmla="*/ 609600 w 609600"/>
              <a:gd name="connsiteY4" fmla="*/ 304800 h 60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" h="609600">
                <a:moveTo>
                  <a:pt x="609600" y="304800"/>
                </a:moveTo>
                <a:cubicBezTo>
                  <a:pt x="609600" y="473136"/>
                  <a:pt x="473136" y="609600"/>
                  <a:pt x="304800" y="609600"/>
                </a:cubicBezTo>
                <a:cubicBezTo>
                  <a:pt x="136464" y="609600"/>
                  <a:pt x="0" y="473136"/>
                  <a:pt x="0" y="304800"/>
                </a:cubicBezTo>
                <a:cubicBezTo>
                  <a:pt x="0" y="136464"/>
                  <a:pt x="136464" y="0"/>
                  <a:pt x="304800" y="0"/>
                </a:cubicBezTo>
                <a:cubicBezTo>
                  <a:pt x="473136" y="0"/>
                  <a:pt x="609600" y="136464"/>
                  <a:pt x="609600" y="304800"/>
                </a:cubicBezTo>
                <a:close/>
              </a:path>
            </a:pathLst>
          </a:cu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93" name="Freeform: Shape 92">
            <a:extLst>
              <a:ext uri="{FF2B5EF4-FFF2-40B4-BE49-F238E27FC236}">
                <a16:creationId xmlns:a16="http://schemas.microsoft.com/office/drawing/2014/main" id="{2B396C0E-6137-4A86-96F6-3DD16D15A9D7}"/>
              </a:ext>
            </a:extLst>
          </p:cNvPr>
          <p:cNvSpPr/>
          <p:nvPr/>
        </p:nvSpPr>
        <p:spPr>
          <a:xfrm>
            <a:off x="8327019" y="5392669"/>
            <a:ext cx="107445" cy="211783"/>
          </a:xfrm>
          <a:custGeom>
            <a:avLst/>
            <a:gdLst>
              <a:gd name="connsiteX0" fmla="*/ 57912 w 98774"/>
              <a:gd name="connsiteY0" fmla="*/ 95821 h 194691"/>
              <a:gd name="connsiteX1" fmla="*/ 57912 w 98774"/>
              <a:gd name="connsiteY1" fmla="*/ 79343 h 194691"/>
              <a:gd name="connsiteX2" fmla="*/ 95250 w 98774"/>
              <a:gd name="connsiteY2" fmla="*/ 42006 h 194691"/>
              <a:gd name="connsiteX3" fmla="*/ 86297 w 98774"/>
              <a:gd name="connsiteY3" fmla="*/ 0 h 194691"/>
              <a:gd name="connsiteX4" fmla="*/ 73247 w 98774"/>
              <a:gd name="connsiteY4" fmla="*/ 0 h 194691"/>
              <a:gd name="connsiteX5" fmla="*/ 0 w 98774"/>
              <a:gd name="connsiteY5" fmla="*/ 73247 h 194691"/>
              <a:gd name="connsiteX6" fmla="*/ 0 w 98774"/>
              <a:gd name="connsiteY6" fmla="*/ 194691 h 194691"/>
              <a:gd name="connsiteX7" fmla="*/ 98774 w 98774"/>
              <a:gd name="connsiteY7" fmla="*/ 194691 h 194691"/>
              <a:gd name="connsiteX8" fmla="*/ 98774 w 98774"/>
              <a:gd name="connsiteY8" fmla="*/ 95917 h 194691"/>
              <a:gd name="connsiteX9" fmla="*/ 57912 w 98774"/>
              <a:gd name="connsiteY9" fmla="*/ 95917 h 194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8774" h="194691">
                <a:moveTo>
                  <a:pt x="57912" y="95821"/>
                </a:moveTo>
                <a:lnTo>
                  <a:pt x="57912" y="79343"/>
                </a:lnTo>
                <a:cubicBezTo>
                  <a:pt x="57912" y="58674"/>
                  <a:pt x="74676" y="42006"/>
                  <a:pt x="95250" y="42006"/>
                </a:cubicBezTo>
                <a:lnTo>
                  <a:pt x="86297" y="0"/>
                </a:lnTo>
                <a:lnTo>
                  <a:pt x="73247" y="0"/>
                </a:lnTo>
                <a:cubicBezTo>
                  <a:pt x="32766" y="0"/>
                  <a:pt x="0" y="32766"/>
                  <a:pt x="0" y="73247"/>
                </a:cubicBezTo>
                <a:lnTo>
                  <a:pt x="0" y="194691"/>
                </a:lnTo>
                <a:lnTo>
                  <a:pt x="98774" y="194691"/>
                </a:lnTo>
                <a:lnTo>
                  <a:pt x="98774" y="95917"/>
                </a:lnTo>
                <a:lnTo>
                  <a:pt x="57912" y="95917"/>
                </a:ln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94" name="Freeform: Shape 93">
            <a:extLst>
              <a:ext uri="{FF2B5EF4-FFF2-40B4-BE49-F238E27FC236}">
                <a16:creationId xmlns:a16="http://schemas.microsoft.com/office/drawing/2014/main" id="{8CF3A011-E049-4A96-B04E-8EC64BF4E6FD}"/>
              </a:ext>
            </a:extLst>
          </p:cNvPr>
          <p:cNvSpPr/>
          <p:nvPr/>
        </p:nvSpPr>
        <p:spPr>
          <a:xfrm>
            <a:off x="8463063" y="5392669"/>
            <a:ext cx="107445" cy="211783"/>
          </a:xfrm>
          <a:custGeom>
            <a:avLst/>
            <a:gdLst>
              <a:gd name="connsiteX0" fmla="*/ 57912 w 98774"/>
              <a:gd name="connsiteY0" fmla="*/ 95821 h 194691"/>
              <a:gd name="connsiteX1" fmla="*/ 57912 w 98774"/>
              <a:gd name="connsiteY1" fmla="*/ 79343 h 194691"/>
              <a:gd name="connsiteX2" fmla="*/ 95250 w 98774"/>
              <a:gd name="connsiteY2" fmla="*/ 42006 h 194691"/>
              <a:gd name="connsiteX3" fmla="*/ 86296 w 98774"/>
              <a:gd name="connsiteY3" fmla="*/ 0 h 194691"/>
              <a:gd name="connsiteX4" fmla="*/ 73247 w 98774"/>
              <a:gd name="connsiteY4" fmla="*/ 0 h 194691"/>
              <a:gd name="connsiteX5" fmla="*/ 0 w 98774"/>
              <a:gd name="connsiteY5" fmla="*/ 73247 h 194691"/>
              <a:gd name="connsiteX6" fmla="*/ 0 w 98774"/>
              <a:gd name="connsiteY6" fmla="*/ 194691 h 194691"/>
              <a:gd name="connsiteX7" fmla="*/ 98774 w 98774"/>
              <a:gd name="connsiteY7" fmla="*/ 194691 h 194691"/>
              <a:gd name="connsiteX8" fmla="*/ 98774 w 98774"/>
              <a:gd name="connsiteY8" fmla="*/ 95917 h 194691"/>
              <a:gd name="connsiteX9" fmla="*/ 57912 w 98774"/>
              <a:gd name="connsiteY9" fmla="*/ 95917 h 194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8774" h="194691">
                <a:moveTo>
                  <a:pt x="57912" y="95821"/>
                </a:moveTo>
                <a:lnTo>
                  <a:pt x="57912" y="79343"/>
                </a:lnTo>
                <a:cubicBezTo>
                  <a:pt x="57912" y="58674"/>
                  <a:pt x="74676" y="42006"/>
                  <a:pt x="95250" y="42006"/>
                </a:cubicBezTo>
                <a:lnTo>
                  <a:pt x="86296" y="0"/>
                </a:lnTo>
                <a:lnTo>
                  <a:pt x="73247" y="0"/>
                </a:lnTo>
                <a:cubicBezTo>
                  <a:pt x="32766" y="0"/>
                  <a:pt x="0" y="32766"/>
                  <a:pt x="0" y="73247"/>
                </a:cubicBezTo>
                <a:lnTo>
                  <a:pt x="0" y="194691"/>
                </a:lnTo>
                <a:lnTo>
                  <a:pt x="98774" y="194691"/>
                </a:lnTo>
                <a:cubicBezTo>
                  <a:pt x="98774" y="194691"/>
                  <a:pt x="98774" y="95917"/>
                  <a:pt x="98774" y="95917"/>
                </a:cubicBezTo>
                <a:lnTo>
                  <a:pt x="57912" y="95917"/>
                </a:lnTo>
                <a:close/>
              </a:path>
            </a:pathLst>
          </a:custGeom>
          <a:solidFill>
            <a:srgbClr val="FFFF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1776051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4000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5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5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8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decel="4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5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85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" presetClass="entr" presetSubtype="8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8" decel="4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35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65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" presetClass="entr" presetSubtype="8" decel="4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75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75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8" decel="4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75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75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/>
      <p:bldP spid="91" grpId="0"/>
      <p:bldP spid="82" grpId="0"/>
      <p:bldP spid="83" grpId="0"/>
      <p:bldP spid="55" grpId="0"/>
      <p:bldP spid="56" grpId="0"/>
      <p:bldP spid="40" grpId="0"/>
      <p:bldP spid="51" grpId="0"/>
      <p:bldP spid="52" grpId="0" animBg="1"/>
      <p:bldP spid="53" grpId="0" animBg="1"/>
      <p:bldP spid="54" grpId="0" animBg="1"/>
      <p:bldP spid="84" grpId="0" animBg="1"/>
      <p:bldP spid="85" grpId="0" animBg="1"/>
      <p:bldP spid="86" grpId="0" animBg="1"/>
      <p:bldP spid="92" grpId="0" animBg="1"/>
      <p:bldP spid="93" grpId="0" animBg="1"/>
      <p:bldP spid="9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72D5E24D-269C-497B-9A16-4A460FDE734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FFB6EAA5-751C-4EE8-9338-FC89AF3BD378}"/>
              </a:ext>
            </a:extLst>
          </p:cNvPr>
          <p:cNvSpPr/>
          <p:nvPr/>
        </p:nvSpPr>
        <p:spPr>
          <a:xfrm>
            <a:off x="2372925" y="774119"/>
            <a:ext cx="7446151" cy="5309762"/>
          </a:xfrm>
          <a:custGeom>
            <a:avLst/>
            <a:gdLst>
              <a:gd name="connsiteX0" fmla="*/ 5646983 w 7446151"/>
              <a:gd name="connsiteY0" fmla="*/ 5297782 h 5309762"/>
              <a:gd name="connsiteX1" fmla="*/ 1799074 w 7446151"/>
              <a:gd name="connsiteY1" fmla="*/ 5297782 h 5309762"/>
              <a:gd name="connsiteX2" fmla="*/ 824285 w 7446151"/>
              <a:gd name="connsiteY2" fmla="*/ 4652463 h 5309762"/>
              <a:gd name="connsiteX3" fmla="*/ 23899 w 7446151"/>
              <a:gd name="connsiteY3" fmla="*/ 1318236 h 5309762"/>
              <a:gd name="connsiteX4" fmla="*/ 704175 w 7446151"/>
              <a:gd name="connsiteY4" fmla="*/ 274677 h 5309762"/>
              <a:gd name="connsiteX5" fmla="*/ 6741977 w 7446151"/>
              <a:gd name="connsiteY5" fmla="*/ 274677 h 5309762"/>
              <a:gd name="connsiteX6" fmla="*/ 7422253 w 7446151"/>
              <a:gd name="connsiteY6" fmla="*/ 1318332 h 5309762"/>
              <a:gd name="connsiteX7" fmla="*/ 6621772 w 7446151"/>
              <a:gd name="connsiteY7" fmla="*/ 4652463 h 5309762"/>
              <a:gd name="connsiteX8" fmla="*/ 5646983 w 7446151"/>
              <a:gd name="connsiteY8" fmla="*/ 5297782 h 5309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446151" h="5309762">
                <a:moveTo>
                  <a:pt x="5646983" y="5297782"/>
                </a:moveTo>
                <a:cubicBezTo>
                  <a:pt x="4373396" y="5083374"/>
                  <a:pt x="3072757" y="5083374"/>
                  <a:pt x="1799074" y="5297782"/>
                </a:cubicBezTo>
                <a:cubicBezTo>
                  <a:pt x="1355209" y="5372553"/>
                  <a:pt x="929346" y="5090137"/>
                  <a:pt x="824285" y="4652463"/>
                </a:cubicBezTo>
                <a:cubicBezTo>
                  <a:pt x="557585" y="3540990"/>
                  <a:pt x="290695" y="2429613"/>
                  <a:pt x="23899" y="1318236"/>
                </a:cubicBezTo>
                <a:cubicBezTo>
                  <a:pt x="-90972" y="839605"/>
                  <a:pt x="220019" y="363545"/>
                  <a:pt x="704175" y="274677"/>
                </a:cubicBezTo>
                <a:cubicBezTo>
                  <a:pt x="2700043" y="-91559"/>
                  <a:pt x="4746109" y="-91559"/>
                  <a:pt x="6741977" y="274677"/>
                </a:cubicBezTo>
                <a:cubicBezTo>
                  <a:pt x="7226133" y="363545"/>
                  <a:pt x="7537124" y="839700"/>
                  <a:pt x="7422253" y="1318332"/>
                </a:cubicBezTo>
                <a:cubicBezTo>
                  <a:pt x="7155457" y="2429709"/>
                  <a:pt x="6888662" y="3541085"/>
                  <a:pt x="6621772" y="4652463"/>
                </a:cubicBezTo>
                <a:cubicBezTo>
                  <a:pt x="6516711" y="5090137"/>
                  <a:pt x="6090849" y="5372553"/>
                  <a:pt x="5646983" y="5297782"/>
                </a:cubicBezTo>
                <a:close/>
              </a:path>
            </a:pathLst>
          </a:custGeom>
          <a:gradFill>
            <a:gsLst>
              <a:gs pos="0">
                <a:srgbClr val="F6EBFB">
                  <a:alpha val="80000"/>
                </a:srgbClr>
              </a:gs>
              <a:gs pos="100000">
                <a:srgbClr val="F6EFFF">
                  <a:alpha val="90000"/>
                </a:srgbClr>
              </a:gs>
            </a:gsLst>
            <a:lin ang="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6A72142D-623F-4CEA-AE47-511137A9A187}"/>
              </a:ext>
            </a:extLst>
          </p:cNvPr>
          <p:cNvSpPr/>
          <p:nvPr/>
        </p:nvSpPr>
        <p:spPr>
          <a:xfrm>
            <a:off x="5658708" y="3639431"/>
            <a:ext cx="874585" cy="62579"/>
          </a:xfrm>
          <a:custGeom>
            <a:avLst/>
            <a:gdLst>
              <a:gd name="connsiteX0" fmla="*/ 0 w 874585"/>
              <a:gd name="connsiteY0" fmla="*/ 0 h 62579"/>
              <a:gd name="connsiteX1" fmla="*/ 874586 w 874585"/>
              <a:gd name="connsiteY1" fmla="*/ 0 h 62579"/>
              <a:gd name="connsiteX2" fmla="*/ 874586 w 874585"/>
              <a:gd name="connsiteY2" fmla="*/ 62579 h 62579"/>
              <a:gd name="connsiteX3" fmla="*/ 0 w 874585"/>
              <a:gd name="connsiteY3" fmla="*/ 62579 h 62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74585" h="62579">
                <a:moveTo>
                  <a:pt x="0" y="0"/>
                </a:moveTo>
                <a:lnTo>
                  <a:pt x="874586" y="0"/>
                </a:lnTo>
                <a:lnTo>
                  <a:pt x="874586" y="62579"/>
                </a:lnTo>
                <a:lnTo>
                  <a:pt x="0" y="62579"/>
                </a:lnTo>
                <a:close/>
              </a:path>
            </a:pathLst>
          </a:cu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9C5C2C5-CF1A-4F47-9CD7-7083F2C5773F}"/>
              </a:ext>
            </a:extLst>
          </p:cNvPr>
          <p:cNvSpPr txBox="1"/>
          <p:nvPr/>
        </p:nvSpPr>
        <p:spPr>
          <a:xfrm>
            <a:off x="3614392" y="1854509"/>
            <a:ext cx="49632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600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path path="circle">
                    <a:fillToRect l="100000" t="100000"/>
                  </a:path>
                </a:gradFill>
                <a:latin typeface="Montserrat ExtraBold"/>
                <a:cs typeface="Poppins"/>
                <a:sym typeface="Poppins"/>
                <a:rtl val="0"/>
              </a:rPr>
              <a:t>Thanks!</a:t>
            </a:r>
            <a:endParaRPr lang="en-US" sz="6600" dirty="0">
              <a:gradFill>
                <a:gsLst>
                  <a:gs pos="0">
                    <a:srgbClr val="5D28FE"/>
                  </a:gs>
                  <a:gs pos="100000">
                    <a:srgbClr val="BB66DD"/>
                  </a:gs>
                </a:gsLst>
                <a:path path="circle">
                  <a:fillToRect l="100000" t="100000"/>
                </a:path>
              </a:gradFill>
              <a:latin typeface="Montserrat ExtraBold"/>
              <a:cs typeface="Poppins"/>
              <a:sym typeface="Poppins"/>
              <a:rtl val="0"/>
            </a:endParaRPr>
          </a:p>
          <a:p>
            <a:pPr algn="ctr">
              <a:lnSpc>
                <a:spcPts val="6000"/>
              </a:lnSpc>
            </a:pPr>
            <a:r>
              <a:rPr lang="en-US" sz="54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for Coming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9165EF0-E6A2-45E5-B4BF-E56C86CAD753}"/>
              </a:ext>
            </a:extLst>
          </p:cNvPr>
          <p:cNvSpPr txBox="1"/>
          <p:nvPr/>
        </p:nvSpPr>
        <p:spPr>
          <a:xfrm>
            <a:off x="3614392" y="3916944"/>
            <a:ext cx="4963216" cy="1066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600"/>
              </a:lnSpc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Brief Text to</a:t>
            </a:r>
          </a:p>
          <a:p>
            <a:pPr algn="ctr">
              <a:lnSpc>
                <a:spcPts val="2600"/>
              </a:lnSpc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Title this is Just a Demo So</a:t>
            </a:r>
          </a:p>
          <a:p>
            <a:pPr algn="ctr">
              <a:lnSpc>
                <a:spcPts val="2600"/>
              </a:lnSpc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Consider Replacing this Text</a:t>
            </a:r>
          </a:p>
        </p:txBody>
      </p:sp>
    </p:spTree>
    <p:extLst>
      <p:ext uri="{BB962C8B-B14F-4D97-AF65-F5344CB8AC3E}">
        <p14:creationId xmlns:p14="http://schemas.microsoft.com/office/powerpoint/2010/main" val="3190405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42" grpId="0"/>
      <p:bldP spid="4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Freeform: Shape 170">
            <a:extLst>
              <a:ext uri="{FF2B5EF4-FFF2-40B4-BE49-F238E27FC236}">
                <a16:creationId xmlns:a16="http://schemas.microsoft.com/office/drawing/2014/main" id="{046D76E8-140F-45BE-AB54-1C24B94B5248}"/>
              </a:ext>
            </a:extLst>
          </p:cNvPr>
          <p:cNvSpPr/>
          <p:nvPr/>
        </p:nvSpPr>
        <p:spPr>
          <a:xfrm>
            <a:off x="1738061" y="701749"/>
            <a:ext cx="8715879" cy="1081192"/>
          </a:xfrm>
          <a:custGeom>
            <a:avLst/>
            <a:gdLst/>
            <a:ahLst/>
            <a:cxnLst/>
            <a:rect l="l" t="t" r="r" b="b"/>
            <a:pathLst>
              <a:path w="8715879" h="1081192">
                <a:moveTo>
                  <a:pt x="3239128" y="269176"/>
                </a:moveTo>
                <a:cubicBezTo>
                  <a:pt x="3163360" y="269176"/>
                  <a:pt x="3104041" y="293352"/>
                  <a:pt x="3061173" y="341704"/>
                </a:cubicBezTo>
                <a:cubicBezTo>
                  <a:pt x="3018304" y="390056"/>
                  <a:pt x="2996869" y="456104"/>
                  <a:pt x="2996869" y="539848"/>
                </a:cubicBezTo>
                <a:cubicBezTo>
                  <a:pt x="2996869" y="622595"/>
                  <a:pt x="3018304" y="688145"/>
                  <a:pt x="3061173" y="736497"/>
                </a:cubicBezTo>
                <a:cubicBezTo>
                  <a:pt x="3104041" y="784849"/>
                  <a:pt x="3163360" y="809025"/>
                  <a:pt x="3239128" y="809025"/>
                </a:cubicBezTo>
                <a:cubicBezTo>
                  <a:pt x="3313899" y="809025"/>
                  <a:pt x="3372968" y="784599"/>
                  <a:pt x="3416336" y="735749"/>
                </a:cubicBezTo>
                <a:cubicBezTo>
                  <a:pt x="3459703" y="686898"/>
                  <a:pt x="3481387" y="621598"/>
                  <a:pt x="3481387" y="539848"/>
                </a:cubicBezTo>
                <a:cubicBezTo>
                  <a:pt x="3481387" y="456104"/>
                  <a:pt x="3459703" y="390056"/>
                  <a:pt x="3416336" y="341704"/>
                </a:cubicBezTo>
                <a:cubicBezTo>
                  <a:pt x="3372968" y="293352"/>
                  <a:pt x="3313899" y="269176"/>
                  <a:pt x="3239128" y="269176"/>
                </a:cubicBezTo>
                <a:close/>
                <a:moveTo>
                  <a:pt x="5274678" y="261699"/>
                </a:moveTo>
                <a:lnTo>
                  <a:pt x="5274678" y="481527"/>
                </a:lnTo>
                <a:lnTo>
                  <a:pt x="5419734" y="481527"/>
                </a:lnTo>
                <a:cubicBezTo>
                  <a:pt x="5459612" y="481527"/>
                  <a:pt x="5489521" y="472056"/>
                  <a:pt x="5509460" y="453114"/>
                </a:cubicBezTo>
                <a:cubicBezTo>
                  <a:pt x="5529399" y="434171"/>
                  <a:pt x="5539368" y="406755"/>
                  <a:pt x="5539368" y="370865"/>
                </a:cubicBezTo>
                <a:cubicBezTo>
                  <a:pt x="5539368" y="336969"/>
                  <a:pt x="5529149" y="310300"/>
                  <a:pt x="5508712" y="290860"/>
                </a:cubicBezTo>
                <a:cubicBezTo>
                  <a:pt x="5488274" y="271419"/>
                  <a:pt x="5458615" y="261699"/>
                  <a:pt x="5419734" y="261699"/>
                </a:cubicBezTo>
                <a:close/>
                <a:moveTo>
                  <a:pt x="293103" y="261699"/>
                </a:moveTo>
                <a:lnTo>
                  <a:pt x="293103" y="481527"/>
                </a:lnTo>
                <a:lnTo>
                  <a:pt x="438159" y="481527"/>
                </a:lnTo>
                <a:cubicBezTo>
                  <a:pt x="478037" y="481527"/>
                  <a:pt x="507946" y="472056"/>
                  <a:pt x="527885" y="453114"/>
                </a:cubicBezTo>
                <a:cubicBezTo>
                  <a:pt x="547824" y="434171"/>
                  <a:pt x="557793" y="406755"/>
                  <a:pt x="557793" y="370865"/>
                </a:cubicBezTo>
                <a:cubicBezTo>
                  <a:pt x="557793" y="336969"/>
                  <a:pt x="547575" y="310300"/>
                  <a:pt x="527137" y="290860"/>
                </a:cubicBezTo>
                <a:cubicBezTo>
                  <a:pt x="506700" y="271419"/>
                  <a:pt x="477040" y="261699"/>
                  <a:pt x="438159" y="261699"/>
                </a:cubicBezTo>
                <a:close/>
                <a:moveTo>
                  <a:pt x="7105649" y="16449"/>
                </a:moveTo>
                <a:lnTo>
                  <a:pt x="7780086" y="16449"/>
                </a:lnTo>
                <a:lnTo>
                  <a:pt x="7780086" y="251231"/>
                </a:lnTo>
                <a:lnTo>
                  <a:pt x="7398752" y="251231"/>
                </a:lnTo>
                <a:lnTo>
                  <a:pt x="7398752" y="423205"/>
                </a:lnTo>
                <a:lnTo>
                  <a:pt x="7735223" y="423205"/>
                </a:lnTo>
                <a:lnTo>
                  <a:pt x="7735223" y="646023"/>
                </a:lnTo>
                <a:lnTo>
                  <a:pt x="7398752" y="646023"/>
                </a:lnTo>
                <a:lnTo>
                  <a:pt x="7398752" y="835942"/>
                </a:lnTo>
                <a:lnTo>
                  <a:pt x="7780086" y="835942"/>
                </a:lnTo>
                <a:lnTo>
                  <a:pt x="7780086" y="1070724"/>
                </a:lnTo>
                <a:lnTo>
                  <a:pt x="7105649" y="1070724"/>
                </a:lnTo>
                <a:close/>
                <a:moveTo>
                  <a:pt x="4981574" y="16449"/>
                </a:moveTo>
                <a:lnTo>
                  <a:pt x="5443661" y="16449"/>
                </a:lnTo>
                <a:cubicBezTo>
                  <a:pt x="5528402" y="16449"/>
                  <a:pt x="5600182" y="31154"/>
                  <a:pt x="5659002" y="60565"/>
                </a:cubicBezTo>
                <a:cubicBezTo>
                  <a:pt x="5717822" y="89975"/>
                  <a:pt x="5762186" y="130351"/>
                  <a:pt x="5792095" y="181694"/>
                </a:cubicBezTo>
                <a:cubicBezTo>
                  <a:pt x="5822003" y="233037"/>
                  <a:pt x="5836958" y="290611"/>
                  <a:pt x="5836958" y="354415"/>
                </a:cubicBezTo>
                <a:cubicBezTo>
                  <a:pt x="5836958" y="426196"/>
                  <a:pt x="5817268" y="489253"/>
                  <a:pt x="5777889" y="543587"/>
                </a:cubicBezTo>
                <a:cubicBezTo>
                  <a:pt x="5738509" y="597921"/>
                  <a:pt x="5680935" y="636552"/>
                  <a:pt x="5605167" y="659482"/>
                </a:cubicBezTo>
                <a:lnTo>
                  <a:pt x="5842939" y="1070724"/>
                </a:lnTo>
                <a:lnTo>
                  <a:pt x="5515441" y="1070724"/>
                </a:lnTo>
                <a:lnTo>
                  <a:pt x="5306082" y="681914"/>
                </a:lnTo>
                <a:lnTo>
                  <a:pt x="5274678" y="681914"/>
                </a:lnTo>
                <a:lnTo>
                  <a:pt x="5274678" y="1070724"/>
                </a:lnTo>
                <a:lnTo>
                  <a:pt x="4981574" y="1070724"/>
                </a:lnTo>
                <a:close/>
                <a:moveTo>
                  <a:pt x="3910289" y="16449"/>
                </a:moveTo>
                <a:lnTo>
                  <a:pt x="4201896" y="16449"/>
                </a:lnTo>
                <a:lnTo>
                  <a:pt x="4201896" y="628078"/>
                </a:lnTo>
                <a:cubicBezTo>
                  <a:pt x="4201896" y="684904"/>
                  <a:pt x="4215106" y="728770"/>
                  <a:pt x="4241525" y="759676"/>
                </a:cubicBezTo>
                <a:cubicBezTo>
                  <a:pt x="4267944" y="790581"/>
                  <a:pt x="4308072" y="806034"/>
                  <a:pt x="4361907" y="806034"/>
                </a:cubicBezTo>
                <a:cubicBezTo>
                  <a:pt x="4415742" y="806034"/>
                  <a:pt x="4456368" y="790332"/>
                  <a:pt x="4483784" y="758928"/>
                </a:cubicBezTo>
                <a:cubicBezTo>
                  <a:pt x="4511200" y="727524"/>
                  <a:pt x="4524908" y="683907"/>
                  <a:pt x="4524908" y="628078"/>
                </a:cubicBezTo>
                <a:lnTo>
                  <a:pt x="4524908" y="16449"/>
                </a:lnTo>
                <a:lnTo>
                  <a:pt x="4818011" y="16449"/>
                </a:lnTo>
                <a:lnTo>
                  <a:pt x="4818011" y="628078"/>
                </a:lnTo>
                <a:cubicBezTo>
                  <a:pt x="4818011" y="724782"/>
                  <a:pt x="4797573" y="807280"/>
                  <a:pt x="4756699" y="875571"/>
                </a:cubicBezTo>
                <a:cubicBezTo>
                  <a:pt x="4715824" y="943862"/>
                  <a:pt x="4660244" y="995205"/>
                  <a:pt x="4589959" y="1029600"/>
                </a:cubicBezTo>
                <a:cubicBezTo>
                  <a:pt x="4519674" y="1063995"/>
                  <a:pt x="4441663" y="1081192"/>
                  <a:pt x="4355925" y="1081192"/>
                </a:cubicBezTo>
                <a:cubicBezTo>
                  <a:pt x="4270187" y="1081192"/>
                  <a:pt x="4193672" y="1063995"/>
                  <a:pt x="4126377" y="1029600"/>
                </a:cubicBezTo>
                <a:cubicBezTo>
                  <a:pt x="4059083" y="995205"/>
                  <a:pt x="4006245" y="944111"/>
                  <a:pt x="3967862" y="876319"/>
                </a:cubicBezTo>
                <a:cubicBezTo>
                  <a:pt x="3929480" y="808526"/>
                  <a:pt x="3910289" y="725779"/>
                  <a:pt x="3910289" y="628078"/>
                </a:cubicBezTo>
                <a:close/>
                <a:moveTo>
                  <a:pt x="990600" y="16449"/>
                </a:moveTo>
                <a:lnTo>
                  <a:pt x="1665036" y="16449"/>
                </a:lnTo>
                <a:lnTo>
                  <a:pt x="1665036" y="251231"/>
                </a:lnTo>
                <a:lnTo>
                  <a:pt x="1283703" y="251231"/>
                </a:lnTo>
                <a:lnTo>
                  <a:pt x="1283703" y="423205"/>
                </a:lnTo>
                <a:lnTo>
                  <a:pt x="1620174" y="423205"/>
                </a:lnTo>
                <a:lnTo>
                  <a:pt x="1620174" y="646023"/>
                </a:lnTo>
                <a:lnTo>
                  <a:pt x="1283703" y="646023"/>
                </a:lnTo>
                <a:lnTo>
                  <a:pt x="1283703" y="835942"/>
                </a:lnTo>
                <a:lnTo>
                  <a:pt x="1665036" y="835942"/>
                </a:lnTo>
                <a:lnTo>
                  <a:pt x="1665036" y="1070724"/>
                </a:lnTo>
                <a:lnTo>
                  <a:pt x="990600" y="1070724"/>
                </a:lnTo>
                <a:close/>
                <a:moveTo>
                  <a:pt x="0" y="16449"/>
                </a:moveTo>
                <a:lnTo>
                  <a:pt x="462086" y="16449"/>
                </a:lnTo>
                <a:cubicBezTo>
                  <a:pt x="546827" y="16449"/>
                  <a:pt x="618607" y="31154"/>
                  <a:pt x="677427" y="60565"/>
                </a:cubicBezTo>
                <a:cubicBezTo>
                  <a:pt x="736247" y="89975"/>
                  <a:pt x="780612" y="130351"/>
                  <a:pt x="810520" y="181694"/>
                </a:cubicBezTo>
                <a:cubicBezTo>
                  <a:pt x="840429" y="233037"/>
                  <a:pt x="855383" y="290611"/>
                  <a:pt x="855383" y="354415"/>
                </a:cubicBezTo>
                <a:cubicBezTo>
                  <a:pt x="855383" y="426196"/>
                  <a:pt x="835693" y="489253"/>
                  <a:pt x="796313" y="543587"/>
                </a:cubicBezTo>
                <a:cubicBezTo>
                  <a:pt x="756934" y="597921"/>
                  <a:pt x="699360" y="636552"/>
                  <a:pt x="623592" y="659482"/>
                </a:cubicBezTo>
                <a:lnTo>
                  <a:pt x="861364" y="1070724"/>
                </a:lnTo>
                <a:lnTo>
                  <a:pt x="533866" y="1070724"/>
                </a:lnTo>
                <a:lnTo>
                  <a:pt x="324507" y="681914"/>
                </a:lnTo>
                <a:lnTo>
                  <a:pt x="293103" y="681914"/>
                </a:lnTo>
                <a:lnTo>
                  <a:pt x="293103" y="1070724"/>
                </a:lnTo>
                <a:lnTo>
                  <a:pt x="0" y="1070724"/>
                </a:lnTo>
                <a:close/>
                <a:moveTo>
                  <a:pt x="6461178" y="5982"/>
                </a:moveTo>
                <a:cubicBezTo>
                  <a:pt x="6592776" y="5982"/>
                  <a:pt x="6703436" y="41124"/>
                  <a:pt x="6793162" y="111409"/>
                </a:cubicBezTo>
                <a:cubicBezTo>
                  <a:pt x="6882888" y="181694"/>
                  <a:pt x="6940712" y="277152"/>
                  <a:pt x="6966632" y="397783"/>
                </a:cubicBezTo>
                <a:lnTo>
                  <a:pt x="6651096" y="397783"/>
                </a:lnTo>
                <a:cubicBezTo>
                  <a:pt x="6632155" y="357905"/>
                  <a:pt x="6605985" y="327498"/>
                  <a:pt x="6572587" y="306562"/>
                </a:cubicBezTo>
                <a:cubicBezTo>
                  <a:pt x="6539190" y="285626"/>
                  <a:pt x="6500558" y="275158"/>
                  <a:pt x="6456692" y="275158"/>
                </a:cubicBezTo>
                <a:cubicBezTo>
                  <a:pt x="6388900" y="275158"/>
                  <a:pt x="6334815" y="299334"/>
                  <a:pt x="6294438" y="347686"/>
                </a:cubicBezTo>
                <a:cubicBezTo>
                  <a:pt x="6254062" y="396038"/>
                  <a:pt x="6233874" y="460591"/>
                  <a:pt x="6233874" y="541344"/>
                </a:cubicBezTo>
                <a:cubicBezTo>
                  <a:pt x="6233874" y="623093"/>
                  <a:pt x="6254062" y="688145"/>
                  <a:pt x="6294438" y="736497"/>
                </a:cubicBezTo>
                <a:cubicBezTo>
                  <a:pt x="6334815" y="784849"/>
                  <a:pt x="6388900" y="809025"/>
                  <a:pt x="6456692" y="809025"/>
                </a:cubicBezTo>
                <a:cubicBezTo>
                  <a:pt x="6500558" y="809025"/>
                  <a:pt x="6539190" y="798557"/>
                  <a:pt x="6572587" y="777621"/>
                </a:cubicBezTo>
                <a:cubicBezTo>
                  <a:pt x="6605985" y="756685"/>
                  <a:pt x="6632155" y="726278"/>
                  <a:pt x="6651096" y="686400"/>
                </a:cubicBezTo>
                <a:lnTo>
                  <a:pt x="6966632" y="686400"/>
                </a:lnTo>
                <a:cubicBezTo>
                  <a:pt x="6940712" y="807031"/>
                  <a:pt x="6882888" y="902489"/>
                  <a:pt x="6793162" y="972774"/>
                </a:cubicBezTo>
                <a:cubicBezTo>
                  <a:pt x="6703436" y="1043059"/>
                  <a:pt x="6592776" y="1078201"/>
                  <a:pt x="6461178" y="1078201"/>
                </a:cubicBezTo>
                <a:cubicBezTo>
                  <a:pt x="6357496" y="1078201"/>
                  <a:pt x="6265776" y="1055521"/>
                  <a:pt x="6186020" y="1010159"/>
                </a:cubicBezTo>
                <a:cubicBezTo>
                  <a:pt x="6106265" y="964798"/>
                  <a:pt x="6044703" y="901492"/>
                  <a:pt x="6001335" y="820240"/>
                </a:cubicBezTo>
                <a:cubicBezTo>
                  <a:pt x="5957968" y="738989"/>
                  <a:pt x="5936284" y="646023"/>
                  <a:pt x="5936284" y="541344"/>
                </a:cubicBezTo>
                <a:cubicBezTo>
                  <a:pt x="5936284" y="437661"/>
                  <a:pt x="5957968" y="345194"/>
                  <a:pt x="6001335" y="263942"/>
                </a:cubicBezTo>
                <a:cubicBezTo>
                  <a:pt x="6044703" y="182691"/>
                  <a:pt x="6106265" y="119385"/>
                  <a:pt x="6186020" y="74023"/>
                </a:cubicBezTo>
                <a:cubicBezTo>
                  <a:pt x="6265776" y="28662"/>
                  <a:pt x="6357496" y="5982"/>
                  <a:pt x="6461178" y="5982"/>
                </a:cubicBezTo>
                <a:close/>
                <a:moveTo>
                  <a:pt x="8291179" y="0"/>
                </a:moveTo>
                <a:cubicBezTo>
                  <a:pt x="8413804" y="0"/>
                  <a:pt x="8511754" y="28662"/>
                  <a:pt x="8585030" y="85987"/>
                </a:cubicBezTo>
                <a:cubicBezTo>
                  <a:pt x="8658306" y="143311"/>
                  <a:pt x="8697436" y="223815"/>
                  <a:pt x="8702420" y="327498"/>
                </a:cubicBezTo>
                <a:lnTo>
                  <a:pt x="8383895" y="327498"/>
                </a:lnTo>
                <a:cubicBezTo>
                  <a:pt x="8382897" y="295596"/>
                  <a:pt x="8373178" y="271669"/>
                  <a:pt x="8354735" y="255717"/>
                </a:cubicBezTo>
                <a:cubicBezTo>
                  <a:pt x="8336290" y="239766"/>
                  <a:pt x="8312613" y="231791"/>
                  <a:pt x="8283702" y="231791"/>
                </a:cubicBezTo>
                <a:cubicBezTo>
                  <a:pt x="8261768" y="231791"/>
                  <a:pt x="8243823" y="238271"/>
                  <a:pt x="8229866" y="251231"/>
                </a:cubicBezTo>
                <a:cubicBezTo>
                  <a:pt x="8215909" y="264192"/>
                  <a:pt x="8208930" y="282635"/>
                  <a:pt x="8208930" y="306562"/>
                </a:cubicBezTo>
                <a:cubicBezTo>
                  <a:pt x="8208930" y="326501"/>
                  <a:pt x="8216656" y="343698"/>
                  <a:pt x="8232110" y="358154"/>
                </a:cubicBezTo>
                <a:cubicBezTo>
                  <a:pt x="8247561" y="372610"/>
                  <a:pt x="8266753" y="385072"/>
                  <a:pt x="8289683" y="395540"/>
                </a:cubicBezTo>
                <a:cubicBezTo>
                  <a:pt x="8312613" y="406008"/>
                  <a:pt x="8346509" y="419217"/>
                  <a:pt x="8391372" y="435168"/>
                </a:cubicBezTo>
                <a:cubicBezTo>
                  <a:pt x="8458168" y="458098"/>
                  <a:pt x="8513249" y="480779"/>
                  <a:pt x="8556616" y="503210"/>
                </a:cubicBezTo>
                <a:cubicBezTo>
                  <a:pt x="8599984" y="525642"/>
                  <a:pt x="8637370" y="557046"/>
                  <a:pt x="8668774" y="597422"/>
                </a:cubicBezTo>
                <a:cubicBezTo>
                  <a:pt x="8700177" y="637799"/>
                  <a:pt x="8715879" y="688892"/>
                  <a:pt x="8715879" y="750703"/>
                </a:cubicBezTo>
                <a:cubicBezTo>
                  <a:pt x="8715879" y="813511"/>
                  <a:pt x="8700177" y="869839"/>
                  <a:pt x="8668774" y="919686"/>
                </a:cubicBezTo>
                <a:cubicBezTo>
                  <a:pt x="8637370" y="969534"/>
                  <a:pt x="8592008" y="1008913"/>
                  <a:pt x="8532690" y="1037825"/>
                </a:cubicBezTo>
                <a:cubicBezTo>
                  <a:pt x="8473371" y="1066736"/>
                  <a:pt x="8403336" y="1081192"/>
                  <a:pt x="8322582" y="1081192"/>
                </a:cubicBezTo>
                <a:cubicBezTo>
                  <a:pt x="8199958" y="1081192"/>
                  <a:pt x="8099266" y="1052031"/>
                  <a:pt x="8020507" y="993710"/>
                </a:cubicBezTo>
                <a:cubicBezTo>
                  <a:pt x="7941747" y="935388"/>
                  <a:pt x="7899377" y="851894"/>
                  <a:pt x="7893396" y="743226"/>
                </a:cubicBezTo>
                <a:lnTo>
                  <a:pt x="8205940" y="743226"/>
                </a:lnTo>
                <a:cubicBezTo>
                  <a:pt x="8208930" y="780113"/>
                  <a:pt x="8219896" y="807031"/>
                  <a:pt x="8238839" y="823979"/>
                </a:cubicBezTo>
                <a:cubicBezTo>
                  <a:pt x="8257781" y="840927"/>
                  <a:pt x="8282206" y="849401"/>
                  <a:pt x="8312115" y="849401"/>
                </a:cubicBezTo>
                <a:cubicBezTo>
                  <a:pt x="8339032" y="849401"/>
                  <a:pt x="8361214" y="842672"/>
                  <a:pt x="8378661" y="829213"/>
                </a:cubicBezTo>
                <a:cubicBezTo>
                  <a:pt x="8396108" y="815754"/>
                  <a:pt x="8404831" y="797061"/>
                  <a:pt x="8404831" y="773134"/>
                </a:cubicBezTo>
                <a:cubicBezTo>
                  <a:pt x="8404831" y="742229"/>
                  <a:pt x="8390375" y="718302"/>
                  <a:pt x="8361464" y="701354"/>
                </a:cubicBezTo>
                <a:cubicBezTo>
                  <a:pt x="8332552" y="684406"/>
                  <a:pt x="8285695" y="665464"/>
                  <a:pt x="8220894" y="644528"/>
                </a:cubicBezTo>
                <a:cubicBezTo>
                  <a:pt x="8152104" y="621598"/>
                  <a:pt x="8096524" y="599416"/>
                  <a:pt x="8054154" y="577982"/>
                </a:cubicBezTo>
                <a:cubicBezTo>
                  <a:pt x="8011783" y="556547"/>
                  <a:pt x="7974896" y="525143"/>
                  <a:pt x="7943492" y="483770"/>
                </a:cubicBezTo>
                <a:cubicBezTo>
                  <a:pt x="7912088" y="442396"/>
                  <a:pt x="7896386" y="388312"/>
                  <a:pt x="7896386" y="321516"/>
                </a:cubicBezTo>
                <a:cubicBezTo>
                  <a:pt x="7896386" y="253724"/>
                  <a:pt x="7913334" y="195651"/>
                  <a:pt x="7947231" y="147299"/>
                </a:cubicBezTo>
                <a:cubicBezTo>
                  <a:pt x="7981127" y="98947"/>
                  <a:pt x="8027984" y="62309"/>
                  <a:pt x="8087801" y="37385"/>
                </a:cubicBezTo>
                <a:cubicBezTo>
                  <a:pt x="8147618" y="12462"/>
                  <a:pt x="8215410" y="0"/>
                  <a:pt x="8291179" y="0"/>
                </a:cubicBezTo>
                <a:close/>
                <a:moveTo>
                  <a:pt x="3239128" y="0"/>
                </a:moveTo>
                <a:cubicBezTo>
                  <a:pt x="3338823" y="0"/>
                  <a:pt x="3429795" y="22930"/>
                  <a:pt x="3512043" y="68789"/>
                </a:cubicBezTo>
                <a:cubicBezTo>
                  <a:pt x="3594291" y="114649"/>
                  <a:pt x="3659342" y="178703"/>
                  <a:pt x="3707196" y="260951"/>
                </a:cubicBezTo>
                <a:cubicBezTo>
                  <a:pt x="3755050" y="343200"/>
                  <a:pt x="3778976" y="436165"/>
                  <a:pt x="3778976" y="539848"/>
                </a:cubicBezTo>
                <a:cubicBezTo>
                  <a:pt x="3778976" y="643531"/>
                  <a:pt x="3755050" y="736497"/>
                  <a:pt x="3707196" y="818745"/>
                </a:cubicBezTo>
                <a:cubicBezTo>
                  <a:pt x="3659342" y="900993"/>
                  <a:pt x="3594043" y="965297"/>
                  <a:pt x="3511295" y="1011655"/>
                </a:cubicBezTo>
                <a:cubicBezTo>
                  <a:pt x="3428549" y="1058013"/>
                  <a:pt x="3337826" y="1081192"/>
                  <a:pt x="3239128" y="1081192"/>
                </a:cubicBezTo>
                <a:cubicBezTo>
                  <a:pt x="3140430" y="1081192"/>
                  <a:pt x="3049708" y="1058013"/>
                  <a:pt x="2966961" y="1011655"/>
                </a:cubicBezTo>
                <a:cubicBezTo>
                  <a:pt x="2884214" y="965297"/>
                  <a:pt x="2818664" y="900993"/>
                  <a:pt x="2770312" y="818745"/>
                </a:cubicBezTo>
                <a:cubicBezTo>
                  <a:pt x="2721960" y="736497"/>
                  <a:pt x="2697784" y="643531"/>
                  <a:pt x="2697784" y="539848"/>
                </a:cubicBezTo>
                <a:cubicBezTo>
                  <a:pt x="2697784" y="436165"/>
                  <a:pt x="2721960" y="343200"/>
                  <a:pt x="2770312" y="260951"/>
                </a:cubicBezTo>
                <a:cubicBezTo>
                  <a:pt x="2818664" y="178703"/>
                  <a:pt x="2884214" y="114649"/>
                  <a:pt x="2966961" y="68789"/>
                </a:cubicBezTo>
                <a:cubicBezTo>
                  <a:pt x="3049708" y="22930"/>
                  <a:pt x="3140430" y="0"/>
                  <a:pt x="3239128" y="0"/>
                </a:cubicBezTo>
                <a:close/>
                <a:moveTo>
                  <a:pt x="2176129" y="0"/>
                </a:moveTo>
                <a:cubicBezTo>
                  <a:pt x="2298753" y="0"/>
                  <a:pt x="2396704" y="28662"/>
                  <a:pt x="2469979" y="85987"/>
                </a:cubicBezTo>
                <a:cubicBezTo>
                  <a:pt x="2543255" y="143311"/>
                  <a:pt x="2582386" y="223815"/>
                  <a:pt x="2587370" y="327498"/>
                </a:cubicBezTo>
                <a:lnTo>
                  <a:pt x="2268845" y="327498"/>
                </a:lnTo>
                <a:cubicBezTo>
                  <a:pt x="2267848" y="295596"/>
                  <a:pt x="2258128" y="271669"/>
                  <a:pt x="2239684" y="255717"/>
                </a:cubicBezTo>
                <a:cubicBezTo>
                  <a:pt x="2221241" y="239766"/>
                  <a:pt x="2197563" y="231791"/>
                  <a:pt x="2168652" y="231791"/>
                </a:cubicBezTo>
                <a:cubicBezTo>
                  <a:pt x="2146719" y="231791"/>
                  <a:pt x="2128774" y="238271"/>
                  <a:pt x="2114816" y="251231"/>
                </a:cubicBezTo>
                <a:cubicBezTo>
                  <a:pt x="2100859" y="264192"/>
                  <a:pt x="2093880" y="282635"/>
                  <a:pt x="2093880" y="306562"/>
                </a:cubicBezTo>
                <a:cubicBezTo>
                  <a:pt x="2093880" y="326501"/>
                  <a:pt x="2101607" y="343698"/>
                  <a:pt x="2117060" y="358154"/>
                </a:cubicBezTo>
                <a:cubicBezTo>
                  <a:pt x="2132512" y="372610"/>
                  <a:pt x="2151704" y="385072"/>
                  <a:pt x="2174633" y="395540"/>
                </a:cubicBezTo>
                <a:cubicBezTo>
                  <a:pt x="2197563" y="406008"/>
                  <a:pt x="2231459" y="419217"/>
                  <a:pt x="2276322" y="435168"/>
                </a:cubicBezTo>
                <a:cubicBezTo>
                  <a:pt x="2343118" y="458098"/>
                  <a:pt x="2398199" y="480779"/>
                  <a:pt x="2441566" y="503210"/>
                </a:cubicBezTo>
                <a:cubicBezTo>
                  <a:pt x="2484934" y="525642"/>
                  <a:pt x="2522319" y="557046"/>
                  <a:pt x="2553723" y="597422"/>
                </a:cubicBezTo>
                <a:cubicBezTo>
                  <a:pt x="2585127" y="637799"/>
                  <a:pt x="2600830" y="688892"/>
                  <a:pt x="2600830" y="750703"/>
                </a:cubicBezTo>
                <a:cubicBezTo>
                  <a:pt x="2600830" y="813511"/>
                  <a:pt x="2585127" y="869839"/>
                  <a:pt x="2553723" y="919686"/>
                </a:cubicBezTo>
                <a:cubicBezTo>
                  <a:pt x="2522319" y="969534"/>
                  <a:pt x="2476958" y="1008913"/>
                  <a:pt x="2417640" y="1037825"/>
                </a:cubicBezTo>
                <a:cubicBezTo>
                  <a:pt x="2358322" y="1066736"/>
                  <a:pt x="2288286" y="1081192"/>
                  <a:pt x="2207533" y="1081192"/>
                </a:cubicBezTo>
                <a:cubicBezTo>
                  <a:pt x="2084908" y="1081192"/>
                  <a:pt x="1984216" y="1052031"/>
                  <a:pt x="1905457" y="993710"/>
                </a:cubicBezTo>
                <a:cubicBezTo>
                  <a:pt x="1826698" y="935388"/>
                  <a:pt x="1784327" y="851894"/>
                  <a:pt x="1778346" y="743226"/>
                </a:cubicBezTo>
                <a:lnTo>
                  <a:pt x="2090890" y="743226"/>
                </a:lnTo>
                <a:cubicBezTo>
                  <a:pt x="2093880" y="780113"/>
                  <a:pt x="2104847" y="807031"/>
                  <a:pt x="2123789" y="823979"/>
                </a:cubicBezTo>
                <a:cubicBezTo>
                  <a:pt x="2142731" y="840927"/>
                  <a:pt x="2167156" y="849401"/>
                  <a:pt x="2197065" y="849401"/>
                </a:cubicBezTo>
                <a:cubicBezTo>
                  <a:pt x="2223982" y="849401"/>
                  <a:pt x="2246165" y="842672"/>
                  <a:pt x="2263611" y="829213"/>
                </a:cubicBezTo>
                <a:cubicBezTo>
                  <a:pt x="2281058" y="815754"/>
                  <a:pt x="2289781" y="797061"/>
                  <a:pt x="2289781" y="773134"/>
                </a:cubicBezTo>
                <a:cubicBezTo>
                  <a:pt x="2289781" y="742229"/>
                  <a:pt x="2275326" y="718302"/>
                  <a:pt x="2246414" y="701354"/>
                </a:cubicBezTo>
                <a:cubicBezTo>
                  <a:pt x="2217503" y="684406"/>
                  <a:pt x="2170646" y="665464"/>
                  <a:pt x="2105844" y="644528"/>
                </a:cubicBezTo>
                <a:cubicBezTo>
                  <a:pt x="2037054" y="621598"/>
                  <a:pt x="1981474" y="599416"/>
                  <a:pt x="1939104" y="577982"/>
                </a:cubicBezTo>
                <a:cubicBezTo>
                  <a:pt x="1896734" y="556547"/>
                  <a:pt x="1859847" y="525143"/>
                  <a:pt x="1828442" y="483770"/>
                </a:cubicBezTo>
                <a:cubicBezTo>
                  <a:pt x="1797038" y="442396"/>
                  <a:pt x="1781337" y="388312"/>
                  <a:pt x="1781337" y="321516"/>
                </a:cubicBezTo>
                <a:cubicBezTo>
                  <a:pt x="1781337" y="253724"/>
                  <a:pt x="1798285" y="195651"/>
                  <a:pt x="1832181" y="147299"/>
                </a:cubicBezTo>
                <a:cubicBezTo>
                  <a:pt x="1866078" y="98947"/>
                  <a:pt x="1912934" y="62309"/>
                  <a:pt x="1972751" y="37385"/>
                </a:cubicBezTo>
                <a:cubicBezTo>
                  <a:pt x="2032568" y="12462"/>
                  <a:pt x="2100361" y="0"/>
                  <a:pt x="217612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0" sx="102000" sy="102000" algn="ctr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1500">
              <a:solidFill>
                <a:schemeClr val="tx1"/>
              </a:solidFill>
              <a:latin typeface="Poppins ExtraBold" panose="00000900000000000000" pitchFamily="2" charset="0"/>
              <a:cs typeface="Poppins ExtraBold" panose="00000900000000000000" pitchFamily="2" charset="0"/>
            </a:endParaRPr>
          </a:p>
        </p:txBody>
      </p:sp>
      <p:grpSp>
        <p:nvGrpSpPr>
          <p:cNvPr id="215" name="Group 214">
            <a:extLst>
              <a:ext uri="{FF2B5EF4-FFF2-40B4-BE49-F238E27FC236}">
                <a16:creationId xmlns:a16="http://schemas.microsoft.com/office/drawing/2014/main" id="{B18A4FCF-BDF8-4EBD-BAD9-D280A4362B06}"/>
              </a:ext>
            </a:extLst>
          </p:cNvPr>
          <p:cNvGrpSpPr/>
          <p:nvPr/>
        </p:nvGrpSpPr>
        <p:grpSpPr>
          <a:xfrm>
            <a:off x="3571843" y="5414875"/>
            <a:ext cx="654116" cy="702326"/>
            <a:chOff x="16159036" y="2948212"/>
            <a:chExt cx="341161" cy="366304"/>
          </a:xfrm>
          <a:solidFill>
            <a:srgbClr val="353535"/>
          </a:solidFill>
        </p:grpSpPr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338CBCD7-C611-40D2-96C7-2DD7CA7B581C}"/>
                </a:ext>
              </a:extLst>
            </p:cNvPr>
            <p:cNvSpPr/>
            <p:nvPr/>
          </p:nvSpPr>
          <p:spPr>
            <a:xfrm>
              <a:off x="16264657" y="3066569"/>
              <a:ext cx="129589" cy="129589"/>
            </a:xfrm>
            <a:custGeom>
              <a:avLst/>
              <a:gdLst>
                <a:gd name="connsiteX0" fmla="*/ 64712 w 129589"/>
                <a:gd name="connsiteY0" fmla="*/ 130294 h 129589"/>
                <a:gd name="connsiteX1" fmla="*/ -108 w 129589"/>
                <a:gd name="connsiteY1" fmla="*/ 65474 h 129589"/>
                <a:gd name="connsiteX2" fmla="*/ 64712 w 129589"/>
                <a:gd name="connsiteY2" fmla="*/ 704 h 129589"/>
                <a:gd name="connsiteX3" fmla="*/ 129482 w 129589"/>
                <a:gd name="connsiteY3" fmla="*/ 65474 h 129589"/>
                <a:gd name="connsiteX4" fmla="*/ 64712 w 129589"/>
                <a:gd name="connsiteY4" fmla="*/ 130294 h 129589"/>
                <a:gd name="connsiteX5" fmla="*/ 64712 w 129589"/>
                <a:gd name="connsiteY5" fmla="*/ 23564 h 129589"/>
                <a:gd name="connsiteX6" fmla="*/ 22752 w 129589"/>
                <a:gd name="connsiteY6" fmla="*/ 65474 h 129589"/>
                <a:gd name="connsiteX7" fmla="*/ 64712 w 129589"/>
                <a:gd name="connsiteY7" fmla="*/ 107384 h 129589"/>
                <a:gd name="connsiteX8" fmla="*/ 106622 w 129589"/>
                <a:gd name="connsiteY8" fmla="*/ 65474 h 129589"/>
                <a:gd name="connsiteX9" fmla="*/ 64712 w 129589"/>
                <a:gd name="connsiteY9" fmla="*/ 23564 h 129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9589" h="129589">
                  <a:moveTo>
                    <a:pt x="64712" y="130294"/>
                  </a:moveTo>
                  <a:cubicBezTo>
                    <a:pt x="28937" y="130239"/>
                    <a:pt x="-53" y="101249"/>
                    <a:pt x="-108" y="65474"/>
                  </a:cubicBezTo>
                  <a:cubicBezTo>
                    <a:pt x="-53" y="29705"/>
                    <a:pt x="28942" y="729"/>
                    <a:pt x="64712" y="704"/>
                  </a:cubicBezTo>
                  <a:cubicBezTo>
                    <a:pt x="100471" y="734"/>
                    <a:pt x="129452" y="29715"/>
                    <a:pt x="129482" y="65474"/>
                  </a:cubicBezTo>
                  <a:cubicBezTo>
                    <a:pt x="129457" y="101244"/>
                    <a:pt x="100481" y="130239"/>
                    <a:pt x="64712" y="130294"/>
                  </a:cubicBezTo>
                  <a:close/>
                  <a:moveTo>
                    <a:pt x="64712" y="23564"/>
                  </a:moveTo>
                  <a:cubicBezTo>
                    <a:pt x="41560" y="23564"/>
                    <a:pt x="22782" y="42322"/>
                    <a:pt x="22752" y="65474"/>
                  </a:cubicBezTo>
                  <a:cubicBezTo>
                    <a:pt x="22782" y="88626"/>
                    <a:pt x="41560" y="107384"/>
                    <a:pt x="64712" y="107384"/>
                  </a:cubicBezTo>
                  <a:cubicBezTo>
                    <a:pt x="87849" y="107354"/>
                    <a:pt x="106592" y="88611"/>
                    <a:pt x="106622" y="65474"/>
                  </a:cubicBezTo>
                  <a:cubicBezTo>
                    <a:pt x="106592" y="42337"/>
                    <a:pt x="87849" y="23594"/>
                    <a:pt x="64712" y="23564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F4706EA6-7635-46B4-9DCE-F075F96588B2}"/>
                </a:ext>
              </a:extLst>
            </p:cNvPr>
            <p:cNvSpPr/>
            <p:nvPr/>
          </p:nvSpPr>
          <p:spPr>
            <a:xfrm>
              <a:off x="16159036" y="2948212"/>
              <a:ext cx="341161" cy="366304"/>
            </a:xfrm>
            <a:custGeom>
              <a:avLst/>
              <a:gdLst>
                <a:gd name="connsiteX0" fmla="*/ 319763 w 341161"/>
                <a:gd name="connsiteY0" fmla="*/ 206741 h 366304"/>
                <a:gd name="connsiteX1" fmla="*/ 311451 w 341161"/>
                <a:gd name="connsiteY1" fmla="*/ 201793 h 366304"/>
                <a:gd name="connsiteX2" fmla="*/ 302000 w 341161"/>
                <a:gd name="connsiteY2" fmla="*/ 183931 h 366304"/>
                <a:gd name="connsiteX3" fmla="*/ 302000 w 341161"/>
                <a:gd name="connsiteY3" fmla="*/ 183535 h 366304"/>
                <a:gd name="connsiteX4" fmla="*/ 311451 w 341161"/>
                <a:gd name="connsiteY4" fmla="*/ 165672 h 366304"/>
                <a:gd name="connsiteX5" fmla="*/ 319763 w 341161"/>
                <a:gd name="connsiteY5" fmla="*/ 160724 h 366304"/>
                <a:gd name="connsiteX6" fmla="*/ 339556 w 341161"/>
                <a:gd name="connsiteY6" fmla="*/ 135093 h 366304"/>
                <a:gd name="connsiteX7" fmla="*/ 335300 w 341161"/>
                <a:gd name="connsiteY7" fmla="*/ 103079 h 366304"/>
                <a:gd name="connsiteX8" fmla="*/ 322584 w 341161"/>
                <a:gd name="connsiteY8" fmla="*/ 81011 h 366304"/>
                <a:gd name="connsiteX9" fmla="*/ 264939 w 341161"/>
                <a:gd name="connsiteY9" fmla="*/ 65573 h 366304"/>
                <a:gd name="connsiteX10" fmla="*/ 256725 w 341161"/>
                <a:gd name="connsiteY10" fmla="*/ 70521 h 366304"/>
                <a:gd name="connsiteX11" fmla="*/ 236042 w 341161"/>
                <a:gd name="connsiteY11" fmla="*/ 69729 h 366304"/>
                <a:gd name="connsiteX12" fmla="*/ 225354 w 341161"/>
                <a:gd name="connsiteY12" fmla="*/ 52411 h 366304"/>
                <a:gd name="connsiteX13" fmla="*/ 225354 w 341161"/>
                <a:gd name="connsiteY13" fmla="*/ 42911 h 366304"/>
                <a:gd name="connsiteX14" fmla="*/ 183148 w 341161"/>
                <a:gd name="connsiteY14" fmla="*/ 704 h 366304"/>
                <a:gd name="connsiteX15" fmla="*/ 157715 w 341161"/>
                <a:gd name="connsiteY15" fmla="*/ 704 h 366304"/>
                <a:gd name="connsiteX16" fmla="*/ 115508 w 341161"/>
                <a:gd name="connsiteY16" fmla="*/ 42911 h 366304"/>
                <a:gd name="connsiteX17" fmla="*/ 115508 w 341161"/>
                <a:gd name="connsiteY17" fmla="*/ 52411 h 366304"/>
                <a:gd name="connsiteX18" fmla="*/ 104424 w 341161"/>
                <a:gd name="connsiteY18" fmla="*/ 69927 h 366304"/>
                <a:gd name="connsiteX19" fmla="*/ 84088 w 341161"/>
                <a:gd name="connsiteY19" fmla="*/ 70521 h 366304"/>
                <a:gd name="connsiteX20" fmla="*/ 75874 w 341161"/>
                <a:gd name="connsiteY20" fmla="*/ 65573 h 366304"/>
                <a:gd name="connsiteX21" fmla="*/ 18229 w 341161"/>
                <a:gd name="connsiteY21" fmla="*/ 81011 h 366304"/>
                <a:gd name="connsiteX22" fmla="*/ 5562 w 341161"/>
                <a:gd name="connsiteY22" fmla="*/ 103327 h 366304"/>
                <a:gd name="connsiteX23" fmla="*/ 1356 w 341161"/>
                <a:gd name="connsiteY23" fmla="*/ 135341 h 366304"/>
                <a:gd name="connsiteX24" fmla="*/ 21149 w 341161"/>
                <a:gd name="connsiteY24" fmla="*/ 160972 h 366304"/>
                <a:gd name="connsiteX25" fmla="*/ 29461 w 341161"/>
                <a:gd name="connsiteY25" fmla="*/ 165920 h 366304"/>
                <a:gd name="connsiteX26" fmla="*/ 38961 w 341161"/>
                <a:gd name="connsiteY26" fmla="*/ 184178 h 366304"/>
                <a:gd name="connsiteX27" fmla="*/ 29461 w 341161"/>
                <a:gd name="connsiteY27" fmla="*/ 202040 h 366304"/>
                <a:gd name="connsiteX28" fmla="*/ 21149 w 341161"/>
                <a:gd name="connsiteY28" fmla="*/ 206988 h 366304"/>
                <a:gd name="connsiteX29" fmla="*/ 1356 w 341161"/>
                <a:gd name="connsiteY29" fmla="*/ 232619 h 366304"/>
                <a:gd name="connsiteX30" fmla="*/ 5562 w 341161"/>
                <a:gd name="connsiteY30" fmla="*/ 264633 h 366304"/>
                <a:gd name="connsiteX31" fmla="*/ 18279 w 341161"/>
                <a:gd name="connsiteY31" fmla="*/ 286702 h 366304"/>
                <a:gd name="connsiteX32" fmla="*/ 75923 w 341161"/>
                <a:gd name="connsiteY32" fmla="*/ 302139 h 366304"/>
                <a:gd name="connsiteX33" fmla="*/ 84137 w 341161"/>
                <a:gd name="connsiteY33" fmla="*/ 297191 h 366304"/>
                <a:gd name="connsiteX34" fmla="*/ 104820 w 341161"/>
                <a:gd name="connsiteY34" fmla="*/ 298033 h 366304"/>
                <a:gd name="connsiteX35" fmla="*/ 115557 w 341161"/>
                <a:gd name="connsiteY35" fmla="*/ 315301 h 366304"/>
                <a:gd name="connsiteX36" fmla="*/ 115557 w 341161"/>
                <a:gd name="connsiteY36" fmla="*/ 324801 h 366304"/>
                <a:gd name="connsiteX37" fmla="*/ 157764 w 341161"/>
                <a:gd name="connsiteY37" fmla="*/ 367009 h 366304"/>
                <a:gd name="connsiteX38" fmla="*/ 183197 w 341161"/>
                <a:gd name="connsiteY38" fmla="*/ 367009 h 366304"/>
                <a:gd name="connsiteX39" fmla="*/ 225404 w 341161"/>
                <a:gd name="connsiteY39" fmla="*/ 324801 h 366304"/>
                <a:gd name="connsiteX40" fmla="*/ 225404 w 341161"/>
                <a:gd name="connsiteY40" fmla="*/ 315301 h 366304"/>
                <a:gd name="connsiteX41" fmla="*/ 236438 w 341161"/>
                <a:gd name="connsiteY41" fmla="*/ 297785 h 366304"/>
                <a:gd name="connsiteX42" fmla="*/ 256775 w 341161"/>
                <a:gd name="connsiteY42" fmla="*/ 297191 h 366304"/>
                <a:gd name="connsiteX43" fmla="*/ 264988 w 341161"/>
                <a:gd name="connsiteY43" fmla="*/ 302139 h 366304"/>
                <a:gd name="connsiteX44" fmla="*/ 322633 w 341161"/>
                <a:gd name="connsiteY44" fmla="*/ 286702 h 366304"/>
                <a:gd name="connsiteX45" fmla="*/ 335350 w 341161"/>
                <a:gd name="connsiteY45" fmla="*/ 264633 h 366304"/>
                <a:gd name="connsiteX46" fmla="*/ 339605 w 341161"/>
                <a:gd name="connsiteY46" fmla="*/ 232619 h 366304"/>
                <a:gd name="connsiteX47" fmla="*/ 319763 w 341161"/>
                <a:gd name="connsiteY47" fmla="*/ 206741 h 366304"/>
                <a:gd name="connsiteX48" fmla="*/ 279140 w 341161"/>
                <a:gd name="connsiteY48" fmla="*/ 184030 h 366304"/>
                <a:gd name="connsiteX49" fmla="*/ 300021 w 341161"/>
                <a:gd name="connsiteY49" fmla="*/ 221734 h 366304"/>
                <a:gd name="connsiteX50" fmla="*/ 308333 w 341161"/>
                <a:gd name="connsiteY50" fmla="*/ 226682 h 366304"/>
                <a:gd name="connsiteX51" fmla="*/ 317339 w 341161"/>
                <a:gd name="connsiteY51" fmla="*/ 238409 h 366304"/>
                <a:gd name="connsiteX52" fmla="*/ 315409 w 341161"/>
                <a:gd name="connsiteY52" fmla="*/ 253253 h 366304"/>
                <a:gd name="connsiteX53" fmla="*/ 302693 w 341161"/>
                <a:gd name="connsiteY53" fmla="*/ 275321 h 366304"/>
                <a:gd name="connsiteX54" fmla="*/ 276270 w 341161"/>
                <a:gd name="connsiteY54" fmla="*/ 282397 h 366304"/>
                <a:gd name="connsiteX55" fmla="*/ 268056 w 341161"/>
                <a:gd name="connsiteY55" fmla="*/ 277449 h 366304"/>
                <a:gd name="connsiteX56" fmla="*/ 224563 w 341161"/>
                <a:gd name="connsiteY56" fmla="*/ 278240 h 366304"/>
                <a:gd name="connsiteX57" fmla="*/ 202396 w 341161"/>
                <a:gd name="connsiteY57" fmla="*/ 315351 h 366304"/>
                <a:gd name="connsiteX58" fmla="*/ 202396 w 341161"/>
                <a:gd name="connsiteY58" fmla="*/ 324851 h 366304"/>
                <a:gd name="connsiteX59" fmla="*/ 183049 w 341161"/>
                <a:gd name="connsiteY59" fmla="*/ 344198 h 366304"/>
                <a:gd name="connsiteX60" fmla="*/ 157616 w 341161"/>
                <a:gd name="connsiteY60" fmla="*/ 344198 h 366304"/>
                <a:gd name="connsiteX61" fmla="*/ 138269 w 341161"/>
                <a:gd name="connsiteY61" fmla="*/ 324851 h 366304"/>
                <a:gd name="connsiteX62" fmla="*/ 138269 w 341161"/>
                <a:gd name="connsiteY62" fmla="*/ 315351 h 366304"/>
                <a:gd name="connsiteX63" fmla="*/ 115755 w 341161"/>
                <a:gd name="connsiteY63" fmla="*/ 278042 h 366304"/>
                <a:gd name="connsiteX64" fmla="*/ 93340 w 341161"/>
                <a:gd name="connsiteY64" fmla="*/ 271857 h 366304"/>
                <a:gd name="connsiteX65" fmla="*/ 72559 w 341161"/>
                <a:gd name="connsiteY65" fmla="*/ 277449 h 366304"/>
                <a:gd name="connsiteX66" fmla="*/ 64345 w 341161"/>
                <a:gd name="connsiteY66" fmla="*/ 282397 h 366304"/>
                <a:gd name="connsiteX67" fmla="*/ 37922 w 341161"/>
                <a:gd name="connsiteY67" fmla="*/ 275321 h 366304"/>
                <a:gd name="connsiteX68" fmla="*/ 25354 w 341161"/>
                <a:gd name="connsiteY68" fmla="*/ 252906 h 366304"/>
                <a:gd name="connsiteX69" fmla="*/ 23424 w 341161"/>
                <a:gd name="connsiteY69" fmla="*/ 238062 h 366304"/>
                <a:gd name="connsiteX70" fmla="*/ 32282 w 341161"/>
                <a:gd name="connsiteY70" fmla="*/ 226533 h 366304"/>
                <a:gd name="connsiteX71" fmla="*/ 40594 w 341161"/>
                <a:gd name="connsiteY71" fmla="*/ 221585 h 366304"/>
                <a:gd name="connsiteX72" fmla="*/ 61525 w 341161"/>
                <a:gd name="connsiteY72" fmla="*/ 183584 h 366304"/>
                <a:gd name="connsiteX73" fmla="*/ 40594 w 341161"/>
                <a:gd name="connsiteY73" fmla="*/ 145880 h 366304"/>
                <a:gd name="connsiteX74" fmla="*/ 32282 w 341161"/>
                <a:gd name="connsiteY74" fmla="*/ 140932 h 366304"/>
                <a:gd name="connsiteX75" fmla="*/ 23276 w 341161"/>
                <a:gd name="connsiteY75" fmla="*/ 129205 h 366304"/>
                <a:gd name="connsiteX76" fmla="*/ 25206 w 341161"/>
                <a:gd name="connsiteY76" fmla="*/ 114361 h 366304"/>
                <a:gd name="connsiteX77" fmla="*/ 37922 w 341161"/>
                <a:gd name="connsiteY77" fmla="*/ 92293 h 366304"/>
                <a:gd name="connsiteX78" fmla="*/ 64345 w 341161"/>
                <a:gd name="connsiteY78" fmla="*/ 85217 h 366304"/>
                <a:gd name="connsiteX79" fmla="*/ 72559 w 341161"/>
                <a:gd name="connsiteY79" fmla="*/ 90165 h 366304"/>
                <a:gd name="connsiteX80" fmla="*/ 116052 w 341161"/>
                <a:gd name="connsiteY80" fmla="*/ 89423 h 366304"/>
                <a:gd name="connsiteX81" fmla="*/ 138269 w 341161"/>
                <a:gd name="connsiteY81" fmla="*/ 52263 h 366304"/>
                <a:gd name="connsiteX82" fmla="*/ 138269 w 341161"/>
                <a:gd name="connsiteY82" fmla="*/ 42763 h 366304"/>
                <a:gd name="connsiteX83" fmla="*/ 157616 w 341161"/>
                <a:gd name="connsiteY83" fmla="*/ 23416 h 366304"/>
                <a:gd name="connsiteX84" fmla="*/ 183049 w 341161"/>
                <a:gd name="connsiteY84" fmla="*/ 23416 h 366304"/>
                <a:gd name="connsiteX85" fmla="*/ 202396 w 341161"/>
                <a:gd name="connsiteY85" fmla="*/ 42763 h 366304"/>
                <a:gd name="connsiteX86" fmla="*/ 202396 w 341161"/>
                <a:gd name="connsiteY86" fmla="*/ 52263 h 366304"/>
                <a:gd name="connsiteX87" fmla="*/ 224860 w 341161"/>
                <a:gd name="connsiteY87" fmla="*/ 89571 h 366304"/>
                <a:gd name="connsiteX88" fmla="*/ 268056 w 341161"/>
                <a:gd name="connsiteY88" fmla="*/ 90165 h 366304"/>
                <a:gd name="connsiteX89" fmla="*/ 276270 w 341161"/>
                <a:gd name="connsiteY89" fmla="*/ 85217 h 366304"/>
                <a:gd name="connsiteX90" fmla="*/ 302693 w 341161"/>
                <a:gd name="connsiteY90" fmla="*/ 92293 h 366304"/>
                <a:gd name="connsiteX91" fmla="*/ 315409 w 341161"/>
                <a:gd name="connsiteY91" fmla="*/ 114361 h 366304"/>
                <a:gd name="connsiteX92" fmla="*/ 317339 w 341161"/>
                <a:gd name="connsiteY92" fmla="*/ 129205 h 366304"/>
                <a:gd name="connsiteX93" fmla="*/ 308333 w 341161"/>
                <a:gd name="connsiteY93" fmla="*/ 140932 h 366304"/>
                <a:gd name="connsiteX94" fmla="*/ 300021 w 341161"/>
                <a:gd name="connsiteY94" fmla="*/ 145880 h 366304"/>
                <a:gd name="connsiteX95" fmla="*/ 279140 w 341161"/>
                <a:gd name="connsiteY95" fmla="*/ 183535 h 366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</a:cxnLst>
              <a:rect l="l" t="t" r="r" b="b"/>
              <a:pathLst>
                <a:path w="341161" h="366304">
                  <a:moveTo>
                    <a:pt x="319763" y="206741"/>
                  </a:moveTo>
                  <a:lnTo>
                    <a:pt x="311451" y="201793"/>
                  </a:lnTo>
                  <a:cubicBezTo>
                    <a:pt x="305270" y="198018"/>
                    <a:pt x="301644" y="191165"/>
                    <a:pt x="302000" y="183931"/>
                  </a:cubicBezTo>
                  <a:lnTo>
                    <a:pt x="302000" y="183535"/>
                  </a:lnTo>
                  <a:cubicBezTo>
                    <a:pt x="301708" y="176316"/>
                    <a:pt x="305315" y="169492"/>
                    <a:pt x="311451" y="165672"/>
                  </a:cubicBezTo>
                  <a:lnTo>
                    <a:pt x="319763" y="160724"/>
                  </a:lnTo>
                  <a:cubicBezTo>
                    <a:pt x="329531" y="155182"/>
                    <a:pt x="336666" y="145944"/>
                    <a:pt x="339556" y="135093"/>
                  </a:cubicBezTo>
                  <a:cubicBezTo>
                    <a:pt x="342475" y="124282"/>
                    <a:pt x="340946" y="112753"/>
                    <a:pt x="335300" y="103079"/>
                  </a:cubicBezTo>
                  <a:lnTo>
                    <a:pt x="322584" y="81011"/>
                  </a:lnTo>
                  <a:cubicBezTo>
                    <a:pt x="310906" y="60858"/>
                    <a:pt x="285127" y="53955"/>
                    <a:pt x="264939" y="65573"/>
                  </a:cubicBezTo>
                  <a:lnTo>
                    <a:pt x="256725" y="70521"/>
                  </a:lnTo>
                  <a:cubicBezTo>
                    <a:pt x="250204" y="74049"/>
                    <a:pt x="242277" y="73742"/>
                    <a:pt x="236042" y="69729"/>
                  </a:cubicBezTo>
                  <a:cubicBezTo>
                    <a:pt x="229620" y="66305"/>
                    <a:pt x="225533" y="59690"/>
                    <a:pt x="225354" y="52411"/>
                  </a:cubicBezTo>
                  <a:lnTo>
                    <a:pt x="225354" y="42911"/>
                  </a:lnTo>
                  <a:cubicBezTo>
                    <a:pt x="225325" y="19611"/>
                    <a:pt x="206448" y="734"/>
                    <a:pt x="183148" y="704"/>
                  </a:cubicBezTo>
                  <a:lnTo>
                    <a:pt x="157715" y="704"/>
                  </a:lnTo>
                  <a:cubicBezTo>
                    <a:pt x="134414" y="734"/>
                    <a:pt x="115538" y="19611"/>
                    <a:pt x="115508" y="42911"/>
                  </a:cubicBezTo>
                  <a:lnTo>
                    <a:pt x="115508" y="52411"/>
                  </a:lnTo>
                  <a:cubicBezTo>
                    <a:pt x="115280" y="59833"/>
                    <a:pt x="111035" y="66543"/>
                    <a:pt x="104424" y="69927"/>
                  </a:cubicBezTo>
                  <a:cubicBezTo>
                    <a:pt x="98249" y="73787"/>
                    <a:pt x="90476" y="74014"/>
                    <a:pt x="84088" y="70521"/>
                  </a:cubicBezTo>
                  <a:lnTo>
                    <a:pt x="75874" y="65573"/>
                  </a:lnTo>
                  <a:cubicBezTo>
                    <a:pt x="55686" y="53955"/>
                    <a:pt x="29906" y="60858"/>
                    <a:pt x="18229" y="81011"/>
                  </a:cubicBezTo>
                  <a:lnTo>
                    <a:pt x="5562" y="103327"/>
                  </a:lnTo>
                  <a:cubicBezTo>
                    <a:pt x="-64" y="113005"/>
                    <a:pt x="-1578" y="124534"/>
                    <a:pt x="1356" y="135341"/>
                  </a:cubicBezTo>
                  <a:cubicBezTo>
                    <a:pt x="4266" y="146187"/>
                    <a:pt x="11391" y="155415"/>
                    <a:pt x="21149" y="160972"/>
                  </a:cubicBezTo>
                  <a:lnTo>
                    <a:pt x="29461" y="165920"/>
                  </a:lnTo>
                  <a:cubicBezTo>
                    <a:pt x="35701" y="169833"/>
                    <a:pt x="39337" y="176820"/>
                    <a:pt x="38961" y="184178"/>
                  </a:cubicBezTo>
                  <a:cubicBezTo>
                    <a:pt x="39244" y="191407"/>
                    <a:pt x="35612" y="198230"/>
                    <a:pt x="29461" y="202040"/>
                  </a:cubicBezTo>
                  <a:lnTo>
                    <a:pt x="21149" y="206988"/>
                  </a:lnTo>
                  <a:cubicBezTo>
                    <a:pt x="11391" y="212545"/>
                    <a:pt x="4266" y="221773"/>
                    <a:pt x="1356" y="232619"/>
                  </a:cubicBezTo>
                  <a:cubicBezTo>
                    <a:pt x="-1578" y="243426"/>
                    <a:pt x="-64" y="254955"/>
                    <a:pt x="5562" y="264633"/>
                  </a:cubicBezTo>
                  <a:lnTo>
                    <a:pt x="18279" y="286702"/>
                  </a:lnTo>
                  <a:cubicBezTo>
                    <a:pt x="29956" y="306855"/>
                    <a:pt x="55735" y="313757"/>
                    <a:pt x="75923" y="302139"/>
                  </a:cubicBezTo>
                  <a:lnTo>
                    <a:pt x="84137" y="297191"/>
                  </a:lnTo>
                  <a:cubicBezTo>
                    <a:pt x="90669" y="293678"/>
                    <a:pt x="98595" y="294000"/>
                    <a:pt x="104820" y="298033"/>
                  </a:cubicBezTo>
                  <a:cubicBezTo>
                    <a:pt x="111307" y="301368"/>
                    <a:pt x="115434" y="308008"/>
                    <a:pt x="115557" y="315301"/>
                  </a:cubicBezTo>
                  <a:lnTo>
                    <a:pt x="115557" y="324801"/>
                  </a:lnTo>
                  <a:cubicBezTo>
                    <a:pt x="115582" y="348102"/>
                    <a:pt x="134464" y="366979"/>
                    <a:pt x="157764" y="367009"/>
                  </a:cubicBezTo>
                  <a:lnTo>
                    <a:pt x="183197" y="367009"/>
                  </a:lnTo>
                  <a:cubicBezTo>
                    <a:pt x="206498" y="366979"/>
                    <a:pt x="225374" y="348102"/>
                    <a:pt x="225404" y="324801"/>
                  </a:cubicBezTo>
                  <a:lnTo>
                    <a:pt x="225404" y="315301"/>
                  </a:lnTo>
                  <a:cubicBezTo>
                    <a:pt x="225632" y="307894"/>
                    <a:pt x="229857" y="301190"/>
                    <a:pt x="236438" y="297785"/>
                  </a:cubicBezTo>
                  <a:cubicBezTo>
                    <a:pt x="242618" y="293945"/>
                    <a:pt x="250382" y="293718"/>
                    <a:pt x="256775" y="297191"/>
                  </a:cubicBezTo>
                  <a:lnTo>
                    <a:pt x="264988" y="302139"/>
                  </a:lnTo>
                  <a:cubicBezTo>
                    <a:pt x="285177" y="313757"/>
                    <a:pt x="310956" y="306855"/>
                    <a:pt x="322633" y="286702"/>
                  </a:cubicBezTo>
                  <a:lnTo>
                    <a:pt x="335350" y="264633"/>
                  </a:lnTo>
                  <a:cubicBezTo>
                    <a:pt x="340996" y="254960"/>
                    <a:pt x="342524" y="243431"/>
                    <a:pt x="339605" y="232619"/>
                  </a:cubicBezTo>
                  <a:cubicBezTo>
                    <a:pt x="336760" y="221664"/>
                    <a:pt x="329605" y="212332"/>
                    <a:pt x="319763" y="206741"/>
                  </a:cubicBezTo>
                  <a:close/>
                  <a:moveTo>
                    <a:pt x="279140" y="184030"/>
                  </a:moveTo>
                  <a:cubicBezTo>
                    <a:pt x="278749" y="199453"/>
                    <a:pt x="286740" y="213881"/>
                    <a:pt x="300021" y="221734"/>
                  </a:cubicBezTo>
                  <a:lnTo>
                    <a:pt x="308333" y="226682"/>
                  </a:lnTo>
                  <a:cubicBezTo>
                    <a:pt x="312796" y="229215"/>
                    <a:pt x="316042" y="233446"/>
                    <a:pt x="317339" y="238409"/>
                  </a:cubicBezTo>
                  <a:cubicBezTo>
                    <a:pt x="318734" y="243411"/>
                    <a:pt x="318041" y="248770"/>
                    <a:pt x="315409" y="253253"/>
                  </a:cubicBezTo>
                  <a:lnTo>
                    <a:pt x="302693" y="275321"/>
                  </a:lnTo>
                  <a:cubicBezTo>
                    <a:pt x="297349" y="284569"/>
                    <a:pt x="285523" y="287736"/>
                    <a:pt x="276270" y="282397"/>
                  </a:cubicBezTo>
                  <a:lnTo>
                    <a:pt x="268056" y="277449"/>
                  </a:lnTo>
                  <a:cubicBezTo>
                    <a:pt x="254494" y="269789"/>
                    <a:pt x="237838" y="270091"/>
                    <a:pt x="224563" y="278240"/>
                  </a:cubicBezTo>
                  <a:cubicBezTo>
                    <a:pt x="210990" y="285672"/>
                    <a:pt x="202504" y="299873"/>
                    <a:pt x="202396" y="315351"/>
                  </a:cubicBezTo>
                  <a:lnTo>
                    <a:pt x="202396" y="324851"/>
                  </a:lnTo>
                  <a:cubicBezTo>
                    <a:pt x="202371" y="335524"/>
                    <a:pt x="193722" y="344173"/>
                    <a:pt x="183049" y="344198"/>
                  </a:cubicBezTo>
                  <a:lnTo>
                    <a:pt x="157616" y="344198"/>
                  </a:lnTo>
                  <a:cubicBezTo>
                    <a:pt x="146933" y="344198"/>
                    <a:pt x="138269" y="335534"/>
                    <a:pt x="138269" y="324851"/>
                  </a:cubicBezTo>
                  <a:lnTo>
                    <a:pt x="138269" y="315351"/>
                  </a:lnTo>
                  <a:cubicBezTo>
                    <a:pt x="138111" y="299745"/>
                    <a:pt x="129486" y="285460"/>
                    <a:pt x="115755" y="278042"/>
                  </a:cubicBezTo>
                  <a:cubicBezTo>
                    <a:pt x="108957" y="274044"/>
                    <a:pt x="101228" y="271912"/>
                    <a:pt x="93340" y="271857"/>
                  </a:cubicBezTo>
                  <a:cubicBezTo>
                    <a:pt x="86042" y="271857"/>
                    <a:pt x="78872" y="273787"/>
                    <a:pt x="72559" y="277449"/>
                  </a:cubicBezTo>
                  <a:lnTo>
                    <a:pt x="64345" y="282397"/>
                  </a:lnTo>
                  <a:cubicBezTo>
                    <a:pt x="55092" y="287706"/>
                    <a:pt x="43286" y="284544"/>
                    <a:pt x="37922" y="275321"/>
                  </a:cubicBezTo>
                  <a:lnTo>
                    <a:pt x="25354" y="252906"/>
                  </a:lnTo>
                  <a:cubicBezTo>
                    <a:pt x="22722" y="248423"/>
                    <a:pt x="22029" y="243065"/>
                    <a:pt x="23424" y="238062"/>
                  </a:cubicBezTo>
                  <a:cubicBezTo>
                    <a:pt x="24751" y="233208"/>
                    <a:pt x="27932" y="229067"/>
                    <a:pt x="32282" y="226533"/>
                  </a:cubicBezTo>
                  <a:lnTo>
                    <a:pt x="40594" y="221585"/>
                  </a:lnTo>
                  <a:cubicBezTo>
                    <a:pt x="53944" y="213649"/>
                    <a:pt x="61950" y="199106"/>
                    <a:pt x="61525" y="183584"/>
                  </a:cubicBezTo>
                  <a:cubicBezTo>
                    <a:pt x="61871" y="168156"/>
                    <a:pt x="53870" y="153742"/>
                    <a:pt x="40594" y="145880"/>
                  </a:cubicBezTo>
                  <a:lnTo>
                    <a:pt x="32282" y="140932"/>
                  </a:lnTo>
                  <a:cubicBezTo>
                    <a:pt x="27843" y="138369"/>
                    <a:pt x="24607" y="134153"/>
                    <a:pt x="23276" y="129205"/>
                  </a:cubicBezTo>
                  <a:cubicBezTo>
                    <a:pt x="21896" y="124198"/>
                    <a:pt x="22593" y="118849"/>
                    <a:pt x="25206" y="114361"/>
                  </a:cubicBezTo>
                  <a:lnTo>
                    <a:pt x="37922" y="92293"/>
                  </a:lnTo>
                  <a:cubicBezTo>
                    <a:pt x="43301" y="83089"/>
                    <a:pt x="55087" y="79937"/>
                    <a:pt x="64345" y="85217"/>
                  </a:cubicBezTo>
                  <a:lnTo>
                    <a:pt x="72559" y="90165"/>
                  </a:lnTo>
                  <a:cubicBezTo>
                    <a:pt x="86121" y="97820"/>
                    <a:pt x="102762" y="97537"/>
                    <a:pt x="116052" y="89423"/>
                  </a:cubicBezTo>
                  <a:cubicBezTo>
                    <a:pt x="129645" y="81981"/>
                    <a:pt x="138145" y="67760"/>
                    <a:pt x="138269" y="52263"/>
                  </a:cubicBezTo>
                  <a:lnTo>
                    <a:pt x="138269" y="42763"/>
                  </a:lnTo>
                  <a:cubicBezTo>
                    <a:pt x="138298" y="32090"/>
                    <a:pt x="146943" y="23440"/>
                    <a:pt x="157616" y="23416"/>
                  </a:cubicBezTo>
                  <a:lnTo>
                    <a:pt x="183049" y="23416"/>
                  </a:lnTo>
                  <a:cubicBezTo>
                    <a:pt x="193722" y="23445"/>
                    <a:pt x="202366" y="32090"/>
                    <a:pt x="202396" y="42763"/>
                  </a:cubicBezTo>
                  <a:lnTo>
                    <a:pt x="202396" y="52263"/>
                  </a:lnTo>
                  <a:cubicBezTo>
                    <a:pt x="202524" y="67864"/>
                    <a:pt x="211134" y="82159"/>
                    <a:pt x="224860" y="89571"/>
                  </a:cubicBezTo>
                  <a:cubicBezTo>
                    <a:pt x="238091" y="97567"/>
                    <a:pt x="254607" y="97790"/>
                    <a:pt x="268056" y="90165"/>
                  </a:cubicBezTo>
                  <a:lnTo>
                    <a:pt x="276270" y="85217"/>
                  </a:lnTo>
                  <a:cubicBezTo>
                    <a:pt x="285523" y="79908"/>
                    <a:pt x="297329" y="83069"/>
                    <a:pt x="302693" y="92293"/>
                  </a:cubicBezTo>
                  <a:lnTo>
                    <a:pt x="315409" y="114361"/>
                  </a:lnTo>
                  <a:cubicBezTo>
                    <a:pt x="318022" y="118849"/>
                    <a:pt x="318719" y="124198"/>
                    <a:pt x="317339" y="129205"/>
                  </a:cubicBezTo>
                  <a:cubicBezTo>
                    <a:pt x="316028" y="134163"/>
                    <a:pt x="312782" y="138389"/>
                    <a:pt x="308333" y="140932"/>
                  </a:cubicBezTo>
                  <a:lnTo>
                    <a:pt x="300021" y="145880"/>
                  </a:lnTo>
                  <a:cubicBezTo>
                    <a:pt x="286755" y="153723"/>
                    <a:pt x="278769" y="168127"/>
                    <a:pt x="279140" y="183535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18" name="Group 217">
            <a:extLst>
              <a:ext uri="{FF2B5EF4-FFF2-40B4-BE49-F238E27FC236}">
                <a16:creationId xmlns:a16="http://schemas.microsoft.com/office/drawing/2014/main" id="{FFA30F08-9EAC-42BF-A3E7-3AB6B0FED6E3}"/>
              </a:ext>
            </a:extLst>
          </p:cNvPr>
          <p:cNvGrpSpPr/>
          <p:nvPr/>
        </p:nvGrpSpPr>
        <p:grpSpPr>
          <a:xfrm>
            <a:off x="618004" y="2499321"/>
            <a:ext cx="702043" cy="702824"/>
            <a:chOff x="14234990" y="5168590"/>
            <a:chExt cx="366157" cy="366563"/>
          </a:xfrm>
          <a:solidFill>
            <a:srgbClr val="353535"/>
          </a:solidFill>
        </p:grpSpPr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834AC466-5BF7-4359-BC27-C5655D6CC508}"/>
                </a:ext>
              </a:extLst>
            </p:cNvPr>
            <p:cNvSpPr/>
            <p:nvPr/>
          </p:nvSpPr>
          <p:spPr>
            <a:xfrm>
              <a:off x="14234990" y="5168590"/>
              <a:ext cx="366157" cy="366563"/>
            </a:xfrm>
            <a:custGeom>
              <a:avLst/>
              <a:gdLst>
                <a:gd name="connsiteX0" fmla="*/ 366049 w 366156"/>
                <a:gd name="connsiteY0" fmla="*/ 184191 h 366563"/>
                <a:gd name="connsiteX1" fmla="*/ 183381 w 366156"/>
                <a:gd name="connsiteY1" fmla="*/ 705 h 366563"/>
                <a:gd name="connsiteX2" fmla="*/ -107 w 366156"/>
                <a:gd name="connsiteY2" fmla="*/ 183374 h 366563"/>
                <a:gd name="connsiteX3" fmla="*/ 46850 w 366156"/>
                <a:gd name="connsiteY3" fmla="*/ 306210 h 366563"/>
                <a:gd name="connsiteX4" fmla="*/ 46850 w 366156"/>
                <a:gd name="connsiteY4" fmla="*/ 306605 h 366563"/>
                <a:gd name="connsiteX5" fmla="*/ 52936 w 366156"/>
                <a:gd name="connsiteY5" fmla="*/ 312791 h 366563"/>
                <a:gd name="connsiteX6" fmla="*/ 53233 w 366156"/>
                <a:gd name="connsiteY6" fmla="*/ 313038 h 366563"/>
                <a:gd name="connsiteX7" fmla="*/ 61991 w 366156"/>
                <a:gd name="connsiteY7" fmla="*/ 321054 h 366563"/>
                <a:gd name="connsiteX8" fmla="*/ 162832 w 366156"/>
                <a:gd name="connsiteY8" fmla="*/ 366081 h 366563"/>
                <a:gd name="connsiteX9" fmla="*/ 164515 w 366156"/>
                <a:gd name="connsiteY9" fmla="*/ 366328 h 366563"/>
                <a:gd name="connsiteX10" fmla="*/ 201773 w 366156"/>
                <a:gd name="connsiteY10" fmla="*/ 366328 h 366563"/>
                <a:gd name="connsiteX11" fmla="*/ 203456 w 366156"/>
                <a:gd name="connsiteY11" fmla="*/ 366081 h 366563"/>
                <a:gd name="connsiteX12" fmla="*/ 304347 w 366156"/>
                <a:gd name="connsiteY12" fmla="*/ 321054 h 366563"/>
                <a:gd name="connsiteX13" fmla="*/ 313055 w 366156"/>
                <a:gd name="connsiteY13" fmla="*/ 313038 h 366563"/>
                <a:gd name="connsiteX14" fmla="*/ 313352 w 366156"/>
                <a:gd name="connsiteY14" fmla="*/ 312791 h 366563"/>
                <a:gd name="connsiteX15" fmla="*/ 319438 w 366156"/>
                <a:gd name="connsiteY15" fmla="*/ 306605 h 366563"/>
                <a:gd name="connsiteX16" fmla="*/ 319438 w 366156"/>
                <a:gd name="connsiteY16" fmla="*/ 306210 h 366563"/>
                <a:gd name="connsiteX17" fmla="*/ 366049 w 366156"/>
                <a:gd name="connsiteY17" fmla="*/ 184191 h 366563"/>
                <a:gd name="connsiteX18" fmla="*/ 182971 w 366156"/>
                <a:gd name="connsiteY18" fmla="*/ 24022 h 366563"/>
                <a:gd name="connsiteX19" fmla="*/ 343174 w 366156"/>
                <a:gd name="connsiteY19" fmla="*/ 184057 h 366563"/>
                <a:gd name="connsiteX20" fmla="*/ 306375 w 366156"/>
                <a:gd name="connsiteY20" fmla="*/ 286269 h 366563"/>
                <a:gd name="connsiteX21" fmla="*/ 95168 w 366156"/>
                <a:gd name="connsiteY21" fmla="*/ 250618 h 366563"/>
                <a:gd name="connsiteX22" fmla="*/ 59517 w 366156"/>
                <a:gd name="connsiteY22" fmla="*/ 286269 h 366563"/>
                <a:gd name="connsiteX23" fmla="*/ 80709 w 366156"/>
                <a:gd name="connsiteY23" fmla="*/ 60821 h 366563"/>
                <a:gd name="connsiteX24" fmla="*/ 182971 w 366156"/>
                <a:gd name="connsiteY24" fmla="*/ 24022 h 366563"/>
                <a:gd name="connsiteX25" fmla="*/ 287474 w 366156"/>
                <a:gd name="connsiteY25" fmla="*/ 305319 h 366563"/>
                <a:gd name="connsiteX26" fmla="*/ 282179 w 366156"/>
                <a:gd name="connsiteY26" fmla="*/ 309772 h 366563"/>
                <a:gd name="connsiteX27" fmla="*/ 274906 w 366156"/>
                <a:gd name="connsiteY27" fmla="*/ 315166 h 366563"/>
                <a:gd name="connsiteX28" fmla="*/ 270403 w 366156"/>
                <a:gd name="connsiteY28" fmla="*/ 318233 h 366563"/>
                <a:gd name="connsiteX29" fmla="*/ 261496 w 366156"/>
                <a:gd name="connsiteY29" fmla="*/ 323676 h 366563"/>
                <a:gd name="connsiteX30" fmla="*/ 257686 w 366156"/>
                <a:gd name="connsiteY30" fmla="*/ 325804 h 366563"/>
                <a:gd name="connsiteX31" fmla="*/ 247543 w 366156"/>
                <a:gd name="connsiteY31" fmla="*/ 330752 h 366563"/>
                <a:gd name="connsiteX32" fmla="*/ 243980 w 366156"/>
                <a:gd name="connsiteY32" fmla="*/ 332335 h 366563"/>
                <a:gd name="connsiteX33" fmla="*/ 233144 w 366156"/>
                <a:gd name="connsiteY33" fmla="*/ 336294 h 366563"/>
                <a:gd name="connsiteX34" fmla="*/ 229433 w 366156"/>
                <a:gd name="connsiteY34" fmla="*/ 337531 h 366563"/>
                <a:gd name="connsiteX35" fmla="*/ 218399 w 366156"/>
                <a:gd name="connsiteY35" fmla="*/ 340351 h 366563"/>
                <a:gd name="connsiteX36" fmla="*/ 214292 w 366156"/>
                <a:gd name="connsiteY36" fmla="*/ 341341 h 366563"/>
                <a:gd name="connsiteX37" fmla="*/ 202812 w 366156"/>
                <a:gd name="connsiteY37" fmla="*/ 343073 h 366563"/>
                <a:gd name="connsiteX38" fmla="*/ 198755 w 366156"/>
                <a:gd name="connsiteY38" fmla="*/ 343666 h 366563"/>
                <a:gd name="connsiteX39" fmla="*/ 182971 w 366156"/>
                <a:gd name="connsiteY39" fmla="*/ 344458 h 366563"/>
                <a:gd name="connsiteX40" fmla="*/ 167186 w 366156"/>
                <a:gd name="connsiteY40" fmla="*/ 343666 h 366563"/>
                <a:gd name="connsiteX41" fmla="*/ 163129 w 366156"/>
                <a:gd name="connsiteY41" fmla="*/ 343073 h 366563"/>
                <a:gd name="connsiteX42" fmla="*/ 151649 w 366156"/>
                <a:gd name="connsiteY42" fmla="*/ 341341 h 366563"/>
                <a:gd name="connsiteX43" fmla="*/ 147543 w 366156"/>
                <a:gd name="connsiteY43" fmla="*/ 340351 h 366563"/>
                <a:gd name="connsiteX44" fmla="*/ 136459 w 366156"/>
                <a:gd name="connsiteY44" fmla="*/ 337531 h 366563"/>
                <a:gd name="connsiteX45" fmla="*/ 132797 w 366156"/>
                <a:gd name="connsiteY45" fmla="*/ 336294 h 366563"/>
                <a:gd name="connsiteX46" fmla="*/ 121912 w 366156"/>
                <a:gd name="connsiteY46" fmla="*/ 332286 h 366563"/>
                <a:gd name="connsiteX47" fmla="*/ 118399 w 366156"/>
                <a:gd name="connsiteY47" fmla="*/ 330752 h 366563"/>
                <a:gd name="connsiteX48" fmla="*/ 108206 w 366156"/>
                <a:gd name="connsiteY48" fmla="*/ 325804 h 366563"/>
                <a:gd name="connsiteX49" fmla="*/ 104445 w 366156"/>
                <a:gd name="connsiteY49" fmla="*/ 323676 h 366563"/>
                <a:gd name="connsiteX50" fmla="*/ 95489 w 366156"/>
                <a:gd name="connsiteY50" fmla="*/ 318233 h 366563"/>
                <a:gd name="connsiteX51" fmla="*/ 91036 w 366156"/>
                <a:gd name="connsiteY51" fmla="*/ 315215 h 366563"/>
                <a:gd name="connsiteX52" fmla="*/ 83713 w 366156"/>
                <a:gd name="connsiteY52" fmla="*/ 309723 h 366563"/>
                <a:gd name="connsiteX53" fmla="*/ 78517 w 366156"/>
                <a:gd name="connsiteY53" fmla="*/ 305418 h 366563"/>
                <a:gd name="connsiteX54" fmla="*/ 75598 w 366156"/>
                <a:gd name="connsiteY54" fmla="*/ 302746 h 366563"/>
                <a:gd name="connsiteX55" fmla="*/ 254653 w 366156"/>
                <a:gd name="connsiteY55" fmla="*/ 267105 h 366563"/>
                <a:gd name="connsiteX56" fmla="*/ 290294 w 366156"/>
                <a:gd name="connsiteY56" fmla="*/ 302746 h 366563"/>
                <a:gd name="connsiteX57" fmla="*/ 287474 w 366156"/>
                <a:gd name="connsiteY57" fmla="*/ 305319 h 366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366156" h="366563">
                  <a:moveTo>
                    <a:pt x="366049" y="184191"/>
                  </a:moveTo>
                  <a:cubicBezTo>
                    <a:pt x="366276" y="83082"/>
                    <a:pt x="284490" y="930"/>
                    <a:pt x="183381" y="705"/>
                  </a:cubicBezTo>
                  <a:cubicBezTo>
                    <a:pt x="82268" y="479"/>
                    <a:pt x="120" y="82261"/>
                    <a:pt x="-107" y="183374"/>
                  </a:cubicBezTo>
                  <a:cubicBezTo>
                    <a:pt x="-206" y="228723"/>
                    <a:pt x="16523" y="272494"/>
                    <a:pt x="46850" y="306210"/>
                  </a:cubicBezTo>
                  <a:lnTo>
                    <a:pt x="46850" y="306605"/>
                  </a:lnTo>
                  <a:lnTo>
                    <a:pt x="52936" y="312791"/>
                  </a:lnTo>
                  <a:cubicBezTo>
                    <a:pt x="52936" y="312791"/>
                    <a:pt x="53183" y="312791"/>
                    <a:pt x="53233" y="313038"/>
                  </a:cubicBezTo>
                  <a:cubicBezTo>
                    <a:pt x="56053" y="315858"/>
                    <a:pt x="59022" y="318431"/>
                    <a:pt x="61991" y="321054"/>
                  </a:cubicBezTo>
                  <a:cubicBezTo>
                    <a:pt x="90076" y="346225"/>
                    <a:pt x="125341" y="361974"/>
                    <a:pt x="162832" y="366081"/>
                  </a:cubicBezTo>
                  <a:lnTo>
                    <a:pt x="164515" y="366328"/>
                  </a:lnTo>
                  <a:cubicBezTo>
                    <a:pt x="176904" y="367580"/>
                    <a:pt x="189383" y="367580"/>
                    <a:pt x="201773" y="366328"/>
                  </a:cubicBezTo>
                  <a:lnTo>
                    <a:pt x="203456" y="366081"/>
                  </a:lnTo>
                  <a:cubicBezTo>
                    <a:pt x="240967" y="361984"/>
                    <a:pt x="276247" y="346234"/>
                    <a:pt x="304347" y="321054"/>
                  </a:cubicBezTo>
                  <a:cubicBezTo>
                    <a:pt x="307315" y="318431"/>
                    <a:pt x="310284" y="315858"/>
                    <a:pt x="313055" y="313038"/>
                  </a:cubicBezTo>
                  <a:lnTo>
                    <a:pt x="313352" y="312791"/>
                  </a:lnTo>
                  <a:lnTo>
                    <a:pt x="319438" y="306605"/>
                  </a:lnTo>
                  <a:lnTo>
                    <a:pt x="319438" y="306210"/>
                  </a:lnTo>
                  <a:cubicBezTo>
                    <a:pt x="349527" y="272696"/>
                    <a:pt x="366133" y="229228"/>
                    <a:pt x="366049" y="184191"/>
                  </a:cubicBezTo>
                  <a:close/>
                  <a:moveTo>
                    <a:pt x="182971" y="24022"/>
                  </a:moveTo>
                  <a:cubicBezTo>
                    <a:pt x="271402" y="23976"/>
                    <a:pt x="343129" y="95625"/>
                    <a:pt x="343174" y="184057"/>
                  </a:cubicBezTo>
                  <a:cubicBezTo>
                    <a:pt x="343193" y="221375"/>
                    <a:pt x="330175" y="257526"/>
                    <a:pt x="306375" y="286269"/>
                  </a:cubicBezTo>
                  <a:cubicBezTo>
                    <a:pt x="257894" y="218100"/>
                    <a:pt x="163332" y="202142"/>
                    <a:pt x="95168" y="250618"/>
                  </a:cubicBezTo>
                  <a:cubicBezTo>
                    <a:pt x="81372" y="260430"/>
                    <a:pt x="69324" y="272479"/>
                    <a:pt x="59517" y="286269"/>
                  </a:cubicBezTo>
                  <a:cubicBezTo>
                    <a:pt x="3114" y="218159"/>
                    <a:pt x="12599" y="117224"/>
                    <a:pt x="80709" y="60821"/>
                  </a:cubicBezTo>
                  <a:cubicBezTo>
                    <a:pt x="109462" y="37007"/>
                    <a:pt x="145638" y="23991"/>
                    <a:pt x="182971" y="24022"/>
                  </a:cubicBezTo>
                  <a:close/>
                  <a:moveTo>
                    <a:pt x="287474" y="305319"/>
                  </a:moveTo>
                  <a:cubicBezTo>
                    <a:pt x="285742" y="306853"/>
                    <a:pt x="283960" y="308337"/>
                    <a:pt x="282179" y="309772"/>
                  </a:cubicBezTo>
                  <a:cubicBezTo>
                    <a:pt x="280398" y="311207"/>
                    <a:pt x="277231" y="313434"/>
                    <a:pt x="274906" y="315166"/>
                  </a:cubicBezTo>
                  <a:cubicBezTo>
                    <a:pt x="273421" y="316205"/>
                    <a:pt x="271937" y="317244"/>
                    <a:pt x="270403" y="318233"/>
                  </a:cubicBezTo>
                  <a:cubicBezTo>
                    <a:pt x="267533" y="320163"/>
                    <a:pt x="264564" y="321944"/>
                    <a:pt x="261496" y="323676"/>
                  </a:cubicBezTo>
                  <a:lnTo>
                    <a:pt x="257686" y="325804"/>
                  </a:lnTo>
                  <a:cubicBezTo>
                    <a:pt x="254371" y="327536"/>
                    <a:pt x="250957" y="329169"/>
                    <a:pt x="247543" y="330752"/>
                  </a:cubicBezTo>
                  <a:lnTo>
                    <a:pt x="243980" y="332335"/>
                  </a:lnTo>
                  <a:cubicBezTo>
                    <a:pt x="240418" y="333770"/>
                    <a:pt x="236806" y="335057"/>
                    <a:pt x="233144" y="336294"/>
                  </a:cubicBezTo>
                  <a:lnTo>
                    <a:pt x="229433" y="337531"/>
                  </a:lnTo>
                  <a:cubicBezTo>
                    <a:pt x="225821" y="338619"/>
                    <a:pt x="222110" y="339510"/>
                    <a:pt x="218399" y="340351"/>
                  </a:cubicBezTo>
                  <a:lnTo>
                    <a:pt x="214292" y="341341"/>
                  </a:lnTo>
                  <a:cubicBezTo>
                    <a:pt x="210531" y="342083"/>
                    <a:pt x="206672" y="342627"/>
                    <a:pt x="202812" y="343073"/>
                  </a:cubicBezTo>
                  <a:lnTo>
                    <a:pt x="198755" y="343666"/>
                  </a:lnTo>
                  <a:cubicBezTo>
                    <a:pt x="193560" y="344161"/>
                    <a:pt x="188265" y="344458"/>
                    <a:pt x="182971" y="344458"/>
                  </a:cubicBezTo>
                  <a:cubicBezTo>
                    <a:pt x="177676" y="344458"/>
                    <a:pt x="172382" y="344161"/>
                    <a:pt x="167186" y="343666"/>
                  </a:cubicBezTo>
                  <a:cubicBezTo>
                    <a:pt x="165801" y="343666"/>
                    <a:pt x="164465" y="343271"/>
                    <a:pt x="163129" y="343073"/>
                  </a:cubicBezTo>
                  <a:cubicBezTo>
                    <a:pt x="159270" y="342627"/>
                    <a:pt x="155410" y="342083"/>
                    <a:pt x="151649" y="341341"/>
                  </a:cubicBezTo>
                  <a:lnTo>
                    <a:pt x="147543" y="340351"/>
                  </a:lnTo>
                  <a:cubicBezTo>
                    <a:pt x="143832" y="339510"/>
                    <a:pt x="140121" y="338619"/>
                    <a:pt x="136459" y="337531"/>
                  </a:cubicBezTo>
                  <a:lnTo>
                    <a:pt x="132797" y="336294"/>
                  </a:lnTo>
                  <a:cubicBezTo>
                    <a:pt x="129086" y="335057"/>
                    <a:pt x="125474" y="333770"/>
                    <a:pt x="121912" y="332286"/>
                  </a:cubicBezTo>
                  <a:cubicBezTo>
                    <a:pt x="120724" y="331841"/>
                    <a:pt x="119586" y="331296"/>
                    <a:pt x="118399" y="330752"/>
                  </a:cubicBezTo>
                  <a:cubicBezTo>
                    <a:pt x="114935" y="329218"/>
                    <a:pt x="111521" y="327585"/>
                    <a:pt x="108206" y="325804"/>
                  </a:cubicBezTo>
                  <a:lnTo>
                    <a:pt x="104445" y="323676"/>
                  </a:lnTo>
                  <a:cubicBezTo>
                    <a:pt x="101377" y="321944"/>
                    <a:pt x="98408" y="320163"/>
                    <a:pt x="95489" y="318233"/>
                  </a:cubicBezTo>
                  <a:cubicBezTo>
                    <a:pt x="93955" y="317244"/>
                    <a:pt x="92520" y="316254"/>
                    <a:pt x="91036" y="315215"/>
                  </a:cubicBezTo>
                  <a:cubicBezTo>
                    <a:pt x="88562" y="313434"/>
                    <a:pt x="86088" y="311603"/>
                    <a:pt x="83713" y="309723"/>
                  </a:cubicBezTo>
                  <a:cubicBezTo>
                    <a:pt x="81338" y="307842"/>
                    <a:pt x="80200" y="306902"/>
                    <a:pt x="78517" y="305418"/>
                  </a:cubicBezTo>
                  <a:lnTo>
                    <a:pt x="75598" y="302746"/>
                  </a:lnTo>
                  <a:cubicBezTo>
                    <a:pt x="115202" y="243458"/>
                    <a:pt x="195366" y="227501"/>
                    <a:pt x="254653" y="267105"/>
                  </a:cubicBezTo>
                  <a:cubicBezTo>
                    <a:pt x="268760" y="276526"/>
                    <a:pt x="280873" y="288639"/>
                    <a:pt x="290294" y="302746"/>
                  </a:cubicBezTo>
                  <a:cubicBezTo>
                    <a:pt x="289354" y="303637"/>
                    <a:pt x="288463" y="304527"/>
                    <a:pt x="287474" y="305319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391AA105-E8D4-4242-836D-DAFC2779E395}"/>
                </a:ext>
              </a:extLst>
            </p:cNvPr>
            <p:cNvSpPr/>
            <p:nvPr/>
          </p:nvSpPr>
          <p:spPr>
            <a:xfrm>
              <a:off x="14347930" y="5228521"/>
              <a:ext cx="140227" cy="140227"/>
            </a:xfrm>
            <a:custGeom>
              <a:avLst/>
              <a:gdLst>
                <a:gd name="connsiteX0" fmla="*/ 70006 w 140227"/>
                <a:gd name="connsiteY0" fmla="*/ 140932 h 140227"/>
                <a:gd name="connsiteX1" fmla="*/ 140120 w 140227"/>
                <a:gd name="connsiteY1" fmla="*/ 70818 h 140227"/>
                <a:gd name="connsiteX2" fmla="*/ 70006 w 140227"/>
                <a:gd name="connsiteY2" fmla="*/ 704 h 140227"/>
                <a:gd name="connsiteX3" fmla="*/ -108 w 140227"/>
                <a:gd name="connsiteY3" fmla="*/ 70818 h 140227"/>
                <a:gd name="connsiteX4" fmla="*/ -108 w 140227"/>
                <a:gd name="connsiteY4" fmla="*/ 70867 h 140227"/>
                <a:gd name="connsiteX5" fmla="*/ 70006 w 140227"/>
                <a:gd name="connsiteY5" fmla="*/ 140932 h 140227"/>
                <a:gd name="connsiteX6" fmla="*/ 70006 w 140227"/>
                <a:gd name="connsiteY6" fmla="*/ 23663 h 140227"/>
                <a:gd name="connsiteX7" fmla="*/ 117210 w 140227"/>
                <a:gd name="connsiteY7" fmla="*/ 70867 h 140227"/>
                <a:gd name="connsiteX8" fmla="*/ 70006 w 140227"/>
                <a:gd name="connsiteY8" fmla="*/ 118072 h 140227"/>
                <a:gd name="connsiteX9" fmla="*/ 22802 w 140227"/>
                <a:gd name="connsiteY9" fmla="*/ 70867 h 140227"/>
                <a:gd name="connsiteX10" fmla="*/ 70006 w 140227"/>
                <a:gd name="connsiteY10" fmla="*/ 23663 h 140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0227" h="140227">
                  <a:moveTo>
                    <a:pt x="70006" y="140932"/>
                  </a:moveTo>
                  <a:cubicBezTo>
                    <a:pt x="108730" y="140932"/>
                    <a:pt x="140120" y="109541"/>
                    <a:pt x="140120" y="70818"/>
                  </a:cubicBezTo>
                  <a:cubicBezTo>
                    <a:pt x="140120" y="32095"/>
                    <a:pt x="108730" y="704"/>
                    <a:pt x="70006" y="704"/>
                  </a:cubicBezTo>
                  <a:cubicBezTo>
                    <a:pt x="31283" y="704"/>
                    <a:pt x="-108" y="32095"/>
                    <a:pt x="-108" y="70818"/>
                  </a:cubicBezTo>
                  <a:cubicBezTo>
                    <a:pt x="-108" y="70833"/>
                    <a:pt x="-108" y="70853"/>
                    <a:pt x="-108" y="70867"/>
                  </a:cubicBezTo>
                  <a:cubicBezTo>
                    <a:pt x="-78" y="109571"/>
                    <a:pt x="31302" y="140932"/>
                    <a:pt x="70006" y="140932"/>
                  </a:cubicBezTo>
                  <a:close/>
                  <a:moveTo>
                    <a:pt x="70006" y="23663"/>
                  </a:moveTo>
                  <a:cubicBezTo>
                    <a:pt x="96077" y="23663"/>
                    <a:pt x="117210" y="44796"/>
                    <a:pt x="117210" y="70867"/>
                  </a:cubicBezTo>
                  <a:cubicBezTo>
                    <a:pt x="117210" y="96939"/>
                    <a:pt x="96077" y="118072"/>
                    <a:pt x="70006" y="118072"/>
                  </a:cubicBezTo>
                  <a:cubicBezTo>
                    <a:pt x="43935" y="118072"/>
                    <a:pt x="22802" y="96939"/>
                    <a:pt x="22802" y="70867"/>
                  </a:cubicBezTo>
                  <a:cubicBezTo>
                    <a:pt x="22831" y="44806"/>
                    <a:pt x="43950" y="23693"/>
                    <a:pt x="70006" y="23663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1" name="Group 220">
            <a:extLst>
              <a:ext uri="{FF2B5EF4-FFF2-40B4-BE49-F238E27FC236}">
                <a16:creationId xmlns:a16="http://schemas.microsoft.com/office/drawing/2014/main" id="{ABD96B65-169D-4F66-A674-B83A48E62977}"/>
              </a:ext>
            </a:extLst>
          </p:cNvPr>
          <p:cNvGrpSpPr/>
          <p:nvPr/>
        </p:nvGrpSpPr>
        <p:grpSpPr>
          <a:xfrm>
            <a:off x="9408760" y="2500390"/>
            <a:ext cx="701497" cy="700686"/>
            <a:chOff x="12318574" y="7724440"/>
            <a:chExt cx="365874" cy="365447"/>
          </a:xfrm>
          <a:solidFill>
            <a:srgbClr val="353535"/>
          </a:solidFill>
        </p:grpSpPr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ED5C8119-E6B0-4655-97EC-FC7D0D5B4A81}"/>
                </a:ext>
              </a:extLst>
            </p:cNvPr>
            <p:cNvSpPr/>
            <p:nvPr/>
          </p:nvSpPr>
          <p:spPr>
            <a:xfrm>
              <a:off x="12397734" y="7797358"/>
              <a:ext cx="207226" cy="292529"/>
            </a:xfrm>
            <a:custGeom>
              <a:avLst/>
              <a:gdLst>
                <a:gd name="connsiteX0" fmla="*/ 207118 w 207226"/>
                <a:gd name="connsiteY0" fmla="*/ 104812 h 292530"/>
                <a:gd name="connsiteX1" fmla="*/ 104005 w 207226"/>
                <a:gd name="connsiteY1" fmla="*/ 705 h 292530"/>
                <a:gd name="connsiteX2" fmla="*/ -107 w 207226"/>
                <a:gd name="connsiteY2" fmla="*/ 103818 h 292530"/>
                <a:gd name="connsiteX3" fmla="*/ 48780 w 207226"/>
                <a:gd name="connsiteY3" fmla="*/ 192294 h 292530"/>
                <a:gd name="connsiteX4" fmla="*/ 48780 w 207226"/>
                <a:gd name="connsiteY4" fmla="*/ 238459 h 292530"/>
                <a:gd name="connsiteX5" fmla="*/ 103555 w 207226"/>
                <a:gd name="connsiteY5" fmla="*/ 293234 h 292530"/>
                <a:gd name="connsiteX6" fmla="*/ 158330 w 207226"/>
                <a:gd name="connsiteY6" fmla="*/ 238459 h 292530"/>
                <a:gd name="connsiteX7" fmla="*/ 158330 w 207226"/>
                <a:gd name="connsiteY7" fmla="*/ 192294 h 292530"/>
                <a:gd name="connsiteX8" fmla="*/ 207118 w 207226"/>
                <a:gd name="connsiteY8" fmla="*/ 104812 h 292530"/>
                <a:gd name="connsiteX9" fmla="*/ 135421 w 207226"/>
                <a:gd name="connsiteY9" fmla="*/ 238410 h 292530"/>
                <a:gd name="connsiteX10" fmla="*/ 104787 w 207226"/>
                <a:gd name="connsiteY10" fmla="*/ 271557 h 292530"/>
                <a:gd name="connsiteX11" fmla="*/ 71640 w 207226"/>
                <a:gd name="connsiteY11" fmla="*/ 240923 h 292530"/>
                <a:gd name="connsiteX12" fmla="*/ 71640 w 207226"/>
                <a:gd name="connsiteY12" fmla="*/ 238410 h 292530"/>
                <a:gd name="connsiteX13" fmla="*/ 71640 w 207226"/>
                <a:gd name="connsiteY13" fmla="*/ 197390 h 292530"/>
                <a:gd name="connsiteX14" fmla="*/ 135421 w 207226"/>
                <a:gd name="connsiteY14" fmla="*/ 197390 h 292530"/>
                <a:gd name="connsiteX15" fmla="*/ 143931 w 207226"/>
                <a:gd name="connsiteY15" fmla="*/ 174481 h 292530"/>
                <a:gd name="connsiteX16" fmla="*/ 63179 w 207226"/>
                <a:gd name="connsiteY16" fmla="*/ 174481 h 292530"/>
                <a:gd name="connsiteX17" fmla="*/ 33679 w 207226"/>
                <a:gd name="connsiteY17" fmla="*/ 64228 h 292530"/>
                <a:gd name="connsiteX18" fmla="*/ 143931 w 207226"/>
                <a:gd name="connsiteY18" fmla="*/ 34728 h 292530"/>
                <a:gd name="connsiteX19" fmla="*/ 173432 w 207226"/>
                <a:gd name="connsiteY19" fmla="*/ 144981 h 292530"/>
                <a:gd name="connsiteX20" fmla="*/ 143931 w 207226"/>
                <a:gd name="connsiteY20" fmla="*/ 174481 h 29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7226" h="292530">
                  <a:moveTo>
                    <a:pt x="207118" y="104812"/>
                  </a:moveTo>
                  <a:cubicBezTo>
                    <a:pt x="207395" y="47588"/>
                    <a:pt x="161230" y="977"/>
                    <a:pt x="104005" y="705"/>
                  </a:cubicBezTo>
                  <a:cubicBezTo>
                    <a:pt x="46781" y="428"/>
                    <a:pt x="171" y="46593"/>
                    <a:pt x="-107" y="103818"/>
                  </a:cubicBezTo>
                  <a:cubicBezTo>
                    <a:pt x="-275" y="139795"/>
                    <a:pt x="18226" y="173288"/>
                    <a:pt x="48780" y="192294"/>
                  </a:cubicBezTo>
                  <a:lnTo>
                    <a:pt x="48780" y="238459"/>
                  </a:lnTo>
                  <a:cubicBezTo>
                    <a:pt x="48780" y="268712"/>
                    <a:pt x="73303" y="293234"/>
                    <a:pt x="103555" y="293234"/>
                  </a:cubicBezTo>
                  <a:cubicBezTo>
                    <a:pt x="133808" y="293234"/>
                    <a:pt x="158330" y="268712"/>
                    <a:pt x="158330" y="238459"/>
                  </a:cubicBezTo>
                  <a:lnTo>
                    <a:pt x="158330" y="192294"/>
                  </a:lnTo>
                  <a:cubicBezTo>
                    <a:pt x="188652" y="173556"/>
                    <a:pt x="207108" y="140458"/>
                    <a:pt x="207118" y="104812"/>
                  </a:cubicBezTo>
                  <a:close/>
                  <a:moveTo>
                    <a:pt x="135421" y="238410"/>
                  </a:moveTo>
                  <a:cubicBezTo>
                    <a:pt x="136113" y="256020"/>
                    <a:pt x="122397" y="270864"/>
                    <a:pt x="104787" y="271557"/>
                  </a:cubicBezTo>
                  <a:cubicBezTo>
                    <a:pt x="87172" y="272249"/>
                    <a:pt x="72333" y="258533"/>
                    <a:pt x="71640" y="240923"/>
                  </a:cubicBezTo>
                  <a:cubicBezTo>
                    <a:pt x="71606" y="240087"/>
                    <a:pt x="71606" y="239246"/>
                    <a:pt x="71640" y="238410"/>
                  </a:cubicBezTo>
                  <a:lnTo>
                    <a:pt x="71640" y="197390"/>
                  </a:lnTo>
                  <a:lnTo>
                    <a:pt x="135421" y="197390"/>
                  </a:lnTo>
                  <a:close/>
                  <a:moveTo>
                    <a:pt x="143931" y="174481"/>
                  </a:moveTo>
                  <a:lnTo>
                    <a:pt x="63179" y="174481"/>
                  </a:lnTo>
                  <a:cubicBezTo>
                    <a:pt x="24589" y="152180"/>
                    <a:pt x="11378" y="102818"/>
                    <a:pt x="33679" y="64228"/>
                  </a:cubicBezTo>
                  <a:cubicBezTo>
                    <a:pt x="55980" y="25639"/>
                    <a:pt x="105341" y="12427"/>
                    <a:pt x="143931" y="34728"/>
                  </a:cubicBezTo>
                  <a:cubicBezTo>
                    <a:pt x="182521" y="57029"/>
                    <a:pt x="195732" y="106391"/>
                    <a:pt x="173432" y="144981"/>
                  </a:cubicBezTo>
                  <a:cubicBezTo>
                    <a:pt x="166356" y="157232"/>
                    <a:pt x="156183" y="167405"/>
                    <a:pt x="143931" y="174481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204D8F63-78CB-4CB4-A3BE-CDD54122B9B3}"/>
                </a:ext>
              </a:extLst>
            </p:cNvPr>
            <p:cNvSpPr/>
            <p:nvPr/>
          </p:nvSpPr>
          <p:spPr>
            <a:xfrm>
              <a:off x="12489917" y="7724440"/>
              <a:ext cx="22909" cy="59367"/>
            </a:xfrm>
            <a:custGeom>
              <a:avLst/>
              <a:gdLst>
                <a:gd name="connsiteX0" fmla="*/ 11372 w 22909"/>
                <a:gd name="connsiteY0" fmla="*/ 60071 h 59367"/>
                <a:gd name="connsiteX1" fmla="*/ 22802 w 22909"/>
                <a:gd name="connsiteY1" fmla="*/ 48592 h 59367"/>
                <a:gd name="connsiteX2" fmla="*/ 22802 w 22909"/>
                <a:gd name="connsiteY2" fmla="*/ 11432 h 59367"/>
                <a:gd name="connsiteX3" fmla="*/ 10595 w 22909"/>
                <a:gd name="connsiteY3" fmla="*/ 729 h 59367"/>
                <a:gd name="connsiteX4" fmla="*/ -108 w 22909"/>
                <a:gd name="connsiteY4" fmla="*/ 11432 h 59367"/>
                <a:gd name="connsiteX5" fmla="*/ -108 w 22909"/>
                <a:gd name="connsiteY5" fmla="*/ 48592 h 59367"/>
                <a:gd name="connsiteX6" fmla="*/ 11372 w 22909"/>
                <a:gd name="connsiteY6" fmla="*/ 60071 h 59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09" h="59367">
                  <a:moveTo>
                    <a:pt x="11372" y="60071"/>
                  </a:moveTo>
                  <a:cubicBezTo>
                    <a:pt x="17691" y="60047"/>
                    <a:pt x="22802" y="54910"/>
                    <a:pt x="22802" y="48592"/>
                  </a:cubicBezTo>
                  <a:lnTo>
                    <a:pt x="22802" y="11432"/>
                  </a:lnTo>
                  <a:cubicBezTo>
                    <a:pt x="22386" y="5103"/>
                    <a:pt x="16919" y="314"/>
                    <a:pt x="10595" y="729"/>
                  </a:cubicBezTo>
                  <a:cubicBezTo>
                    <a:pt x="4845" y="1110"/>
                    <a:pt x="268" y="5687"/>
                    <a:pt x="-108" y="11432"/>
                  </a:cubicBezTo>
                  <a:lnTo>
                    <a:pt x="-108" y="48592"/>
                  </a:lnTo>
                  <a:cubicBezTo>
                    <a:pt x="-108" y="54930"/>
                    <a:pt x="5033" y="60071"/>
                    <a:pt x="11372" y="60071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BFAC94BA-4D60-41D6-A079-B20BD2BA0BB2}"/>
                </a:ext>
              </a:extLst>
            </p:cNvPr>
            <p:cNvSpPr/>
            <p:nvPr/>
          </p:nvSpPr>
          <p:spPr>
            <a:xfrm>
              <a:off x="12368555" y="7773779"/>
              <a:ext cx="49368" cy="49418"/>
            </a:xfrm>
            <a:custGeom>
              <a:avLst/>
              <a:gdLst>
                <a:gd name="connsiteX0" fmla="*/ 29518 w 49368"/>
                <a:gd name="connsiteY0" fmla="*/ 46757 h 49418"/>
                <a:gd name="connsiteX1" fmla="*/ 37632 w 49368"/>
                <a:gd name="connsiteY1" fmla="*/ 50121 h 49418"/>
                <a:gd name="connsiteX2" fmla="*/ 49260 w 49368"/>
                <a:gd name="connsiteY2" fmla="*/ 38790 h 49418"/>
                <a:gd name="connsiteX3" fmla="*/ 45698 w 49368"/>
                <a:gd name="connsiteY3" fmla="*/ 30329 h 49418"/>
                <a:gd name="connsiteX4" fmla="*/ 19424 w 49368"/>
                <a:gd name="connsiteY4" fmla="*/ 4055 h 49418"/>
                <a:gd name="connsiteX5" fmla="*/ 3243 w 49368"/>
                <a:gd name="connsiteY5" fmla="*/ 4055 h 49418"/>
                <a:gd name="connsiteX6" fmla="*/ 3243 w 49368"/>
                <a:gd name="connsiteY6" fmla="*/ 20235 h 49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368" h="49418">
                  <a:moveTo>
                    <a:pt x="29518" y="46757"/>
                  </a:moveTo>
                  <a:cubicBezTo>
                    <a:pt x="31675" y="48899"/>
                    <a:pt x="34589" y="50112"/>
                    <a:pt x="37632" y="50121"/>
                  </a:cubicBezTo>
                  <a:cubicBezTo>
                    <a:pt x="43971" y="50206"/>
                    <a:pt x="49176" y="45134"/>
                    <a:pt x="49260" y="38790"/>
                  </a:cubicBezTo>
                  <a:cubicBezTo>
                    <a:pt x="49300" y="35599"/>
                    <a:pt x="48013" y="32531"/>
                    <a:pt x="45698" y="30329"/>
                  </a:cubicBezTo>
                  <a:lnTo>
                    <a:pt x="19424" y="4055"/>
                  </a:lnTo>
                  <a:cubicBezTo>
                    <a:pt x="14955" y="-413"/>
                    <a:pt x="7712" y="-413"/>
                    <a:pt x="3243" y="4055"/>
                  </a:cubicBezTo>
                  <a:cubicBezTo>
                    <a:pt x="-1225" y="8523"/>
                    <a:pt x="-1225" y="15767"/>
                    <a:pt x="3243" y="20235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26C9F7B9-8D84-4CE7-949E-CE9890B3C8FB}"/>
                </a:ext>
              </a:extLst>
            </p:cNvPr>
            <p:cNvSpPr/>
            <p:nvPr/>
          </p:nvSpPr>
          <p:spPr>
            <a:xfrm>
              <a:off x="12318574" y="7895388"/>
              <a:ext cx="59772" cy="22859"/>
            </a:xfrm>
            <a:custGeom>
              <a:avLst/>
              <a:gdLst>
                <a:gd name="connsiteX0" fmla="*/ 59665 w 59772"/>
                <a:gd name="connsiteY0" fmla="*/ 12134 h 22859"/>
                <a:gd name="connsiteX1" fmla="*/ 48334 w 59772"/>
                <a:gd name="connsiteY1" fmla="*/ 704 h 22859"/>
                <a:gd name="connsiteX2" fmla="*/ 48235 w 59772"/>
                <a:gd name="connsiteY2" fmla="*/ 704 h 22859"/>
                <a:gd name="connsiteX3" fmla="*/ 11322 w 59772"/>
                <a:gd name="connsiteY3" fmla="*/ 704 h 22859"/>
                <a:gd name="connsiteX4" fmla="*/ -108 w 59772"/>
                <a:gd name="connsiteY4" fmla="*/ 12134 h 22859"/>
                <a:gd name="connsiteX5" fmla="*/ 11322 w 59772"/>
                <a:gd name="connsiteY5" fmla="*/ 23564 h 22859"/>
                <a:gd name="connsiteX6" fmla="*/ 48482 w 59772"/>
                <a:gd name="connsiteY6" fmla="*/ 23564 h 22859"/>
                <a:gd name="connsiteX7" fmla="*/ 59665 w 59772"/>
                <a:gd name="connsiteY7" fmla="*/ 12134 h 22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9772" h="22859">
                  <a:moveTo>
                    <a:pt x="59665" y="12134"/>
                  </a:moveTo>
                  <a:cubicBezTo>
                    <a:pt x="59695" y="5850"/>
                    <a:pt x="54618" y="734"/>
                    <a:pt x="48334" y="704"/>
                  </a:cubicBezTo>
                  <a:cubicBezTo>
                    <a:pt x="48299" y="704"/>
                    <a:pt x="48269" y="704"/>
                    <a:pt x="48235" y="704"/>
                  </a:cubicBezTo>
                  <a:lnTo>
                    <a:pt x="11322" y="704"/>
                  </a:lnTo>
                  <a:cubicBezTo>
                    <a:pt x="5009" y="704"/>
                    <a:pt x="-108" y="5820"/>
                    <a:pt x="-108" y="12134"/>
                  </a:cubicBezTo>
                  <a:cubicBezTo>
                    <a:pt x="-108" y="18448"/>
                    <a:pt x="5009" y="23564"/>
                    <a:pt x="11322" y="23564"/>
                  </a:cubicBezTo>
                  <a:lnTo>
                    <a:pt x="48482" y="23564"/>
                  </a:lnTo>
                  <a:cubicBezTo>
                    <a:pt x="54712" y="23455"/>
                    <a:pt x="59695" y="18364"/>
                    <a:pt x="59665" y="12134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B516A880-669A-4DFD-8404-B44F5A1D2695}"/>
                </a:ext>
              </a:extLst>
            </p:cNvPr>
            <p:cNvSpPr/>
            <p:nvPr/>
          </p:nvSpPr>
          <p:spPr>
            <a:xfrm>
              <a:off x="12368578" y="7990454"/>
              <a:ext cx="49141" cy="49170"/>
            </a:xfrm>
            <a:custGeom>
              <a:avLst/>
              <a:gdLst>
                <a:gd name="connsiteX0" fmla="*/ 29503 w 49141"/>
                <a:gd name="connsiteY0" fmla="*/ 4055 h 49170"/>
                <a:gd name="connsiteX1" fmla="*/ 3229 w 49141"/>
                <a:gd name="connsiteY1" fmla="*/ 30329 h 49170"/>
                <a:gd name="connsiteX2" fmla="*/ 3229 w 49141"/>
                <a:gd name="connsiteY2" fmla="*/ 46509 h 49170"/>
                <a:gd name="connsiteX3" fmla="*/ 11343 w 49141"/>
                <a:gd name="connsiteY3" fmla="*/ 49874 h 49170"/>
                <a:gd name="connsiteX4" fmla="*/ 19409 w 49141"/>
                <a:gd name="connsiteY4" fmla="*/ 46509 h 49170"/>
                <a:gd name="connsiteX5" fmla="*/ 45683 w 49141"/>
                <a:gd name="connsiteY5" fmla="*/ 20235 h 49170"/>
                <a:gd name="connsiteX6" fmla="*/ 45683 w 49141"/>
                <a:gd name="connsiteY6" fmla="*/ 4055 h 49170"/>
                <a:gd name="connsiteX7" fmla="*/ 29503 w 49141"/>
                <a:gd name="connsiteY7" fmla="*/ 4055 h 49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141" h="49170">
                  <a:moveTo>
                    <a:pt x="29503" y="4055"/>
                  </a:moveTo>
                  <a:lnTo>
                    <a:pt x="3229" y="30329"/>
                  </a:lnTo>
                  <a:cubicBezTo>
                    <a:pt x="-1220" y="34807"/>
                    <a:pt x="-1220" y="42031"/>
                    <a:pt x="3229" y="46509"/>
                  </a:cubicBezTo>
                  <a:cubicBezTo>
                    <a:pt x="5386" y="48652"/>
                    <a:pt x="8300" y="49864"/>
                    <a:pt x="11343" y="49874"/>
                  </a:cubicBezTo>
                  <a:cubicBezTo>
                    <a:pt x="14372" y="49869"/>
                    <a:pt x="17276" y="48662"/>
                    <a:pt x="19409" y="46509"/>
                  </a:cubicBezTo>
                  <a:lnTo>
                    <a:pt x="45683" y="20235"/>
                  </a:lnTo>
                  <a:cubicBezTo>
                    <a:pt x="50151" y="15767"/>
                    <a:pt x="50151" y="8523"/>
                    <a:pt x="45683" y="4055"/>
                  </a:cubicBezTo>
                  <a:cubicBezTo>
                    <a:pt x="41215" y="-413"/>
                    <a:pt x="33971" y="-413"/>
                    <a:pt x="29503" y="4055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5666C990-D2B7-4BEC-B1EA-7247867937C0}"/>
                </a:ext>
              </a:extLst>
            </p:cNvPr>
            <p:cNvSpPr/>
            <p:nvPr/>
          </p:nvSpPr>
          <p:spPr>
            <a:xfrm>
              <a:off x="12585040" y="7990456"/>
              <a:ext cx="49156" cy="49156"/>
            </a:xfrm>
            <a:custGeom>
              <a:avLst/>
              <a:gdLst>
                <a:gd name="connsiteX0" fmla="*/ 19424 w 49156"/>
                <a:gd name="connsiteY0" fmla="*/ 4055 h 49156"/>
                <a:gd name="connsiteX1" fmla="*/ 3243 w 49156"/>
                <a:gd name="connsiteY1" fmla="*/ 4055 h 49156"/>
                <a:gd name="connsiteX2" fmla="*/ 3243 w 49156"/>
                <a:gd name="connsiteY2" fmla="*/ 20235 h 49156"/>
                <a:gd name="connsiteX3" fmla="*/ 29518 w 49156"/>
                <a:gd name="connsiteY3" fmla="*/ 46509 h 49156"/>
                <a:gd name="connsiteX4" fmla="*/ 45698 w 49156"/>
                <a:gd name="connsiteY4" fmla="*/ 46509 h 49156"/>
                <a:gd name="connsiteX5" fmla="*/ 45698 w 49156"/>
                <a:gd name="connsiteY5" fmla="*/ 30329 h 49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9156" h="49156">
                  <a:moveTo>
                    <a:pt x="19424" y="4055"/>
                  </a:moveTo>
                  <a:cubicBezTo>
                    <a:pt x="14955" y="-413"/>
                    <a:pt x="7712" y="-413"/>
                    <a:pt x="3243" y="4055"/>
                  </a:cubicBezTo>
                  <a:cubicBezTo>
                    <a:pt x="-1225" y="8523"/>
                    <a:pt x="-1225" y="15767"/>
                    <a:pt x="3243" y="20235"/>
                  </a:cubicBezTo>
                  <a:lnTo>
                    <a:pt x="29518" y="46509"/>
                  </a:lnTo>
                  <a:cubicBezTo>
                    <a:pt x="33986" y="50977"/>
                    <a:pt x="41230" y="50977"/>
                    <a:pt x="45698" y="46509"/>
                  </a:cubicBezTo>
                  <a:cubicBezTo>
                    <a:pt x="50166" y="42041"/>
                    <a:pt x="50166" y="34798"/>
                    <a:pt x="45698" y="30329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35E17EEF-AB7F-4C12-A94F-826B5C00606D}"/>
                </a:ext>
              </a:extLst>
            </p:cNvPr>
            <p:cNvSpPr/>
            <p:nvPr/>
          </p:nvSpPr>
          <p:spPr>
            <a:xfrm>
              <a:off x="12624429" y="7895390"/>
              <a:ext cx="60019" cy="22859"/>
            </a:xfrm>
            <a:custGeom>
              <a:avLst/>
              <a:gdLst>
                <a:gd name="connsiteX0" fmla="*/ 48482 w 60019"/>
                <a:gd name="connsiteY0" fmla="*/ 704 h 22859"/>
                <a:gd name="connsiteX1" fmla="*/ 11322 w 60019"/>
                <a:gd name="connsiteY1" fmla="*/ 704 h 22859"/>
                <a:gd name="connsiteX2" fmla="*/ -108 w 60019"/>
                <a:gd name="connsiteY2" fmla="*/ 12134 h 22859"/>
                <a:gd name="connsiteX3" fmla="*/ 11322 w 60019"/>
                <a:gd name="connsiteY3" fmla="*/ 23564 h 22859"/>
                <a:gd name="connsiteX4" fmla="*/ 48482 w 60019"/>
                <a:gd name="connsiteY4" fmla="*/ 23564 h 22859"/>
                <a:gd name="connsiteX5" fmla="*/ 59912 w 60019"/>
                <a:gd name="connsiteY5" fmla="*/ 12134 h 22859"/>
                <a:gd name="connsiteX6" fmla="*/ 48482 w 60019"/>
                <a:gd name="connsiteY6" fmla="*/ 704 h 22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019" h="22859">
                  <a:moveTo>
                    <a:pt x="48482" y="704"/>
                  </a:moveTo>
                  <a:lnTo>
                    <a:pt x="11322" y="704"/>
                  </a:lnTo>
                  <a:cubicBezTo>
                    <a:pt x="5009" y="704"/>
                    <a:pt x="-108" y="5820"/>
                    <a:pt x="-108" y="12134"/>
                  </a:cubicBezTo>
                  <a:cubicBezTo>
                    <a:pt x="-108" y="18448"/>
                    <a:pt x="5009" y="23564"/>
                    <a:pt x="11322" y="23564"/>
                  </a:cubicBezTo>
                  <a:lnTo>
                    <a:pt x="48482" y="23564"/>
                  </a:lnTo>
                  <a:cubicBezTo>
                    <a:pt x="54796" y="23564"/>
                    <a:pt x="59912" y="18448"/>
                    <a:pt x="59912" y="12134"/>
                  </a:cubicBezTo>
                  <a:cubicBezTo>
                    <a:pt x="59912" y="5820"/>
                    <a:pt x="54796" y="704"/>
                    <a:pt x="48482" y="704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8A45688F-E2D9-4D7B-A852-7128886A5092}"/>
                </a:ext>
              </a:extLst>
            </p:cNvPr>
            <p:cNvSpPr/>
            <p:nvPr/>
          </p:nvSpPr>
          <p:spPr>
            <a:xfrm>
              <a:off x="12584790" y="7774060"/>
              <a:ext cx="49368" cy="49418"/>
            </a:xfrm>
            <a:custGeom>
              <a:avLst/>
              <a:gdLst>
                <a:gd name="connsiteX0" fmla="*/ 11521 w 49368"/>
                <a:gd name="connsiteY0" fmla="*/ 49874 h 49418"/>
                <a:gd name="connsiteX1" fmla="*/ 19636 w 49368"/>
                <a:gd name="connsiteY1" fmla="*/ 46509 h 49418"/>
                <a:gd name="connsiteX2" fmla="*/ 45910 w 49368"/>
                <a:gd name="connsiteY2" fmla="*/ 20235 h 49418"/>
                <a:gd name="connsiteX3" fmla="*/ 45910 w 49368"/>
                <a:gd name="connsiteY3" fmla="*/ 4055 h 49418"/>
                <a:gd name="connsiteX4" fmla="*/ 29730 w 49368"/>
                <a:gd name="connsiteY4" fmla="*/ 4055 h 49418"/>
                <a:gd name="connsiteX5" fmla="*/ 3456 w 49368"/>
                <a:gd name="connsiteY5" fmla="*/ 30329 h 49418"/>
                <a:gd name="connsiteX6" fmla="*/ 3060 w 49368"/>
                <a:gd name="connsiteY6" fmla="*/ 46559 h 49418"/>
                <a:gd name="connsiteX7" fmla="*/ 11521 w 49368"/>
                <a:gd name="connsiteY7" fmla="*/ 50122 h 49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9368" h="49418">
                  <a:moveTo>
                    <a:pt x="11521" y="49874"/>
                  </a:moveTo>
                  <a:cubicBezTo>
                    <a:pt x="14564" y="49869"/>
                    <a:pt x="17484" y="48657"/>
                    <a:pt x="19636" y="46509"/>
                  </a:cubicBezTo>
                  <a:lnTo>
                    <a:pt x="45910" y="20235"/>
                  </a:lnTo>
                  <a:cubicBezTo>
                    <a:pt x="50378" y="15767"/>
                    <a:pt x="50378" y="8523"/>
                    <a:pt x="45910" y="4055"/>
                  </a:cubicBezTo>
                  <a:cubicBezTo>
                    <a:pt x="41442" y="-413"/>
                    <a:pt x="34198" y="-413"/>
                    <a:pt x="29730" y="4055"/>
                  </a:cubicBezTo>
                  <a:lnTo>
                    <a:pt x="3456" y="30329"/>
                  </a:lnTo>
                  <a:cubicBezTo>
                    <a:pt x="-1136" y="34703"/>
                    <a:pt x="-1314" y="41967"/>
                    <a:pt x="3060" y="46559"/>
                  </a:cubicBezTo>
                  <a:cubicBezTo>
                    <a:pt x="5262" y="48875"/>
                    <a:pt x="8330" y="50161"/>
                    <a:pt x="11521" y="50122"/>
                  </a:cubicBezTo>
                  <a:close/>
                </a:path>
              </a:pathLst>
            </a:custGeom>
            <a:grpFill/>
            <a:ln w="494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7" name="Group 236">
            <a:extLst>
              <a:ext uri="{FF2B5EF4-FFF2-40B4-BE49-F238E27FC236}">
                <a16:creationId xmlns:a16="http://schemas.microsoft.com/office/drawing/2014/main" id="{7729A3A9-2108-48E6-9725-4861A605D895}"/>
              </a:ext>
            </a:extLst>
          </p:cNvPr>
          <p:cNvGrpSpPr/>
          <p:nvPr/>
        </p:nvGrpSpPr>
        <p:grpSpPr>
          <a:xfrm>
            <a:off x="7940580" y="2500826"/>
            <a:ext cx="705040" cy="705360"/>
            <a:chOff x="12517092" y="662626"/>
            <a:chExt cx="705040" cy="705360"/>
          </a:xfrm>
          <a:solidFill>
            <a:srgbClr val="353535"/>
          </a:solidFill>
        </p:grpSpPr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4851C097-EAA3-4231-8167-7F341015CEE1}"/>
                </a:ext>
              </a:extLst>
            </p:cNvPr>
            <p:cNvSpPr/>
            <p:nvPr/>
          </p:nvSpPr>
          <p:spPr>
            <a:xfrm>
              <a:off x="12517092" y="662626"/>
              <a:ext cx="705040" cy="705360"/>
            </a:xfrm>
            <a:custGeom>
              <a:avLst/>
              <a:gdLst>
                <a:gd name="connsiteX0" fmla="*/ 570347 w 705040"/>
                <a:gd name="connsiteY0" fmla="*/ 148114 h 705360"/>
                <a:gd name="connsiteX1" fmla="*/ 510340 w 705040"/>
                <a:gd name="connsiteY1" fmla="*/ 44673 h 705360"/>
                <a:gd name="connsiteX2" fmla="*/ 387182 w 705040"/>
                <a:gd name="connsiteY2" fmla="*/ 11621 h 705360"/>
                <a:gd name="connsiteX3" fmla="*/ 151533 w 705040"/>
                <a:gd name="connsiteY3" fmla="*/ 148114 h 705360"/>
                <a:gd name="connsiteX4" fmla="*/ 139151 w 705040"/>
                <a:gd name="connsiteY4" fmla="*/ 148114 h 705360"/>
                <a:gd name="connsiteX5" fmla="*/ -295 w 705040"/>
                <a:gd name="connsiteY5" fmla="*/ 287560 h 705360"/>
                <a:gd name="connsiteX6" fmla="*/ -295 w 705040"/>
                <a:gd name="connsiteY6" fmla="*/ 528638 h 705360"/>
                <a:gd name="connsiteX7" fmla="*/ -295 w 705040"/>
                <a:gd name="connsiteY7" fmla="*/ 533686 h 705360"/>
                <a:gd name="connsiteX8" fmla="*/ -295 w 705040"/>
                <a:gd name="connsiteY8" fmla="*/ 541116 h 705360"/>
                <a:gd name="connsiteX9" fmla="*/ 162801 w 705040"/>
                <a:gd name="connsiteY9" fmla="*/ 704917 h 705360"/>
                <a:gd name="connsiteX10" fmla="*/ 266405 w 705040"/>
                <a:gd name="connsiteY10" fmla="*/ 668179 h 705360"/>
                <a:gd name="connsiteX11" fmla="*/ 565299 w 705040"/>
                <a:gd name="connsiteY11" fmla="*/ 668179 h 705360"/>
                <a:gd name="connsiteX12" fmla="*/ 704745 w 705040"/>
                <a:gd name="connsiteY12" fmla="*/ 528638 h 705360"/>
                <a:gd name="connsiteX13" fmla="*/ 704745 w 705040"/>
                <a:gd name="connsiteY13" fmla="*/ 287274 h 705360"/>
                <a:gd name="connsiteX14" fmla="*/ 570347 w 705040"/>
                <a:gd name="connsiteY14" fmla="*/ 148114 h 705360"/>
                <a:gd name="connsiteX15" fmla="*/ 409184 w 705040"/>
                <a:gd name="connsiteY15" fmla="*/ 50007 h 705360"/>
                <a:gd name="connsiteX16" fmla="*/ 472240 w 705040"/>
                <a:gd name="connsiteY16" fmla="*/ 66961 h 705360"/>
                <a:gd name="connsiteX17" fmla="*/ 519103 w 705040"/>
                <a:gd name="connsiteY17" fmla="*/ 147828 h 705360"/>
                <a:gd name="connsiteX18" fmla="*/ 239925 w 705040"/>
                <a:gd name="connsiteY18" fmla="*/ 147828 h 705360"/>
                <a:gd name="connsiteX19" fmla="*/ 163725 w 705040"/>
                <a:gd name="connsiteY19" fmla="*/ 660369 h 705360"/>
                <a:gd name="connsiteX20" fmla="*/ 44282 w 705040"/>
                <a:gd name="connsiteY20" fmla="*/ 540735 h 705360"/>
                <a:gd name="connsiteX21" fmla="*/ 163916 w 705040"/>
                <a:gd name="connsiteY21" fmla="*/ 421291 h 705360"/>
                <a:gd name="connsiteX22" fmla="*/ 283359 w 705040"/>
                <a:gd name="connsiteY22" fmla="*/ 540830 h 705360"/>
                <a:gd name="connsiteX23" fmla="*/ 163725 w 705040"/>
                <a:gd name="connsiteY23" fmla="*/ 660369 h 705360"/>
                <a:gd name="connsiteX24" fmla="*/ 660930 w 705040"/>
                <a:gd name="connsiteY24" fmla="*/ 325184 h 705360"/>
                <a:gd name="connsiteX25" fmla="*/ 465572 w 705040"/>
                <a:gd name="connsiteY25" fmla="*/ 325184 h 705360"/>
                <a:gd name="connsiteX26" fmla="*/ 380238 w 705040"/>
                <a:gd name="connsiteY26" fmla="*/ 404918 h 705360"/>
                <a:gd name="connsiteX27" fmla="*/ 459962 w 705040"/>
                <a:gd name="connsiteY27" fmla="*/ 490252 h 705360"/>
                <a:gd name="connsiteX28" fmla="*/ 465572 w 705040"/>
                <a:gd name="connsiteY28" fmla="*/ 490252 h 705360"/>
                <a:gd name="connsiteX29" fmla="*/ 660454 w 705040"/>
                <a:gd name="connsiteY29" fmla="*/ 490252 h 705360"/>
                <a:gd name="connsiteX30" fmla="*/ 660454 w 705040"/>
                <a:gd name="connsiteY30" fmla="*/ 528352 h 705360"/>
                <a:gd name="connsiteX31" fmla="*/ 565204 w 705040"/>
                <a:gd name="connsiteY31" fmla="*/ 623602 h 705360"/>
                <a:gd name="connsiteX32" fmla="*/ 304219 w 705040"/>
                <a:gd name="connsiteY32" fmla="*/ 623602 h 705360"/>
                <a:gd name="connsiteX33" fmla="*/ 247240 w 705040"/>
                <a:gd name="connsiteY33" fmla="*/ 399726 h 705360"/>
                <a:gd name="connsiteX34" fmla="*/ 43901 w 705040"/>
                <a:gd name="connsiteY34" fmla="*/ 429197 h 705360"/>
                <a:gd name="connsiteX35" fmla="*/ 43901 w 705040"/>
                <a:gd name="connsiteY35" fmla="*/ 287274 h 705360"/>
                <a:gd name="connsiteX36" fmla="*/ 139151 w 705040"/>
                <a:gd name="connsiteY36" fmla="*/ 192024 h 705360"/>
                <a:gd name="connsiteX37" fmla="*/ 565013 w 705040"/>
                <a:gd name="connsiteY37" fmla="*/ 192024 h 705360"/>
                <a:gd name="connsiteX38" fmla="*/ 660263 w 705040"/>
                <a:gd name="connsiteY38" fmla="*/ 287274 h 705360"/>
                <a:gd name="connsiteX39" fmla="*/ 660930 w 705040"/>
                <a:gd name="connsiteY39" fmla="*/ 369189 h 705360"/>
                <a:gd name="connsiteX40" fmla="*/ 660930 w 705040"/>
                <a:gd name="connsiteY40" fmla="*/ 446151 h 705360"/>
                <a:gd name="connsiteX41" fmla="*/ 465572 w 705040"/>
                <a:gd name="connsiteY41" fmla="*/ 446151 h 705360"/>
                <a:gd name="connsiteX42" fmla="*/ 427091 w 705040"/>
                <a:gd name="connsiteY42" fmla="*/ 407670 h 705360"/>
                <a:gd name="connsiteX43" fmla="*/ 465572 w 705040"/>
                <a:gd name="connsiteY43" fmla="*/ 369189 h 705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705040" h="705360">
                  <a:moveTo>
                    <a:pt x="570347" y="148114"/>
                  </a:moveTo>
                  <a:lnTo>
                    <a:pt x="510340" y="44673"/>
                  </a:lnTo>
                  <a:cubicBezTo>
                    <a:pt x="485442" y="1553"/>
                    <a:pt x="430321" y="-13239"/>
                    <a:pt x="387182" y="11621"/>
                  </a:cubicBezTo>
                  <a:lnTo>
                    <a:pt x="151533" y="148114"/>
                  </a:lnTo>
                  <a:lnTo>
                    <a:pt x="139151" y="148114"/>
                  </a:lnTo>
                  <a:cubicBezTo>
                    <a:pt x="62179" y="148219"/>
                    <a:pt x="-191" y="210588"/>
                    <a:pt x="-295" y="287560"/>
                  </a:cubicBezTo>
                  <a:lnTo>
                    <a:pt x="-295" y="528638"/>
                  </a:lnTo>
                  <a:cubicBezTo>
                    <a:pt x="-295" y="530257"/>
                    <a:pt x="-295" y="531971"/>
                    <a:pt x="-295" y="533686"/>
                  </a:cubicBezTo>
                  <a:cubicBezTo>
                    <a:pt x="-295" y="535401"/>
                    <a:pt x="-295" y="538639"/>
                    <a:pt x="-295" y="541116"/>
                  </a:cubicBezTo>
                  <a:cubicBezTo>
                    <a:pt x="-495" y="631384"/>
                    <a:pt x="72523" y="704727"/>
                    <a:pt x="162801" y="704917"/>
                  </a:cubicBezTo>
                  <a:cubicBezTo>
                    <a:pt x="200539" y="705003"/>
                    <a:pt x="237144" y="692020"/>
                    <a:pt x="266405" y="668179"/>
                  </a:cubicBezTo>
                  <a:lnTo>
                    <a:pt x="565299" y="668179"/>
                  </a:lnTo>
                  <a:cubicBezTo>
                    <a:pt x="642309" y="668074"/>
                    <a:pt x="704688" y="605647"/>
                    <a:pt x="704745" y="528638"/>
                  </a:cubicBezTo>
                  <a:lnTo>
                    <a:pt x="704745" y="287274"/>
                  </a:lnTo>
                  <a:cubicBezTo>
                    <a:pt x="704640" y="212303"/>
                    <a:pt x="645271" y="150829"/>
                    <a:pt x="570347" y="148114"/>
                  </a:cubicBezTo>
                  <a:close/>
                  <a:moveTo>
                    <a:pt x="409184" y="50007"/>
                  </a:moveTo>
                  <a:cubicBezTo>
                    <a:pt x="431282" y="37291"/>
                    <a:pt x="459495" y="44882"/>
                    <a:pt x="472240" y="66961"/>
                  </a:cubicBezTo>
                  <a:lnTo>
                    <a:pt x="519103" y="147828"/>
                  </a:lnTo>
                  <a:lnTo>
                    <a:pt x="239925" y="147828"/>
                  </a:lnTo>
                  <a:close/>
                  <a:moveTo>
                    <a:pt x="163725" y="660369"/>
                  </a:moveTo>
                  <a:cubicBezTo>
                    <a:pt x="97707" y="660321"/>
                    <a:pt x="44225" y="606752"/>
                    <a:pt x="44282" y="540735"/>
                  </a:cubicBezTo>
                  <a:cubicBezTo>
                    <a:pt x="44339" y="474717"/>
                    <a:pt x="97898" y="421234"/>
                    <a:pt x="163916" y="421291"/>
                  </a:cubicBezTo>
                  <a:cubicBezTo>
                    <a:pt x="229895" y="421348"/>
                    <a:pt x="283359" y="474850"/>
                    <a:pt x="283359" y="540830"/>
                  </a:cubicBezTo>
                  <a:cubicBezTo>
                    <a:pt x="283302" y="606867"/>
                    <a:pt x="229762" y="660369"/>
                    <a:pt x="163725" y="660369"/>
                  </a:cubicBezTo>
                  <a:close/>
                  <a:moveTo>
                    <a:pt x="660930" y="325184"/>
                  </a:moveTo>
                  <a:lnTo>
                    <a:pt x="465572" y="325184"/>
                  </a:lnTo>
                  <a:cubicBezTo>
                    <a:pt x="419986" y="323631"/>
                    <a:pt x="381781" y="359331"/>
                    <a:pt x="380238" y="404918"/>
                  </a:cubicBezTo>
                  <a:cubicBezTo>
                    <a:pt x="378685" y="450495"/>
                    <a:pt x="414385" y="488699"/>
                    <a:pt x="459962" y="490252"/>
                  </a:cubicBezTo>
                  <a:cubicBezTo>
                    <a:pt x="461829" y="490319"/>
                    <a:pt x="463705" y="490319"/>
                    <a:pt x="465572" y="490252"/>
                  </a:cubicBezTo>
                  <a:lnTo>
                    <a:pt x="660454" y="490252"/>
                  </a:lnTo>
                  <a:lnTo>
                    <a:pt x="660454" y="528352"/>
                  </a:lnTo>
                  <a:cubicBezTo>
                    <a:pt x="660454" y="580959"/>
                    <a:pt x="617811" y="623602"/>
                    <a:pt x="565204" y="623602"/>
                  </a:cubicBezTo>
                  <a:lnTo>
                    <a:pt x="304219" y="623602"/>
                  </a:lnTo>
                  <a:cubicBezTo>
                    <a:pt x="350310" y="546040"/>
                    <a:pt x="324793" y="445808"/>
                    <a:pt x="247240" y="399726"/>
                  </a:cubicBezTo>
                  <a:cubicBezTo>
                    <a:pt x="180994" y="360360"/>
                    <a:pt x="96241" y="372637"/>
                    <a:pt x="43901" y="429197"/>
                  </a:cubicBezTo>
                  <a:lnTo>
                    <a:pt x="43901" y="287274"/>
                  </a:lnTo>
                  <a:cubicBezTo>
                    <a:pt x="43901" y="234668"/>
                    <a:pt x="86544" y="192024"/>
                    <a:pt x="139151" y="192024"/>
                  </a:cubicBezTo>
                  <a:lnTo>
                    <a:pt x="565013" y="192024"/>
                  </a:lnTo>
                  <a:cubicBezTo>
                    <a:pt x="617620" y="192024"/>
                    <a:pt x="660263" y="234668"/>
                    <a:pt x="660263" y="287274"/>
                  </a:cubicBezTo>
                  <a:close/>
                  <a:moveTo>
                    <a:pt x="660930" y="369189"/>
                  </a:moveTo>
                  <a:lnTo>
                    <a:pt x="660930" y="446151"/>
                  </a:lnTo>
                  <a:lnTo>
                    <a:pt x="465572" y="446151"/>
                  </a:lnTo>
                  <a:cubicBezTo>
                    <a:pt x="444322" y="446151"/>
                    <a:pt x="427091" y="428920"/>
                    <a:pt x="427091" y="407670"/>
                  </a:cubicBezTo>
                  <a:cubicBezTo>
                    <a:pt x="427091" y="386420"/>
                    <a:pt x="444322" y="369189"/>
                    <a:pt x="465572" y="3691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BF5F2415-A28F-4C13-A9BC-1E4DBA6C2FCA}"/>
                </a:ext>
              </a:extLst>
            </p:cNvPr>
            <p:cNvSpPr/>
            <p:nvPr/>
          </p:nvSpPr>
          <p:spPr>
            <a:xfrm>
              <a:off x="12608749" y="1118079"/>
              <a:ext cx="143775" cy="171068"/>
            </a:xfrm>
            <a:custGeom>
              <a:avLst/>
              <a:gdLst>
                <a:gd name="connsiteX0" fmla="*/ 105882 w 143775"/>
                <a:gd name="connsiteY0" fmla="*/ 83186 h 171068"/>
                <a:gd name="connsiteX1" fmla="*/ 93595 w 143775"/>
                <a:gd name="connsiteY1" fmla="*/ 95473 h 171068"/>
                <a:gd name="connsiteX2" fmla="*/ 93595 w 143775"/>
                <a:gd name="connsiteY2" fmla="*/ 21559 h 171068"/>
                <a:gd name="connsiteX3" fmla="*/ 71592 w 143775"/>
                <a:gd name="connsiteY3" fmla="*/ -443 h 171068"/>
                <a:gd name="connsiteX4" fmla="*/ 49589 w 143775"/>
                <a:gd name="connsiteY4" fmla="*/ 21559 h 171068"/>
                <a:gd name="connsiteX5" fmla="*/ 49589 w 143775"/>
                <a:gd name="connsiteY5" fmla="*/ 95473 h 171068"/>
                <a:gd name="connsiteX6" fmla="*/ 37302 w 143775"/>
                <a:gd name="connsiteY6" fmla="*/ 83186 h 171068"/>
                <a:gd name="connsiteX7" fmla="*/ 6155 w 143775"/>
                <a:gd name="connsiteY7" fmla="*/ 83186 h 171068"/>
                <a:gd name="connsiteX8" fmla="*/ 6155 w 143775"/>
                <a:gd name="connsiteY8" fmla="*/ 114333 h 171068"/>
                <a:gd name="connsiteX9" fmla="*/ 56066 w 143775"/>
                <a:gd name="connsiteY9" fmla="*/ 164244 h 171068"/>
                <a:gd name="connsiteX10" fmla="*/ 71592 w 143775"/>
                <a:gd name="connsiteY10" fmla="*/ 170626 h 171068"/>
                <a:gd name="connsiteX11" fmla="*/ 87213 w 143775"/>
                <a:gd name="connsiteY11" fmla="*/ 164244 h 171068"/>
                <a:gd name="connsiteX12" fmla="*/ 137029 w 143775"/>
                <a:gd name="connsiteY12" fmla="*/ 114333 h 171068"/>
                <a:gd name="connsiteX13" fmla="*/ 137029 w 143775"/>
                <a:gd name="connsiteY13" fmla="*/ 83186 h 171068"/>
                <a:gd name="connsiteX14" fmla="*/ 105882 w 143775"/>
                <a:gd name="connsiteY14" fmla="*/ 83186 h 171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3775" h="171068">
                  <a:moveTo>
                    <a:pt x="105882" y="83186"/>
                  </a:moveTo>
                  <a:lnTo>
                    <a:pt x="93595" y="95473"/>
                  </a:lnTo>
                  <a:lnTo>
                    <a:pt x="93595" y="21559"/>
                  </a:lnTo>
                  <a:cubicBezTo>
                    <a:pt x="93595" y="9405"/>
                    <a:pt x="83746" y="-443"/>
                    <a:pt x="71592" y="-443"/>
                  </a:cubicBezTo>
                  <a:cubicBezTo>
                    <a:pt x="59438" y="-443"/>
                    <a:pt x="49589" y="9405"/>
                    <a:pt x="49589" y="21559"/>
                  </a:cubicBezTo>
                  <a:lnTo>
                    <a:pt x="49589" y="95473"/>
                  </a:lnTo>
                  <a:lnTo>
                    <a:pt x="37302" y="83186"/>
                  </a:lnTo>
                  <a:cubicBezTo>
                    <a:pt x="28701" y="74585"/>
                    <a:pt x="14756" y="74585"/>
                    <a:pt x="6155" y="83186"/>
                  </a:cubicBezTo>
                  <a:cubicBezTo>
                    <a:pt x="-2446" y="91787"/>
                    <a:pt x="-2446" y="105732"/>
                    <a:pt x="6155" y="114333"/>
                  </a:cubicBezTo>
                  <a:lnTo>
                    <a:pt x="56066" y="164244"/>
                  </a:lnTo>
                  <a:cubicBezTo>
                    <a:pt x="60238" y="168273"/>
                    <a:pt x="65791" y="170549"/>
                    <a:pt x="71592" y="170626"/>
                  </a:cubicBezTo>
                  <a:cubicBezTo>
                    <a:pt x="77421" y="170578"/>
                    <a:pt x="83012" y="168292"/>
                    <a:pt x="87213" y="164244"/>
                  </a:cubicBezTo>
                  <a:lnTo>
                    <a:pt x="137029" y="114333"/>
                  </a:lnTo>
                  <a:cubicBezTo>
                    <a:pt x="145630" y="105732"/>
                    <a:pt x="145630" y="91787"/>
                    <a:pt x="137029" y="83186"/>
                  </a:cubicBezTo>
                  <a:cubicBezTo>
                    <a:pt x="128427" y="74585"/>
                    <a:pt x="114483" y="74585"/>
                    <a:pt x="105882" y="831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0" name="Group 239">
            <a:extLst>
              <a:ext uri="{FF2B5EF4-FFF2-40B4-BE49-F238E27FC236}">
                <a16:creationId xmlns:a16="http://schemas.microsoft.com/office/drawing/2014/main" id="{4D0DF28B-77A9-41D4-980D-64AFE3B4E2B0}"/>
              </a:ext>
            </a:extLst>
          </p:cNvPr>
          <p:cNvGrpSpPr/>
          <p:nvPr/>
        </p:nvGrpSpPr>
        <p:grpSpPr>
          <a:xfrm>
            <a:off x="5012095" y="3952432"/>
            <a:ext cx="704946" cy="705209"/>
            <a:chOff x="13819326" y="3219457"/>
            <a:chExt cx="704946" cy="705209"/>
          </a:xfrm>
          <a:solidFill>
            <a:srgbClr val="353535"/>
          </a:solidFill>
        </p:grpSpPr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7E2C42EB-756B-45FB-8B0D-65EF5D9E25CC}"/>
                </a:ext>
              </a:extLst>
            </p:cNvPr>
            <p:cNvSpPr/>
            <p:nvPr/>
          </p:nvSpPr>
          <p:spPr>
            <a:xfrm>
              <a:off x="13819326" y="3880467"/>
              <a:ext cx="704946" cy="44199"/>
            </a:xfrm>
            <a:custGeom>
              <a:avLst/>
              <a:gdLst>
                <a:gd name="connsiteX0" fmla="*/ 683804 w 704946"/>
                <a:gd name="connsiteY0" fmla="*/ -383 h 44199"/>
                <a:gd name="connsiteX1" fmla="*/ 23054 w 704946"/>
                <a:gd name="connsiteY1" fmla="*/ -383 h 44199"/>
                <a:gd name="connsiteX2" fmla="*/ -444 w 704946"/>
                <a:gd name="connsiteY2" fmla="*/ 20219 h 44199"/>
                <a:gd name="connsiteX3" fmla="*/ 20159 w 704946"/>
                <a:gd name="connsiteY3" fmla="*/ 43717 h 44199"/>
                <a:gd name="connsiteX4" fmla="*/ 23054 w 704946"/>
                <a:gd name="connsiteY4" fmla="*/ 43717 h 44199"/>
                <a:gd name="connsiteX5" fmla="*/ 683804 w 704946"/>
                <a:gd name="connsiteY5" fmla="*/ 43717 h 44199"/>
                <a:gd name="connsiteX6" fmla="*/ 704406 w 704946"/>
                <a:gd name="connsiteY6" fmla="*/ 20219 h 44199"/>
                <a:gd name="connsiteX7" fmla="*/ 683804 w 704946"/>
                <a:gd name="connsiteY7" fmla="*/ -383 h 44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04946" h="44199">
                  <a:moveTo>
                    <a:pt x="683804" y="-383"/>
                  </a:moveTo>
                  <a:lnTo>
                    <a:pt x="23054" y="-383"/>
                  </a:lnTo>
                  <a:cubicBezTo>
                    <a:pt x="10872" y="-1184"/>
                    <a:pt x="356" y="8037"/>
                    <a:pt x="-444" y="20219"/>
                  </a:cubicBezTo>
                  <a:cubicBezTo>
                    <a:pt x="-1244" y="32392"/>
                    <a:pt x="7977" y="42917"/>
                    <a:pt x="20159" y="43717"/>
                  </a:cubicBezTo>
                  <a:cubicBezTo>
                    <a:pt x="21121" y="43784"/>
                    <a:pt x="22093" y="43784"/>
                    <a:pt x="23054" y="43717"/>
                  </a:cubicBezTo>
                  <a:lnTo>
                    <a:pt x="683804" y="43717"/>
                  </a:lnTo>
                  <a:cubicBezTo>
                    <a:pt x="695986" y="42917"/>
                    <a:pt x="705207" y="32392"/>
                    <a:pt x="704406" y="20219"/>
                  </a:cubicBezTo>
                  <a:cubicBezTo>
                    <a:pt x="703673" y="9151"/>
                    <a:pt x="694863" y="340"/>
                    <a:pt x="683804" y="-3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4F667E1B-E9DA-4387-BE3C-69E7BEDDBB31}"/>
                </a:ext>
              </a:extLst>
            </p:cNvPr>
            <p:cNvSpPr/>
            <p:nvPr/>
          </p:nvSpPr>
          <p:spPr>
            <a:xfrm>
              <a:off x="14107668" y="3329971"/>
              <a:ext cx="132207" cy="132207"/>
            </a:xfrm>
            <a:custGeom>
              <a:avLst/>
              <a:gdLst>
                <a:gd name="connsiteX0" fmla="*/ 65516 w 132207"/>
                <a:gd name="connsiteY0" fmla="*/ 131775 h 132207"/>
                <a:gd name="connsiteX1" fmla="*/ 131715 w 132207"/>
                <a:gd name="connsiteY1" fmla="*/ 65767 h 132207"/>
                <a:gd name="connsiteX2" fmla="*/ 65707 w 132207"/>
                <a:gd name="connsiteY2" fmla="*/ -432 h 132207"/>
                <a:gd name="connsiteX3" fmla="*/ -492 w 132207"/>
                <a:gd name="connsiteY3" fmla="*/ 65577 h 132207"/>
                <a:gd name="connsiteX4" fmla="*/ -492 w 132207"/>
                <a:gd name="connsiteY4" fmla="*/ 65672 h 132207"/>
                <a:gd name="connsiteX5" fmla="*/ 65516 w 132207"/>
                <a:gd name="connsiteY5" fmla="*/ 131775 h 132207"/>
                <a:gd name="connsiteX6" fmla="*/ 65516 w 132207"/>
                <a:gd name="connsiteY6" fmla="*/ 43669 h 132207"/>
                <a:gd name="connsiteX7" fmla="*/ 87519 w 132207"/>
                <a:gd name="connsiteY7" fmla="*/ 65672 h 132207"/>
                <a:gd name="connsiteX8" fmla="*/ 65516 w 132207"/>
                <a:gd name="connsiteY8" fmla="*/ 87675 h 132207"/>
                <a:gd name="connsiteX9" fmla="*/ 43514 w 132207"/>
                <a:gd name="connsiteY9" fmla="*/ 65672 h 132207"/>
                <a:gd name="connsiteX10" fmla="*/ 65516 w 132207"/>
                <a:gd name="connsiteY10" fmla="*/ 43669 h 132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2207" h="132207">
                  <a:moveTo>
                    <a:pt x="65516" y="131775"/>
                  </a:moveTo>
                  <a:cubicBezTo>
                    <a:pt x="102026" y="131833"/>
                    <a:pt x="131658" y="102277"/>
                    <a:pt x="131715" y="65767"/>
                  </a:cubicBezTo>
                  <a:cubicBezTo>
                    <a:pt x="131772" y="29258"/>
                    <a:pt x="102216" y="-374"/>
                    <a:pt x="65707" y="-432"/>
                  </a:cubicBezTo>
                  <a:cubicBezTo>
                    <a:pt x="29198" y="-489"/>
                    <a:pt x="-435" y="29067"/>
                    <a:pt x="-492" y="65577"/>
                  </a:cubicBezTo>
                  <a:cubicBezTo>
                    <a:pt x="-492" y="65605"/>
                    <a:pt x="-492" y="65643"/>
                    <a:pt x="-492" y="65672"/>
                  </a:cubicBezTo>
                  <a:cubicBezTo>
                    <a:pt x="-492" y="102143"/>
                    <a:pt x="29045" y="131718"/>
                    <a:pt x="65516" y="131775"/>
                  </a:cubicBezTo>
                  <a:close/>
                  <a:moveTo>
                    <a:pt x="65516" y="43669"/>
                  </a:moveTo>
                  <a:cubicBezTo>
                    <a:pt x="77670" y="43669"/>
                    <a:pt x="87519" y="53518"/>
                    <a:pt x="87519" y="65672"/>
                  </a:cubicBezTo>
                  <a:cubicBezTo>
                    <a:pt x="87519" y="77826"/>
                    <a:pt x="77670" y="87675"/>
                    <a:pt x="65516" y="87675"/>
                  </a:cubicBezTo>
                  <a:cubicBezTo>
                    <a:pt x="53362" y="87675"/>
                    <a:pt x="43514" y="77826"/>
                    <a:pt x="43514" y="65672"/>
                  </a:cubicBezTo>
                  <a:cubicBezTo>
                    <a:pt x="43561" y="53537"/>
                    <a:pt x="53391" y="43717"/>
                    <a:pt x="65516" y="436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FD5FBE0E-C2E6-4E2B-9B64-35491B79CEC6}"/>
                </a:ext>
              </a:extLst>
            </p:cNvPr>
            <p:cNvSpPr/>
            <p:nvPr/>
          </p:nvSpPr>
          <p:spPr>
            <a:xfrm>
              <a:off x="13843539" y="3219457"/>
              <a:ext cx="659225" cy="597050"/>
            </a:xfrm>
            <a:custGeom>
              <a:avLst/>
              <a:gdLst>
                <a:gd name="connsiteX0" fmla="*/ 20844 w 659225"/>
                <a:gd name="connsiteY0" fmla="*/ 552518 h 597050"/>
                <a:gd name="connsiteX1" fmla="*/ 241 w 659225"/>
                <a:gd name="connsiteY1" fmla="*/ 576017 h 597050"/>
                <a:gd name="connsiteX2" fmla="*/ 20844 w 659225"/>
                <a:gd name="connsiteY2" fmla="*/ 596619 h 597050"/>
                <a:gd name="connsiteX3" fmla="*/ 637588 w 659225"/>
                <a:gd name="connsiteY3" fmla="*/ 596619 h 597050"/>
                <a:gd name="connsiteX4" fmla="*/ 658190 w 659225"/>
                <a:gd name="connsiteY4" fmla="*/ 573121 h 597050"/>
                <a:gd name="connsiteX5" fmla="*/ 637588 w 659225"/>
                <a:gd name="connsiteY5" fmla="*/ 552518 h 597050"/>
                <a:gd name="connsiteX6" fmla="*/ 611966 w 659225"/>
                <a:gd name="connsiteY6" fmla="*/ 552518 h 597050"/>
                <a:gd name="connsiteX7" fmla="*/ 611966 w 659225"/>
                <a:gd name="connsiteY7" fmla="*/ 317060 h 597050"/>
                <a:gd name="connsiteX8" fmla="*/ 658733 w 659225"/>
                <a:gd name="connsiteY8" fmla="*/ 266101 h 597050"/>
                <a:gd name="connsiteX9" fmla="*/ 658733 w 659225"/>
                <a:gd name="connsiteY9" fmla="*/ 185901 h 597050"/>
                <a:gd name="connsiteX10" fmla="*/ 632063 w 659225"/>
                <a:gd name="connsiteY10" fmla="*/ 140848 h 597050"/>
                <a:gd name="connsiteX11" fmla="*/ 415370 w 659225"/>
                <a:gd name="connsiteY11" fmla="*/ 21785 h 597050"/>
                <a:gd name="connsiteX12" fmla="*/ 242681 w 659225"/>
                <a:gd name="connsiteY12" fmla="*/ 21785 h 597050"/>
                <a:gd name="connsiteX13" fmla="*/ 26083 w 659225"/>
                <a:gd name="connsiteY13" fmla="*/ 140848 h 597050"/>
                <a:gd name="connsiteX14" fmla="*/ -492 w 659225"/>
                <a:gd name="connsiteY14" fmla="*/ 185901 h 597050"/>
                <a:gd name="connsiteX15" fmla="*/ -492 w 659225"/>
                <a:gd name="connsiteY15" fmla="*/ 266101 h 597050"/>
                <a:gd name="connsiteX16" fmla="*/ 46276 w 659225"/>
                <a:gd name="connsiteY16" fmla="*/ 317060 h 597050"/>
                <a:gd name="connsiteX17" fmla="*/ 46276 w 659225"/>
                <a:gd name="connsiteY17" fmla="*/ 552233 h 597050"/>
                <a:gd name="connsiteX18" fmla="*/ 223155 w 659225"/>
                <a:gd name="connsiteY18" fmla="*/ 552518 h 597050"/>
                <a:gd name="connsiteX19" fmla="*/ 90472 w 659225"/>
                <a:gd name="connsiteY19" fmla="*/ 552518 h 597050"/>
                <a:gd name="connsiteX20" fmla="*/ 90472 w 659225"/>
                <a:gd name="connsiteY20" fmla="*/ 317822 h 597050"/>
                <a:gd name="connsiteX21" fmla="*/ 223155 w 659225"/>
                <a:gd name="connsiteY21" fmla="*/ 317822 h 597050"/>
                <a:gd name="connsiteX22" fmla="*/ 391271 w 659225"/>
                <a:gd name="connsiteY22" fmla="*/ 552518 h 597050"/>
                <a:gd name="connsiteX23" fmla="*/ 267446 w 659225"/>
                <a:gd name="connsiteY23" fmla="*/ 552518 h 597050"/>
                <a:gd name="connsiteX24" fmla="*/ 267446 w 659225"/>
                <a:gd name="connsiteY24" fmla="*/ 317822 h 597050"/>
                <a:gd name="connsiteX25" fmla="*/ 391271 w 659225"/>
                <a:gd name="connsiteY25" fmla="*/ 317822 h 597050"/>
                <a:gd name="connsiteX26" fmla="*/ 567960 w 659225"/>
                <a:gd name="connsiteY26" fmla="*/ 552518 h 597050"/>
                <a:gd name="connsiteX27" fmla="*/ 435277 w 659225"/>
                <a:gd name="connsiteY27" fmla="*/ 552518 h 597050"/>
                <a:gd name="connsiteX28" fmla="*/ 435277 w 659225"/>
                <a:gd name="connsiteY28" fmla="*/ 317822 h 597050"/>
                <a:gd name="connsiteX29" fmla="*/ 567770 w 659225"/>
                <a:gd name="connsiteY29" fmla="*/ 317822 h 597050"/>
                <a:gd name="connsiteX30" fmla="*/ 44085 w 659225"/>
                <a:gd name="connsiteY30" fmla="*/ 266768 h 597050"/>
                <a:gd name="connsiteX31" fmla="*/ 44085 w 659225"/>
                <a:gd name="connsiteY31" fmla="*/ 186568 h 597050"/>
                <a:gd name="connsiteX32" fmla="*/ 47895 w 659225"/>
                <a:gd name="connsiteY32" fmla="*/ 180091 h 597050"/>
                <a:gd name="connsiteX33" fmla="*/ 264493 w 659225"/>
                <a:gd name="connsiteY33" fmla="*/ 61124 h 597050"/>
                <a:gd name="connsiteX34" fmla="*/ 394701 w 659225"/>
                <a:gd name="connsiteY34" fmla="*/ 61124 h 597050"/>
                <a:gd name="connsiteX35" fmla="*/ 611299 w 659225"/>
                <a:gd name="connsiteY35" fmla="*/ 180091 h 597050"/>
                <a:gd name="connsiteX36" fmla="*/ 615109 w 659225"/>
                <a:gd name="connsiteY36" fmla="*/ 186568 h 597050"/>
                <a:gd name="connsiteX37" fmla="*/ 615109 w 659225"/>
                <a:gd name="connsiteY37" fmla="*/ 266768 h 597050"/>
                <a:gd name="connsiteX38" fmla="*/ 607775 w 659225"/>
                <a:gd name="connsiteY38" fmla="*/ 274102 h 597050"/>
                <a:gd name="connsiteX39" fmla="*/ 51038 w 659225"/>
                <a:gd name="connsiteY39" fmla="*/ 274102 h 597050"/>
                <a:gd name="connsiteX40" fmla="*/ 43885 w 659225"/>
                <a:gd name="connsiteY40" fmla="*/ 266587 h 597050"/>
                <a:gd name="connsiteX41" fmla="*/ 43895 w 659225"/>
                <a:gd name="connsiteY41" fmla="*/ 266387 h 597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659225" h="597050">
                  <a:moveTo>
                    <a:pt x="20844" y="552518"/>
                  </a:moveTo>
                  <a:cubicBezTo>
                    <a:pt x="8662" y="553318"/>
                    <a:pt x="-559" y="563843"/>
                    <a:pt x="241" y="576017"/>
                  </a:cubicBezTo>
                  <a:cubicBezTo>
                    <a:pt x="975" y="587085"/>
                    <a:pt x="9786" y="595895"/>
                    <a:pt x="20844" y="596619"/>
                  </a:cubicBezTo>
                  <a:lnTo>
                    <a:pt x="637588" y="596619"/>
                  </a:lnTo>
                  <a:cubicBezTo>
                    <a:pt x="649770" y="595819"/>
                    <a:pt x="658991" y="585294"/>
                    <a:pt x="658190" y="573121"/>
                  </a:cubicBezTo>
                  <a:cubicBezTo>
                    <a:pt x="657457" y="562053"/>
                    <a:pt x="648647" y="553242"/>
                    <a:pt x="637588" y="552518"/>
                  </a:cubicBezTo>
                  <a:lnTo>
                    <a:pt x="611966" y="552518"/>
                  </a:lnTo>
                  <a:lnTo>
                    <a:pt x="611966" y="317060"/>
                  </a:lnTo>
                  <a:cubicBezTo>
                    <a:pt x="638397" y="314746"/>
                    <a:pt x="658686" y="292638"/>
                    <a:pt x="658733" y="266101"/>
                  </a:cubicBezTo>
                  <a:lnTo>
                    <a:pt x="658733" y="185901"/>
                  </a:lnTo>
                  <a:cubicBezTo>
                    <a:pt x="658743" y="167137"/>
                    <a:pt x="648523" y="149868"/>
                    <a:pt x="632063" y="140848"/>
                  </a:cubicBezTo>
                  <a:lnTo>
                    <a:pt x="415370" y="21785"/>
                  </a:lnTo>
                  <a:cubicBezTo>
                    <a:pt x="361620" y="-7837"/>
                    <a:pt x="296431" y="-7837"/>
                    <a:pt x="242681" y="21785"/>
                  </a:cubicBezTo>
                  <a:lnTo>
                    <a:pt x="26083" y="140848"/>
                  </a:lnTo>
                  <a:cubicBezTo>
                    <a:pt x="9681" y="149906"/>
                    <a:pt x="-502" y="167165"/>
                    <a:pt x="-492" y="185901"/>
                  </a:cubicBezTo>
                  <a:lnTo>
                    <a:pt x="-492" y="266101"/>
                  </a:lnTo>
                  <a:cubicBezTo>
                    <a:pt x="-444" y="292638"/>
                    <a:pt x="19844" y="314746"/>
                    <a:pt x="46276" y="317060"/>
                  </a:cubicBezTo>
                  <a:lnTo>
                    <a:pt x="46276" y="552233"/>
                  </a:lnTo>
                  <a:close/>
                  <a:moveTo>
                    <a:pt x="223155" y="552518"/>
                  </a:moveTo>
                  <a:lnTo>
                    <a:pt x="90472" y="552518"/>
                  </a:lnTo>
                  <a:lnTo>
                    <a:pt x="90472" y="317822"/>
                  </a:lnTo>
                  <a:lnTo>
                    <a:pt x="223155" y="317822"/>
                  </a:lnTo>
                  <a:close/>
                  <a:moveTo>
                    <a:pt x="391271" y="552518"/>
                  </a:moveTo>
                  <a:lnTo>
                    <a:pt x="267446" y="552518"/>
                  </a:lnTo>
                  <a:lnTo>
                    <a:pt x="267446" y="317822"/>
                  </a:lnTo>
                  <a:lnTo>
                    <a:pt x="391271" y="317822"/>
                  </a:lnTo>
                  <a:close/>
                  <a:moveTo>
                    <a:pt x="567960" y="552518"/>
                  </a:moveTo>
                  <a:lnTo>
                    <a:pt x="435277" y="552518"/>
                  </a:lnTo>
                  <a:lnTo>
                    <a:pt x="435277" y="317822"/>
                  </a:lnTo>
                  <a:lnTo>
                    <a:pt x="567770" y="317822"/>
                  </a:lnTo>
                  <a:close/>
                  <a:moveTo>
                    <a:pt x="44085" y="266768"/>
                  </a:moveTo>
                  <a:lnTo>
                    <a:pt x="44085" y="186568"/>
                  </a:lnTo>
                  <a:cubicBezTo>
                    <a:pt x="44133" y="183891"/>
                    <a:pt x="45571" y="181434"/>
                    <a:pt x="47895" y="180091"/>
                  </a:cubicBezTo>
                  <a:lnTo>
                    <a:pt x="264493" y="61124"/>
                  </a:lnTo>
                  <a:cubicBezTo>
                    <a:pt x="304984" y="38644"/>
                    <a:pt x="354209" y="38644"/>
                    <a:pt x="394701" y="61124"/>
                  </a:cubicBezTo>
                  <a:lnTo>
                    <a:pt x="611299" y="180091"/>
                  </a:lnTo>
                  <a:cubicBezTo>
                    <a:pt x="613623" y="181434"/>
                    <a:pt x="615062" y="183891"/>
                    <a:pt x="615109" y="186568"/>
                  </a:cubicBezTo>
                  <a:lnTo>
                    <a:pt x="615109" y="266768"/>
                  </a:lnTo>
                  <a:cubicBezTo>
                    <a:pt x="615109" y="270816"/>
                    <a:pt x="611823" y="274102"/>
                    <a:pt x="607775" y="274102"/>
                  </a:cubicBezTo>
                  <a:lnTo>
                    <a:pt x="51038" y="274102"/>
                  </a:lnTo>
                  <a:cubicBezTo>
                    <a:pt x="46990" y="274007"/>
                    <a:pt x="43790" y="270635"/>
                    <a:pt x="43885" y="266587"/>
                  </a:cubicBezTo>
                  <a:cubicBezTo>
                    <a:pt x="43885" y="266521"/>
                    <a:pt x="43895" y="266454"/>
                    <a:pt x="43895" y="2663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4" name="Group 243">
            <a:extLst>
              <a:ext uri="{FF2B5EF4-FFF2-40B4-BE49-F238E27FC236}">
                <a16:creationId xmlns:a16="http://schemas.microsoft.com/office/drawing/2014/main" id="{F32F289D-6D22-46FA-8D99-3FB2BA51BB4C}"/>
              </a:ext>
            </a:extLst>
          </p:cNvPr>
          <p:cNvGrpSpPr/>
          <p:nvPr/>
        </p:nvGrpSpPr>
        <p:grpSpPr>
          <a:xfrm>
            <a:off x="614407" y="3952611"/>
            <a:ext cx="705640" cy="704850"/>
            <a:chOff x="12516207" y="4615401"/>
            <a:chExt cx="705640" cy="704850"/>
          </a:xfrm>
          <a:solidFill>
            <a:srgbClr val="353535"/>
          </a:solidFill>
        </p:grpSpPr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607CF30B-B574-451A-873C-265C650B7AEB}"/>
                </a:ext>
              </a:extLst>
            </p:cNvPr>
            <p:cNvSpPr/>
            <p:nvPr/>
          </p:nvSpPr>
          <p:spPr>
            <a:xfrm>
              <a:off x="12516207" y="4615401"/>
              <a:ext cx="705640" cy="704850"/>
            </a:xfrm>
            <a:custGeom>
              <a:avLst/>
              <a:gdLst>
                <a:gd name="connsiteX0" fmla="*/ 705544 w 705640"/>
                <a:gd name="connsiteY0" fmla="*/ 102395 h 704850"/>
                <a:gd name="connsiteX1" fmla="*/ 473801 w 705640"/>
                <a:gd name="connsiteY1" fmla="*/ -94 h 704850"/>
                <a:gd name="connsiteX2" fmla="*/ 242344 w 705640"/>
                <a:gd name="connsiteY2" fmla="*/ 102395 h 704850"/>
                <a:gd name="connsiteX3" fmla="*/ 242344 w 705640"/>
                <a:gd name="connsiteY3" fmla="*/ 102395 h 704850"/>
                <a:gd name="connsiteX4" fmla="*/ 242344 w 705640"/>
                <a:gd name="connsiteY4" fmla="*/ 242031 h 704850"/>
                <a:gd name="connsiteX5" fmla="*/ 232247 w 705640"/>
                <a:gd name="connsiteY5" fmla="*/ 241460 h 704850"/>
                <a:gd name="connsiteX6" fmla="*/ -95 w 705640"/>
                <a:gd name="connsiteY6" fmla="*/ 472413 h 704850"/>
                <a:gd name="connsiteX7" fmla="*/ 230856 w 705640"/>
                <a:gd name="connsiteY7" fmla="*/ 704756 h 704850"/>
                <a:gd name="connsiteX8" fmla="*/ 371122 w 705640"/>
                <a:gd name="connsiteY8" fmla="*/ 657988 h 704850"/>
                <a:gd name="connsiteX9" fmla="*/ 473801 w 705640"/>
                <a:gd name="connsiteY9" fmla="*/ 667513 h 704850"/>
                <a:gd name="connsiteX10" fmla="*/ 705544 w 705640"/>
                <a:gd name="connsiteY10" fmla="*/ 565024 h 704850"/>
                <a:gd name="connsiteX11" fmla="*/ 705544 w 705640"/>
                <a:gd name="connsiteY11" fmla="*/ 102490 h 704850"/>
                <a:gd name="connsiteX12" fmla="*/ 705544 w 705640"/>
                <a:gd name="connsiteY12" fmla="*/ 102490 h 704850"/>
                <a:gd name="connsiteX13" fmla="*/ 232247 w 705640"/>
                <a:gd name="connsiteY13" fmla="*/ 660750 h 704850"/>
                <a:gd name="connsiteX14" fmla="*/ 43595 w 705640"/>
                <a:gd name="connsiteY14" fmla="*/ 474318 h 704850"/>
                <a:gd name="connsiteX15" fmla="*/ 230028 w 705640"/>
                <a:gd name="connsiteY15" fmla="*/ 285666 h 704850"/>
                <a:gd name="connsiteX16" fmla="*/ 262632 w 705640"/>
                <a:gd name="connsiteY16" fmla="*/ 288323 h 704850"/>
                <a:gd name="connsiteX17" fmla="*/ 264346 w 705640"/>
                <a:gd name="connsiteY17" fmla="*/ 288323 h 704850"/>
                <a:gd name="connsiteX18" fmla="*/ 264346 w 705640"/>
                <a:gd name="connsiteY18" fmla="*/ 288323 h 704850"/>
                <a:gd name="connsiteX19" fmla="*/ 416975 w 705640"/>
                <a:gd name="connsiteY19" fmla="*/ 505074 h 704850"/>
                <a:gd name="connsiteX20" fmla="*/ 231961 w 705640"/>
                <a:gd name="connsiteY20" fmla="*/ 660465 h 704850"/>
                <a:gd name="connsiteX21" fmla="*/ 661444 w 705640"/>
                <a:gd name="connsiteY21" fmla="*/ 195264 h 704850"/>
                <a:gd name="connsiteX22" fmla="*/ 634488 w 705640"/>
                <a:gd name="connsiteY22" fmla="*/ 222315 h 704850"/>
                <a:gd name="connsiteX23" fmla="*/ 413698 w 705640"/>
                <a:gd name="connsiteY23" fmla="*/ 250223 h 704850"/>
                <a:gd name="connsiteX24" fmla="*/ 387409 w 705640"/>
                <a:gd name="connsiteY24" fmla="*/ 267368 h 704850"/>
                <a:gd name="connsiteX25" fmla="*/ 392553 w 705640"/>
                <a:gd name="connsiteY25" fmla="*/ 286704 h 704850"/>
                <a:gd name="connsiteX26" fmla="*/ 407602 w 705640"/>
                <a:gd name="connsiteY26" fmla="*/ 293848 h 704850"/>
                <a:gd name="connsiteX27" fmla="*/ 473801 w 705640"/>
                <a:gd name="connsiteY27" fmla="*/ 297753 h 704850"/>
                <a:gd name="connsiteX28" fmla="*/ 655633 w 705640"/>
                <a:gd name="connsiteY28" fmla="*/ 260891 h 704850"/>
                <a:gd name="connsiteX29" fmla="*/ 661444 w 705640"/>
                <a:gd name="connsiteY29" fmla="*/ 257367 h 704850"/>
                <a:gd name="connsiteX30" fmla="*/ 661444 w 705640"/>
                <a:gd name="connsiteY30" fmla="*/ 287752 h 704850"/>
                <a:gd name="connsiteX31" fmla="*/ 634583 w 705640"/>
                <a:gd name="connsiteY31" fmla="*/ 314707 h 704850"/>
                <a:gd name="connsiteX32" fmla="*/ 478945 w 705640"/>
                <a:gd name="connsiteY32" fmla="*/ 346140 h 704850"/>
                <a:gd name="connsiteX33" fmla="*/ 458342 w 705640"/>
                <a:gd name="connsiteY33" fmla="*/ 369638 h 704850"/>
                <a:gd name="connsiteX34" fmla="*/ 478945 w 705640"/>
                <a:gd name="connsiteY34" fmla="*/ 390241 h 704850"/>
                <a:gd name="connsiteX35" fmla="*/ 478945 w 705640"/>
                <a:gd name="connsiteY35" fmla="*/ 390241 h 704850"/>
                <a:gd name="connsiteX36" fmla="*/ 655157 w 705640"/>
                <a:gd name="connsiteY36" fmla="*/ 353569 h 704850"/>
                <a:gd name="connsiteX37" fmla="*/ 661158 w 705640"/>
                <a:gd name="connsiteY37" fmla="*/ 349854 h 704850"/>
                <a:gd name="connsiteX38" fmla="*/ 661158 w 705640"/>
                <a:gd name="connsiteY38" fmla="*/ 380239 h 704850"/>
                <a:gd name="connsiteX39" fmla="*/ 634488 w 705640"/>
                <a:gd name="connsiteY39" fmla="*/ 407290 h 704850"/>
                <a:gd name="connsiteX40" fmla="*/ 498852 w 705640"/>
                <a:gd name="connsiteY40" fmla="*/ 438151 h 704850"/>
                <a:gd name="connsiteX41" fmla="*/ 477373 w 705640"/>
                <a:gd name="connsiteY41" fmla="*/ 460678 h 704850"/>
                <a:gd name="connsiteX42" fmla="*/ 499900 w 705640"/>
                <a:gd name="connsiteY42" fmla="*/ 482157 h 704850"/>
                <a:gd name="connsiteX43" fmla="*/ 501805 w 705640"/>
                <a:gd name="connsiteY43" fmla="*/ 482157 h 704850"/>
                <a:gd name="connsiteX44" fmla="*/ 656205 w 705640"/>
                <a:gd name="connsiteY44" fmla="*/ 446057 h 704850"/>
                <a:gd name="connsiteX45" fmla="*/ 661920 w 705640"/>
                <a:gd name="connsiteY45" fmla="*/ 442628 h 704850"/>
                <a:gd name="connsiteX46" fmla="*/ 661920 w 705640"/>
                <a:gd name="connsiteY46" fmla="*/ 472727 h 704850"/>
                <a:gd name="connsiteX47" fmla="*/ 635155 w 705640"/>
                <a:gd name="connsiteY47" fmla="*/ 499873 h 704850"/>
                <a:gd name="connsiteX48" fmla="*/ 488374 w 705640"/>
                <a:gd name="connsiteY48" fmla="*/ 531210 h 704850"/>
                <a:gd name="connsiteX49" fmla="*/ 466657 w 705640"/>
                <a:gd name="connsiteY49" fmla="*/ 553499 h 704850"/>
                <a:gd name="connsiteX50" fmla="*/ 488946 w 705640"/>
                <a:gd name="connsiteY50" fmla="*/ 575216 h 704850"/>
                <a:gd name="connsiteX51" fmla="*/ 489517 w 705640"/>
                <a:gd name="connsiteY51" fmla="*/ 575216 h 704850"/>
                <a:gd name="connsiteX52" fmla="*/ 656205 w 705640"/>
                <a:gd name="connsiteY52" fmla="*/ 538545 h 704850"/>
                <a:gd name="connsiteX53" fmla="*/ 661920 w 705640"/>
                <a:gd name="connsiteY53" fmla="*/ 535116 h 704850"/>
                <a:gd name="connsiteX54" fmla="*/ 661920 w 705640"/>
                <a:gd name="connsiteY54" fmla="*/ 565596 h 704850"/>
                <a:gd name="connsiteX55" fmla="*/ 474277 w 705640"/>
                <a:gd name="connsiteY55" fmla="*/ 624079 h 704850"/>
                <a:gd name="connsiteX56" fmla="*/ 411603 w 705640"/>
                <a:gd name="connsiteY56" fmla="*/ 620079 h 704850"/>
                <a:gd name="connsiteX57" fmla="*/ 379637 w 705640"/>
                <a:gd name="connsiteY57" fmla="*/ 294724 h 704850"/>
                <a:gd name="connsiteX58" fmla="*/ 286921 w 705640"/>
                <a:gd name="connsiteY58" fmla="*/ 248604 h 704850"/>
                <a:gd name="connsiteX59" fmla="*/ 286921 w 705640"/>
                <a:gd name="connsiteY59" fmla="*/ 165736 h 704850"/>
                <a:gd name="connsiteX60" fmla="*/ 291683 w 705640"/>
                <a:gd name="connsiteY60" fmla="*/ 168213 h 704850"/>
                <a:gd name="connsiteX61" fmla="*/ 302351 w 705640"/>
                <a:gd name="connsiteY61" fmla="*/ 173737 h 704850"/>
                <a:gd name="connsiteX62" fmla="*/ 309495 w 705640"/>
                <a:gd name="connsiteY62" fmla="*/ 176880 h 704850"/>
                <a:gd name="connsiteX63" fmla="*/ 321211 w 705640"/>
                <a:gd name="connsiteY63" fmla="*/ 181548 h 704850"/>
                <a:gd name="connsiteX64" fmla="*/ 327878 w 705640"/>
                <a:gd name="connsiteY64" fmla="*/ 183929 h 704850"/>
                <a:gd name="connsiteX65" fmla="*/ 345214 w 705640"/>
                <a:gd name="connsiteY65" fmla="*/ 189358 h 704850"/>
                <a:gd name="connsiteX66" fmla="*/ 347404 w 705640"/>
                <a:gd name="connsiteY66" fmla="*/ 189930 h 704850"/>
                <a:gd name="connsiteX67" fmla="*/ 600960 w 705640"/>
                <a:gd name="connsiteY67" fmla="*/ 189930 h 704850"/>
                <a:gd name="connsiteX68" fmla="*/ 605151 w 705640"/>
                <a:gd name="connsiteY68" fmla="*/ 188787 h 704850"/>
                <a:gd name="connsiteX69" fmla="*/ 620486 w 705640"/>
                <a:gd name="connsiteY69" fmla="*/ 184024 h 704850"/>
                <a:gd name="connsiteX70" fmla="*/ 628106 w 705640"/>
                <a:gd name="connsiteY70" fmla="*/ 181262 h 704850"/>
                <a:gd name="connsiteX71" fmla="*/ 638869 w 705640"/>
                <a:gd name="connsiteY71" fmla="*/ 176976 h 704850"/>
                <a:gd name="connsiteX72" fmla="*/ 646680 w 705640"/>
                <a:gd name="connsiteY72" fmla="*/ 173547 h 704850"/>
                <a:gd name="connsiteX73" fmla="*/ 656681 w 705640"/>
                <a:gd name="connsiteY73" fmla="*/ 168308 h 704850"/>
                <a:gd name="connsiteX74" fmla="*/ 661920 w 705640"/>
                <a:gd name="connsiteY74" fmla="*/ 165641 h 704850"/>
                <a:gd name="connsiteX75" fmla="*/ 473801 w 705640"/>
                <a:gd name="connsiteY75" fmla="*/ 161164 h 704850"/>
                <a:gd name="connsiteX76" fmla="*/ 286444 w 705640"/>
                <a:gd name="connsiteY76" fmla="*/ 102395 h 704850"/>
                <a:gd name="connsiteX77" fmla="*/ 473801 w 705640"/>
                <a:gd name="connsiteY77" fmla="*/ 44007 h 704850"/>
                <a:gd name="connsiteX78" fmla="*/ 661444 w 705640"/>
                <a:gd name="connsiteY78" fmla="*/ 102395 h 704850"/>
                <a:gd name="connsiteX79" fmla="*/ 473801 w 705640"/>
                <a:gd name="connsiteY79" fmla="*/ 161164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705640" h="704850">
                  <a:moveTo>
                    <a:pt x="705544" y="102395"/>
                  </a:moveTo>
                  <a:cubicBezTo>
                    <a:pt x="705544" y="35148"/>
                    <a:pt x="588958" y="-94"/>
                    <a:pt x="473801" y="-94"/>
                  </a:cubicBezTo>
                  <a:cubicBezTo>
                    <a:pt x="358644" y="-94"/>
                    <a:pt x="242344" y="35148"/>
                    <a:pt x="242344" y="102395"/>
                  </a:cubicBezTo>
                  <a:lnTo>
                    <a:pt x="242344" y="102395"/>
                  </a:lnTo>
                  <a:lnTo>
                    <a:pt x="242344" y="242031"/>
                  </a:lnTo>
                  <a:cubicBezTo>
                    <a:pt x="239010" y="242031"/>
                    <a:pt x="235676" y="241460"/>
                    <a:pt x="232247" y="241460"/>
                  </a:cubicBezTo>
                  <a:cubicBezTo>
                    <a:pt x="104307" y="241079"/>
                    <a:pt x="289" y="344473"/>
                    <a:pt x="-95" y="472413"/>
                  </a:cubicBezTo>
                  <a:cubicBezTo>
                    <a:pt x="-479" y="600343"/>
                    <a:pt x="102926" y="704365"/>
                    <a:pt x="230856" y="704756"/>
                  </a:cubicBezTo>
                  <a:cubicBezTo>
                    <a:pt x="281463" y="704908"/>
                    <a:pt x="330726" y="688478"/>
                    <a:pt x="371122" y="657988"/>
                  </a:cubicBezTo>
                  <a:cubicBezTo>
                    <a:pt x="404945" y="664608"/>
                    <a:pt x="439340" y="667799"/>
                    <a:pt x="473801" y="667513"/>
                  </a:cubicBezTo>
                  <a:cubicBezTo>
                    <a:pt x="588958" y="667513"/>
                    <a:pt x="705544" y="632366"/>
                    <a:pt x="705544" y="565024"/>
                  </a:cubicBezTo>
                  <a:lnTo>
                    <a:pt x="705544" y="102490"/>
                  </a:lnTo>
                  <a:lnTo>
                    <a:pt x="705544" y="102490"/>
                  </a:lnTo>
                  <a:close/>
                  <a:moveTo>
                    <a:pt x="232247" y="660750"/>
                  </a:moveTo>
                  <a:cubicBezTo>
                    <a:pt x="128672" y="661360"/>
                    <a:pt x="44205" y="577892"/>
                    <a:pt x="43595" y="474318"/>
                  </a:cubicBezTo>
                  <a:cubicBezTo>
                    <a:pt x="42976" y="370743"/>
                    <a:pt x="126443" y="286275"/>
                    <a:pt x="230028" y="285666"/>
                  </a:cubicBezTo>
                  <a:cubicBezTo>
                    <a:pt x="240953" y="285599"/>
                    <a:pt x="251859" y="286485"/>
                    <a:pt x="262632" y="288323"/>
                  </a:cubicBezTo>
                  <a:cubicBezTo>
                    <a:pt x="263203" y="288371"/>
                    <a:pt x="263775" y="288371"/>
                    <a:pt x="264346" y="288323"/>
                  </a:cubicBezTo>
                  <a:lnTo>
                    <a:pt x="264346" y="288323"/>
                  </a:lnTo>
                  <a:cubicBezTo>
                    <a:pt x="366350" y="306030"/>
                    <a:pt x="434682" y="403071"/>
                    <a:pt x="416975" y="505074"/>
                  </a:cubicBezTo>
                  <a:cubicBezTo>
                    <a:pt x="401363" y="595009"/>
                    <a:pt x="323239" y="660627"/>
                    <a:pt x="231961" y="660465"/>
                  </a:cubicBezTo>
                  <a:close/>
                  <a:moveTo>
                    <a:pt x="661444" y="195264"/>
                  </a:moveTo>
                  <a:cubicBezTo>
                    <a:pt x="661444" y="200883"/>
                    <a:pt x="654395" y="211361"/>
                    <a:pt x="634488" y="222315"/>
                  </a:cubicBezTo>
                  <a:cubicBezTo>
                    <a:pt x="586863" y="247842"/>
                    <a:pt x="501995" y="260415"/>
                    <a:pt x="413698" y="250223"/>
                  </a:cubicBezTo>
                  <a:cubicBezTo>
                    <a:pt x="401706" y="247699"/>
                    <a:pt x="389934" y="255366"/>
                    <a:pt x="387409" y="267368"/>
                  </a:cubicBezTo>
                  <a:cubicBezTo>
                    <a:pt x="385952" y="274264"/>
                    <a:pt x="387866" y="281436"/>
                    <a:pt x="392553" y="286704"/>
                  </a:cubicBezTo>
                  <a:cubicBezTo>
                    <a:pt x="396429" y="290980"/>
                    <a:pt x="401840" y="293552"/>
                    <a:pt x="407602" y="293848"/>
                  </a:cubicBezTo>
                  <a:cubicBezTo>
                    <a:pt x="429577" y="296400"/>
                    <a:pt x="451674" y="297705"/>
                    <a:pt x="473801" y="297753"/>
                  </a:cubicBezTo>
                  <a:cubicBezTo>
                    <a:pt x="546286" y="297753"/>
                    <a:pt x="612485" y="284323"/>
                    <a:pt x="655633" y="260891"/>
                  </a:cubicBezTo>
                  <a:cubicBezTo>
                    <a:pt x="657729" y="259748"/>
                    <a:pt x="659443" y="258510"/>
                    <a:pt x="661444" y="257367"/>
                  </a:cubicBezTo>
                  <a:lnTo>
                    <a:pt x="661444" y="287752"/>
                  </a:lnTo>
                  <a:cubicBezTo>
                    <a:pt x="661444" y="293848"/>
                    <a:pt x="654395" y="304134"/>
                    <a:pt x="634583" y="314707"/>
                  </a:cubicBezTo>
                  <a:cubicBezTo>
                    <a:pt x="599055" y="333757"/>
                    <a:pt x="540857" y="345663"/>
                    <a:pt x="478945" y="346140"/>
                  </a:cubicBezTo>
                  <a:cubicBezTo>
                    <a:pt x="466762" y="346940"/>
                    <a:pt x="457542" y="357465"/>
                    <a:pt x="458342" y="369638"/>
                  </a:cubicBezTo>
                  <a:cubicBezTo>
                    <a:pt x="459076" y="380706"/>
                    <a:pt x="467886" y="389517"/>
                    <a:pt x="478945" y="390241"/>
                  </a:cubicBezTo>
                  <a:lnTo>
                    <a:pt x="478945" y="390241"/>
                  </a:lnTo>
                  <a:cubicBezTo>
                    <a:pt x="548858" y="389669"/>
                    <a:pt x="613057" y="376239"/>
                    <a:pt x="655157" y="353569"/>
                  </a:cubicBezTo>
                  <a:cubicBezTo>
                    <a:pt x="657348" y="352331"/>
                    <a:pt x="659158" y="351093"/>
                    <a:pt x="661158" y="349854"/>
                  </a:cubicBezTo>
                  <a:lnTo>
                    <a:pt x="661158" y="380239"/>
                  </a:lnTo>
                  <a:cubicBezTo>
                    <a:pt x="661158" y="388145"/>
                    <a:pt x="650966" y="398432"/>
                    <a:pt x="634488" y="407290"/>
                  </a:cubicBezTo>
                  <a:cubicBezTo>
                    <a:pt x="603436" y="424245"/>
                    <a:pt x="554097" y="435389"/>
                    <a:pt x="498852" y="438151"/>
                  </a:cubicBezTo>
                  <a:cubicBezTo>
                    <a:pt x="486698" y="438437"/>
                    <a:pt x="477087" y="448524"/>
                    <a:pt x="477373" y="460678"/>
                  </a:cubicBezTo>
                  <a:cubicBezTo>
                    <a:pt x="477659" y="472832"/>
                    <a:pt x="487746" y="482442"/>
                    <a:pt x="499900" y="482157"/>
                  </a:cubicBezTo>
                  <a:lnTo>
                    <a:pt x="501805" y="482157"/>
                  </a:lnTo>
                  <a:cubicBezTo>
                    <a:pt x="563336" y="479109"/>
                    <a:pt x="619724" y="465964"/>
                    <a:pt x="656205" y="446057"/>
                  </a:cubicBezTo>
                  <a:cubicBezTo>
                    <a:pt x="658300" y="444914"/>
                    <a:pt x="660015" y="443771"/>
                    <a:pt x="661920" y="442628"/>
                  </a:cubicBezTo>
                  <a:lnTo>
                    <a:pt x="661920" y="472727"/>
                  </a:lnTo>
                  <a:cubicBezTo>
                    <a:pt x="661920" y="480633"/>
                    <a:pt x="651728" y="490920"/>
                    <a:pt x="635155" y="499873"/>
                  </a:cubicBezTo>
                  <a:cubicBezTo>
                    <a:pt x="602674" y="517875"/>
                    <a:pt x="547810" y="529591"/>
                    <a:pt x="488374" y="531210"/>
                  </a:cubicBezTo>
                  <a:cubicBezTo>
                    <a:pt x="476220" y="531372"/>
                    <a:pt x="466495" y="541345"/>
                    <a:pt x="466657" y="553499"/>
                  </a:cubicBezTo>
                  <a:cubicBezTo>
                    <a:pt x="466819" y="565653"/>
                    <a:pt x="476792" y="575378"/>
                    <a:pt x="488946" y="575216"/>
                  </a:cubicBezTo>
                  <a:lnTo>
                    <a:pt x="489517" y="575216"/>
                  </a:lnTo>
                  <a:cubicBezTo>
                    <a:pt x="556669" y="573406"/>
                    <a:pt x="617533" y="559976"/>
                    <a:pt x="656205" y="538545"/>
                  </a:cubicBezTo>
                  <a:cubicBezTo>
                    <a:pt x="658300" y="537402"/>
                    <a:pt x="660015" y="536259"/>
                    <a:pt x="661920" y="535116"/>
                  </a:cubicBezTo>
                  <a:lnTo>
                    <a:pt x="661920" y="565596"/>
                  </a:lnTo>
                  <a:cubicBezTo>
                    <a:pt x="661920" y="585503"/>
                    <a:pt x="595721" y="624079"/>
                    <a:pt x="474277" y="624079"/>
                  </a:cubicBezTo>
                  <a:cubicBezTo>
                    <a:pt x="453322" y="624079"/>
                    <a:pt x="432386" y="622746"/>
                    <a:pt x="411603" y="620079"/>
                  </a:cubicBezTo>
                  <a:cubicBezTo>
                    <a:pt x="492622" y="521409"/>
                    <a:pt x="478306" y="375734"/>
                    <a:pt x="379637" y="294724"/>
                  </a:cubicBezTo>
                  <a:cubicBezTo>
                    <a:pt x="352615" y="272531"/>
                    <a:pt x="320915" y="256767"/>
                    <a:pt x="286921" y="248604"/>
                  </a:cubicBezTo>
                  <a:lnTo>
                    <a:pt x="286921" y="165736"/>
                  </a:lnTo>
                  <a:cubicBezTo>
                    <a:pt x="288349" y="166593"/>
                    <a:pt x="290159" y="167355"/>
                    <a:pt x="291683" y="168213"/>
                  </a:cubicBezTo>
                  <a:cubicBezTo>
                    <a:pt x="295112" y="170118"/>
                    <a:pt x="298636" y="172023"/>
                    <a:pt x="302351" y="173737"/>
                  </a:cubicBezTo>
                  <a:cubicBezTo>
                    <a:pt x="306066" y="175452"/>
                    <a:pt x="307114" y="175833"/>
                    <a:pt x="309495" y="176880"/>
                  </a:cubicBezTo>
                  <a:cubicBezTo>
                    <a:pt x="313305" y="178500"/>
                    <a:pt x="317115" y="180119"/>
                    <a:pt x="321211" y="181548"/>
                  </a:cubicBezTo>
                  <a:lnTo>
                    <a:pt x="327878" y="183929"/>
                  </a:lnTo>
                  <a:cubicBezTo>
                    <a:pt x="333498" y="185834"/>
                    <a:pt x="339213" y="187644"/>
                    <a:pt x="345214" y="189358"/>
                  </a:cubicBezTo>
                  <a:lnTo>
                    <a:pt x="347404" y="189930"/>
                  </a:lnTo>
                  <a:cubicBezTo>
                    <a:pt x="430643" y="210694"/>
                    <a:pt x="517721" y="210694"/>
                    <a:pt x="600960" y="189930"/>
                  </a:cubicBezTo>
                  <a:lnTo>
                    <a:pt x="605151" y="188787"/>
                  </a:lnTo>
                  <a:cubicBezTo>
                    <a:pt x="610390" y="187263"/>
                    <a:pt x="615533" y="185643"/>
                    <a:pt x="620486" y="184024"/>
                  </a:cubicBezTo>
                  <a:lnTo>
                    <a:pt x="628106" y="181262"/>
                  </a:lnTo>
                  <a:cubicBezTo>
                    <a:pt x="631821" y="179929"/>
                    <a:pt x="635345" y="178500"/>
                    <a:pt x="638869" y="176976"/>
                  </a:cubicBezTo>
                  <a:lnTo>
                    <a:pt x="646680" y="173547"/>
                  </a:lnTo>
                  <a:cubicBezTo>
                    <a:pt x="650204" y="171927"/>
                    <a:pt x="653443" y="170118"/>
                    <a:pt x="656681" y="168308"/>
                  </a:cubicBezTo>
                  <a:cubicBezTo>
                    <a:pt x="658396" y="167451"/>
                    <a:pt x="660301" y="166593"/>
                    <a:pt x="661920" y="165641"/>
                  </a:cubicBezTo>
                  <a:close/>
                  <a:moveTo>
                    <a:pt x="473801" y="161164"/>
                  </a:moveTo>
                  <a:cubicBezTo>
                    <a:pt x="361120" y="161164"/>
                    <a:pt x="286444" y="125827"/>
                    <a:pt x="286444" y="102395"/>
                  </a:cubicBezTo>
                  <a:cubicBezTo>
                    <a:pt x="286444" y="82583"/>
                    <a:pt x="352548" y="44007"/>
                    <a:pt x="473801" y="44007"/>
                  </a:cubicBezTo>
                  <a:cubicBezTo>
                    <a:pt x="595054" y="44007"/>
                    <a:pt x="661444" y="82107"/>
                    <a:pt x="661444" y="102395"/>
                  </a:cubicBezTo>
                  <a:cubicBezTo>
                    <a:pt x="661444" y="125827"/>
                    <a:pt x="586577" y="161164"/>
                    <a:pt x="473801" y="1611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870C75F5-4BDC-4663-A59D-2CABB84C2510}"/>
                </a:ext>
              </a:extLst>
            </p:cNvPr>
            <p:cNvSpPr/>
            <p:nvPr/>
          </p:nvSpPr>
          <p:spPr>
            <a:xfrm>
              <a:off x="12670636" y="4949347"/>
              <a:ext cx="155829" cy="278510"/>
            </a:xfrm>
            <a:custGeom>
              <a:avLst/>
              <a:gdLst>
                <a:gd name="connsiteX0" fmla="*/ 77818 w 155829"/>
                <a:gd name="connsiteY0" fmla="*/ 117444 h 278510"/>
                <a:gd name="connsiteX1" fmla="*/ 44004 w 155829"/>
                <a:gd name="connsiteY1" fmla="*/ 91346 h 278510"/>
                <a:gd name="connsiteX2" fmla="*/ 77437 w 155829"/>
                <a:gd name="connsiteY2" fmla="*/ 65724 h 278510"/>
                <a:gd name="connsiteX3" fmla="*/ 78294 w 155829"/>
                <a:gd name="connsiteY3" fmla="*/ 65724 h 278510"/>
                <a:gd name="connsiteX4" fmla="*/ 109632 w 155829"/>
                <a:gd name="connsiteY4" fmla="*/ 83345 h 278510"/>
                <a:gd name="connsiteX5" fmla="*/ 138397 w 155829"/>
                <a:gd name="connsiteY5" fmla="*/ 95346 h 278510"/>
                <a:gd name="connsiteX6" fmla="*/ 150399 w 155829"/>
                <a:gd name="connsiteY6" fmla="*/ 66581 h 278510"/>
                <a:gd name="connsiteX7" fmla="*/ 99821 w 155829"/>
                <a:gd name="connsiteY7" fmla="*/ 24576 h 278510"/>
                <a:gd name="connsiteX8" fmla="*/ 99821 w 155829"/>
                <a:gd name="connsiteY8" fmla="*/ 21909 h 278510"/>
                <a:gd name="connsiteX9" fmla="*/ 77818 w 155829"/>
                <a:gd name="connsiteY9" fmla="*/ -94 h 278510"/>
                <a:gd name="connsiteX10" fmla="*/ 55815 w 155829"/>
                <a:gd name="connsiteY10" fmla="*/ 21909 h 278510"/>
                <a:gd name="connsiteX11" fmla="*/ 55815 w 155829"/>
                <a:gd name="connsiteY11" fmla="*/ 24861 h 278510"/>
                <a:gd name="connsiteX12" fmla="*/ -96 w 155829"/>
                <a:gd name="connsiteY12" fmla="*/ 91536 h 278510"/>
                <a:gd name="connsiteX13" fmla="*/ 77818 w 155829"/>
                <a:gd name="connsiteY13" fmla="*/ 161640 h 278510"/>
                <a:gd name="connsiteX14" fmla="*/ 111727 w 155829"/>
                <a:gd name="connsiteY14" fmla="*/ 187263 h 278510"/>
                <a:gd name="connsiteX15" fmla="*/ 78199 w 155829"/>
                <a:gd name="connsiteY15" fmla="*/ 212885 h 278510"/>
                <a:gd name="connsiteX16" fmla="*/ 77437 w 155829"/>
                <a:gd name="connsiteY16" fmla="*/ 212885 h 278510"/>
                <a:gd name="connsiteX17" fmla="*/ 46100 w 155829"/>
                <a:gd name="connsiteY17" fmla="*/ 195359 h 278510"/>
                <a:gd name="connsiteX18" fmla="*/ 16677 w 155829"/>
                <a:gd name="connsiteY18" fmla="*/ 184824 h 278510"/>
                <a:gd name="connsiteX19" fmla="*/ 5238 w 155829"/>
                <a:gd name="connsiteY19" fmla="*/ 212028 h 278510"/>
                <a:gd name="connsiteX20" fmla="*/ 55815 w 155829"/>
                <a:gd name="connsiteY20" fmla="*/ 254033 h 278510"/>
                <a:gd name="connsiteX21" fmla="*/ 55815 w 155829"/>
                <a:gd name="connsiteY21" fmla="*/ 256414 h 278510"/>
                <a:gd name="connsiteX22" fmla="*/ 77818 w 155829"/>
                <a:gd name="connsiteY22" fmla="*/ 278417 h 278510"/>
                <a:gd name="connsiteX23" fmla="*/ 99821 w 155829"/>
                <a:gd name="connsiteY23" fmla="*/ 256414 h 278510"/>
                <a:gd name="connsiteX24" fmla="*/ 99821 w 155829"/>
                <a:gd name="connsiteY24" fmla="*/ 253557 h 278510"/>
                <a:gd name="connsiteX25" fmla="*/ 155733 w 155829"/>
                <a:gd name="connsiteY25" fmla="*/ 186882 h 278510"/>
                <a:gd name="connsiteX26" fmla="*/ 77818 w 155829"/>
                <a:gd name="connsiteY26" fmla="*/ 117444 h 278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5829" h="278510">
                  <a:moveTo>
                    <a:pt x="77818" y="117444"/>
                  </a:moveTo>
                  <a:cubicBezTo>
                    <a:pt x="59435" y="117444"/>
                    <a:pt x="44004" y="105443"/>
                    <a:pt x="44004" y="91346"/>
                  </a:cubicBezTo>
                  <a:cubicBezTo>
                    <a:pt x="44004" y="77249"/>
                    <a:pt x="59244" y="65914"/>
                    <a:pt x="77437" y="65724"/>
                  </a:cubicBezTo>
                  <a:lnTo>
                    <a:pt x="78294" y="65724"/>
                  </a:lnTo>
                  <a:cubicBezTo>
                    <a:pt x="91258" y="65076"/>
                    <a:pt x="103450" y="71924"/>
                    <a:pt x="109632" y="83345"/>
                  </a:cubicBezTo>
                  <a:cubicBezTo>
                    <a:pt x="114261" y="94603"/>
                    <a:pt x="127139" y="99976"/>
                    <a:pt x="138397" y="95346"/>
                  </a:cubicBezTo>
                  <a:cubicBezTo>
                    <a:pt x="149656" y="90717"/>
                    <a:pt x="155028" y="77839"/>
                    <a:pt x="150399" y="66581"/>
                  </a:cubicBezTo>
                  <a:cubicBezTo>
                    <a:pt x="140988" y="45474"/>
                    <a:pt x="122290" y="29948"/>
                    <a:pt x="99821" y="24576"/>
                  </a:cubicBezTo>
                  <a:lnTo>
                    <a:pt x="99821" y="21909"/>
                  </a:lnTo>
                  <a:cubicBezTo>
                    <a:pt x="99821" y="9755"/>
                    <a:pt x="89972" y="-94"/>
                    <a:pt x="77818" y="-94"/>
                  </a:cubicBezTo>
                  <a:cubicBezTo>
                    <a:pt x="65664" y="-94"/>
                    <a:pt x="55815" y="9755"/>
                    <a:pt x="55815" y="21909"/>
                  </a:cubicBezTo>
                  <a:lnTo>
                    <a:pt x="55815" y="24861"/>
                  </a:lnTo>
                  <a:cubicBezTo>
                    <a:pt x="24173" y="31777"/>
                    <a:pt x="1199" y="59180"/>
                    <a:pt x="-96" y="91536"/>
                  </a:cubicBezTo>
                  <a:cubicBezTo>
                    <a:pt x="-96" y="130208"/>
                    <a:pt x="34860" y="161640"/>
                    <a:pt x="77818" y="161640"/>
                  </a:cubicBezTo>
                  <a:cubicBezTo>
                    <a:pt x="96868" y="161640"/>
                    <a:pt x="111727" y="173166"/>
                    <a:pt x="111727" y="187263"/>
                  </a:cubicBezTo>
                  <a:cubicBezTo>
                    <a:pt x="111727" y="201360"/>
                    <a:pt x="96392" y="212694"/>
                    <a:pt x="78199" y="212885"/>
                  </a:cubicBezTo>
                  <a:lnTo>
                    <a:pt x="77437" y="212885"/>
                  </a:lnTo>
                  <a:cubicBezTo>
                    <a:pt x="64474" y="213628"/>
                    <a:pt x="52253" y="206789"/>
                    <a:pt x="46100" y="195359"/>
                  </a:cubicBezTo>
                  <a:cubicBezTo>
                    <a:pt x="40890" y="184329"/>
                    <a:pt x="27717" y="179605"/>
                    <a:pt x="16677" y="184824"/>
                  </a:cubicBezTo>
                  <a:cubicBezTo>
                    <a:pt x="6476" y="189644"/>
                    <a:pt x="1551" y="201369"/>
                    <a:pt x="5238" y="212028"/>
                  </a:cubicBezTo>
                  <a:cubicBezTo>
                    <a:pt x="14648" y="233135"/>
                    <a:pt x="33346" y="248661"/>
                    <a:pt x="55815" y="254033"/>
                  </a:cubicBezTo>
                  <a:lnTo>
                    <a:pt x="55815" y="256414"/>
                  </a:lnTo>
                  <a:cubicBezTo>
                    <a:pt x="55815" y="268568"/>
                    <a:pt x="65664" y="278417"/>
                    <a:pt x="77818" y="278417"/>
                  </a:cubicBezTo>
                  <a:cubicBezTo>
                    <a:pt x="89972" y="278417"/>
                    <a:pt x="99821" y="268568"/>
                    <a:pt x="99821" y="256414"/>
                  </a:cubicBezTo>
                  <a:lnTo>
                    <a:pt x="99821" y="253557"/>
                  </a:lnTo>
                  <a:cubicBezTo>
                    <a:pt x="131444" y="246613"/>
                    <a:pt x="154409" y="219229"/>
                    <a:pt x="155733" y="186882"/>
                  </a:cubicBezTo>
                  <a:cubicBezTo>
                    <a:pt x="155733" y="148686"/>
                    <a:pt x="120776" y="117444"/>
                    <a:pt x="77818" y="1174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7" name="Group 246">
            <a:extLst>
              <a:ext uri="{FF2B5EF4-FFF2-40B4-BE49-F238E27FC236}">
                <a16:creationId xmlns:a16="http://schemas.microsoft.com/office/drawing/2014/main" id="{289E2B8C-005A-4B69-8474-11F6A9C25692}"/>
              </a:ext>
            </a:extLst>
          </p:cNvPr>
          <p:cNvGrpSpPr/>
          <p:nvPr/>
        </p:nvGrpSpPr>
        <p:grpSpPr>
          <a:xfrm>
            <a:off x="6477325" y="3955349"/>
            <a:ext cx="704615" cy="699374"/>
            <a:chOff x="13875405" y="4615732"/>
            <a:chExt cx="704615" cy="699374"/>
          </a:xfrm>
          <a:solidFill>
            <a:srgbClr val="353535"/>
          </a:solidFill>
        </p:grpSpPr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0CFEA8BF-9779-4347-883B-7412C2F52A5B}"/>
                </a:ext>
              </a:extLst>
            </p:cNvPr>
            <p:cNvSpPr/>
            <p:nvPr/>
          </p:nvSpPr>
          <p:spPr>
            <a:xfrm>
              <a:off x="13875405" y="4615732"/>
              <a:ext cx="704615" cy="675152"/>
            </a:xfrm>
            <a:custGeom>
              <a:avLst/>
              <a:gdLst>
                <a:gd name="connsiteX0" fmla="*/ 600253 w 704615"/>
                <a:gd name="connsiteY0" fmla="*/ 102642 h 675152"/>
                <a:gd name="connsiteX1" fmla="*/ 101848 w 704615"/>
                <a:gd name="connsiteY1" fmla="*/ 103630 h 675152"/>
                <a:gd name="connsiteX2" fmla="*/ 102838 w 704615"/>
                <a:gd name="connsiteY2" fmla="*/ 602029 h 675152"/>
                <a:gd name="connsiteX3" fmla="*/ 205537 w 704615"/>
                <a:gd name="connsiteY3" fmla="*/ 673095 h 675152"/>
                <a:gd name="connsiteX4" fmla="*/ 234684 w 704615"/>
                <a:gd name="connsiteY4" fmla="*/ 662141 h 675152"/>
                <a:gd name="connsiteX5" fmla="*/ 223730 w 704615"/>
                <a:gd name="connsiteY5" fmla="*/ 632994 h 675152"/>
                <a:gd name="connsiteX6" fmla="*/ 70530 w 704615"/>
                <a:gd name="connsiteY6" fmla="*/ 225191 h 675152"/>
                <a:gd name="connsiteX7" fmla="*/ 478334 w 704615"/>
                <a:gd name="connsiteY7" fmla="*/ 71988 h 675152"/>
                <a:gd name="connsiteX8" fmla="*/ 631533 w 704615"/>
                <a:gd name="connsiteY8" fmla="*/ 479794 h 675152"/>
                <a:gd name="connsiteX9" fmla="*/ 478334 w 704615"/>
                <a:gd name="connsiteY9" fmla="*/ 632994 h 675152"/>
                <a:gd name="connsiteX10" fmla="*/ 467380 w 704615"/>
                <a:gd name="connsiteY10" fmla="*/ 662141 h 675152"/>
                <a:gd name="connsiteX11" fmla="*/ 496526 w 704615"/>
                <a:gd name="connsiteY11" fmla="*/ 673095 h 675152"/>
                <a:gd name="connsiteX12" fmla="*/ 672300 w 704615"/>
                <a:gd name="connsiteY12" fmla="*/ 206712 h 675152"/>
                <a:gd name="connsiteX13" fmla="*/ 600253 w 704615"/>
                <a:gd name="connsiteY13" fmla="*/ 102642 h 675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04615" h="675152">
                  <a:moveTo>
                    <a:pt x="600253" y="102642"/>
                  </a:moveTo>
                  <a:cubicBezTo>
                    <a:pt x="462350" y="-34715"/>
                    <a:pt x="239208" y="-34273"/>
                    <a:pt x="101848" y="103630"/>
                  </a:cubicBezTo>
                  <a:cubicBezTo>
                    <a:pt x="-35512" y="241536"/>
                    <a:pt x="-35064" y="464678"/>
                    <a:pt x="102838" y="602029"/>
                  </a:cubicBezTo>
                  <a:cubicBezTo>
                    <a:pt x="132566" y="631642"/>
                    <a:pt x="167342" y="655712"/>
                    <a:pt x="205537" y="673095"/>
                  </a:cubicBezTo>
                  <a:cubicBezTo>
                    <a:pt x="216615" y="678114"/>
                    <a:pt x="229664" y="673218"/>
                    <a:pt x="234684" y="662141"/>
                  </a:cubicBezTo>
                  <a:cubicBezTo>
                    <a:pt x="239703" y="651063"/>
                    <a:pt x="234808" y="638014"/>
                    <a:pt x="223730" y="632994"/>
                  </a:cubicBezTo>
                  <a:cubicBezTo>
                    <a:pt x="68815" y="562690"/>
                    <a:pt x="226" y="380106"/>
                    <a:pt x="70530" y="225191"/>
                  </a:cubicBezTo>
                  <a:cubicBezTo>
                    <a:pt x="140834" y="70272"/>
                    <a:pt x="323419" y="1681"/>
                    <a:pt x="478334" y="71988"/>
                  </a:cubicBezTo>
                  <a:cubicBezTo>
                    <a:pt x="633248" y="142295"/>
                    <a:pt x="701837" y="324880"/>
                    <a:pt x="631533" y="479794"/>
                  </a:cubicBezTo>
                  <a:cubicBezTo>
                    <a:pt x="600701" y="547727"/>
                    <a:pt x="546265" y="602162"/>
                    <a:pt x="478334" y="632994"/>
                  </a:cubicBezTo>
                  <a:cubicBezTo>
                    <a:pt x="467256" y="638014"/>
                    <a:pt x="462360" y="651063"/>
                    <a:pt x="467380" y="662141"/>
                  </a:cubicBezTo>
                  <a:cubicBezTo>
                    <a:pt x="472399" y="673218"/>
                    <a:pt x="485448" y="678114"/>
                    <a:pt x="496526" y="673095"/>
                  </a:cubicBezTo>
                  <a:cubicBezTo>
                    <a:pt x="673853" y="592846"/>
                    <a:pt x="752548" y="384039"/>
                    <a:pt x="672300" y="206712"/>
                  </a:cubicBezTo>
                  <a:cubicBezTo>
                    <a:pt x="654765" y="167965"/>
                    <a:pt x="630352" y="132703"/>
                    <a:pt x="600253" y="1026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0CFDE8A1-6D46-4FA0-808F-BC6AF72CF30F}"/>
                </a:ext>
              </a:extLst>
            </p:cNvPr>
            <p:cNvSpPr/>
            <p:nvPr/>
          </p:nvSpPr>
          <p:spPr>
            <a:xfrm>
              <a:off x="13992338" y="4733571"/>
              <a:ext cx="469961" cy="407611"/>
            </a:xfrm>
            <a:custGeom>
              <a:avLst/>
              <a:gdLst>
                <a:gd name="connsiteX0" fmla="*/ 234051 w 469961"/>
                <a:gd name="connsiteY0" fmla="*/ 43572 h 407611"/>
                <a:gd name="connsiteX1" fmla="*/ 425561 w 469961"/>
                <a:gd name="connsiteY1" fmla="*/ 233053 h 407611"/>
                <a:gd name="connsiteX2" fmla="*/ 369116 w 469961"/>
                <a:gd name="connsiteY2" fmla="*/ 369423 h 407611"/>
                <a:gd name="connsiteX3" fmla="*/ 368354 w 469961"/>
                <a:gd name="connsiteY3" fmla="*/ 400665 h 407611"/>
                <a:gd name="connsiteX4" fmla="*/ 384641 w 469961"/>
                <a:gd name="connsiteY4" fmla="*/ 407523 h 407611"/>
                <a:gd name="connsiteX5" fmla="*/ 400262 w 469961"/>
                <a:gd name="connsiteY5" fmla="*/ 401046 h 407611"/>
                <a:gd name="connsiteX6" fmla="*/ 400253 w 469961"/>
                <a:gd name="connsiteY6" fmla="*/ 68728 h 407611"/>
                <a:gd name="connsiteX7" fmla="*/ 67935 w 469961"/>
                <a:gd name="connsiteY7" fmla="*/ 68747 h 407611"/>
                <a:gd name="connsiteX8" fmla="*/ 67935 w 469961"/>
                <a:gd name="connsiteY8" fmla="*/ 401046 h 407611"/>
                <a:gd name="connsiteX9" fmla="*/ 99082 w 469961"/>
                <a:gd name="connsiteY9" fmla="*/ 401046 h 407611"/>
                <a:gd name="connsiteX10" fmla="*/ 99082 w 469961"/>
                <a:gd name="connsiteY10" fmla="*/ 369899 h 407611"/>
                <a:gd name="connsiteX11" fmla="*/ 96815 w 469961"/>
                <a:gd name="connsiteY11" fmla="*/ 100503 h 407611"/>
                <a:gd name="connsiteX12" fmla="*/ 234051 w 469961"/>
                <a:gd name="connsiteY12" fmla="*/ 43572 h 407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9961" h="407611">
                  <a:moveTo>
                    <a:pt x="234051" y="43572"/>
                  </a:moveTo>
                  <a:cubicBezTo>
                    <a:pt x="339264" y="43010"/>
                    <a:pt x="424998" y="127849"/>
                    <a:pt x="425561" y="233053"/>
                  </a:cubicBezTo>
                  <a:cubicBezTo>
                    <a:pt x="425837" y="284250"/>
                    <a:pt x="405492" y="333399"/>
                    <a:pt x="369116" y="369423"/>
                  </a:cubicBezTo>
                  <a:cubicBezTo>
                    <a:pt x="360276" y="377843"/>
                    <a:pt x="359933" y="391825"/>
                    <a:pt x="368354" y="400665"/>
                  </a:cubicBezTo>
                  <a:cubicBezTo>
                    <a:pt x="372592" y="405122"/>
                    <a:pt x="378498" y="407599"/>
                    <a:pt x="384641" y="407523"/>
                  </a:cubicBezTo>
                  <a:cubicBezTo>
                    <a:pt x="390499" y="407513"/>
                    <a:pt x="396110" y="405179"/>
                    <a:pt x="400262" y="401046"/>
                  </a:cubicBezTo>
                  <a:cubicBezTo>
                    <a:pt x="492026" y="309272"/>
                    <a:pt x="492017" y="160492"/>
                    <a:pt x="400253" y="68728"/>
                  </a:cubicBezTo>
                  <a:cubicBezTo>
                    <a:pt x="308479" y="-23031"/>
                    <a:pt x="159699" y="-23026"/>
                    <a:pt x="67935" y="68747"/>
                  </a:cubicBezTo>
                  <a:cubicBezTo>
                    <a:pt x="-23819" y="160511"/>
                    <a:pt x="-23819" y="309282"/>
                    <a:pt x="67935" y="401046"/>
                  </a:cubicBezTo>
                  <a:cubicBezTo>
                    <a:pt x="76536" y="409647"/>
                    <a:pt x="90481" y="409647"/>
                    <a:pt x="99082" y="401046"/>
                  </a:cubicBezTo>
                  <a:cubicBezTo>
                    <a:pt x="107683" y="392444"/>
                    <a:pt x="107683" y="378500"/>
                    <a:pt x="99082" y="369899"/>
                  </a:cubicBezTo>
                  <a:cubicBezTo>
                    <a:pt x="24063" y="296128"/>
                    <a:pt x="23053" y="175522"/>
                    <a:pt x="96815" y="100503"/>
                  </a:cubicBezTo>
                  <a:cubicBezTo>
                    <a:pt x="132972" y="63737"/>
                    <a:pt x="182482" y="43191"/>
                    <a:pt x="234051" y="43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AD3DB6D0-D4F4-43B9-A667-9BF0DBF6DD51}"/>
                </a:ext>
              </a:extLst>
            </p:cNvPr>
            <p:cNvSpPr/>
            <p:nvPr/>
          </p:nvSpPr>
          <p:spPr>
            <a:xfrm>
              <a:off x="14112028" y="4852443"/>
              <a:ext cx="232685" cy="205300"/>
            </a:xfrm>
            <a:custGeom>
              <a:avLst/>
              <a:gdLst>
                <a:gd name="connsiteX0" fmla="*/ 197514 w 232685"/>
                <a:gd name="connsiteY0" fmla="*/ 32143 h 205300"/>
                <a:gd name="connsiteX1" fmla="*/ 31351 w 232685"/>
                <a:gd name="connsiteY1" fmla="*/ 36591 h 205300"/>
                <a:gd name="connsiteX2" fmla="*/ 31303 w 232685"/>
                <a:gd name="connsiteY2" fmla="*/ 198259 h 205300"/>
                <a:gd name="connsiteX3" fmla="*/ 62450 w 232685"/>
                <a:gd name="connsiteY3" fmla="*/ 198259 h 205300"/>
                <a:gd name="connsiteX4" fmla="*/ 62450 w 232685"/>
                <a:gd name="connsiteY4" fmla="*/ 167112 h 205300"/>
                <a:gd name="connsiteX5" fmla="*/ 62450 w 232685"/>
                <a:gd name="connsiteY5" fmla="*/ 63289 h 205300"/>
                <a:gd name="connsiteX6" fmla="*/ 166367 w 232685"/>
                <a:gd name="connsiteY6" fmla="*/ 63289 h 205300"/>
                <a:gd name="connsiteX7" fmla="*/ 166367 w 232685"/>
                <a:gd name="connsiteY7" fmla="*/ 167112 h 205300"/>
                <a:gd name="connsiteX8" fmla="*/ 165605 w 232685"/>
                <a:gd name="connsiteY8" fmla="*/ 198354 h 205300"/>
                <a:gd name="connsiteX9" fmla="*/ 181893 w 232685"/>
                <a:gd name="connsiteY9" fmla="*/ 205212 h 205300"/>
                <a:gd name="connsiteX10" fmla="*/ 197514 w 232685"/>
                <a:gd name="connsiteY10" fmla="*/ 198735 h 205300"/>
                <a:gd name="connsiteX11" fmla="*/ 197514 w 232685"/>
                <a:gd name="connsiteY11" fmla="*/ 32619 h 20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2685" h="205300">
                  <a:moveTo>
                    <a:pt x="197514" y="32143"/>
                  </a:moveTo>
                  <a:cubicBezTo>
                    <a:pt x="150403" y="-12510"/>
                    <a:pt x="76004" y="-10520"/>
                    <a:pt x="31351" y="36591"/>
                  </a:cubicBezTo>
                  <a:cubicBezTo>
                    <a:pt x="-11607" y="81911"/>
                    <a:pt x="-11626" y="152910"/>
                    <a:pt x="31303" y="198259"/>
                  </a:cubicBezTo>
                  <a:cubicBezTo>
                    <a:pt x="39904" y="206860"/>
                    <a:pt x="53849" y="206860"/>
                    <a:pt x="62450" y="198259"/>
                  </a:cubicBezTo>
                  <a:cubicBezTo>
                    <a:pt x="71051" y="189658"/>
                    <a:pt x="71051" y="175713"/>
                    <a:pt x="62450" y="167112"/>
                  </a:cubicBezTo>
                  <a:cubicBezTo>
                    <a:pt x="33894" y="138394"/>
                    <a:pt x="33894" y="92007"/>
                    <a:pt x="62450" y="63289"/>
                  </a:cubicBezTo>
                  <a:cubicBezTo>
                    <a:pt x="91549" y="35581"/>
                    <a:pt x="137269" y="35581"/>
                    <a:pt x="166367" y="63289"/>
                  </a:cubicBezTo>
                  <a:cubicBezTo>
                    <a:pt x="194923" y="92007"/>
                    <a:pt x="194923" y="138394"/>
                    <a:pt x="166367" y="167112"/>
                  </a:cubicBezTo>
                  <a:cubicBezTo>
                    <a:pt x="157528" y="175532"/>
                    <a:pt x="157185" y="189515"/>
                    <a:pt x="165605" y="198354"/>
                  </a:cubicBezTo>
                  <a:cubicBezTo>
                    <a:pt x="169844" y="202802"/>
                    <a:pt x="175749" y="205288"/>
                    <a:pt x="181893" y="205212"/>
                  </a:cubicBezTo>
                  <a:cubicBezTo>
                    <a:pt x="187751" y="205193"/>
                    <a:pt x="193361" y="202859"/>
                    <a:pt x="197514" y="198735"/>
                  </a:cubicBezTo>
                  <a:cubicBezTo>
                    <a:pt x="243234" y="152805"/>
                    <a:pt x="243234" y="78548"/>
                    <a:pt x="197514" y="326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0E520C1D-8259-4A26-8ABF-3B494337AED3}"/>
                </a:ext>
              </a:extLst>
            </p:cNvPr>
            <p:cNvSpPr/>
            <p:nvPr/>
          </p:nvSpPr>
          <p:spPr>
            <a:xfrm>
              <a:off x="14145355" y="4947079"/>
              <a:ext cx="163925" cy="368027"/>
            </a:xfrm>
            <a:custGeom>
              <a:avLst/>
              <a:gdLst>
                <a:gd name="connsiteX0" fmla="*/ 103132 w 163925"/>
                <a:gd name="connsiteY0" fmla="*/ 143817 h 368027"/>
                <a:gd name="connsiteX1" fmla="*/ 103132 w 163925"/>
                <a:gd name="connsiteY1" fmla="*/ 20564 h 368027"/>
                <a:gd name="connsiteX2" fmla="*/ 79634 w 163925"/>
                <a:gd name="connsiteY2" fmla="*/ -39 h 368027"/>
                <a:gd name="connsiteX3" fmla="*/ 59031 w 163925"/>
                <a:gd name="connsiteY3" fmla="*/ 20564 h 368027"/>
                <a:gd name="connsiteX4" fmla="*/ 59031 w 163925"/>
                <a:gd name="connsiteY4" fmla="*/ 143817 h 368027"/>
                <a:gd name="connsiteX5" fmla="*/ 6358 w 163925"/>
                <a:gd name="connsiteY5" fmla="*/ 191442 h 368027"/>
                <a:gd name="connsiteX6" fmla="*/ -881 w 163925"/>
                <a:gd name="connsiteY6" fmla="*/ 207730 h 368027"/>
                <a:gd name="connsiteX7" fmla="*/ -881 w 163925"/>
                <a:gd name="connsiteY7" fmla="*/ 342223 h 368027"/>
                <a:gd name="connsiteX8" fmla="*/ 25227 w 163925"/>
                <a:gd name="connsiteY8" fmla="*/ 367931 h 368027"/>
                <a:gd name="connsiteX9" fmla="*/ 42362 w 163925"/>
                <a:gd name="connsiteY9" fmla="*/ 361273 h 368027"/>
                <a:gd name="connsiteX10" fmla="*/ 81034 w 163925"/>
                <a:gd name="connsiteY10" fmla="*/ 326031 h 368027"/>
                <a:gd name="connsiteX11" fmla="*/ 119801 w 163925"/>
                <a:gd name="connsiteY11" fmla="*/ 361273 h 368027"/>
                <a:gd name="connsiteX12" fmla="*/ 137136 w 163925"/>
                <a:gd name="connsiteY12" fmla="*/ 367941 h 368027"/>
                <a:gd name="connsiteX13" fmla="*/ 147614 w 163925"/>
                <a:gd name="connsiteY13" fmla="*/ 365655 h 368027"/>
                <a:gd name="connsiteX14" fmla="*/ 163045 w 163925"/>
                <a:gd name="connsiteY14" fmla="*/ 342033 h 368027"/>
                <a:gd name="connsiteX15" fmla="*/ 163045 w 163925"/>
                <a:gd name="connsiteY15" fmla="*/ 207921 h 368027"/>
                <a:gd name="connsiteX16" fmla="*/ 155805 w 163925"/>
                <a:gd name="connsiteY16" fmla="*/ 191633 h 368027"/>
                <a:gd name="connsiteX17" fmla="*/ 118944 w 163925"/>
                <a:gd name="connsiteY17" fmla="*/ 301266 h 368027"/>
                <a:gd name="connsiteX18" fmla="*/ 95893 w 163925"/>
                <a:gd name="connsiteY18" fmla="*/ 280406 h 368027"/>
                <a:gd name="connsiteX19" fmla="*/ 66270 w 163925"/>
                <a:gd name="connsiteY19" fmla="*/ 280406 h 368027"/>
                <a:gd name="connsiteX20" fmla="*/ 43220 w 163925"/>
                <a:gd name="connsiteY20" fmla="*/ 301266 h 368027"/>
                <a:gd name="connsiteX21" fmla="*/ 43220 w 163925"/>
                <a:gd name="connsiteY21" fmla="*/ 217731 h 368027"/>
                <a:gd name="connsiteX22" fmla="*/ 81320 w 163925"/>
                <a:gd name="connsiteY22" fmla="*/ 183346 h 368027"/>
                <a:gd name="connsiteX23" fmla="*/ 119420 w 163925"/>
                <a:gd name="connsiteY23" fmla="*/ 217731 h 368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925" h="368027">
                  <a:moveTo>
                    <a:pt x="103132" y="143817"/>
                  </a:moveTo>
                  <a:lnTo>
                    <a:pt x="103132" y="20564"/>
                  </a:lnTo>
                  <a:cubicBezTo>
                    <a:pt x="102332" y="8381"/>
                    <a:pt x="91807" y="-839"/>
                    <a:pt x="79634" y="-39"/>
                  </a:cubicBezTo>
                  <a:cubicBezTo>
                    <a:pt x="68566" y="695"/>
                    <a:pt x="59756" y="9505"/>
                    <a:pt x="59031" y="20564"/>
                  </a:cubicBezTo>
                  <a:lnTo>
                    <a:pt x="59031" y="143817"/>
                  </a:lnTo>
                  <a:lnTo>
                    <a:pt x="6358" y="191442"/>
                  </a:lnTo>
                  <a:cubicBezTo>
                    <a:pt x="1776" y="195624"/>
                    <a:pt x="-852" y="201529"/>
                    <a:pt x="-881" y="207730"/>
                  </a:cubicBezTo>
                  <a:lnTo>
                    <a:pt x="-881" y="342223"/>
                  </a:lnTo>
                  <a:cubicBezTo>
                    <a:pt x="-766" y="356530"/>
                    <a:pt x="10921" y="368036"/>
                    <a:pt x="25227" y="367931"/>
                  </a:cubicBezTo>
                  <a:cubicBezTo>
                    <a:pt x="31561" y="367874"/>
                    <a:pt x="37657" y="365512"/>
                    <a:pt x="42362" y="361273"/>
                  </a:cubicBezTo>
                  <a:lnTo>
                    <a:pt x="81034" y="326031"/>
                  </a:lnTo>
                  <a:lnTo>
                    <a:pt x="119801" y="361273"/>
                  </a:lnTo>
                  <a:cubicBezTo>
                    <a:pt x="124554" y="365569"/>
                    <a:pt x="130735" y="367950"/>
                    <a:pt x="137136" y="367941"/>
                  </a:cubicBezTo>
                  <a:cubicBezTo>
                    <a:pt x="140756" y="367941"/>
                    <a:pt x="144328" y="367160"/>
                    <a:pt x="147614" y="365655"/>
                  </a:cubicBezTo>
                  <a:cubicBezTo>
                    <a:pt x="156986" y="361540"/>
                    <a:pt x="163045" y="352272"/>
                    <a:pt x="163045" y="342033"/>
                  </a:cubicBezTo>
                  <a:lnTo>
                    <a:pt x="163045" y="207921"/>
                  </a:lnTo>
                  <a:cubicBezTo>
                    <a:pt x="163016" y="201720"/>
                    <a:pt x="160387" y="195814"/>
                    <a:pt x="155805" y="191633"/>
                  </a:cubicBezTo>
                  <a:close/>
                  <a:moveTo>
                    <a:pt x="118944" y="301266"/>
                  </a:moveTo>
                  <a:lnTo>
                    <a:pt x="95893" y="280406"/>
                  </a:lnTo>
                  <a:cubicBezTo>
                    <a:pt x="87482" y="272805"/>
                    <a:pt x="74681" y="272805"/>
                    <a:pt x="66270" y="280406"/>
                  </a:cubicBezTo>
                  <a:lnTo>
                    <a:pt x="43220" y="301266"/>
                  </a:lnTo>
                  <a:lnTo>
                    <a:pt x="43220" y="217731"/>
                  </a:lnTo>
                  <a:lnTo>
                    <a:pt x="81320" y="183346"/>
                  </a:lnTo>
                  <a:lnTo>
                    <a:pt x="119420" y="2177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76" name="Group 275">
            <a:extLst>
              <a:ext uri="{FF2B5EF4-FFF2-40B4-BE49-F238E27FC236}">
                <a16:creationId xmlns:a16="http://schemas.microsoft.com/office/drawing/2014/main" id="{A596278F-A9DB-42F2-8AB2-DD781D075FBD}"/>
              </a:ext>
            </a:extLst>
          </p:cNvPr>
          <p:cNvGrpSpPr/>
          <p:nvPr/>
        </p:nvGrpSpPr>
        <p:grpSpPr>
          <a:xfrm>
            <a:off x="7941057" y="3957347"/>
            <a:ext cx="704087" cy="704850"/>
            <a:chOff x="8724042" y="10021753"/>
            <a:chExt cx="704087" cy="704850"/>
          </a:xfrm>
        </p:grpSpPr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AF72744C-A8FD-4FCC-8C5F-140D206193CB}"/>
                </a:ext>
              </a:extLst>
            </p:cNvPr>
            <p:cNvSpPr/>
            <p:nvPr/>
          </p:nvSpPr>
          <p:spPr>
            <a:xfrm>
              <a:off x="8724042" y="10021753"/>
              <a:ext cx="704087" cy="704850"/>
            </a:xfrm>
            <a:custGeom>
              <a:avLst/>
              <a:gdLst>
                <a:gd name="connsiteX0" fmla="*/ 654839 w 704087"/>
                <a:gd name="connsiteY0" fmla="*/ 459 h 704850"/>
                <a:gd name="connsiteX1" fmla="*/ 52763 w 704087"/>
                <a:gd name="connsiteY1" fmla="*/ 459 h 704850"/>
                <a:gd name="connsiteX2" fmla="*/ 1329 w 704087"/>
                <a:gd name="connsiteY2" fmla="*/ 51894 h 704850"/>
                <a:gd name="connsiteX3" fmla="*/ 1329 w 704087"/>
                <a:gd name="connsiteY3" fmla="*/ 101234 h 704850"/>
                <a:gd name="connsiteX4" fmla="*/ 38095 w 704087"/>
                <a:gd name="connsiteY4" fmla="*/ 150287 h 704850"/>
                <a:gd name="connsiteX5" fmla="*/ 38095 w 704087"/>
                <a:gd name="connsiteY5" fmla="*/ 497379 h 704850"/>
                <a:gd name="connsiteX6" fmla="*/ 89435 w 704087"/>
                <a:gd name="connsiteY6" fmla="*/ 548814 h 704850"/>
                <a:gd name="connsiteX7" fmla="*/ 311463 w 704087"/>
                <a:gd name="connsiteY7" fmla="*/ 548814 h 704850"/>
                <a:gd name="connsiteX8" fmla="*/ 225738 w 704087"/>
                <a:gd name="connsiteY8" fmla="*/ 670638 h 704850"/>
                <a:gd name="connsiteX9" fmla="*/ 231167 w 704087"/>
                <a:gd name="connsiteY9" fmla="*/ 701404 h 704850"/>
                <a:gd name="connsiteX10" fmla="*/ 243740 w 704087"/>
                <a:gd name="connsiteY10" fmla="*/ 705309 h 704850"/>
                <a:gd name="connsiteX11" fmla="*/ 261837 w 704087"/>
                <a:gd name="connsiteY11" fmla="*/ 695784 h 704850"/>
                <a:gd name="connsiteX12" fmla="*/ 331370 w 704087"/>
                <a:gd name="connsiteY12" fmla="*/ 596439 h 704850"/>
                <a:gd name="connsiteX13" fmla="*/ 331370 w 704087"/>
                <a:gd name="connsiteY13" fmla="*/ 683116 h 704850"/>
                <a:gd name="connsiteX14" fmla="*/ 353372 w 704087"/>
                <a:gd name="connsiteY14" fmla="*/ 705119 h 704850"/>
                <a:gd name="connsiteX15" fmla="*/ 375471 w 704087"/>
                <a:gd name="connsiteY15" fmla="*/ 683211 h 704850"/>
                <a:gd name="connsiteX16" fmla="*/ 375471 w 704087"/>
                <a:gd name="connsiteY16" fmla="*/ 683116 h 704850"/>
                <a:gd name="connsiteX17" fmla="*/ 375471 w 704087"/>
                <a:gd name="connsiteY17" fmla="*/ 596439 h 704850"/>
                <a:gd name="connsiteX18" fmla="*/ 445003 w 704087"/>
                <a:gd name="connsiteY18" fmla="*/ 695784 h 704850"/>
                <a:gd name="connsiteX19" fmla="*/ 463100 w 704087"/>
                <a:gd name="connsiteY19" fmla="*/ 705309 h 704850"/>
                <a:gd name="connsiteX20" fmla="*/ 475673 w 704087"/>
                <a:gd name="connsiteY20" fmla="*/ 701404 h 704850"/>
                <a:gd name="connsiteX21" fmla="*/ 481103 w 704087"/>
                <a:gd name="connsiteY21" fmla="*/ 670638 h 704850"/>
                <a:gd name="connsiteX22" fmla="*/ 395378 w 704087"/>
                <a:gd name="connsiteY22" fmla="*/ 548814 h 704850"/>
                <a:gd name="connsiteX23" fmla="*/ 617310 w 704087"/>
                <a:gd name="connsiteY23" fmla="*/ 548814 h 704850"/>
                <a:gd name="connsiteX24" fmla="*/ 668745 w 704087"/>
                <a:gd name="connsiteY24" fmla="*/ 497379 h 704850"/>
                <a:gd name="connsiteX25" fmla="*/ 668745 w 704087"/>
                <a:gd name="connsiteY25" fmla="*/ 150287 h 704850"/>
                <a:gd name="connsiteX26" fmla="*/ 705416 w 704087"/>
                <a:gd name="connsiteY26" fmla="*/ 101234 h 704850"/>
                <a:gd name="connsiteX27" fmla="*/ 705416 w 704087"/>
                <a:gd name="connsiteY27" fmla="*/ 51894 h 704850"/>
                <a:gd name="connsiteX28" fmla="*/ 654839 w 704087"/>
                <a:gd name="connsiteY28" fmla="*/ 459 h 704850"/>
                <a:gd name="connsiteX29" fmla="*/ 45239 w 704087"/>
                <a:gd name="connsiteY29" fmla="*/ 51894 h 704850"/>
                <a:gd name="connsiteX30" fmla="*/ 52382 w 704087"/>
                <a:gd name="connsiteY30" fmla="*/ 44560 h 704850"/>
                <a:gd name="connsiteX31" fmla="*/ 52573 w 704087"/>
                <a:gd name="connsiteY31" fmla="*/ 44560 h 704850"/>
                <a:gd name="connsiteX32" fmla="*/ 654839 w 704087"/>
                <a:gd name="connsiteY32" fmla="*/ 44560 h 704850"/>
                <a:gd name="connsiteX33" fmla="*/ 662173 w 704087"/>
                <a:gd name="connsiteY33" fmla="*/ 51894 h 704850"/>
                <a:gd name="connsiteX34" fmla="*/ 662173 w 704087"/>
                <a:gd name="connsiteY34" fmla="*/ 101234 h 704850"/>
                <a:gd name="connsiteX35" fmla="*/ 654839 w 704087"/>
                <a:gd name="connsiteY35" fmla="*/ 108663 h 704850"/>
                <a:gd name="connsiteX36" fmla="*/ 52763 w 704087"/>
                <a:gd name="connsiteY36" fmla="*/ 108663 h 704850"/>
                <a:gd name="connsiteX37" fmla="*/ 45429 w 704087"/>
                <a:gd name="connsiteY37" fmla="*/ 101329 h 704850"/>
                <a:gd name="connsiteX38" fmla="*/ 45429 w 704087"/>
                <a:gd name="connsiteY38" fmla="*/ 101234 h 704850"/>
                <a:gd name="connsiteX39" fmla="*/ 625216 w 704087"/>
                <a:gd name="connsiteY39" fmla="*/ 497379 h 704850"/>
                <a:gd name="connsiteX40" fmla="*/ 617882 w 704087"/>
                <a:gd name="connsiteY40" fmla="*/ 504713 h 704850"/>
                <a:gd name="connsiteX41" fmla="*/ 89244 w 704087"/>
                <a:gd name="connsiteY41" fmla="*/ 504713 h 704850"/>
                <a:gd name="connsiteX42" fmla="*/ 81910 w 704087"/>
                <a:gd name="connsiteY42" fmla="*/ 497379 h 704850"/>
                <a:gd name="connsiteX43" fmla="*/ 81910 w 704087"/>
                <a:gd name="connsiteY43" fmla="*/ 152669 h 704850"/>
                <a:gd name="connsiteX44" fmla="*/ 624835 w 704087"/>
                <a:gd name="connsiteY44" fmla="*/ 152669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704087" h="704850">
                  <a:moveTo>
                    <a:pt x="654839" y="459"/>
                  </a:moveTo>
                  <a:lnTo>
                    <a:pt x="52763" y="459"/>
                  </a:lnTo>
                  <a:cubicBezTo>
                    <a:pt x="24360" y="459"/>
                    <a:pt x="1329" y="23491"/>
                    <a:pt x="1329" y="51894"/>
                  </a:cubicBezTo>
                  <a:lnTo>
                    <a:pt x="1329" y="101234"/>
                  </a:lnTo>
                  <a:cubicBezTo>
                    <a:pt x="1433" y="123903"/>
                    <a:pt x="16368" y="143820"/>
                    <a:pt x="38095" y="150287"/>
                  </a:cubicBezTo>
                  <a:lnTo>
                    <a:pt x="38095" y="497379"/>
                  </a:lnTo>
                  <a:cubicBezTo>
                    <a:pt x="38095" y="525748"/>
                    <a:pt x="61069" y="548761"/>
                    <a:pt x="89435" y="548814"/>
                  </a:cubicBezTo>
                  <a:lnTo>
                    <a:pt x="311463" y="548814"/>
                  </a:lnTo>
                  <a:lnTo>
                    <a:pt x="225738" y="670638"/>
                  </a:lnTo>
                  <a:cubicBezTo>
                    <a:pt x="218746" y="680634"/>
                    <a:pt x="221175" y="694405"/>
                    <a:pt x="231167" y="701404"/>
                  </a:cubicBezTo>
                  <a:cubicBezTo>
                    <a:pt x="234853" y="703970"/>
                    <a:pt x="239244" y="705334"/>
                    <a:pt x="243740" y="705309"/>
                  </a:cubicBezTo>
                  <a:cubicBezTo>
                    <a:pt x="250969" y="705285"/>
                    <a:pt x="257722" y="701728"/>
                    <a:pt x="261837" y="695784"/>
                  </a:cubicBezTo>
                  <a:lnTo>
                    <a:pt x="331370" y="596439"/>
                  </a:lnTo>
                  <a:lnTo>
                    <a:pt x="331370" y="683116"/>
                  </a:lnTo>
                  <a:cubicBezTo>
                    <a:pt x="331370" y="695268"/>
                    <a:pt x="341219" y="705119"/>
                    <a:pt x="353372" y="705119"/>
                  </a:cubicBezTo>
                  <a:cubicBezTo>
                    <a:pt x="365526" y="705171"/>
                    <a:pt x="375413" y="695363"/>
                    <a:pt x="375471" y="683211"/>
                  </a:cubicBezTo>
                  <a:cubicBezTo>
                    <a:pt x="375471" y="683180"/>
                    <a:pt x="375471" y="683147"/>
                    <a:pt x="375471" y="683116"/>
                  </a:cubicBezTo>
                  <a:lnTo>
                    <a:pt x="375471" y="596439"/>
                  </a:lnTo>
                  <a:lnTo>
                    <a:pt x="445003" y="695784"/>
                  </a:lnTo>
                  <a:cubicBezTo>
                    <a:pt x="449118" y="701728"/>
                    <a:pt x="455871" y="705285"/>
                    <a:pt x="463100" y="705309"/>
                  </a:cubicBezTo>
                  <a:cubicBezTo>
                    <a:pt x="467596" y="705322"/>
                    <a:pt x="471978" y="703959"/>
                    <a:pt x="475673" y="701404"/>
                  </a:cubicBezTo>
                  <a:cubicBezTo>
                    <a:pt x="485665" y="694405"/>
                    <a:pt x="488094" y="680634"/>
                    <a:pt x="481103" y="670638"/>
                  </a:cubicBezTo>
                  <a:lnTo>
                    <a:pt x="395378" y="548814"/>
                  </a:lnTo>
                  <a:lnTo>
                    <a:pt x="617310" y="548814"/>
                  </a:lnTo>
                  <a:cubicBezTo>
                    <a:pt x="645714" y="548814"/>
                    <a:pt x="668745" y="525785"/>
                    <a:pt x="668745" y="497379"/>
                  </a:cubicBezTo>
                  <a:lnTo>
                    <a:pt x="668745" y="150287"/>
                  </a:lnTo>
                  <a:cubicBezTo>
                    <a:pt x="690453" y="143820"/>
                    <a:pt x="705350" y="123884"/>
                    <a:pt x="705416" y="101234"/>
                  </a:cubicBezTo>
                  <a:lnTo>
                    <a:pt x="705416" y="51894"/>
                  </a:lnTo>
                  <a:cubicBezTo>
                    <a:pt x="705416" y="23815"/>
                    <a:pt x="682909" y="926"/>
                    <a:pt x="654839" y="459"/>
                  </a:cubicBezTo>
                  <a:close/>
                  <a:moveTo>
                    <a:pt x="45239" y="51894"/>
                  </a:moveTo>
                  <a:cubicBezTo>
                    <a:pt x="45181" y="47894"/>
                    <a:pt x="48382" y="44617"/>
                    <a:pt x="52382" y="44560"/>
                  </a:cubicBezTo>
                  <a:cubicBezTo>
                    <a:pt x="52449" y="44560"/>
                    <a:pt x="52506" y="44560"/>
                    <a:pt x="52573" y="44560"/>
                  </a:cubicBezTo>
                  <a:lnTo>
                    <a:pt x="654839" y="44560"/>
                  </a:lnTo>
                  <a:cubicBezTo>
                    <a:pt x="658887" y="44560"/>
                    <a:pt x="662173" y="47846"/>
                    <a:pt x="662173" y="51894"/>
                  </a:cubicBezTo>
                  <a:lnTo>
                    <a:pt x="662173" y="101234"/>
                  </a:lnTo>
                  <a:cubicBezTo>
                    <a:pt x="662173" y="105301"/>
                    <a:pt x="658906" y="108616"/>
                    <a:pt x="654839" y="108663"/>
                  </a:cubicBezTo>
                  <a:lnTo>
                    <a:pt x="52763" y="108663"/>
                  </a:lnTo>
                  <a:cubicBezTo>
                    <a:pt x="48715" y="108663"/>
                    <a:pt x="45429" y="105377"/>
                    <a:pt x="45429" y="101329"/>
                  </a:cubicBezTo>
                  <a:cubicBezTo>
                    <a:pt x="45429" y="101300"/>
                    <a:pt x="45429" y="101262"/>
                    <a:pt x="45429" y="101234"/>
                  </a:cubicBezTo>
                  <a:close/>
                  <a:moveTo>
                    <a:pt x="625216" y="497379"/>
                  </a:moveTo>
                  <a:cubicBezTo>
                    <a:pt x="625216" y="501429"/>
                    <a:pt x="621930" y="504713"/>
                    <a:pt x="617882" y="504713"/>
                  </a:cubicBezTo>
                  <a:lnTo>
                    <a:pt x="89244" y="504713"/>
                  </a:lnTo>
                  <a:cubicBezTo>
                    <a:pt x="85215" y="504661"/>
                    <a:pt x="81958" y="501408"/>
                    <a:pt x="81910" y="497379"/>
                  </a:cubicBezTo>
                  <a:lnTo>
                    <a:pt x="81910" y="152669"/>
                  </a:lnTo>
                  <a:lnTo>
                    <a:pt x="624835" y="152669"/>
                  </a:ln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96D2F147-93C8-47EB-B091-D2D563353A7A}"/>
                </a:ext>
              </a:extLst>
            </p:cNvPr>
            <p:cNvSpPr/>
            <p:nvPr/>
          </p:nvSpPr>
          <p:spPr>
            <a:xfrm>
              <a:off x="8842152" y="10232351"/>
              <a:ext cx="157448" cy="43720"/>
            </a:xfrm>
            <a:custGeom>
              <a:avLst/>
              <a:gdLst>
                <a:gd name="connsiteX0" fmla="*/ 23331 w 157448"/>
                <a:gd name="connsiteY0" fmla="*/ 44179 h 43720"/>
                <a:gd name="connsiteX1" fmla="*/ 136679 w 157448"/>
                <a:gd name="connsiteY1" fmla="*/ 44179 h 43720"/>
                <a:gd name="connsiteX2" fmla="*/ 158777 w 157448"/>
                <a:gd name="connsiteY2" fmla="*/ 22272 h 43720"/>
                <a:gd name="connsiteX3" fmla="*/ 158777 w 157448"/>
                <a:gd name="connsiteY3" fmla="*/ 22177 h 43720"/>
                <a:gd name="connsiteX4" fmla="*/ 136679 w 157448"/>
                <a:gd name="connsiteY4" fmla="*/ 460 h 43720"/>
                <a:gd name="connsiteX5" fmla="*/ 23331 w 157448"/>
                <a:gd name="connsiteY5" fmla="*/ 460 h 43720"/>
                <a:gd name="connsiteX6" fmla="*/ 1329 w 157448"/>
                <a:gd name="connsiteY6" fmla="*/ 22272 h 43720"/>
                <a:gd name="connsiteX7" fmla="*/ 1329 w 157448"/>
                <a:gd name="connsiteY7" fmla="*/ 22462 h 43720"/>
                <a:gd name="connsiteX8" fmla="*/ 23331 w 157448"/>
                <a:gd name="connsiteY8" fmla="*/ 44179 h 43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7448" h="43720">
                  <a:moveTo>
                    <a:pt x="23331" y="44179"/>
                  </a:moveTo>
                  <a:lnTo>
                    <a:pt x="136679" y="44179"/>
                  </a:lnTo>
                  <a:cubicBezTo>
                    <a:pt x="148833" y="44236"/>
                    <a:pt x="158720" y="34426"/>
                    <a:pt x="158777" y="22272"/>
                  </a:cubicBezTo>
                  <a:cubicBezTo>
                    <a:pt x="158777" y="22243"/>
                    <a:pt x="158777" y="22205"/>
                    <a:pt x="158777" y="22177"/>
                  </a:cubicBezTo>
                  <a:cubicBezTo>
                    <a:pt x="158624" y="10099"/>
                    <a:pt x="148756" y="402"/>
                    <a:pt x="136679" y="460"/>
                  </a:cubicBezTo>
                  <a:lnTo>
                    <a:pt x="23331" y="460"/>
                  </a:lnTo>
                  <a:cubicBezTo>
                    <a:pt x="11234" y="402"/>
                    <a:pt x="1385" y="10175"/>
                    <a:pt x="1329" y="22272"/>
                  </a:cubicBezTo>
                  <a:cubicBezTo>
                    <a:pt x="1329" y="22338"/>
                    <a:pt x="1329" y="22396"/>
                    <a:pt x="1329" y="22462"/>
                  </a:cubicBezTo>
                  <a:cubicBezTo>
                    <a:pt x="1433" y="34521"/>
                    <a:pt x="11273" y="44236"/>
                    <a:pt x="23331" y="44179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6172EB2F-599A-4F32-A04D-BA1496A510E3}"/>
                </a:ext>
              </a:extLst>
            </p:cNvPr>
            <p:cNvSpPr/>
            <p:nvPr/>
          </p:nvSpPr>
          <p:spPr>
            <a:xfrm>
              <a:off x="8842152" y="10423899"/>
              <a:ext cx="111442" cy="44005"/>
            </a:xfrm>
            <a:custGeom>
              <a:avLst/>
              <a:gdLst>
                <a:gd name="connsiteX0" fmla="*/ 23331 w 111442"/>
                <a:gd name="connsiteY0" fmla="*/ 44465 h 44005"/>
                <a:gd name="connsiteX1" fmla="*/ 90673 w 111442"/>
                <a:gd name="connsiteY1" fmla="*/ 44465 h 44005"/>
                <a:gd name="connsiteX2" fmla="*/ 112771 w 111442"/>
                <a:gd name="connsiteY2" fmla="*/ 22558 h 44005"/>
                <a:gd name="connsiteX3" fmla="*/ 112771 w 111442"/>
                <a:gd name="connsiteY3" fmla="*/ 22462 h 44005"/>
                <a:gd name="connsiteX4" fmla="*/ 90768 w 111442"/>
                <a:gd name="connsiteY4" fmla="*/ 460 h 44005"/>
                <a:gd name="connsiteX5" fmla="*/ 90673 w 111442"/>
                <a:gd name="connsiteY5" fmla="*/ 460 h 44005"/>
                <a:gd name="connsiteX6" fmla="*/ 23331 w 111442"/>
                <a:gd name="connsiteY6" fmla="*/ 460 h 44005"/>
                <a:gd name="connsiteX7" fmla="*/ 1329 w 111442"/>
                <a:gd name="connsiteY7" fmla="*/ 22272 h 44005"/>
                <a:gd name="connsiteX8" fmla="*/ 1329 w 111442"/>
                <a:gd name="connsiteY8" fmla="*/ 22462 h 44005"/>
                <a:gd name="connsiteX9" fmla="*/ 23141 w 111442"/>
                <a:gd name="connsiteY9" fmla="*/ 44465 h 44005"/>
                <a:gd name="connsiteX10" fmla="*/ 23331 w 111442"/>
                <a:gd name="connsiteY10" fmla="*/ 44465 h 44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1442" h="44005">
                  <a:moveTo>
                    <a:pt x="23331" y="44465"/>
                  </a:moveTo>
                  <a:lnTo>
                    <a:pt x="90673" y="44465"/>
                  </a:lnTo>
                  <a:cubicBezTo>
                    <a:pt x="102827" y="44517"/>
                    <a:pt x="112714" y="34711"/>
                    <a:pt x="112771" y="22558"/>
                  </a:cubicBezTo>
                  <a:cubicBezTo>
                    <a:pt x="112771" y="22529"/>
                    <a:pt x="112771" y="22491"/>
                    <a:pt x="112771" y="22462"/>
                  </a:cubicBezTo>
                  <a:cubicBezTo>
                    <a:pt x="112771" y="10308"/>
                    <a:pt x="102922" y="460"/>
                    <a:pt x="90768" y="460"/>
                  </a:cubicBezTo>
                  <a:cubicBezTo>
                    <a:pt x="90740" y="460"/>
                    <a:pt x="90702" y="460"/>
                    <a:pt x="90673" y="460"/>
                  </a:cubicBezTo>
                  <a:lnTo>
                    <a:pt x="23331" y="460"/>
                  </a:lnTo>
                  <a:cubicBezTo>
                    <a:pt x="11235" y="402"/>
                    <a:pt x="1386" y="10175"/>
                    <a:pt x="1329" y="22272"/>
                  </a:cubicBezTo>
                  <a:cubicBezTo>
                    <a:pt x="1329" y="22338"/>
                    <a:pt x="1329" y="22396"/>
                    <a:pt x="1329" y="22462"/>
                  </a:cubicBezTo>
                  <a:cubicBezTo>
                    <a:pt x="1272" y="34559"/>
                    <a:pt x="11044" y="44413"/>
                    <a:pt x="23141" y="44465"/>
                  </a:cubicBezTo>
                  <a:cubicBezTo>
                    <a:pt x="23208" y="44465"/>
                    <a:pt x="23265" y="44465"/>
                    <a:pt x="23331" y="44465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D1EBE288-D05F-461A-81D1-D9C950C56ADD}"/>
                </a:ext>
              </a:extLst>
            </p:cNvPr>
            <p:cNvSpPr/>
            <p:nvPr/>
          </p:nvSpPr>
          <p:spPr>
            <a:xfrm>
              <a:off x="8842152" y="10295978"/>
              <a:ext cx="111442" cy="44100"/>
            </a:xfrm>
            <a:custGeom>
              <a:avLst/>
              <a:gdLst>
                <a:gd name="connsiteX0" fmla="*/ 23331 w 111442"/>
                <a:gd name="connsiteY0" fmla="*/ 44560 h 44100"/>
                <a:gd name="connsiteX1" fmla="*/ 90673 w 111442"/>
                <a:gd name="connsiteY1" fmla="*/ 44560 h 44100"/>
                <a:gd name="connsiteX2" fmla="*/ 112771 w 111442"/>
                <a:gd name="connsiteY2" fmla="*/ 22462 h 44100"/>
                <a:gd name="connsiteX3" fmla="*/ 90673 w 111442"/>
                <a:gd name="connsiteY3" fmla="*/ 459 h 44100"/>
                <a:gd name="connsiteX4" fmla="*/ 23331 w 111442"/>
                <a:gd name="connsiteY4" fmla="*/ 459 h 44100"/>
                <a:gd name="connsiteX5" fmla="*/ 1329 w 111442"/>
                <a:gd name="connsiteY5" fmla="*/ 22462 h 44100"/>
                <a:gd name="connsiteX6" fmla="*/ 23236 w 111442"/>
                <a:gd name="connsiteY6" fmla="*/ 44560 h 44100"/>
                <a:gd name="connsiteX7" fmla="*/ 23331 w 111442"/>
                <a:gd name="connsiteY7" fmla="*/ 44560 h 4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1442" h="44100">
                  <a:moveTo>
                    <a:pt x="23331" y="44560"/>
                  </a:moveTo>
                  <a:lnTo>
                    <a:pt x="90673" y="44560"/>
                  </a:lnTo>
                  <a:cubicBezTo>
                    <a:pt x="102875" y="44560"/>
                    <a:pt x="112771" y="34664"/>
                    <a:pt x="112771" y="22462"/>
                  </a:cubicBezTo>
                  <a:cubicBezTo>
                    <a:pt x="112723" y="10299"/>
                    <a:pt x="102837" y="459"/>
                    <a:pt x="90673" y="459"/>
                  </a:cubicBezTo>
                  <a:lnTo>
                    <a:pt x="23331" y="459"/>
                  </a:lnTo>
                  <a:cubicBezTo>
                    <a:pt x="11178" y="459"/>
                    <a:pt x="1329" y="10308"/>
                    <a:pt x="1329" y="22462"/>
                  </a:cubicBezTo>
                  <a:cubicBezTo>
                    <a:pt x="1272" y="34616"/>
                    <a:pt x="11082" y="44503"/>
                    <a:pt x="23236" y="44560"/>
                  </a:cubicBezTo>
                  <a:cubicBezTo>
                    <a:pt x="23265" y="44560"/>
                    <a:pt x="23303" y="44560"/>
                    <a:pt x="23331" y="44560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82B9012B-B9A5-44B1-A71C-8C52D2155F95}"/>
                </a:ext>
              </a:extLst>
            </p:cNvPr>
            <p:cNvSpPr/>
            <p:nvPr/>
          </p:nvSpPr>
          <p:spPr>
            <a:xfrm>
              <a:off x="8842152" y="10359700"/>
              <a:ext cx="157448" cy="44100"/>
            </a:xfrm>
            <a:custGeom>
              <a:avLst/>
              <a:gdLst>
                <a:gd name="connsiteX0" fmla="*/ 23331 w 157448"/>
                <a:gd name="connsiteY0" fmla="*/ 44560 h 44100"/>
                <a:gd name="connsiteX1" fmla="*/ 136679 w 157448"/>
                <a:gd name="connsiteY1" fmla="*/ 44560 h 44100"/>
                <a:gd name="connsiteX2" fmla="*/ 158777 w 157448"/>
                <a:gd name="connsiteY2" fmla="*/ 22557 h 44100"/>
                <a:gd name="connsiteX3" fmla="*/ 136679 w 157448"/>
                <a:gd name="connsiteY3" fmla="*/ 459 h 44100"/>
                <a:gd name="connsiteX4" fmla="*/ 23331 w 157448"/>
                <a:gd name="connsiteY4" fmla="*/ 459 h 44100"/>
                <a:gd name="connsiteX5" fmla="*/ 1329 w 157448"/>
                <a:gd name="connsiteY5" fmla="*/ 22462 h 44100"/>
                <a:gd name="connsiteX6" fmla="*/ 1329 w 157448"/>
                <a:gd name="connsiteY6" fmla="*/ 22557 h 44100"/>
                <a:gd name="connsiteX7" fmla="*/ 23331 w 157448"/>
                <a:gd name="connsiteY7" fmla="*/ 44560 h 4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7448" h="44100">
                  <a:moveTo>
                    <a:pt x="23331" y="44560"/>
                  </a:moveTo>
                  <a:lnTo>
                    <a:pt x="136679" y="44560"/>
                  </a:lnTo>
                  <a:cubicBezTo>
                    <a:pt x="148842" y="44560"/>
                    <a:pt x="158720" y="34721"/>
                    <a:pt x="158777" y="22557"/>
                  </a:cubicBezTo>
                  <a:cubicBezTo>
                    <a:pt x="158777" y="10356"/>
                    <a:pt x="148880" y="459"/>
                    <a:pt x="136679" y="459"/>
                  </a:cubicBezTo>
                  <a:lnTo>
                    <a:pt x="23331" y="459"/>
                  </a:lnTo>
                  <a:cubicBezTo>
                    <a:pt x="11177" y="459"/>
                    <a:pt x="1329" y="10308"/>
                    <a:pt x="1329" y="22462"/>
                  </a:cubicBezTo>
                  <a:cubicBezTo>
                    <a:pt x="1329" y="22491"/>
                    <a:pt x="1329" y="22529"/>
                    <a:pt x="1329" y="22557"/>
                  </a:cubicBezTo>
                  <a:cubicBezTo>
                    <a:pt x="1329" y="34711"/>
                    <a:pt x="11177" y="44560"/>
                    <a:pt x="23331" y="44560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C18F66F6-E09D-40A9-B4DE-B0A43D49B215}"/>
                </a:ext>
              </a:extLst>
            </p:cNvPr>
            <p:cNvSpPr/>
            <p:nvPr/>
          </p:nvSpPr>
          <p:spPr>
            <a:xfrm>
              <a:off x="9021032" y="10204633"/>
              <a:ext cx="289845" cy="290322"/>
            </a:xfrm>
            <a:custGeom>
              <a:avLst/>
              <a:gdLst>
                <a:gd name="connsiteX0" fmla="*/ 145918 w 289845"/>
                <a:gd name="connsiteY0" fmla="*/ 290781 h 290322"/>
                <a:gd name="connsiteX1" fmla="*/ 291175 w 289845"/>
                <a:gd name="connsiteY1" fmla="*/ 145906 h 290322"/>
                <a:gd name="connsiteX2" fmla="*/ 291175 w 289845"/>
                <a:gd name="connsiteY2" fmla="*/ 145811 h 290322"/>
                <a:gd name="connsiteX3" fmla="*/ 252503 w 289845"/>
                <a:gd name="connsiteY3" fmla="*/ 48084 h 290322"/>
                <a:gd name="connsiteX4" fmla="*/ 146394 w 289845"/>
                <a:gd name="connsiteY4" fmla="*/ 459 h 290322"/>
                <a:gd name="connsiteX5" fmla="*/ 145918 w 289845"/>
                <a:gd name="connsiteY5" fmla="*/ 459 h 290322"/>
                <a:gd name="connsiteX6" fmla="*/ 1329 w 289845"/>
                <a:gd name="connsiteY6" fmla="*/ 145335 h 290322"/>
                <a:gd name="connsiteX7" fmla="*/ 145918 w 289845"/>
                <a:gd name="connsiteY7" fmla="*/ 290781 h 290322"/>
                <a:gd name="connsiteX8" fmla="*/ 168016 w 289845"/>
                <a:gd name="connsiteY8" fmla="*/ 47608 h 290322"/>
                <a:gd name="connsiteX9" fmla="*/ 184114 w 289845"/>
                <a:gd name="connsiteY9" fmla="*/ 52656 h 290322"/>
                <a:gd name="connsiteX10" fmla="*/ 187161 w 289845"/>
                <a:gd name="connsiteY10" fmla="*/ 53990 h 290322"/>
                <a:gd name="connsiteX11" fmla="*/ 200020 w 289845"/>
                <a:gd name="connsiteY11" fmla="*/ 61038 h 290322"/>
                <a:gd name="connsiteX12" fmla="*/ 203640 w 289845"/>
                <a:gd name="connsiteY12" fmla="*/ 63420 h 290322"/>
                <a:gd name="connsiteX13" fmla="*/ 217070 w 289845"/>
                <a:gd name="connsiteY13" fmla="*/ 74469 h 290322"/>
                <a:gd name="connsiteX14" fmla="*/ 217070 w 289845"/>
                <a:gd name="connsiteY14" fmla="*/ 74469 h 290322"/>
                <a:gd name="connsiteX15" fmla="*/ 227928 w 289845"/>
                <a:gd name="connsiteY15" fmla="*/ 87708 h 290322"/>
                <a:gd name="connsiteX16" fmla="*/ 230976 w 289845"/>
                <a:gd name="connsiteY16" fmla="*/ 92280 h 290322"/>
                <a:gd name="connsiteX17" fmla="*/ 236882 w 289845"/>
                <a:gd name="connsiteY17" fmla="*/ 103234 h 290322"/>
                <a:gd name="connsiteX18" fmla="*/ 239263 w 289845"/>
                <a:gd name="connsiteY18" fmla="*/ 108282 h 290322"/>
                <a:gd name="connsiteX19" fmla="*/ 244121 w 289845"/>
                <a:gd name="connsiteY19" fmla="*/ 123808 h 290322"/>
                <a:gd name="connsiteX20" fmla="*/ 167921 w 289845"/>
                <a:gd name="connsiteY20" fmla="*/ 123808 h 290322"/>
                <a:gd name="connsiteX21" fmla="*/ 123916 w 289845"/>
                <a:gd name="connsiteY21" fmla="*/ 47608 h 290322"/>
                <a:gd name="connsiteX22" fmla="*/ 123916 w 289845"/>
                <a:gd name="connsiteY22" fmla="*/ 146097 h 290322"/>
                <a:gd name="connsiteX23" fmla="*/ 146014 w 289845"/>
                <a:gd name="connsiteY23" fmla="*/ 168099 h 290322"/>
                <a:gd name="connsiteX24" fmla="*/ 244121 w 289845"/>
                <a:gd name="connsiteY24" fmla="*/ 168099 h 290322"/>
                <a:gd name="connsiteX25" fmla="*/ 145918 w 289845"/>
                <a:gd name="connsiteY25" fmla="*/ 246776 h 290322"/>
                <a:gd name="connsiteX26" fmla="*/ 45049 w 289845"/>
                <a:gd name="connsiteY26" fmla="*/ 145906 h 290322"/>
                <a:gd name="connsiteX27" fmla="*/ 123916 w 289845"/>
                <a:gd name="connsiteY27" fmla="*/ 47227 h 290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89845" h="290322">
                  <a:moveTo>
                    <a:pt x="145918" y="290781"/>
                  </a:moveTo>
                  <a:cubicBezTo>
                    <a:pt x="226033" y="290886"/>
                    <a:pt x="291070" y="226021"/>
                    <a:pt x="291175" y="145906"/>
                  </a:cubicBezTo>
                  <a:cubicBezTo>
                    <a:pt x="291175" y="145877"/>
                    <a:pt x="291175" y="145839"/>
                    <a:pt x="291175" y="145811"/>
                  </a:cubicBezTo>
                  <a:cubicBezTo>
                    <a:pt x="291079" y="109521"/>
                    <a:pt x="277268" y="74611"/>
                    <a:pt x="252503" y="48084"/>
                  </a:cubicBezTo>
                  <a:cubicBezTo>
                    <a:pt x="225423" y="17966"/>
                    <a:pt x="186895" y="678"/>
                    <a:pt x="146394" y="459"/>
                  </a:cubicBezTo>
                  <a:lnTo>
                    <a:pt x="145918" y="459"/>
                  </a:lnTo>
                  <a:cubicBezTo>
                    <a:pt x="66080" y="774"/>
                    <a:pt x="1481" y="65496"/>
                    <a:pt x="1329" y="145335"/>
                  </a:cubicBezTo>
                  <a:cubicBezTo>
                    <a:pt x="1167" y="225392"/>
                    <a:pt x="65861" y="290466"/>
                    <a:pt x="145918" y="290781"/>
                  </a:cubicBezTo>
                  <a:close/>
                  <a:moveTo>
                    <a:pt x="168016" y="47608"/>
                  </a:moveTo>
                  <a:cubicBezTo>
                    <a:pt x="173522" y="48799"/>
                    <a:pt x="178913" y="50485"/>
                    <a:pt x="184114" y="52656"/>
                  </a:cubicBezTo>
                  <a:lnTo>
                    <a:pt x="187161" y="53990"/>
                  </a:lnTo>
                  <a:cubicBezTo>
                    <a:pt x="191610" y="56038"/>
                    <a:pt x="195905" y="58390"/>
                    <a:pt x="200020" y="61038"/>
                  </a:cubicBezTo>
                  <a:cubicBezTo>
                    <a:pt x="201258" y="61800"/>
                    <a:pt x="202497" y="62562"/>
                    <a:pt x="203640" y="63420"/>
                  </a:cubicBezTo>
                  <a:cubicBezTo>
                    <a:pt x="208431" y="66706"/>
                    <a:pt x="212927" y="70401"/>
                    <a:pt x="217070" y="74469"/>
                  </a:cubicBezTo>
                  <a:lnTo>
                    <a:pt x="217070" y="74469"/>
                  </a:lnTo>
                  <a:cubicBezTo>
                    <a:pt x="221071" y="78555"/>
                    <a:pt x="224709" y="82984"/>
                    <a:pt x="227928" y="87708"/>
                  </a:cubicBezTo>
                  <a:cubicBezTo>
                    <a:pt x="229034" y="89175"/>
                    <a:pt x="230053" y="90699"/>
                    <a:pt x="230976" y="92280"/>
                  </a:cubicBezTo>
                  <a:cubicBezTo>
                    <a:pt x="233186" y="95795"/>
                    <a:pt x="235158" y="99453"/>
                    <a:pt x="236882" y="103234"/>
                  </a:cubicBezTo>
                  <a:cubicBezTo>
                    <a:pt x="237768" y="104872"/>
                    <a:pt x="238568" y="106558"/>
                    <a:pt x="239263" y="108282"/>
                  </a:cubicBezTo>
                  <a:cubicBezTo>
                    <a:pt x="241282" y="113321"/>
                    <a:pt x="242911" y="118512"/>
                    <a:pt x="244121" y="123808"/>
                  </a:cubicBezTo>
                  <a:lnTo>
                    <a:pt x="167921" y="123808"/>
                  </a:lnTo>
                  <a:close/>
                  <a:moveTo>
                    <a:pt x="123916" y="47608"/>
                  </a:moveTo>
                  <a:lnTo>
                    <a:pt x="123916" y="146097"/>
                  </a:lnTo>
                  <a:cubicBezTo>
                    <a:pt x="123963" y="158260"/>
                    <a:pt x="133850" y="168099"/>
                    <a:pt x="146014" y="168099"/>
                  </a:cubicBezTo>
                  <a:lnTo>
                    <a:pt x="244121" y="168099"/>
                  </a:lnTo>
                  <a:cubicBezTo>
                    <a:pt x="233729" y="214010"/>
                    <a:pt x="192991" y="246652"/>
                    <a:pt x="145918" y="246776"/>
                  </a:cubicBezTo>
                  <a:cubicBezTo>
                    <a:pt x="90235" y="246719"/>
                    <a:pt x="45106" y="201589"/>
                    <a:pt x="45049" y="145906"/>
                  </a:cubicBezTo>
                  <a:cubicBezTo>
                    <a:pt x="44972" y="98595"/>
                    <a:pt x="77757" y="57581"/>
                    <a:pt x="123916" y="4722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3" name="Group 282">
            <a:extLst>
              <a:ext uri="{FF2B5EF4-FFF2-40B4-BE49-F238E27FC236}">
                <a16:creationId xmlns:a16="http://schemas.microsoft.com/office/drawing/2014/main" id="{4ABA5B11-013F-40FD-85CB-8D9C180C4B29}"/>
              </a:ext>
            </a:extLst>
          </p:cNvPr>
          <p:cNvGrpSpPr/>
          <p:nvPr/>
        </p:nvGrpSpPr>
        <p:grpSpPr>
          <a:xfrm>
            <a:off x="7941702" y="5411980"/>
            <a:ext cx="704795" cy="704755"/>
            <a:chOff x="8847255" y="7779282"/>
            <a:chExt cx="704795" cy="704755"/>
          </a:xfrm>
        </p:grpSpPr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3BC57424-B97D-40A0-9A4C-8244588CE0E1}"/>
                </a:ext>
              </a:extLst>
            </p:cNvPr>
            <p:cNvSpPr/>
            <p:nvPr/>
          </p:nvSpPr>
          <p:spPr>
            <a:xfrm>
              <a:off x="8847255" y="7779282"/>
              <a:ext cx="704795" cy="704755"/>
            </a:xfrm>
            <a:custGeom>
              <a:avLst/>
              <a:gdLst>
                <a:gd name="connsiteX0" fmla="*/ 703933 w 704795"/>
                <a:gd name="connsiteY0" fmla="*/ 603487 h 704755"/>
                <a:gd name="connsiteX1" fmla="*/ 699170 w 704795"/>
                <a:gd name="connsiteY1" fmla="*/ 596343 h 704755"/>
                <a:gd name="connsiteX2" fmla="*/ 628019 w 704795"/>
                <a:gd name="connsiteY2" fmla="*/ 525192 h 704755"/>
                <a:gd name="connsiteX3" fmla="*/ 596872 w 704795"/>
                <a:gd name="connsiteY3" fmla="*/ 525192 h 704755"/>
                <a:gd name="connsiteX4" fmla="*/ 596872 w 704795"/>
                <a:gd name="connsiteY4" fmla="*/ 556339 h 704755"/>
                <a:gd name="connsiteX5" fmla="*/ 630495 w 704795"/>
                <a:gd name="connsiteY5" fmla="*/ 589962 h 704755"/>
                <a:gd name="connsiteX6" fmla="*/ 116145 w 704795"/>
                <a:gd name="connsiteY6" fmla="*/ 589962 h 704755"/>
                <a:gd name="connsiteX7" fmla="*/ 116145 w 704795"/>
                <a:gd name="connsiteY7" fmla="*/ 75612 h 704755"/>
                <a:gd name="connsiteX8" fmla="*/ 149768 w 704795"/>
                <a:gd name="connsiteY8" fmla="*/ 109235 h 704755"/>
                <a:gd name="connsiteX9" fmla="*/ 165389 w 704795"/>
                <a:gd name="connsiteY9" fmla="*/ 115712 h 704755"/>
                <a:gd name="connsiteX10" fmla="*/ 180915 w 704795"/>
                <a:gd name="connsiteY10" fmla="*/ 109235 h 704755"/>
                <a:gd name="connsiteX11" fmla="*/ 180915 w 704795"/>
                <a:gd name="connsiteY11" fmla="*/ 78088 h 704755"/>
                <a:gd name="connsiteX12" fmla="*/ 109763 w 704795"/>
                <a:gd name="connsiteY12" fmla="*/ 6937 h 704755"/>
                <a:gd name="connsiteX13" fmla="*/ 102620 w 704795"/>
                <a:gd name="connsiteY13" fmla="*/ 2174 h 704755"/>
                <a:gd name="connsiteX14" fmla="*/ 94142 w 704795"/>
                <a:gd name="connsiteY14" fmla="*/ 459 h 704755"/>
                <a:gd name="connsiteX15" fmla="*/ 85665 w 704795"/>
                <a:gd name="connsiteY15" fmla="*/ 2174 h 704755"/>
                <a:gd name="connsiteX16" fmla="*/ 78617 w 704795"/>
                <a:gd name="connsiteY16" fmla="*/ 6937 h 704755"/>
                <a:gd name="connsiteX17" fmla="*/ 7751 w 704795"/>
                <a:gd name="connsiteY17" fmla="*/ 77993 h 704755"/>
                <a:gd name="connsiteX18" fmla="*/ 7751 w 704795"/>
                <a:gd name="connsiteY18" fmla="*/ 109140 h 704755"/>
                <a:gd name="connsiteX19" fmla="*/ 38735 w 704795"/>
                <a:gd name="connsiteY19" fmla="*/ 109302 h 704755"/>
                <a:gd name="connsiteX20" fmla="*/ 38897 w 704795"/>
                <a:gd name="connsiteY20" fmla="*/ 109140 h 704755"/>
                <a:gd name="connsiteX21" fmla="*/ 72521 w 704795"/>
                <a:gd name="connsiteY21" fmla="*/ 75516 h 704755"/>
                <a:gd name="connsiteX22" fmla="*/ 72521 w 704795"/>
                <a:gd name="connsiteY22" fmla="*/ 611965 h 704755"/>
                <a:gd name="connsiteX23" fmla="*/ 94333 w 704795"/>
                <a:gd name="connsiteY23" fmla="*/ 633967 h 704755"/>
                <a:gd name="connsiteX24" fmla="*/ 94523 w 704795"/>
                <a:gd name="connsiteY24" fmla="*/ 633967 h 704755"/>
                <a:gd name="connsiteX25" fmla="*/ 630971 w 704795"/>
                <a:gd name="connsiteY25" fmla="*/ 633967 h 704755"/>
                <a:gd name="connsiteX26" fmla="*/ 597348 w 704795"/>
                <a:gd name="connsiteY26" fmla="*/ 667590 h 704755"/>
                <a:gd name="connsiteX27" fmla="*/ 597348 w 704795"/>
                <a:gd name="connsiteY27" fmla="*/ 698737 h 704755"/>
                <a:gd name="connsiteX28" fmla="*/ 612874 w 704795"/>
                <a:gd name="connsiteY28" fmla="*/ 705214 h 704755"/>
                <a:gd name="connsiteX29" fmla="*/ 628495 w 704795"/>
                <a:gd name="connsiteY29" fmla="*/ 698737 h 704755"/>
                <a:gd name="connsiteX30" fmla="*/ 699647 w 704795"/>
                <a:gd name="connsiteY30" fmla="*/ 627490 h 704755"/>
                <a:gd name="connsiteX31" fmla="*/ 704409 w 704795"/>
                <a:gd name="connsiteY31" fmla="*/ 620442 h 704755"/>
                <a:gd name="connsiteX32" fmla="*/ 706124 w 704795"/>
                <a:gd name="connsiteY32" fmla="*/ 611965 h 704755"/>
                <a:gd name="connsiteX33" fmla="*/ 703933 w 704795"/>
                <a:gd name="connsiteY33" fmla="*/ 603487 h 704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704795" h="704755">
                  <a:moveTo>
                    <a:pt x="703933" y="603487"/>
                  </a:moveTo>
                  <a:cubicBezTo>
                    <a:pt x="702857" y="600801"/>
                    <a:pt x="701237" y="598372"/>
                    <a:pt x="699170" y="596343"/>
                  </a:cubicBezTo>
                  <a:lnTo>
                    <a:pt x="628019" y="525192"/>
                  </a:lnTo>
                  <a:cubicBezTo>
                    <a:pt x="619399" y="516629"/>
                    <a:pt x="605492" y="516629"/>
                    <a:pt x="596872" y="525192"/>
                  </a:cubicBezTo>
                  <a:cubicBezTo>
                    <a:pt x="588309" y="533812"/>
                    <a:pt x="588309" y="547718"/>
                    <a:pt x="596872" y="556339"/>
                  </a:cubicBezTo>
                  <a:lnTo>
                    <a:pt x="630495" y="589962"/>
                  </a:lnTo>
                  <a:lnTo>
                    <a:pt x="116145" y="589962"/>
                  </a:lnTo>
                  <a:lnTo>
                    <a:pt x="116145" y="75612"/>
                  </a:lnTo>
                  <a:lnTo>
                    <a:pt x="149768" y="109235"/>
                  </a:lnTo>
                  <a:cubicBezTo>
                    <a:pt x="153902" y="113388"/>
                    <a:pt x="159532" y="115722"/>
                    <a:pt x="165389" y="115712"/>
                  </a:cubicBezTo>
                  <a:cubicBezTo>
                    <a:pt x="171219" y="115702"/>
                    <a:pt x="176810" y="113378"/>
                    <a:pt x="180915" y="109235"/>
                  </a:cubicBezTo>
                  <a:cubicBezTo>
                    <a:pt x="189478" y="100615"/>
                    <a:pt x="189478" y="86708"/>
                    <a:pt x="180915" y="78088"/>
                  </a:cubicBezTo>
                  <a:lnTo>
                    <a:pt x="109763" y="6937"/>
                  </a:lnTo>
                  <a:cubicBezTo>
                    <a:pt x="107715" y="4908"/>
                    <a:pt x="105287" y="3288"/>
                    <a:pt x="102620" y="2174"/>
                  </a:cubicBezTo>
                  <a:cubicBezTo>
                    <a:pt x="99943" y="1031"/>
                    <a:pt x="97057" y="450"/>
                    <a:pt x="94142" y="459"/>
                  </a:cubicBezTo>
                  <a:cubicBezTo>
                    <a:pt x="91228" y="450"/>
                    <a:pt x="88342" y="1031"/>
                    <a:pt x="85665" y="2174"/>
                  </a:cubicBezTo>
                  <a:cubicBezTo>
                    <a:pt x="83017" y="3260"/>
                    <a:pt x="80617" y="4879"/>
                    <a:pt x="78617" y="6937"/>
                  </a:cubicBezTo>
                  <a:lnTo>
                    <a:pt x="7751" y="77993"/>
                  </a:lnTo>
                  <a:cubicBezTo>
                    <a:pt x="-812" y="86613"/>
                    <a:pt x="-812" y="100520"/>
                    <a:pt x="7751" y="109140"/>
                  </a:cubicBezTo>
                  <a:cubicBezTo>
                    <a:pt x="16257" y="117741"/>
                    <a:pt x="30134" y="117817"/>
                    <a:pt x="38735" y="109302"/>
                  </a:cubicBezTo>
                  <a:cubicBezTo>
                    <a:pt x="38783" y="109254"/>
                    <a:pt x="38840" y="109197"/>
                    <a:pt x="38897" y="109140"/>
                  </a:cubicBezTo>
                  <a:lnTo>
                    <a:pt x="72521" y="75516"/>
                  </a:lnTo>
                  <a:lnTo>
                    <a:pt x="72521" y="611965"/>
                  </a:lnTo>
                  <a:cubicBezTo>
                    <a:pt x="72464" y="624061"/>
                    <a:pt x="82236" y="633910"/>
                    <a:pt x="94333" y="633967"/>
                  </a:cubicBezTo>
                  <a:cubicBezTo>
                    <a:pt x="94399" y="633967"/>
                    <a:pt x="94457" y="633967"/>
                    <a:pt x="94523" y="633967"/>
                  </a:cubicBezTo>
                  <a:lnTo>
                    <a:pt x="630971" y="633967"/>
                  </a:lnTo>
                  <a:lnTo>
                    <a:pt x="597348" y="667590"/>
                  </a:lnTo>
                  <a:cubicBezTo>
                    <a:pt x="588785" y="676211"/>
                    <a:pt x="588785" y="690117"/>
                    <a:pt x="597348" y="698737"/>
                  </a:cubicBezTo>
                  <a:cubicBezTo>
                    <a:pt x="601453" y="702880"/>
                    <a:pt x="607045" y="705205"/>
                    <a:pt x="612874" y="705214"/>
                  </a:cubicBezTo>
                  <a:cubicBezTo>
                    <a:pt x="618732" y="705224"/>
                    <a:pt x="624361" y="702890"/>
                    <a:pt x="628495" y="698737"/>
                  </a:cubicBezTo>
                  <a:lnTo>
                    <a:pt x="699647" y="627490"/>
                  </a:lnTo>
                  <a:cubicBezTo>
                    <a:pt x="701733" y="625519"/>
                    <a:pt x="703352" y="623109"/>
                    <a:pt x="704409" y="620442"/>
                  </a:cubicBezTo>
                  <a:cubicBezTo>
                    <a:pt x="705552" y="617765"/>
                    <a:pt x="706133" y="614879"/>
                    <a:pt x="706124" y="611965"/>
                  </a:cubicBezTo>
                  <a:cubicBezTo>
                    <a:pt x="705981" y="609021"/>
                    <a:pt x="705238" y="606135"/>
                    <a:pt x="703933" y="60348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DF690524-83BC-40AB-958E-5D6877424DF8}"/>
                </a:ext>
              </a:extLst>
            </p:cNvPr>
            <p:cNvSpPr/>
            <p:nvPr/>
          </p:nvSpPr>
          <p:spPr>
            <a:xfrm>
              <a:off x="8997505" y="8153996"/>
              <a:ext cx="154304" cy="154305"/>
            </a:xfrm>
            <a:custGeom>
              <a:avLst/>
              <a:gdLst>
                <a:gd name="connsiteX0" fmla="*/ 78481 w 154304"/>
                <a:gd name="connsiteY0" fmla="*/ 459 h 154305"/>
                <a:gd name="connsiteX1" fmla="*/ 1329 w 154304"/>
                <a:gd name="connsiteY1" fmla="*/ 77612 h 154305"/>
                <a:gd name="connsiteX2" fmla="*/ 78481 w 154304"/>
                <a:gd name="connsiteY2" fmla="*/ 154764 h 154305"/>
                <a:gd name="connsiteX3" fmla="*/ 155633 w 154304"/>
                <a:gd name="connsiteY3" fmla="*/ 77612 h 154305"/>
                <a:gd name="connsiteX4" fmla="*/ 78481 w 154304"/>
                <a:gd name="connsiteY4" fmla="*/ 459 h 154305"/>
                <a:gd name="connsiteX5" fmla="*/ 78481 w 154304"/>
                <a:gd name="connsiteY5" fmla="*/ 110664 h 154305"/>
                <a:gd name="connsiteX6" fmla="*/ 45429 w 154304"/>
                <a:gd name="connsiteY6" fmla="*/ 77612 h 154305"/>
                <a:gd name="connsiteX7" fmla="*/ 78481 w 154304"/>
                <a:gd name="connsiteY7" fmla="*/ 44560 h 154305"/>
                <a:gd name="connsiteX8" fmla="*/ 111533 w 154304"/>
                <a:gd name="connsiteY8" fmla="*/ 77612 h 154305"/>
                <a:gd name="connsiteX9" fmla="*/ 78481 w 154304"/>
                <a:gd name="connsiteY9" fmla="*/ 110664 h 154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4304" h="154305">
                  <a:moveTo>
                    <a:pt x="78481" y="459"/>
                  </a:moveTo>
                  <a:cubicBezTo>
                    <a:pt x="35895" y="517"/>
                    <a:pt x="1385" y="35025"/>
                    <a:pt x="1329" y="77612"/>
                  </a:cubicBezTo>
                  <a:cubicBezTo>
                    <a:pt x="1433" y="120179"/>
                    <a:pt x="35914" y="154660"/>
                    <a:pt x="78481" y="154764"/>
                  </a:cubicBezTo>
                  <a:cubicBezTo>
                    <a:pt x="121067" y="154707"/>
                    <a:pt x="155576" y="120198"/>
                    <a:pt x="155633" y="77612"/>
                  </a:cubicBezTo>
                  <a:cubicBezTo>
                    <a:pt x="155633" y="34997"/>
                    <a:pt x="121096" y="459"/>
                    <a:pt x="78481" y="459"/>
                  </a:cubicBezTo>
                  <a:close/>
                  <a:moveTo>
                    <a:pt x="78481" y="110664"/>
                  </a:moveTo>
                  <a:cubicBezTo>
                    <a:pt x="60250" y="110616"/>
                    <a:pt x="45486" y="95843"/>
                    <a:pt x="45429" y="77612"/>
                  </a:cubicBezTo>
                  <a:cubicBezTo>
                    <a:pt x="45429" y="59362"/>
                    <a:pt x="60231" y="44560"/>
                    <a:pt x="78481" y="44560"/>
                  </a:cubicBezTo>
                  <a:cubicBezTo>
                    <a:pt x="96731" y="44560"/>
                    <a:pt x="111533" y="59362"/>
                    <a:pt x="111533" y="77612"/>
                  </a:cubicBezTo>
                  <a:cubicBezTo>
                    <a:pt x="111533" y="95862"/>
                    <a:pt x="96731" y="110664"/>
                    <a:pt x="78481" y="11066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39E7E071-6F53-4AC0-B0B9-E178526CE540}"/>
                </a:ext>
              </a:extLst>
            </p:cNvPr>
            <p:cNvSpPr/>
            <p:nvPr/>
          </p:nvSpPr>
          <p:spPr>
            <a:xfrm>
              <a:off x="9277254" y="7844719"/>
              <a:ext cx="186308" cy="186309"/>
            </a:xfrm>
            <a:custGeom>
              <a:avLst/>
              <a:gdLst>
                <a:gd name="connsiteX0" fmla="*/ 94483 w 186308"/>
                <a:gd name="connsiteY0" fmla="*/ 186769 h 186309"/>
                <a:gd name="connsiteX1" fmla="*/ 187638 w 186308"/>
                <a:gd name="connsiteY1" fmla="*/ 93614 h 186309"/>
                <a:gd name="connsiteX2" fmla="*/ 94483 w 186308"/>
                <a:gd name="connsiteY2" fmla="*/ 459 h 186309"/>
                <a:gd name="connsiteX3" fmla="*/ 1329 w 186308"/>
                <a:gd name="connsiteY3" fmla="*/ 93614 h 186309"/>
                <a:gd name="connsiteX4" fmla="*/ 94483 w 186308"/>
                <a:gd name="connsiteY4" fmla="*/ 186769 h 186309"/>
                <a:gd name="connsiteX5" fmla="*/ 94483 w 186308"/>
                <a:gd name="connsiteY5" fmla="*/ 44465 h 186309"/>
                <a:gd name="connsiteX6" fmla="*/ 143537 w 186308"/>
                <a:gd name="connsiteY6" fmla="*/ 93614 h 186309"/>
                <a:gd name="connsiteX7" fmla="*/ 94483 w 186308"/>
                <a:gd name="connsiteY7" fmla="*/ 142668 h 186309"/>
                <a:gd name="connsiteX8" fmla="*/ 45334 w 186308"/>
                <a:gd name="connsiteY8" fmla="*/ 93614 h 186309"/>
                <a:gd name="connsiteX9" fmla="*/ 94483 w 186308"/>
                <a:gd name="connsiteY9" fmla="*/ 44941 h 186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6308" h="186309">
                  <a:moveTo>
                    <a:pt x="94483" y="186769"/>
                  </a:moveTo>
                  <a:cubicBezTo>
                    <a:pt x="145908" y="186711"/>
                    <a:pt x="187580" y="145039"/>
                    <a:pt x="187638" y="93614"/>
                  </a:cubicBezTo>
                  <a:cubicBezTo>
                    <a:pt x="187580" y="42188"/>
                    <a:pt x="145908" y="517"/>
                    <a:pt x="94483" y="459"/>
                  </a:cubicBezTo>
                  <a:cubicBezTo>
                    <a:pt x="43058" y="517"/>
                    <a:pt x="1386" y="42188"/>
                    <a:pt x="1329" y="93614"/>
                  </a:cubicBezTo>
                  <a:cubicBezTo>
                    <a:pt x="1386" y="145039"/>
                    <a:pt x="43058" y="186711"/>
                    <a:pt x="94483" y="186769"/>
                  </a:cubicBezTo>
                  <a:close/>
                  <a:moveTo>
                    <a:pt x="94483" y="44465"/>
                  </a:moveTo>
                  <a:cubicBezTo>
                    <a:pt x="121591" y="44522"/>
                    <a:pt x="143537" y="66506"/>
                    <a:pt x="143537" y="93614"/>
                  </a:cubicBezTo>
                  <a:cubicBezTo>
                    <a:pt x="143489" y="120684"/>
                    <a:pt x="121553" y="142620"/>
                    <a:pt x="94483" y="142668"/>
                  </a:cubicBezTo>
                  <a:cubicBezTo>
                    <a:pt x="67375" y="142668"/>
                    <a:pt x="45391" y="120722"/>
                    <a:pt x="45334" y="93614"/>
                  </a:cubicBezTo>
                  <a:cubicBezTo>
                    <a:pt x="45648" y="66677"/>
                    <a:pt x="67546" y="44989"/>
                    <a:pt x="94483" y="44941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4791E82E-342F-48BF-A443-BC5415F5F58B}"/>
                </a:ext>
              </a:extLst>
            </p:cNvPr>
            <p:cNvSpPr/>
            <p:nvPr/>
          </p:nvSpPr>
          <p:spPr>
            <a:xfrm>
              <a:off x="9032367" y="7892916"/>
              <a:ext cx="195071" cy="195071"/>
            </a:xfrm>
            <a:custGeom>
              <a:avLst/>
              <a:gdLst>
                <a:gd name="connsiteX0" fmla="*/ 98864 w 195071"/>
                <a:gd name="connsiteY0" fmla="*/ 195531 h 195071"/>
                <a:gd name="connsiteX1" fmla="*/ 196400 w 195071"/>
                <a:gd name="connsiteY1" fmla="*/ 97995 h 195071"/>
                <a:gd name="connsiteX2" fmla="*/ 98864 w 195071"/>
                <a:gd name="connsiteY2" fmla="*/ 459 h 195071"/>
                <a:gd name="connsiteX3" fmla="*/ 1329 w 195071"/>
                <a:gd name="connsiteY3" fmla="*/ 97995 h 195071"/>
                <a:gd name="connsiteX4" fmla="*/ 98864 w 195071"/>
                <a:gd name="connsiteY4" fmla="*/ 195531 h 195071"/>
                <a:gd name="connsiteX5" fmla="*/ 98864 w 195071"/>
                <a:gd name="connsiteY5" fmla="*/ 44560 h 195071"/>
                <a:gd name="connsiteX6" fmla="*/ 152300 w 195071"/>
                <a:gd name="connsiteY6" fmla="*/ 97995 h 195071"/>
                <a:gd name="connsiteX7" fmla="*/ 98864 w 195071"/>
                <a:gd name="connsiteY7" fmla="*/ 151526 h 195071"/>
                <a:gd name="connsiteX8" fmla="*/ 45334 w 195071"/>
                <a:gd name="connsiteY8" fmla="*/ 97995 h 195071"/>
                <a:gd name="connsiteX9" fmla="*/ 98769 w 195071"/>
                <a:gd name="connsiteY9" fmla="*/ 44369 h 195071"/>
                <a:gd name="connsiteX10" fmla="*/ 98864 w 195071"/>
                <a:gd name="connsiteY10" fmla="*/ 44369 h 195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5071" h="195071">
                  <a:moveTo>
                    <a:pt x="98864" y="195531"/>
                  </a:moveTo>
                  <a:cubicBezTo>
                    <a:pt x="152709" y="195474"/>
                    <a:pt x="196343" y="151840"/>
                    <a:pt x="196400" y="97995"/>
                  </a:cubicBezTo>
                  <a:cubicBezTo>
                    <a:pt x="196343" y="44150"/>
                    <a:pt x="152709" y="516"/>
                    <a:pt x="98864" y="459"/>
                  </a:cubicBezTo>
                  <a:cubicBezTo>
                    <a:pt x="45019" y="516"/>
                    <a:pt x="1385" y="44150"/>
                    <a:pt x="1329" y="97995"/>
                  </a:cubicBezTo>
                  <a:cubicBezTo>
                    <a:pt x="1385" y="151840"/>
                    <a:pt x="45019" y="195483"/>
                    <a:pt x="98864" y="195531"/>
                  </a:cubicBezTo>
                  <a:close/>
                  <a:moveTo>
                    <a:pt x="98864" y="44560"/>
                  </a:moveTo>
                  <a:cubicBezTo>
                    <a:pt x="128354" y="44607"/>
                    <a:pt x="152243" y="68506"/>
                    <a:pt x="152300" y="97995"/>
                  </a:cubicBezTo>
                  <a:cubicBezTo>
                    <a:pt x="152300" y="127523"/>
                    <a:pt x="128392" y="151468"/>
                    <a:pt x="98864" y="151526"/>
                  </a:cubicBezTo>
                  <a:cubicBezTo>
                    <a:pt x="69299" y="151526"/>
                    <a:pt x="45334" y="127561"/>
                    <a:pt x="45334" y="97995"/>
                  </a:cubicBezTo>
                  <a:cubicBezTo>
                    <a:pt x="45277" y="68430"/>
                    <a:pt x="69203" y="44417"/>
                    <a:pt x="98769" y="44369"/>
                  </a:cubicBezTo>
                  <a:cubicBezTo>
                    <a:pt x="98798" y="44369"/>
                    <a:pt x="98836" y="44369"/>
                    <a:pt x="98864" y="44369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7BE8F8B0-0BCF-4D9E-85AB-5EB59D6CB852}"/>
                </a:ext>
              </a:extLst>
            </p:cNvPr>
            <p:cNvSpPr/>
            <p:nvPr/>
          </p:nvSpPr>
          <p:spPr>
            <a:xfrm>
              <a:off x="9197530" y="8059222"/>
              <a:ext cx="233743" cy="233648"/>
            </a:xfrm>
            <a:custGeom>
              <a:avLst/>
              <a:gdLst>
                <a:gd name="connsiteX0" fmla="*/ 118200 w 233743"/>
                <a:gd name="connsiteY0" fmla="*/ 234108 h 233648"/>
                <a:gd name="connsiteX1" fmla="*/ 235072 w 233743"/>
                <a:gd name="connsiteY1" fmla="*/ 117331 h 233648"/>
                <a:gd name="connsiteX2" fmla="*/ 118200 w 233743"/>
                <a:gd name="connsiteY2" fmla="*/ 459 h 233648"/>
                <a:gd name="connsiteX3" fmla="*/ 1329 w 233743"/>
                <a:gd name="connsiteY3" fmla="*/ 117331 h 233648"/>
                <a:gd name="connsiteX4" fmla="*/ 118200 w 233743"/>
                <a:gd name="connsiteY4" fmla="*/ 234108 h 233648"/>
                <a:gd name="connsiteX5" fmla="*/ 118200 w 233743"/>
                <a:gd name="connsiteY5" fmla="*/ 44465 h 233648"/>
                <a:gd name="connsiteX6" fmla="*/ 190971 w 233743"/>
                <a:gd name="connsiteY6" fmla="*/ 117331 h 233648"/>
                <a:gd name="connsiteX7" fmla="*/ 118200 w 233743"/>
                <a:gd name="connsiteY7" fmla="*/ 190102 h 233648"/>
                <a:gd name="connsiteX8" fmla="*/ 45429 w 233743"/>
                <a:gd name="connsiteY8" fmla="*/ 117331 h 233648"/>
                <a:gd name="connsiteX9" fmla="*/ 118200 w 233743"/>
                <a:gd name="connsiteY9" fmla="*/ 44465 h 233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3743" h="233648">
                  <a:moveTo>
                    <a:pt x="118200" y="234108"/>
                  </a:moveTo>
                  <a:cubicBezTo>
                    <a:pt x="182685" y="234060"/>
                    <a:pt x="234967" y="181815"/>
                    <a:pt x="235072" y="117331"/>
                  </a:cubicBezTo>
                  <a:cubicBezTo>
                    <a:pt x="235015" y="52809"/>
                    <a:pt x="182723" y="507"/>
                    <a:pt x="118200" y="459"/>
                  </a:cubicBezTo>
                  <a:cubicBezTo>
                    <a:pt x="53678" y="516"/>
                    <a:pt x="1376" y="52809"/>
                    <a:pt x="1329" y="117331"/>
                  </a:cubicBezTo>
                  <a:cubicBezTo>
                    <a:pt x="1433" y="181815"/>
                    <a:pt x="53716" y="234050"/>
                    <a:pt x="118200" y="234108"/>
                  </a:cubicBezTo>
                  <a:close/>
                  <a:moveTo>
                    <a:pt x="118200" y="44465"/>
                  </a:moveTo>
                  <a:cubicBezTo>
                    <a:pt x="158405" y="44522"/>
                    <a:pt x="190971" y="77126"/>
                    <a:pt x="190971" y="117331"/>
                  </a:cubicBezTo>
                  <a:cubicBezTo>
                    <a:pt x="190914" y="157498"/>
                    <a:pt x="158367" y="190045"/>
                    <a:pt x="118200" y="190102"/>
                  </a:cubicBezTo>
                  <a:cubicBezTo>
                    <a:pt x="78033" y="190045"/>
                    <a:pt x="45486" y="157498"/>
                    <a:pt x="45429" y="117331"/>
                  </a:cubicBezTo>
                  <a:cubicBezTo>
                    <a:pt x="45429" y="77126"/>
                    <a:pt x="77995" y="44522"/>
                    <a:pt x="118200" y="44465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9" name="Group 288">
            <a:extLst>
              <a:ext uri="{FF2B5EF4-FFF2-40B4-BE49-F238E27FC236}">
                <a16:creationId xmlns:a16="http://schemas.microsoft.com/office/drawing/2014/main" id="{31EC1A90-F167-480A-A837-88F579D9FB4F}"/>
              </a:ext>
            </a:extLst>
          </p:cNvPr>
          <p:cNvGrpSpPr/>
          <p:nvPr/>
        </p:nvGrpSpPr>
        <p:grpSpPr>
          <a:xfrm>
            <a:off x="10892873" y="2504314"/>
            <a:ext cx="662560" cy="705135"/>
            <a:chOff x="9892087" y="7954066"/>
            <a:chExt cx="662560" cy="705135"/>
          </a:xfrm>
          <a:solidFill>
            <a:srgbClr val="353535"/>
          </a:solidFill>
        </p:grpSpPr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41F33A89-C54D-423D-922C-3F50C23EAF79}"/>
                </a:ext>
              </a:extLst>
            </p:cNvPr>
            <p:cNvSpPr/>
            <p:nvPr/>
          </p:nvSpPr>
          <p:spPr>
            <a:xfrm>
              <a:off x="9892087" y="8143688"/>
              <a:ext cx="662560" cy="515513"/>
            </a:xfrm>
            <a:custGeom>
              <a:avLst/>
              <a:gdLst>
                <a:gd name="connsiteX0" fmla="*/ 647320 w 662560"/>
                <a:gd name="connsiteY0" fmla="*/ 14291 h 515513"/>
                <a:gd name="connsiteX1" fmla="*/ 605505 w 662560"/>
                <a:gd name="connsiteY1" fmla="*/ 956 h 515513"/>
                <a:gd name="connsiteX2" fmla="*/ 544355 w 662560"/>
                <a:gd name="connsiteY2" fmla="*/ 58106 h 515513"/>
                <a:gd name="connsiteX3" fmla="*/ 528734 w 662560"/>
                <a:gd name="connsiteY3" fmla="*/ 136973 h 515513"/>
                <a:gd name="connsiteX4" fmla="*/ 512922 w 662560"/>
                <a:gd name="connsiteY4" fmla="*/ 169739 h 515513"/>
                <a:gd name="connsiteX5" fmla="*/ 487109 w 662560"/>
                <a:gd name="connsiteY5" fmla="*/ 164024 h 515513"/>
                <a:gd name="connsiteX6" fmla="*/ 487109 w 662560"/>
                <a:gd name="connsiteY6" fmla="*/ 164024 h 515513"/>
                <a:gd name="connsiteX7" fmla="*/ 443675 w 662560"/>
                <a:gd name="connsiteY7" fmla="*/ 182217 h 515513"/>
                <a:gd name="connsiteX8" fmla="*/ 333947 w 662560"/>
                <a:gd name="connsiteY8" fmla="*/ 292612 h 515513"/>
                <a:gd name="connsiteX9" fmla="*/ 332519 w 662560"/>
                <a:gd name="connsiteY9" fmla="*/ 294421 h 515513"/>
                <a:gd name="connsiteX10" fmla="*/ 330995 w 662560"/>
                <a:gd name="connsiteY10" fmla="*/ 292707 h 515513"/>
                <a:gd name="connsiteX11" fmla="*/ 221266 w 662560"/>
                <a:gd name="connsiteY11" fmla="*/ 182122 h 515513"/>
                <a:gd name="connsiteX12" fmla="*/ 177833 w 662560"/>
                <a:gd name="connsiteY12" fmla="*/ 164024 h 515513"/>
                <a:gd name="connsiteX13" fmla="*/ 177833 w 662560"/>
                <a:gd name="connsiteY13" fmla="*/ 164024 h 515513"/>
                <a:gd name="connsiteX14" fmla="*/ 152020 w 662560"/>
                <a:gd name="connsiteY14" fmla="*/ 169739 h 515513"/>
                <a:gd name="connsiteX15" fmla="*/ 136208 w 662560"/>
                <a:gd name="connsiteY15" fmla="*/ 136973 h 515513"/>
                <a:gd name="connsiteX16" fmla="*/ 120587 w 662560"/>
                <a:gd name="connsiteY16" fmla="*/ 58106 h 515513"/>
                <a:gd name="connsiteX17" fmla="*/ 59437 w 662560"/>
                <a:gd name="connsiteY17" fmla="*/ 956 h 515513"/>
                <a:gd name="connsiteX18" fmla="*/ 17622 w 662560"/>
                <a:gd name="connsiteY18" fmla="*/ 14291 h 515513"/>
                <a:gd name="connsiteX19" fmla="*/ 1430 w 662560"/>
                <a:gd name="connsiteY19" fmla="*/ 55058 h 515513"/>
                <a:gd name="connsiteX20" fmla="*/ 13717 w 662560"/>
                <a:gd name="connsiteY20" fmla="*/ 253273 h 515513"/>
                <a:gd name="connsiteX21" fmla="*/ 64199 w 662560"/>
                <a:gd name="connsiteY21" fmla="*/ 352238 h 515513"/>
                <a:gd name="connsiteX22" fmla="*/ 162307 w 662560"/>
                <a:gd name="connsiteY22" fmla="*/ 433201 h 515513"/>
                <a:gd name="connsiteX23" fmla="*/ 175642 w 662560"/>
                <a:gd name="connsiteY23" fmla="*/ 461776 h 515513"/>
                <a:gd name="connsiteX24" fmla="*/ 229744 w 662560"/>
                <a:gd name="connsiteY24" fmla="*/ 515973 h 515513"/>
                <a:gd name="connsiteX25" fmla="*/ 300420 w 662560"/>
                <a:gd name="connsiteY25" fmla="*/ 515973 h 515513"/>
                <a:gd name="connsiteX26" fmla="*/ 332519 w 662560"/>
                <a:gd name="connsiteY26" fmla="*/ 505115 h 515513"/>
                <a:gd name="connsiteX27" fmla="*/ 364713 w 662560"/>
                <a:gd name="connsiteY27" fmla="*/ 515973 h 515513"/>
                <a:gd name="connsiteX28" fmla="*/ 435389 w 662560"/>
                <a:gd name="connsiteY28" fmla="*/ 515973 h 515513"/>
                <a:gd name="connsiteX29" fmla="*/ 489491 w 662560"/>
                <a:gd name="connsiteY29" fmla="*/ 461776 h 515513"/>
                <a:gd name="connsiteX30" fmla="*/ 502921 w 662560"/>
                <a:gd name="connsiteY30" fmla="*/ 433201 h 515513"/>
                <a:gd name="connsiteX31" fmla="*/ 600933 w 662560"/>
                <a:gd name="connsiteY31" fmla="*/ 352238 h 515513"/>
                <a:gd name="connsiteX32" fmla="*/ 651416 w 662560"/>
                <a:gd name="connsiteY32" fmla="*/ 253273 h 515513"/>
                <a:gd name="connsiteX33" fmla="*/ 663798 w 662560"/>
                <a:gd name="connsiteY33" fmla="*/ 55058 h 515513"/>
                <a:gd name="connsiteX34" fmla="*/ 647320 w 662560"/>
                <a:gd name="connsiteY34" fmla="*/ 14291 h 515513"/>
                <a:gd name="connsiteX35" fmla="*/ 310325 w 662560"/>
                <a:gd name="connsiteY35" fmla="*/ 461490 h 515513"/>
                <a:gd name="connsiteX36" fmla="*/ 300229 w 662560"/>
                <a:gd name="connsiteY36" fmla="*/ 471586 h 515513"/>
                <a:gd name="connsiteX37" fmla="*/ 229744 w 662560"/>
                <a:gd name="connsiteY37" fmla="*/ 471586 h 515513"/>
                <a:gd name="connsiteX38" fmla="*/ 219647 w 662560"/>
                <a:gd name="connsiteY38" fmla="*/ 461490 h 515513"/>
                <a:gd name="connsiteX39" fmla="*/ 190310 w 662560"/>
                <a:gd name="connsiteY39" fmla="*/ 399196 h 515513"/>
                <a:gd name="connsiteX40" fmla="*/ 92203 w 662560"/>
                <a:gd name="connsiteY40" fmla="*/ 318329 h 515513"/>
                <a:gd name="connsiteX41" fmla="*/ 57722 w 662560"/>
                <a:gd name="connsiteY41" fmla="*/ 250511 h 515513"/>
                <a:gd name="connsiteX42" fmla="*/ 45340 w 662560"/>
                <a:gd name="connsiteY42" fmla="*/ 52296 h 515513"/>
                <a:gd name="connsiteX43" fmla="*/ 47721 w 662560"/>
                <a:gd name="connsiteY43" fmla="*/ 46486 h 515513"/>
                <a:gd name="connsiteX44" fmla="*/ 52674 w 662560"/>
                <a:gd name="connsiteY44" fmla="*/ 44485 h 515513"/>
                <a:gd name="connsiteX45" fmla="*/ 53627 w 662560"/>
                <a:gd name="connsiteY45" fmla="*/ 44485 h 515513"/>
                <a:gd name="connsiteX46" fmla="*/ 77344 w 662560"/>
                <a:gd name="connsiteY46" fmla="*/ 66774 h 515513"/>
                <a:gd name="connsiteX47" fmla="*/ 93060 w 662560"/>
                <a:gd name="connsiteY47" fmla="*/ 145546 h 515513"/>
                <a:gd name="connsiteX48" fmla="*/ 121635 w 662560"/>
                <a:gd name="connsiteY48" fmla="*/ 201648 h 515513"/>
                <a:gd name="connsiteX49" fmla="*/ 134780 w 662560"/>
                <a:gd name="connsiteY49" fmla="*/ 268894 h 515513"/>
                <a:gd name="connsiteX50" fmla="*/ 190310 w 662560"/>
                <a:gd name="connsiteY50" fmla="*/ 324425 h 515513"/>
                <a:gd name="connsiteX51" fmla="*/ 221429 w 662560"/>
                <a:gd name="connsiteY51" fmla="*/ 324454 h 515513"/>
                <a:gd name="connsiteX52" fmla="*/ 221457 w 662560"/>
                <a:gd name="connsiteY52" fmla="*/ 324425 h 515513"/>
                <a:gd name="connsiteX53" fmla="*/ 221457 w 662560"/>
                <a:gd name="connsiteY53" fmla="*/ 293278 h 515513"/>
                <a:gd name="connsiteX54" fmla="*/ 165926 w 662560"/>
                <a:gd name="connsiteY54" fmla="*/ 237748 h 515513"/>
                <a:gd name="connsiteX55" fmla="*/ 165926 w 662560"/>
                <a:gd name="connsiteY55" fmla="*/ 213459 h 515513"/>
                <a:gd name="connsiteX56" fmla="*/ 165926 w 662560"/>
                <a:gd name="connsiteY56" fmla="*/ 213459 h 515513"/>
                <a:gd name="connsiteX57" fmla="*/ 177928 w 662560"/>
                <a:gd name="connsiteY57" fmla="*/ 208601 h 515513"/>
                <a:gd name="connsiteX58" fmla="*/ 190215 w 662560"/>
                <a:gd name="connsiteY58" fmla="*/ 213649 h 515513"/>
                <a:gd name="connsiteX59" fmla="*/ 299943 w 662560"/>
                <a:gd name="connsiteY59" fmla="*/ 324235 h 515513"/>
                <a:gd name="connsiteX60" fmla="*/ 310611 w 662560"/>
                <a:gd name="connsiteY60" fmla="*/ 350048 h 515513"/>
                <a:gd name="connsiteX61" fmla="*/ 607315 w 662560"/>
                <a:gd name="connsiteY61" fmla="*/ 250797 h 515513"/>
                <a:gd name="connsiteX62" fmla="*/ 572739 w 662560"/>
                <a:gd name="connsiteY62" fmla="*/ 318615 h 515513"/>
                <a:gd name="connsiteX63" fmla="*/ 474727 w 662560"/>
                <a:gd name="connsiteY63" fmla="*/ 399482 h 515513"/>
                <a:gd name="connsiteX64" fmla="*/ 445295 w 662560"/>
                <a:gd name="connsiteY64" fmla="*/ 461776 h 515513"/>
                <a:gd name="connsiteX65" fmla="*/ 435198 w 662560"/>
                <a:gd name="connsiteY65" fmla="*/ 471872 h 515513"/>
                <a:gd name="connsiteX66" fmla="*/ 364523 w 662560"/>
                <a:gd name="connsiteY66" fmla="*/ 471872 h 515513"/>
                <a:gd name="connsiteX67" fmla="*/ 354426 w 662560"/>
                <a:gd name="connsiteY67" fmla="*/ 461776 h 515513"/>
                <a:gd name="connsiteX68" fmla="*/ 354426 w 662560"/>
                <a:gd name="connsiteY68" fmla="*/ 350048 h 515513"/>
                <a:gd name="connsiteX69" fmla="*/ 365094 w 662560"/>
                <a:gd name="connsiteY69" fmla="*/ 324140 h 515513"/>
                <a:gd name="connsiteX70" fmla="*/ 474822 w 662560"/>
                <a:gd name="connsiteY70" fmla="*/ 213745 h 515513"/>
                <a:gd name="connsiteX71" fmla="*/ 487109 w 662560"/>
                <a:gd name="connsiteY71" fmla="*/ 208601 h 515513"/>
                <a:gd name="connsiteX72" fmla="*/ 487109 w 662560"/>
                <a:gd name="connsiteY72" fmla="*/ 208601 h 515513"/>
                <a:gd name="connsiteX73" fmla="*/ 499111 w 662560"/>
                <a:gd name="connsiteY73" fmla="*/ 213459 h 515513"/>
                <a:gd name="connsiteX74" fmla="*/ 499111 w 662560"/>
                <a:gd name="connsiteY74" fmla="*/ 213459 h 515513"/>
                <a:gd name="connsiteX75" fmla="*/ 503969 w 662560"/>
                <a:gd name="connsiteY75" fmla="*/ 225460 h 515513"/>
                <a:gd name="connsiteX76" fmla="*/ 498920 w 662560"/>
                <a:gd name="connsiteY76" fmla="*/ 237748 h 515513"/>
                <a:gd name="connsiteX77" fmla="*/ 443390 w 662560"/>
                <a:gd name="connsiteY77" fmla="*/ 293278 h 515513"/>
                <a:gd name="connsiteX78" fmla="*/ 443390 w 662560"/>
                <a:gd name="connsiteY78" fmla="*/ 324425 h 515513"/>
                <a:gd name="connsiteX79" fmla="*/ 474536 w 662560"/>
                <a:gd name="connsiteY79" fmla="*/ 324425 h 515513"/>
                <a:gd name="connsiteX80" fmla="*/ 530067 w 662560"/>
                <a:gd name="connsiteY80" fmla="*/ 268894 h 515513"/>
                <a:gd name="connsiteX81" fmla="*/ 543212 w 662560"/>
                <a:gd name="connsiteY81" fmla="*/ 201648 h 515513"/>
                <a:gd name="connsiteX82" fmla="*/ 571787 w 662560"/>
                <a:gd name="connsiteY82" fmla="*/ 145546 h 515513"/>
                <a:gd name="connsiteX83" fmla="*/ 587408 w 662560"/>
                <a:gd name="connsiteY83" fmla="*/ 66774 h 515513"/>
                <a:gd name="connsiteX84" fmla="*/ 611030 w 662560"/>
                <a:gd name="connsiteY84" fmla="*/ 44485 h 515513"/>
                <a:gd name="connsiteX85" fmla="*/ 617126 w 662560"/>
                <a:gd name="connsiteY85" fmla="*/ 46390 h 515513"/>
                <a:gd name="connsiteX86" fmla="*/ 619412 w 662560"/>
                <a:gd name="connsiteY86" fmla="*/ 52201 h 515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662560" h="515513">
                  <a:moveTo>
                    <a:pt x="647320" y="14291"/>
                  </a:moveTo>
                  <a:cubicBezTo>
                    <a:pt x="636138" y="3718"/>
                    <a:pt x="620745" y="-1196"/>
                    <a:pt x="605505" y="956"/>
                  </a:cubicBezTo>
                  <a:cubicBezTo>
                    <a:pt x="574977" y="4928"/>
                    <a:pt x="550384" y="27922"/>
                    <a:pt x="544355" y="58106"/>
                  </a:cubicBezTo>
                  <a:lnTo>
                    <a:pt x="528734" y="136973"/>
                  </a:lnTo>
                  <a:cubicBezTo>
                    <a:pt x="526324" y="149060"/>
                    <a:pt x="520885" y="160338"/>
                    <a:pt x="512922" y="169739"/>
                  </a:cubicBezTo>
                  <a:cubicBezTo>
                    <a:pt x="504835" y="165977"/>
                    <a:pt x="496025" y="164024"/>
                    <a:pt x="487109" y="164024"/>
                  </a:cubicBezTo>
                  <a:lnTo>
                    <a:pt x="487109" y="164024"/>
                  </a:lnTo>
                  <a:cubicBezTo>
                    <a:pt x="470774" y="164015"/>
                    <a:pt x="455124" y="170568"/>
                    <a:pt x="443675" y="182217"/>
                  </a:cubicBezTo>
                  <a:lnTo>
                    <a:pt x="333947" y="292612"/>
                  </a:lnTo>
                  <a:cubicBezTo>
                    <a:pt x="333376" y="293183"/>
                    <a:pt x="332995" y="293850"/>
                    <a:pt x="332519" y="294421"/>
                  </a:cubicBezTo>
                  <a:cubicBezTo>
                    <a:pt x="332042" y="294993"/>
                    <a:pt x="331566" y="293183"/>
                    <a:pt x="330995" y="292707"/>
                  </a:cubicBezTo>
                  <a:lnTo>
                    <a:pt x="221266" y="182122"/>
                  </a:lnTo>
                  <a:cubicBezTo>
                    <a:pt x="209761" y="170577"/>
                    <a:pt x="194139" y="164062"/>
                    <a:pt x="177833" y="164024"/>
                  </a:cubicBezTo>
                  <a:lnTo>
                    <a:pt x="177833" y="164024"/>
                  </a:lnTo>
                  <a:cubicBezTo>
                    <a:pt x="168917" y="164024"/>
                    <a:pt x="160107" y="165977"/>
                    <a:pt x="152020" y="169739"/>
                  </a:cubicBezTo>
                  <a:cubicBezTo>
                    <a:pt x="144095" y="160309"/>
                    <a:pt x="138656" y="149051"/>
                    <a:pt x="136208" y="136973"/>
                  </a:cubicBezTo>
                  <a:lnTo>
                    <a:pt x="120587" y="58106"/>
                  </a:lnTo>
                  <a:cubicBezTo>
                    <a:pt x="114558" y="27922"/>
                    <a:pt x="89965" y="4928"/>
                    <a:pt x="59437" y="956"/>
                  </a:cubicBezTo>
                  <a:cubicBezTo>
                    <a:pt x="44197" y="-1196"/>
                    <a:pt x="28804" y="3718"/>
                    <a:pt x="17622" y="14291"/>
                  </a:cubicBezTo>
                  <a:cubicBezTo>
                    <a:pt x="6411" y="24778"/>
                    <a:pt x="467" y="39732"/>
                    <a:pt x="1430" y="55058"/>
                  </a:cubicBezTo>
                  <a:lnTo>
                    <a:pt x="13717" y="253273"/>
                  </a:lnTo>
                  <a:cubicBezTo>
                    <a:pt x="16146" y="291821"/>
                    <a:pt x="34415" y="327645"/>
                    <a:pt x="64199" y="352238"/>
                  </a:cubicBezTo>
                  <a:lnTo>
                    <a:pt x="162307" y="433201"/>
                  </a:lnTo>
                  <a:cubicBezTo>
                    <a:pt x="170841" y="440221"/>
                    <a:pt x="175747" y="450727"/>
                    <a:pt x="175642" y="461776"/>
                  </a:cubicBezTo>
                  <a:cubicBezTo>
                    <a:pt x="175642" y="491675"/>
                    <a:pt x="199845" y="515916"/>
                    <a:pt x="229744" y="515973"/>
                  </a:cubicBezTo>
                  <a:lnTo>
                    <a:pt x="300420" y="515973"/>
                  </a:lnTo>
                  <a:cubicBezTo>
                    <a:pt x="312011" y="515916"/>
                    <a:pt x="323270" y="512106"/>
                    <a:pt x="332519" y="505115"/>
                  </a:cubicBezTo>
                  <a:cubicBezTo>
                    <a:pt x="341806" y="512096"/>
                    <a:pt x="353093" y="515906"/>
                    <a:pt x="364713" y="515973"/>
                  </a:cubicBezTo>
                  <a:lnTo>
                    <a:pt x="435389" y="515973"/>
                  </a:lnTo>
                  <a:cubicBezTo>
                    <a:pt x="465288" y="515916"/>
                    <a:pt x="489491" y="491675"/>
                    <a:pt x="489491" y="461776"/>
                  </a:cubicBezTo>
                  <a:cubicBezTo>
                    <a:pt x="489424" y="450708"/>
                    <a:pt x="494367" y="440211"/>
                    <a:pt x="502921" y="433201"/>
                  </a:cubicBezTo>
                  <a:lnTo>
                    <a:pt x="600933" y="352238"/>
                  </a:lnTo>
                  <a:cubicBezTo>
                    <a:pt x="630718" y="327645"/>
                    <a:pt x="648987" y="291821"/>
                    <a:pt x="651416" y="253273"/>
                  </a:cubicBezTo>
                  <a:lnTo>
                    <a:pt x="663798" y="55058"/>
                  </a:lnTo>
                  <a:cubicBezTo>
                    <a:pt x="664713" y="39685"/>
                    <a:pt x="658664" y="24712"/>
                    <a:pt x="647320" y="14291"/>
                  </a:cubicBezTo>
                  <a:close/>
                  <a:moveTo>
                    <a:pt x="310325" y="461490"/>
                  </a:moveTo>
                  <a:cubicBezTo>
                    <a:pt x="310325" y="467062"/>
                    <a:pt x="305801" y="471586"/>
                    <a:pt x="300229" y="471586"/>
                  </a:cubicBezTo>
                  <a:lnTo>
                    <a:pt x="229744" y="471586"/>
                  </a:lnTo>
                  <a:cubicBezTo>
                    <a:pt x="224191" y="471539"/>
                    <a:pt x="219695" y="467043"/>
                    <a:pt x="219647" y="461490"/>
                  </a:cubicBezTo>
                  <a:cubicBezTo>
                    <a:pt x="219695" y="437382"/>
                    <a:pt x="208922" y="414522"/>
                    <a:pt x="190310" y="399196"/>
                  </a:cubicBezTo>
                  <a:lnTo>
                    <a:pt x="92203" y="318329"/>
                  </a:lnTo>
                  <a:cubicBezTo>
                    <a:pt x="71838" y="301451"/>
                    <a:pt x="59361" y="276905"/>
                    <a:pt x="57722" y="250511"/>
                  </a:cubicBezTo>
                  <a:lnTo>
                    <a:pt x="45340" y="52296"/>
                  </a:lnTo>
                  <a:cubicBezTo>
                    <a:pt x="45207" y="50095"/>
                    <a:pt x="46083" y="47962"/>
                    <a:pt x="47721" y="46486"/>
                  </a:cubicBezTo>
                  <a:cubicBezTo>
                    <a:pt x="49064" y="45219"/>
                    <a:pt x="50826" y="44505"/>
                    <a:pt x="52674" y="44485"/>
                  </a:cubicBezTo>
                  <a:lnTo>
                    <a:pt x="53627" y="44485"/>
                  </a:lnTo>
                  <a:cubicBezTo>
                    <a:pt x="65523" y="46000"/>
                    <a:pt x="75096" y="55001"/>
                    <a:pt x="77344" y="66774"/>
                  </a:cubicBezTo>
                  <a:lnTo>
                    <a:pt x="93060" y="145546"/>
                  </a:lnTo>
                  <a:cubicBezTo>
                    <a:pt x="97213" y="166529"/>
                    <a:pt x="107110" y="185951"/>
                    <a:pt x="121635" y="201648"/>
                  </a:cubicBezTo>
                  <a:cubicBezTo>
                    <a:pt x="111977" y="224651"/>
                    <a:pt x="117168" y="251216"/>
                    <a:pt x="134780" y="268894"/>
                  </a:cubicBezTo>
                  <a:lnTo>
                    <a:pt x="190310" y="324425"/>
                  </a:lnTo>
                  <a:cubicBezTo>
                    <a:pt x="198892" y="333026"/>
                    <a:pt x="212827" y="333036"/>
                    <a:pt x="221429" y="324454"/>
                  </a:cubicBezTo>
                  <a:cubicBezTo>
                    <a:pt x="221438" y="324444"/>
                    <a:pt x="221448" y="324435"/>
                    <a:pt x="221457" y="324425"/>
                  </a:cubicBezTo>
                  <a:cubicBezTo>
                    <a:pt x="230020" y="315805"/>
                    <a:pt x="230020" y="301898"/>
                    <a:pt x="221457" y="293278"/>
                  </a:cubicBezTo>
                  <a:lnTo>
                    <a:pt x="165926" y="237748"/>
                  </a:lnTo>
                  <a:cubicBezTo>
                    <a:pt x="159307" y="231004"/>
                    <a:pt x="159307" y="220203"/>
                    <a:pt x="165926" y="213459"/>
                  </a:cubicBezTo>
                  <a:lnTo>
                    <a:pt x="165926" y="213459"/>
                  </a:lnTo>
                  <a:cubicBezTo>
                    <a:pt x="169136" y="210335"/>
                    <a:pt x="173442" y="208592"/>
                    <a:pt x="177928" y="208601"/>
                  </a:cubicBezTo>
                  <a:cubicBezTo>
                    <a:pt x="182538" y="208572"/>
                    <a:pt x="186958" y="210392"/>
                    <a:pt x="190215" y="213649"/>
                  </a:cubicBezTo>
                  <a:lnTo>
                    <a:pt x="299943" y="324235"/>
                  </a:lnTo>
                  <a:cubicBezTo>
                    <a:pt x="306811" y="331064"/>
                    <a:pt x="310649" y="340361"/>
                    <a:pt x="310611" y="350048"/>
                  </a:cubicBezTo>
                  <a:close/>
                  <a:moveTo>
                    <a:pt x="607315" y="250797"/>
                  </a:moveTo>
                  <a:cubicBezTo>
                    <a:pt x="605591" y="277191"/>
                    <a:pt x="593094" y="301718"/>
                    <a:pt x="572739" y="318615"/>
                  </a:cubicBezTo>
                  <a:lnTo>
                    <a:pt x="474727" y="399482"/>
                  </a:lnTo>
                  <a:cubicBezTo>
                    <a:pt x="456058" y="414770"/>
                    <a:pt x="445247" y="437639"/>
                    <a:pt x="445295" y="461776"/>
                  </a:cubicBezTo>
                  <a:cubicBezTo>
                    <a:pt x="445295" y="467348"/>
                    <a:pt x="440770" y="471872"/>
                    <a:pt x="435198" y="471872"/>
                  </a:cubicBezTo>
                  <a:lnTo>
                    <a:pt x="364523" y="471872"/>
                  </a:lnTo>
                  <a:cubicBezTo>
                    <a:pt x="358951" y="471872"/>
                    <a:pt x="354426" y="467348"/>
                    <a:pt x="354426" y="461776"/>
                  </a:cubicBezTo>
                  <a:lnTo>
                    <a:pt x="354426" y="350048"/>
                  </a:lnTo>
                  <a:cubicBezTo>
                    <a:pt x="354379" y="340332"/>
                    <a:pt x="358227" y="331007"/>
                    <a:pt x="365094" y="324140"/>
                  </a:cubicBezTo>
                  <a:lnTo>
                    <a:pt x="474822" y="213745"/>
                  </a:lnTo>
                  <a:cubicBezTo>
                    <a:pt x="478042" y="210430"/>
                    <a:pt x="482480" y="208563"/>
                    <a:pt x="487109" y="208601"/>
                  </a:cubicBezTo>
                  <a:lnTo>
                    <a:pt x="487109" y="208601"/>
                  </a:lnTo>
                  <a:cubicBezTo>
                    <a:pt x="491596" y="208592"/>
                    <a:pt x="495901" y="210335"/>
                    <a:pt x="499111" y="213459"/>
                  </a:cubicBezTo>
                  <a:lnTo>
                    <a:pt x="499111" y="213459"/>
                  </a:lnTo>
                  <a:cubicBezTo>
                    <a:pt x="502235" y="216669"/>
                    <a:pt x="503978" y="220974"/>
                    <a:pt x="503969" y="225460"/>
                  </a:cubicBezTo>
                  <a:cubicBezTo>
                    <a:pt x="503978" y="230061"/>
                    <a:pt x="502159" y="234480"/>
                    <a:pt x="498920" y="237748"/>
                  </a:cubicBezTo>
                  <a:lnTo>
                    <a:pt x="443390" y="293278"/>
                  </a:lnTo>
                  <a:cubicBezTo>
                    <a:pt x="434827" y="301898"/>
                    <a:pt x="434827" y="315805"/>
                    <a:pt x="443390" y="324425"/>
                  </a:cubicBezTo>
                  <a:cubicBezTo>
                    <a:pt x="452010" y="332988"/>
                    <a:pt x="465916" y="332988"/>
                    <a:pt x="474536" y="324425"/>
                  </a:cubicBezTo>
                  <a:lnTo>
                    <a:pt x="530067" y="268894"/>
                  </a:lnTo>
                  <a:cubicBezTo>
                    <a:pt x="547727" y="251245"/>
                    <a:pt x="552927" y="224651"/>
                    <a:pt x="543212" y="201648"/>
                  </a:cubicBezTo>
                  <a:cubicBezTo>
                    <a:pt x="557699" y="185922"/>
                    <a:pt x="567586" y="166510"/>
                    <a:pt x="571787" y="145546"/>
                  </a:cubicBezTo>
                  <a:lnTo>
                    <a:pt x="587408" y="66774"/>
                  </a:lnTo>
                  <a:cubicBezTo>
                    <a:pt x="589646" y="55029"/>
                    <a:pt x="599171" y="46038"/>
                    <a:pt x="611030" y="44485"/>
                  </a:cubicBezTo>
                  <a:cubicBezTo>
                    <a:pt x="613239" y="44247"/>
                    <a:pt x="615449" y="44933"/>
                    <a:pt x="617126" y="46390"/>
                  </a:cubicBezTo>
                  <a:cubicBezTo>
                    <a:pt x="618716" y="47886"/>
                    <a:pt x="619555" y="50019"/>
                    <a:pt x="619412" y="5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054BEDC9-198E-4368-9E1E-9DFB5F11D43C}"/>
                </a:ext>
              </a:extLst>
            </p:cNvPr>
            <p:cNvSpPr/>
            <p:nvPr/>
          </p:nvSpPr>
          <p:spPr>
            <a:xfrm>
              <a:off x="10035920" y="7954066"/>
              <a:ext cx="374427" cy="374427"/>
            </a:xfrm>
            <a:custGeom>
              <a:avLst/>
              <a:gdLst>
                <a:gd name="connsiteX0" fmla="*/ 188495 w 374427"/>
                <a:gd name="connsiteY0" fmla="*/ 374887 h 374427"/>
                <a:gd name="connsiteX1" fmla="*/ 375756 w 374427"/>
                <a:gd name="connsiteY1" fmla="*/ 187625 h 374427"/>
                <a:gd name="connsiteX2" fmla="*/ 188495 w 374427"/>
                <a:gd name="connsiteY2" fmla="*/ 459 h 374427"/>
                <a:gd name="connsiteX3" fmla="*/ 1329 w 374427"/>
                <a:gd name="connsiteY3" fmla="*/ 187625 h 374427"/>
                <a:gd name="connsiteX4" fmla="*/ 188495 w 374427"/>
                <a:gd name="connsiteY4" fmla="*/ 374887 h 374427"/>
                <a:gd name="connsiteX5" fmla="*/ 188495 w 374427"/>
                <a:gd name="connsiteY5" fmla="*/ 44465 h 374427"/>
                <a:gd name="connsiteX6" fmla="*/ 331370 w 374427"/>
                <a:gd name="connsiteY6" fmla="*/ 187340 h 374427"/>
                <a:gd name="connsiteX7" fmla="*/ 188495 w 374427"/>
                <a:gd name="connsiteY7" fmla="*/ 330215 h 374427"/>
                <a:gd name="connsiteX8" fmla="*/ 45620 w 374427"/>
                <a:gd name="connsiteY8" fmla="*/ 187340 h 374427"/>
                <a:gd name="connsiteX9" fmla="*/ 188495 w 374427"/>
                <a:gd name="connsiteY9" fmla="*/ 44465 h 374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4427" h="374427">
                  <a:moveTo>
                    <a:pt x="188495" y="374887"/>
                  </a:moveTo>
                  <a:cubicBezTo>
                    <a:pt x="291870" y="374782"/>
                    <a:pt x="375652" y="291000"/>
                    <a:pt x="375756" y="187625"/>
                  </a:cubicBezTo>
                  <a:cubicBezTo>
                    <a:pt x="375652" y="84260"/>
                    <a:pt x="291860" y="507"/>
                    <a:pt x="188495" y="459"/>
                  </a:cubicBezTo>
                  <a:cubicBezTo>
                    <a:pt x="85168" y="564"/>
                    <a:pt x="1433" y="84298"/>
                    <a:pt x="1329" y="187625"/>
                  </a:cubicBezTo>
                  <a:cubicBezTo>
                    <a:pt x="1386" y="290991"/>
                    <a:pt x="85130" y="374782"/>
                    <a:pt x="188495" y="374887"/>
                  </a:cubicBezTo>
                  <a:close/>
                  <a:moveTo>
                    <a:pt x="188495" y="44465"/>
                  </a:moveTo>
                  <a:cubicBezTo>
                    <a:pt x="267295" y="44722"/>
                    <a:pt x="331113" y="108540"/>
                    <a:pt x="331370" y="187340"/>
                  </a:cubicBezTo>
                  <a:cubicBezTo>
                    <a:pt x="331113" y="266140"/>
                    <a:pt x="267295" y="329958"/>
                    <a:pt x="188495" y="330215"/>
                  </a:cubicBezTo>
                  <a:cubicBezTo>
                    <a:pt x="109590" y="330215"/>
                    <a:pt x="45620" y="266245"/>
                    <a:pt x="45620" y="187340"/>
                  </a:cubicBezTo>
                  <a:cubicBezTo>
                    <a:pt x="45620" y="108435"/>
                    <a:pt x="109590" y="44465"/>
                    <a:pt x="188495" y="444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" name="Freeform: Shape 291">
              <a:extLst>
                <a:ext uri="{FF2B5EF4-FFF2-40B4-BE49-F238E27FC236}">
                  <a16:creationId xmlns:a16="http://schemas.microsoft.com/office/drawing/2014/main" id="{6367A418-B957-4DD4-B8F0-3C6B12C12446}"/>
                </a:ext>
              </a:extLst>
            </p:cNvPr>
            <p:cNvSpPr/>
            <p:nvPr/>
          </p:nvSpPr>
          <p:spPr>
            <a:xfrm>
              <a:off x="10157362" y="8026742"/>
              <a:ext cx="131923" cy="228885"/>
            </a:xfrm>
            <a:custGeom>
              <a:avLst/>
              <a:gdLst>
                <a:gd name="connsiteX0" fmla="*/ 67053 w 131923"/>
                <a:gd name="connsiteY0" fmla="*/ 137143 h 228885"/>
                <a:gd name="connsiteX1" fmla="*/ 89151 w 131923"/>
                <a:gd name="connsiteY1" fmla="*/ 152669 h 228885"/>
                <a:gd name="connsiteX2" fmla="*/ 67434 w 131923"/>
                <a:gd name="connsiteY2" fmla="*/ 168194 h 228885"/>
                <a:gd name="connsiteX3" fmla="*/ 66767 w 131923"/>
                <a:gd name="connsiteY3" fmla="*/ 168194 h 228885"/>
                <a:gd name="connsiteX4" fmla="*/ 46384 w 131923"/>
                <a:gd name="connsiteY4" fmla="*/ 157336 h 228885"/>
                <a:gd name="connsiteX5" fmla="*/ 17875 w 131923"/>
                <a:gd name="connsiteY5" fmla="*/ 145211 h 228885"/>
                <a:gd name="connsiteX6" fmla="*/ 17809 w 131923"/>
                <a:gd name="connsiteY6" fmla="*/ 145239 h 228885"/>
                <a:gd name="connsiteX7" fmla="*/ 5683 w 131923"/>
                <a:gd name="connsiteY7" fmla="*/ 173748 h 228885"/>
                <a:gd name="connsiteX8" fmla="*/ 5712 w 131923"/>
                <a:gd name="connsiteY8" fmla="*/ 173814 h 228885"/>
                <a:gd name="connsiteX9" fmla="*/ 45431 w 131923"/>
                <a:gd name="connsiteY9" fmla="*/ 208581 h 228885"/>
                <a:gd name="connsiteX10" fmla="*/ 67148 w 131923"/>
                <a:gd name="connsiteY10" fmla="*/ 229345 h 228885"/>
                <a:gd name="connsiteX11" fmla="*/ 88961 w 131923"/>
                <a:gd name="connsiteY11" fmla="*/ 208581 h 228885"/>
                <a:gd name="connsiteX12" fmla="*/ 133252 w 131923"/>
                <a:gd name="connsiteY12" fmla="*/ 152574 h 228885"/>
                <a:gd name="connsiteX13" fmla="*/ 67148 w 131923"/>
                <a:gd name="connsiteY13" fmla="*/ 92947 h 228885"/>
                <a:gd name="connsiteX14" fmla="*/ 45146 w 131923"/>
                <a:gd name="connsiteY14" fmla="*/ 77135 h 228885"/>
                <a:gd name="connsiteX15" fmla="*/ 66863 w 131923"/>
                <a:gd name="connsiteY15" fmla="*/ 61610 h 228885"/>
                <a:gd name="connsiteX16" fmla="*/ 67529 w 131923"/>
                <a:gd name="connsiteY16" fmla="*/ 61610 h 228885"/>
                <a:gd name="connsiteX17" fmla="*/ 88294 w 131923"/>
                <a:gd name="connsiteY17" fmla="*/ 72468 h 228885"/>
                <a:gd name="connsiteX18" fmla="*/ 116869 w 131923"/>
                <a:gd name="connsiteY18" fmla="*/ 84470 h 228885"/>
                <a:gd name="connsiteX19" fmla="*/ 128870 w 131923"/>
                <a:gd name="connsiteY19" fmla="*/ 55895 h 228885"/>
                <a:gd name="connsiteX20" fmla="*/ 89151 w 131923"/>
                <a:gd name="connsiteY20" fmla="*/ 21224 h 228885"/>
                <a:gd name="connsiteX21" fmla="*/ 67339 w 131923"/>
                <a:gd name="connsiteY21" fmla="*/ 459 h 228885"/>
                <a:gd name="connsiteX22" fmla="*/ 45622 w 131923"/>
                <a:gd name="connsiteY22" fmla="*/ 21224 h 228885"/>
                <a:gd name="connsiteX23" fmla="*/ 1331 w 131923"/>
                <a:gd name="connsiteY23" fmla="*/ 77231 h 228885"/>
                <a:gd name="connsiteX24" fmla="*/ 67053 w 131923"/>
                <a:gd name="connsiteY24" fmla="*/ 137143 h 228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1923" h="228885">
                  <a:moveTo>
                    <a:pt x="67053" y="137143"/>
                  </a:moveTo>
                  <a:cubicBezTo>
                    <a:pt x="79055" y="137143"/>
                    <a:pt x="89151" y="144287"/>
                    <a:pt x="89151" y="152669"/>
                  </a:cubicBezTo>
                  <a:cubicBezTo>
                    <a:pt x="89151" y="161051"/>
                    <a:pt x="80198" y="168099"/>
                    <a:pt x="67434" y="168194"/>
                  </a:cubicBezTo>
                  <a:lnTo>
                    <a:pt x="66767" y="168194"/>
                  </a:lnTo>
                  <a:cubicBezTo>
                    <a:pt x="58471" y="168718"/>
                    <a:pt x="50584" y="164518"/>
                    <a:pt x="46384" y="157336"/>
                  </a:cubicBezTo>
                  <a:cubicBezTo>
                    <a:pt x="41859" y="146115"/>
                    <a:pt x="29096" y="140686"/>
                    <a:pt x="17875" y="145211"/>
                  </a:cubicBezTo>
                  <a:cubicBezTo>
                    <a:pt x="17847" y="145220"/>
                    <a:pt x="17828" y="145230"/>
                    <a:pt x="17809" y="145239"/>
                  </a:cubicBezTo>
                  <a:cubicBezTo>
                    <a:pt x="6588" y="149764"/>
                    <a:pt x="1159" y="162527"/>
                    <a:pt x="5683" y="173748"/>
                  </a:cubicBezTo>
                  <a:cubicBezTo>
                    <a:pt x="5693" y="173776"/>
                    <a:pt x="5703" y="173795"/>
                    <a:pt x="5712" y="173814"/>
                  </a:cubicBezTo>
                  <a:cubicBezTo>
                    <a:pt x="13180" y="190692"/>
                    <a:pt x="27715" y="203418"/>
                    <a:pt x="45431" y="208581"/>
                  </a:cubicBezTo>
                  <a:cubicBezTo>
                    <a:pt x="45993" y="220182"/>
                    <a:pt x="55537" y="229307"/>
                    <a:pt x="67148" y="229345"/>
                  </a:cubicBezTo>
                  <a:cubicBezTo>
                    <a:pt x="78778" y="229307"/>
                    <a:pt x="88351" y="220191"/>
                    <a:pt x="88961" y="208581"/>
                  </a:cubicBezTo>
                  <a:cubicBezTo>
                    <a:pt x="114402" y="201627"/>
                    <a:pt x="132347" y="178929"/>
                    <a:pt x="133252" y="152574"/>
                  </a:cubicBezTo>
                  <a:cubicBezTo>
                    <a:pt x="133252" y="119712"/>
                    <a:pt x="103629" y="92947"/>
                    <a:pt x="67148" y="92947"/>
                  </a:cubicBezTo>
                  <a:cubicBezTo>
                    <a:pt x="55242" y="92947"/>
                    <a:pt x="45146" y="85708"/>
                    <a:pt x="45146" y="77135"/>
                  </a:cubicBezTo>
                  <a:cubicBezTo>
                    <a:pt x="45146" y="68563"/>
                    <a:pt x="54099" y="61705"/>
                    <a:pt x="66863" y="61610"/>
                  </a:cubicBezTo>
                  <a:lnTo>
                    <a:pt x="67529" y="61610"/>
                  </a:lnTo>
                  <a:cubicBezTo>
                    <a:pt x="75968" y="60914"/>
                    <a:pt x="84055" y="65143"/>
                    <a:pt x="88294" y="72468"/>
                  </a:cubicBezTo>
                  <a:cubicBezTo>
                    <a:pt x="92942" y="83593"/>
                    <a:pt x="105667" y="88937"/>
                    <a:pt x="116869" y="84470"/>
                  </a:cubicBezTo>
                  <a:cubicBezTo>
                    <a:pt x="127994" y="79822"/>
                    <a:pt x="133338" y="67096"/>
                    <a:pt x="128870" y="55895"/>
                  </a:cubicBezTo>
                  <a:cubicBezTo>
                    <a:pt x="121403" y="39035"/>
                    <a:pt x="106868" y="26348"/>
                    <a:pt x="89151" y="21224"/>
                  </a:cubicBezTo>
                  <a:cubicBezTo>
                    <a:pt x="88541" y="9613"/>
                    <a:pt x="78969" y="497"/>
                    <a:pt x="67339" y="459"/>
                  </a:cubicBezTo>
                  <a:cubicBezTo>
                    <a:pt x="55747" y="545"/>
                    <a:pt x="46222" y="9651"/>
                    <a:pt x="45622" y="21224"/>
                  </a:cubicBezTo>
                  <a:cubicBezTo>
                    <a:pt x="20181" y="28177"/>
                    <a:pt x="2235" y="50875"/>
                    <a:pt x="1331" y="77231"/>
                  </a:cubicBezTo>
                  <a:cubicBezTo>
                    <a:pt x="1045" y="110568"/>
                    <a:pt x="31144" y="137143"/>
                    <a:pt x="67053" y="1371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93" name="Group 292">
            <a:extLst>
              <a:ext uri="{FF2B5EF4-FFF2-40B4-BE49-F238E27FC236}">
                <a16:creationId xmlns:a16="http://schemas.microsoft.com/office/drawing/2014/main" id="{1E12F328-ECAC-4935-86CE-724E4B26957B}"/>
              </a:ext>
            </a:extLst>
          </p:cNvPr>
          <p:cNvGrpSpPr/>
          <p:nvPr/>
        </p:nvGrpSpPr>
        <p:grpSpPr>
          <a:xfrm>
            <a:off x="2081741" y="2500462"/>
            <a:ext cx="704854" cy="706088"/>
            <a:chOff x="4416549" y="7764995"/>
            <a:chExt cx="704854" cy="706088"/>
          </a:xfrm>
        </p:grpSpPr>
        <p:sp>
          <p:nvSpPr>
            <p:cNvPr id="294" name="Freeform: Shape 293">
              <a:extLst>
                <a:ext uri="{FF2B5EF4-FFF2-40B4-BE49-F238E27FC236}">
                  <a16:creationId xmlns:a16="http://schemas.microsoft.com/office/drawing/2014/main" id="{28DDE5D9-90F9-43CA-84BB-ACDD50428AA5}"/>
                </a:ext>
              </a:extLst>
            </p:cNvPr>
            <p:cNvSpPr/>
            <p:nvPr/>
          </p:nvSpPr>
          <p:spPr>
            <a:xfrm>
              <a:off x="4416549" y="7764995"/>
              <a:ext cx="704854" cy="706088"/>
            </a:xfrm>
            <a:custGeom>
              <a:avLst/>
              <a:gdLst>
                <a:gd name="connsiteX0" fmla="*/ 649697 w 704854"/>
                <a:gd name="connsiteY0" fmla="*/ 359456 h 706088"/>
                <a:gd name="connsiteX1" fmla="*/ 468056 w 704854"/>
                <a:gd name="connsiteY1" fmla="*/ 177720 h 706088"/>
                <a:gd name="connsiteX2" fmla="*/ 515681 w 704854"/>
                <a:gd name="connsiteY2" fmla="*/ 83994 h 706088"/>
                <a:gd name="connsiteX3" fmla="*/ 506156 w 704854"/>
                <a:gd name="connsiteY3" fmla="*/ 18557 h 706088"/>
                <a:gd name="connsiteX4" fmla="*/ 420431 w 704854"/>
                <a:gd name="connsiteY4" fmla="*/ 18557 h 706088"/>
                <a:gd name="connsiteX5" fmla="*/ 397095 w 704854"/>
                <a:gd name="connsiteY5" fmla="*/ 17890 h 706088"/>
                <a:gd name="connsiteX6" fmla="*/ 311370 w 704854"/>
                <a:gd name="connsiteY6" fmla="*/ 17890 h 706088"/>
                <a:gd name="connsiteX7" fmla="*/ 288319 w 704854"/>
                <a:gd name="connsiteY7" fmla="*/ 17890 h 706088"/>
                <a:gd name="connsiteX8" fmla="*/ 202118 w 704854"/>
                <a:gd name="connsiteY8" fmla="*/ 17890 h 706088"/>
                <a:gd name="connsiteX9" fmla="*/ 192593 w 704854"/>
                <a:gd name="connsiteY9" fmla="*/ 82470 h 706088"/>
                <a:gd name="connsiteX10" fmla="*/ 240218 w 704854"/>
                <a:gd name="connsiteY10" fmla="*/ 177053 h 706088"/>
                <a:gd name="connsiteX11" fmla="*/ 58576 w 704854"/>
                <a:gd name="connsiteY11" fmla="*/ 358790 h 706088"/>
                <a:gd name="connsiteX12" fmla="*/ 1331 w 704854"/>
                <a:gd name="connsiteY12" fmla="*/ 496140 h 706088"/>
                <a:gd name="connsiteX13" fmla="*/ 211547 w 704854"/>
                <a:gd name="connsiteY13" fmla="*/ 706547 h 706088"/>
                <a:gd name="connsiteX14" fmla="*/ 495964 w 704854"/>
                <a:gd name="connsiteY14" fmla="*/ 706547 h 706088"/>
                <a:gd name="connsiteX15" fmla="*/ 706181 w 704854"/>
                <a:gd name="connsiteY15" fmla="*/ 496140 h 706088"/>
                <a:gd name="connsiteX16" fmla="*/ 649697 w 704854"/>
                <a:gd name="connsiteY16" fmla="*/ 359456 h 706088"/>
                <a:gd name="connsiteX17" fmla="*/ 232502 w 704854"/>
                <a:gd name="connsiteY17" fmla="*/ 49703 h 706088"/>
                <a:gd name="connsiteX18" fmla="*/ 257553 w 704854"/>
                <a:gd name="connsiteY18" fmla="*/ 51228 h 706088"/>
                <a:gd name="connsiteX19" fmla="*/ 341469 w 704854"/>
                <a:gd name="connsiteY19" fmla="*/ 49989 h 706088"/>
                <a:gd name="connsiteX20" fmla="*/ 365757 w 704854"/>
                <a:gd name="connsiteY20" fmla="*/ 49989 h 706088"/>
                <a:gd name="connsiteX21" fmla="*/ 449958 w 704854"/>
                <a:gd name="connsiteY21" fmla="*/ 51513 h 706088"/>
                <a:gd name="connsiteX22" fmla="*/ 475009 w 704854"/>
                <a:gd name="connsiteY22" fmla="*/ 49989 h 706088"/>
                <a:gd name="connsiteX23" fmla="*/ 476343 w 704854"/>
                <a:gd name="connsiteY23" fmla="*/ 63610 h 706088"/>
                <a:gd name="connsiteX24" fmla="*/ 427670 w 704854"/>
                <a:gd name="connsiteY24" fmla="*/ 160289 h 706088"/>
                <a:gd name="connsiteX25" fmla="*/ 279842 w 704854"/>
                <a:gd name="connsiteY25" fmla="*/ 160289 h 706088"/>
                <a:gd name="connsiteX26" fmla="*/ 230693 w 704854"/>
                <a:gd name="connsiteY26" fmla="*/ 62753 h 706088"/>
                <a:gd name="connsiteX27" fmla="*/ 232502 w 704854"/>
                <a:gd name="connsiteY27" fmla="*/ 49703 h 706088"/>
                <a:gd name="connsiteX28" fmla="*/ 495964 w 704854"/>
                <a:gd name="connsiteY28" fmla="*/ 662066 h 706088"/>
                <a:gd name="connsiteX29" fmla="*/ 211547 w 704854"/>
                <a:gd name="connsiteY29" fmla="*/ 662066 h 706088"/>
                <a:gd name="connsiteX30" fmla="*/ 45431 w 704854"/>
                <a:gd name="connsiteY30" fmla="*/ 496140 h 706088"/>
                <a:gd name="connsiteX31" fmla="*/ 88961 w 704854"/>
                <a:gd name="connsiteY31" fmla="*/ 391365 h 706088"/>
                <a:gd name="connsiteX32" fmla="*/ 275460 w 704854"/>
                <a:gd name="connsiteY32" fmla="*/ 204770 h 706088"/>
                <a:gd name="connsiteX33" fmla="*/ 432051 w 704854"/>
                <a:gd name="connsiteY33" fmla="*/ 204770 h 706088"/>
                <a:gd name="connsiteX34" fmla="*/ 618932 w 704854"/>
                <a:gd name="connsiteY34" fmla="*/ 390603 h 706088"/>
                <a:gd name="connsiteX35" fmla="*/ 662557 w 704854"/>
                <a:gd name="connsiteY35" fmla="*/ 495378 h 706088"/>
                <a:gd name="connsiteX36" fmla="*/ 496440 w 704854"/>
                <a:gd name="connsiteY36" fmla="*/ 662066 h 706088"/>
                <a:gd name="connsiteX37" fmla="*/ 495964 w 704854"/>
                <a:gd name="connsiteY37" fmla="*/ 662066 h 706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704854" h="706088">
                  <a:moveTo>
                    <a:pt x="649697" y="359456"/>
                  </a:moveTo>
                  <a:lnTo>
                    <a:pt x="468056" y="177720"/>
                  </a:lnTo>
                  <a:lnTo>
                    <a:pt x="515681" y="83994"/>
                  </a:lnTo>
                  <a:cubicBezTo>
                    <a:pt x="527454" y="62495"/>
                    <a:pt x="523567" y="35806"/>
                    <a:pt x="506156" y="18557"/>
                  </a:cubicBezTo>
                  <a:cubicBezTo>
                    <a:pt x="482181" y="-4380"/>
                    <a:pt x="444405" y="-4380"/>
                    <a:pt x="420431" y="18557"/>
                  </a:cubicBezTo>
                  <a:cubicBezTo>
                    <a:pt x="413630" y="24348"/>
                    <a:pt x="403553" y="24062"/>
                    <a:pt x="397095" y="17890"/>
                  </a:cubicBezTo>
                  <a:cubicBezTo>
                    <a:pt x="372968" y="-4665"/>
                    <a:pt x="335496" y="-4665"/>
                    <a:pt x="311370" y="17890"/>
                  </a:cubicBezTo>
                  <a:cubicBezTo>
                    <a:pt x="304750" y="23614"/>
                    <a:pt x="294939" y="23614"/>
                    <a:pt x="288319" y="17890"/>
                  </a:cubicBezTo>
                  <a:cubicBezTo>
                    <a:pt x="264288" y="-5351"/>
                    <a:pt x="226149" y="-5351"/>
                    <a:pt x="202118" y="17890"/>
                  </a:cubicBezTo>
                  <a:cubicBezTo>
                    <a:pt x="185030" y="34949"/>
                    <a:pt x="181163" y="61200"/>
                    <a:pt x="192593" y="82470"/>
                  </a:cubicBezTo>
                  <a:lnTo>
                    <a:pt x="240218" y="177053"/>
                  </a:lnTo>
                  <a:lnTo>
                    <a:pt x="58576" y="358790"/>
                  </a:lnTo>
                  <a:cubicBezTo>
                    <a:pt x="21733" y="394966"/>
                    <a:pt x="1093" y="444505"/>
                    <a:pt x="1331" y="496140"/>
                  </a:cubicBezTo>
                  <a:cubicBezTo>
                    <a:pt x="1378" y="612250"/>
                    <a:pt x="95438" y="706386"/>
                    <a:pt x="211547" y="706547"/>
                  </a:cubicBezTo>
                  <a:lnTo>
                    <a:pt x="495964" y="706547"/>
                  </a:lnTo>
                  <a:cubicBezTo>
                    <a:pt x="612074" y="706386"/>
                    <a:pt x="706133" y="612250"/>
                    <a:pt x="706181" y="496140"/>
                  </a:cubicBezTo>
                  <a:cubicBezTo>
                    <a:pt x="706447" y="444848"/>
                    <a:pt x="686093" y="395604"/>
                    <a:pt x="649697" y="359456"/>
                  </a:cubicBezTo>
                  <a:close/>
                  <a:moveTo>
                    <a:pt x="232502" y="49703"/>
                  </a:moveTo>
                  <a:cubicBezTo>
                    <a:pt x="239894" y="43350"/>
                    <a:pt x="250990" y="44027"/>
                    <a:pt x="257553" y="51228"/>
                  </a:cubicBezTo>
                  <a:cubicBezTo>
                    <a:pt x="281823" y="72059"/>
                    <a:pt x="317818" y="71535"/>
                    <a:pt x="341469" y="49989"/>
                  </a:cubicBezTo>
                  <a:cubicBezTo>
                    <a:pt x="348345" y="43703"/>
                    <a:pt x="358880" y="43703"/>
                    <a:pt x="365757" y="49989"/>
                  </a:cubicBezTo>
                  <a:cubicBezTo>
                    <a:pt x="389303" y="71954"/>
                    <a:pt x="425631" y="72611"/>
                    <a:pt x="449958" y="51513"/>
                  </a:cubicBezTo>
                  <a:cubicBezTo>
                    <a:pt x="456521" y="44312"/>
                    <a:pt x="467627" y="43636"/>
                    <a:pt x="475009" y="49989"/>
                  </a:cubicBezTo>
                  <a:cubicBezTo>
                    <a:pt x="478514" y="53685"/>
                    <a:pt x="479067" y="59295"/>
                    <a:pt x="476343" y="63610"/>
                  </a:cubicBezTo>
                  <a:lnTo>
                    <a:pt x="427670" y="160289"/>
                  </a:lnTo>
                  <a:lnTo>
                    <a:pt x="279842" y="160289"/>
                  </a:lnTo>
                  <a:lnTo>
                    <a:pt x="230693" y="62753"/>
                  </a:lnTo>
                  <a:cubicBezTo>
                    <a:pt x="228283" y="58495"/>
                    <a:pt x="229026" y="53152"/>
                    <a:pt x="232502" y="49703"/>
                  </a:cubicBezTo>
                  <a:close/>
                  <a:moveTo>
                    <a:pt x="495964" y="662066"/>
                  </a:moveTo>
                  <a:lnTo>
                    <a:pt x="211547" y="662066"/>
                  </a:lnTo>
                  <a:cubicBezTo>
                    <a:pt x="119945" y="661913"/>
                    <a:pt x="45698" y="587742"/>
                    <a:pt x="45431" y="496140"/>
                  </a:cubicBezTo>
                  <a:cubicBezTo>
                    <a:pt x="45422" y="456812"/>
                    <a:pt x="61081" y="419102"/>
                    <a:pt x="88961" y="391365"/>
                  </a:cubicBezTo>
                  <a:lnTo>
                    <a:pt x="275460" y="204770"/>
                  </a:lnTo>
                  <a:lnTo>
                    <a:pt x="432051" y="204770"/>
                  </a:lnTo>
                  <a:lnTo>
                    <a:pt x="618932" y="390603"/>
                  </a:lnTo>
                  <a:cubicBezTo>
                    <a:pt x="646831" y="418330"/>
                    <a:pt x="662537" y="456040"/>
                    <a:pt x="662557" y="495378"/>
                  </a:cubicBezTo>
                  <a:cubicBezTo>
                    <a:pt x="662718" y="587275"/>
                    <a:pt x="588338" y="661904"/>
                    <a:pt x="496440" y="662066"/>
                  </a:cubicBezTo>
                  <a:cubicBezTo>
                    <a:pt x="496278" y="662066"/>
                    <a:pt x="496126" y="662066"/>
                    <a:pt x="495964" y="662066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" name="Freeform: Shape 294">
              <a:extLst>
                <a:ext uri="{FF2B5EF4-FFF2-40B4-BE49-F238E27FC236}">
                  <a16:creationId xmlns:a16="http://schemas.microsoft.com/office/drawing/2014/main" id="{A7F3E50A-D120-4787-9120-B7627600D803}"/>
                </a:ext>
              </a:extLst>
            </p:cNvPr>
            <p:cNvSpPr/>
            <p:nvPr/>
          </p:nvSpPr>
          <p:spPr>
            <a:xfrm>
              <a:off x="4504277" y="8180237"/>
              <a:ext cx="144118" cy="202644"/>
            </a:xfrm>
            <a:custGeom>
              <a:avLst/>
              <a:gdLst>
                <a:gd name="connsiteX0" fmla="*/ 123820 w 144118"/>
                <a:gd name="connsiteY0" fmla="*/ 158717 h 202644"/>
                <a:gd name="connsiteX1" fmla="*/ 45429 w 144118"/>
                <a:gd name="connsiteY1" fmla="*/ 80898 h 202644"/>
                <a:gd name="connsiteX2" fmla="*/ 45429 w 144118"/>
                <a:gd name="connsiteY2" fmla="*/ 80898 h 202644"/>
                <a:gd name="connsiteX3" fmla="*/ 63146 w 144118"/>
                <a:gd name="connsiteY3" fmla="*/ 38131 h 202644"/>
                <a:gd name="connsiteX4" fmla="*/ 63146 w 144118"/>
                <a:gd name="connsiteY4" fmla="*/ 6889 h 202644"/>
                <a:gd name="connsiteX5" fmla="*/ 31904 w 144118"/>
                <a:gd name="connsiteY5" fmla="*/ 6889 h 202644"/>
                <a:gd name="connsiteX6" fmla="*/ 1329 w 144118"/>
                <a:gd name="connsiteY6" fmla="*/ 80898 h 202644"/>
                <a:gd name="connsiteX7" fmla="*/ 123439 w 144118"/>
                <a:gd name="connsiteY7" fmla="*/ 203104 h 202644"/>
                <a:gd name="connsiteX8" fmla="*/ 145442 w 144118"/>
                <a:gd name="connsiteY8" fmla="*/ 181292 h 202644"/>
                <a:gd name="connsiteX9" fmla="*/ 145442 w 144118"/>
                <a:gd name="connsiteY9" fmla="*/ 181101 h 202644"/>
                <a:gd name="connsiteX10" fmla="*/ 124020 w 144118"/>
                <a:gd name="connsiteY10" fmla="*/ 158717 h 202644"/>
                <a:gd name="connsiteX11" fmla="*/ 123820 w 144118"/>
                <a:gd name="connsiteY11" fmla="*/ 158717 h 202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44118" h="202644">
                  <a:moveTo>
                    <a:pt x="123820" y="158717"/>
                  </a:moveTo>
                  <a:cubicBezTo>
                    <a:pt x="80681" y="158879"/>
                    <a:pt x="45592" y="124037"/>
                    <a:pt x="45429" y="80898"/>
                  </a:cubicBezTo>
                  <a:cubicBezTo>
                    <a:pt x="45429" y="80898"/>
                    <a:pt x="45429" y="80898"/>
                    <a:pt x="45429" y="80898"/>
                  </a:cubicBezTo>
                  <a:cubicBezTo>
                    <a:pt x="45439" y="64858"/>
                    <a:pt x="51811" y="49475"/>
                    <a:pt x="63146" y="38131"/>
                  </a:cubicBezTo>
                  <a:cubicBezTo>
                    <a:pt x="71718" y="29482"/>
                    <a:pt x="71718" y="15537"/>
                    <a:pt x="63146" y="6889"/>
                  </a:cubicBezTo>
                  <a:cubicBezTo>
                    <a:pt x="54497" y="-1684"/>
                    <a:pt x="40552" y="-1684"/>
                    <a:pt x="31904" y="6889"/>
                  </a:cubicBezTo>
                  <a:cubicBezTo>
                    <a:pt x="12396" y="26586"/>
                    <a:pt x="1415" y="53171"/>
                    <a:pt x="1329" y="80898"/>
                  </a:cubicBezTo>
                  <a:cubicBezTo>
                    <a:pt x="1376" y="148335"/>
                    <a:pt x="56002" y="202999"/>
                    <a:pt x="123439" y="203104"/>
                  </a:cubicBezTo>
                  <a:cubicBezTo>
                    <a:pt x="135536" y="203161"/>
                    <a:pt x="145385" y="193388"/>
                    <a:pt x="145442" y="181292"/>
                  </a:cubicBezTo>
                  <a:cubicBezTo>
                    <a:pt x="145442" y="181225"/>
                    <a:pt x="145442" y="181168"/>
                    <a:pt x="145442" y="181101"/>
                  </a:cubicBezTo>
                  <a:cubicBezTo>
                    <a:pt x="145709" y="169004"/>
                    <a:pt x="136117" y="158984"/>
                    <a:pt x="124020" y="158717"/>
                  </a:cubicBezTo>
                  <a:cubicBezTo>
                    <a:pt x="123954" y="158717"/>
                    <a:pt x="123887" y="158717"/>
                    <a:pt x="123820" y="15871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" name="Freeform: Shape 295">
              <a:extLst>
                <a:ext uri="{FF2B5EF4-FFF2-40B4-BE49-F238E27FC236}">
                  <a16:creationId xmlns:a16="http://schemas.microsoft.com/office/drawing/2014/main" id="{14CA0806-AB6D-40C2-9D87-AC6749E08D3C}"/>
                </a:ext>
              </a:extLst>
            </p:cNvPr>
            <p:cNvSpPr/>
            <p:nvPr/>
          </p:nvSpPr>
          <p:spPr>
            <a:xfrm>
              <a:off x="4889182" y="8180045"/>
              <a:ext cx="144112" cy="202455"/>
            </a:xfrm>
            <a:custGeom>
              <a:avLst/>
              <a:gdLst>
                <a:gd name="connsiteX0" fmla="*/ 83624 w 144112"/>
                <a:gd name="connsiteY0" fmla="*/ 6700 h 202455"/>
                <a:gd name="connsiteX1" fmla="*/ 83624 w 144112"/>
                <a:gd name="connsiteY1" fmla="*/ 37942 h 202455"/>
                <a:gd name="connsiteX2" fmla="*/ 101436 w 144112"/>
                <a:gd name="connsiteY2" fmla="*/ 80709 h 202455"/>
                <a:gd name="connsiteX3" fmla="*/ 23332 w 144112"/>
                <a:gd name="connsiteY3" fmla="*/ 158909 h 202455"/>
                <a:gd name="connsiteX4" fmla="*/ 1329 w 144112"/>
                <a:gd name="connsiteY4" fmla="*/ 180721 h 202455"/>
                <a:gd name="connsiteX5" fmla="*/ 1329 w 144112"/>
                <a:gd name="connsiteY5" fmla="*/ 180912 h 202455"/>
                <a:gd name="connsiteX6" fmla="*/ 23141 w 144112"/>
                <a:gd name="connsiteY6" fmla="*/ 202915 h 202455"/>
                <a:gd name="connsiteX7" fmla="*/ 23332 w 144112"/>
                <a:gd name="connsiteY7" fmla="*/ 202915 h 202455"/>
                <a:gd name="connsiteX8" fmla="*/ 145441 w 144112"/>
                <a:gd name="connsiteY8" fmla="*/ 81090 h 202455"/>
                <a:gd name="connsiteX9" fmla="*/ 114867 w 144112"/>
                <a:gd name="connsiteY9" fmla="*/ 7081 h 202455"/>
                <a:gd name="connsiteX10" fmla="*/ 83624 w 144112"/>
                <a:gd name="connsiteY10" fmla="*/ 6700 h 202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4112" h="202455">
                  <a:moveTo>
                    <a:pt x="83624" y="6700"/>
                  </a:moveTo>
                  <a:cubicBezTo>
                    <a:pt x="75052" y="15348"/>
                    <a:pt x="75052" y="29293"/>
                    <a:pt x="83624" y="37942"/>
                  </a:cubicBezTo>
                  <a:cubicBezTo>
                    <a:pt x="94988" y="49277"/>
                    <a:pt x="101388" y="64659"/>
                    <a:pt x="101436" y="80709"/>
                  </a:cubicBezTo>
                  <a:cubicBezTo>
                    <a:pt x="101436" y="123857"/>
                    <a:pt x="66479" y="158852"/>
                    <a:pt x="23332" y="158909"/>
                  </a:cubicBezTo>
                  <a:cubicBezTo>
                    <a:pt x="11235" y="158852"/>
                    <a:pt x="1386" y="168625"/>
                    <a:pt x="1329" y="180721"/>
                  </a:cubicBezTo>
                  <a:cubicBezTo>
                    <a:pt x="1329" y="180788"/>
                    <a:pt x="1329" y="180845"/>
                    <a:pt x="1329" y="180912"/>
                  </a:cubicBezTo>
                  <a:cubicBezTo>
                    <a:pt x="1271" y="193009"/>
                    <a:pt x="11044" y="202858"/>
                    <a:pt x="23141" y="202915"/>
                  </a:cubicBezTo>
                  <a:cubicBezTo>
                    <a:pt x="23208" y="202915"/>
                    <a:pt x="23265" y="202915"/>
                    <a:pt x="23332" y="202915"/>
                  </a:cubicBezTo>
                  <a:cubicBezTo>
                    <a:pt x="90616" y="202810"/>
                    <a:pt x="145175" y="148375"/>
                    <a:pt x="145441" y="81090"/>
                  </a:cubicBezTo>
                  <a:cubicBezTo>
                    <a:pt x="145356" y="53363"/>
                    <a:pt x="134374" y="26779"/>
                    <a:pt x="114867" y="7081"/>
                  </a:cubicBezTo>
                  <a:cubicBezTo>
                    <a:pt x="106322" y="-1596"/>
                    <a:pt x="92378" y="-1768"/>
                    <a:pt x="83624" y="6700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7" name="Freeform: Shape 296">
              <a:extLst>
                <a:ext uri="{FF2B5EF4-FFF2-40B4-BE49-F238E27FC236}">
                  <a16:creationId xmlns:a16="http://schemas.microsoft.com/office/drawing/2014/main" id="{CC70B371-A095-4B04-9EFB-F4221A8C486F}"/>
                </a:ext>
              </a:extLst>
            </p:cNvPr>
            <p:cNvSpPr/>
            <p:nvPr/>
          </p:nvSpPr>
          <p:spPr>
            <a:xfrm>
              <a:off x="4694396" y="8048173"/>
              <a:ext cx="149161" cy="298894"/>
            </a:xfrm>
            <a:custGeom>
              <a:avLst/>
              <a:gdLst>
                <a:gd name="connsiteX0" fmla="*/ 76576 w 149161"/>
                <a:gd name="connsiteY0" fmla="*/ 78755 h 298894"/>
                <a:gd name="connsiteX1" fmla="*/ 106484 w 149161"/>
                <a:gd name="connsiteY1" fmla="*/ 95424 h 298894"/>
                <a:gd name="connsiteX2" fmla="*/ 128487 w 149161"/>
                <a:gd name="connsiteY2" fmla="*/ 117426 h 298894"/>
                <a:gd name="connsiteX3" fmla="*/ 150490 w 149161"/>
                <a:gd name="connsiteY3" fmla="*/ 95424 h 298894"/>
                <a:gd name="connsiteX4" fmla="*/ 103818 w 149161"/>
                <a:gd name="connsiteY4" fmla="*/ 37797 h 298894"/>
                <a:gd name="connsiteX5" fmla="*/ 103818 w 149161"/>
                <a:gd name="connsiteY5" fmla="*/ 22462 h 298894"/>
                <a:gd name="connsiteX6" fmla="*/ 82005 w 149161"/>
                <a:gd name="connsiteY6" fmla="*/ 459 h 298894"/>
                <a:gd name="connsiteX7" fmla="*/ 81815 w 149161"/>
                <a:gd name="connsiteY7" fmla="*/ 459 h 298894"/>
                <a:gd name="connsiteX8" fmla="*/ 59812 w 149161"/>
                <a:gd name="connsiteY8" fmla="*/ 22462 h 298894"/>
                <a:gd name="connsiteX9" fmla="*/ 59812 w 149161"/>
                <a:gd name="connsiteY9" fmla="*/ 38083 h 298894"/>
                <a:gd name="connsiteX10" fmla="*/ 23045 w 149161"/>
                <a:gd name="connsiteY10" fmla="*/ 72564 h 298894"/>
                <a:gd name="connsiteX11" fmla="*/ 34190 w 149161"/>
                <a:gd name="connsiteY11" fmla="*/ 127237 h 298894"/>
                <a:gd name="connsiteX12" fmla="*/ 99341 w 149161"/>
                <a:gd name="connsiteY12" fmla="*/ 199913 h 298894"/>
                <a:gd name="connsiteX13" fmla="*/ 102484 w 149161"/>
                <a:gd name="connsiteY13" fmla="*/ 207628 h 298894"/>
                <a:gd name="connsiteX14" fmla="*/ 99531 w 149161"/>
                <a:gd name="connsiteY14" fmla="*/ 213152 h 298894"/>
                <a:gd name="connsiteX15" fmla="*/ 75909 w 149161"/>
                <a:gd name="connsiteY15" fmla="*/ 221439 h 298894"/>
                <a:gd name="connsiteX16" fmla="*/ 45334 w 149161"/>
                <a:gd name="connsiteY16" fmla="*/ 199436 h 298894"/>
                <a:gd name="connsiteX17" fmla="*/ 23427 w 149161"/>
                <a:gd name="connsiteY17" fmla="*/ 177339 h 298894"/>
                <a:gd name="connsiteX18" fmla="*/ 23331 w 149161"/>
                <a:gd name="connsiteY18" fmla="*/ 177339 h 298894"/>
                <a:gd name="connsiteX19" fmla="*/ 1329 w 149161"/>
                <a:gd name="connsiteY19" fmla="*/ 199436 h 298894"/>
                <a:gd name="connsiteX20" fmla="*/ 59812 w 149161"/>
                <a:gd name="connsiteY20" fmla="*/ 263825 h 298894"/>
                <a:gd name="connsiteX21" fmla="*/ 59812 w 149161"/>
                <a:gd name="connsiteY21" fmla="*/ 277256 h 298894"/>
                <a:gd name="connsiteX22" fmla="*/ 81815 w 149161"/>
                <a:gd name="connsiteY22" fmla="*/ 299354 h 298894"/>
                <a:gd name="connsiteX23" fmla="*/ 103818 w 149161"/>
                <a:gd name="connsiteY23" fmla="*/ 277351 h 298894"/>
                <a:gd name="connsiteX24" fmla="*/ 103818 w 149161"/>
                <a:gd name="connsiteY24" fmla="*/ 277256 h 298894"/>
                <a:gd name="connsiteX25" fmla="*/ 103818 w 149161"/>
                <a:gd name="connsiteY25" fmla="*/ 260587 h 298894"/>
                <a:gd name="connsiteX26" fmla="*/ 128678 w 149161"/>
                <a:gd name="connsiteY26" fmla="*/ 246109 h 298894"/>
                <a:gd name="connsiteX27" fmla="*/ 146489 w 149161"/>
                <a:gd name="connsiteY27" fmla="*/ 210009 h 298894"/>
                <a:gd name="connsiteX28" fmla="*/ 132107 w 149161"/>
                <a:gd name="connsiteY28" fmla="*/ 170385 h 298894"/>
                <a:gd name="connsiteX29" fmla="*/ 66955 w 149161"/>
                <a:gd name="connsiteY29" fmla="*/ 97709 h 298894"/>
                <a:gd name="connsiteX30" fmla="*/ 64479 w 149161"/>
                <a:gd name="connsiteY30" fmla="*/ 87232 h 298894"/>
                <a:gd name="connsiteX31" fmla="*/ 76576 w 149161"/>
                <a:gd name="connsiteY31" fmla="*/ 78755 h 298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9161" h="298894">
                  <a:moveTo>
                    <a:pt x="76576" y="78755"/>
                  </a:moveTo>
                  <a:cubicBezTo>
                    <a:pt x="90578" y="76564"/>
                    <a:pt x="106484" y="85041"/>
                    <a:pt x="106484" y="95424"/>
                  </a:cubicBezTo>
                  <a:cubicBezTo>
                    <a:pt x="106484" y="107577"/>
                    <a:pt x="116333" y="117426"/>
                    <a:pt x="128487" y="117426"/>
                  </a:cubicBezTo>
                  <a:cubicBezTo>
                    <a:pt x="140612" y="117379"/>
                    <a:pt x="150433" y="107558"/>
                    <a:pt x="150490" y="95424"/>
                  </a:cubicBezTo>
                  <a:cubicBezTo>
                    <a:pt x="149394" y="68001"/>
                    <a:pt x="130411" y="44560"/>
                    <a:pt x="103818" y="37797"/>
                  </a:cubicBezTo>
                  <a:lnTo>
                    <a:pt x="103818" y="22462"/>
                  </a:lnTo>
                  <a:cubicBezTo>
                    <a:pt x="103875" y="10365"/>
                    <a:pt x="94102" y="517"/>
                    <a:pt x="82005" y="459"/>
                  </a:cubicBezTo>
                  <a:cubicBezTo>
                    <a:pt x="81939" y="459"/>
                    <a:pt x="81881" y="459"/>
                    <a:pt x="81815" y="459"/>
                  </a:cubicBezTo>
                  <a:cubicBezTo>
                    <a:pt x="69661" y="459"/>
                    <a:pt x="59812" y="10308"/>
                    <a:pt x="59812" y="22462"/>
                  </a:cubicBezTo>
                  <a:lnTo>
                    <a:pt x="59812" y="38083"/>
                  </a:lnTo>
                  <a:cubicBezTo>
                    <a:pt x="42791" y="43112"/>
                    <a:pt x="29161" y="55904"/>
                    <a:pt x="23045" y="72564"/>
                  </a:cubicBezTo>
                  <a:cubicBezTo>
                    <a:pt x="16283" y="91442"/>
                    <a:pt x="20579" y="112511"/>
                    <a:pt x="34190" y="127237"/>
                  </a:cubicBezTo>
                  <a:lnTo>
                    <a:pt x="99341" y="199913"/>
                  </a:lnTo>
                  <a:cubicBezTo>
                    <a:pt x="101398" y="201941"/>
                    <a:pt x="102541" y="204732"/>
                    <a:pt x="102484" y="207628"/>
                  </a:cubicBezTo>
                  <a:cubicBezTo>
                    <a:pt x="102312" y="209800"/>
                    <a:pt x="101246" y="211800"/>
                    <a:pt x="99531" y="213152"/>
                  </a:cubicBezTo>
                  <a:cubicBezTo>
                    <a:pt x="92892" y="218639"/>
                    <a:pt x="84520" y="221573"/>
                    <a:pt x="75909" y="221439"/>
                  </a:cubicBezTo>
                  <a:cubicBezTo>
                    <a:pt x="59335" y="221439"/>
                    <a:pt x="45334" y="211343"/>
                    <a:pt x="45334" y="199436"/>
                  </a:cubicBezTo>
                  <a:cubicBezTo>
                    <a:pt x="45391" y="187282"/>
                    <a:pt x="35581" y="177396"/>
                    <a:pt x="23427" y="177339"/>
                  </a:cubicBezTo>
                  <a:cubicBezTo>
                    <a:pt x="23398" y="177339"/>
                    <a:pt x="23360" y="177339"/>
                    <a:pt x="23331" y="177339"/>
                  </a:cubicBezTo>
                  <a:cubicBezTo>
                    <a:pt x="11167" y="177386"/>
                    <a:pt x="1329" y="187273"/>
                    <a:pt x="1329" y="199436"/>
                  </a:cubicBezTo>
                  <a:cubicBezTo>
                    <a:pt x="1329" y="230964"/>
                    <a:pt x="26379" y="257349"/>
                    <a:pt x="59812" y="263825"/>
                  </a:cubicBezTo>
                  <a:lnTo>
                    <a:pt x="59812" y="277256"/>
                  </a:lnTo>
                  <a:cubicBezTo>
                    <a:pt x="59812" y="289419"/>
                    <a:pt x="69651" y="299297"/>
                    <a:pt x="81815" y="299354"/>
                  </a:cubicBezTo>
                  <a:cubicBezTo>
                    <a:pt x="93969" y="299354"/>
                    <a:pt x="103818" y="289505"/>
                    <a:pt x="103818" y="277351"/>
                  </a:cubicBezTo>
                  <a:cubicBezTo>
                    <a:pt x="103818" y="277322"/>
                    <a:pt x="103818" y="277284"/>
                    <a:pt x="103818" y="277256"/>
                  </a:cubicBezTo>
                  <a:lnTo>
                    <a:pt x="103818" y="260587"/>
                  </a:lnTo>
                  <a:cubicBezTo>
                    <a:pt x="112961" y="257415"/>
                    <a:pt x="121410" y="252500"/>
                    <a:pt x="128678" y="246109"/>
                  </a:cubicBezTo>
                  <a:cubicBezTo>
                    <a:pt x="139193" y="236936"/>
                    <a:pt x="145603" y="223935"/>
                    <a:pt x="146489" y="210009"/>
                  </a:cubicBezTo>
                  <a:cubicBezTo>
                    <a:pt x="147204" y="195408"/>
                    <a:pt x="142022" y="181129"/>
                    <a:pt x="132107" y="170385"/>
                  </a:cubicBezTo>
                  <a:lnTo>
                    <a:pt x="66955" y="97709"/>
                  </a:lnTo>
                  <a:cubicBezTo>
                    <a:pt x="64222" y="94966"/>
                    <a:pt x="63270" y="90909"/>
                    <a:pt x="64479" y="87232"/>
                  </a:cubicBezTo>
                  <a:cubicBezTo>
                    <a:pt x="66622" y="82384"/>
                    <a:pt x="71280" y="79117"/>
                    <a:pt x="76576" y="78755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98" name="Group 297">
            <a:extLst>
              <a:ext uri="{FF2B5EF4-FFF2-40B4-BE49-F238E27FC236}">
                <a16:creationId xmlns:a16="http://schemas.microsoft.com/office/drawing/2014/main" id="{FB72ECAA-8998-47F3-8A72-835C5AB222A9}"/>
              </a:ext>
            </a:extLst>
          </p:cNvPr>
          <p:cNvGrpSpPr/>
          <p:nvPr/>
        </p:nvGrpSpPr>
        <p:grpSpPr>
          <a:xfrm>
            <a:off x="2079359" y="5413377"/>
            <a:ext cx="705240" cy="704860"/>
            <a:chOff x="2079359" y="5413377"/>
            <a:chExt cx="705240" cy="704860"/>
          </a:xfrm>
        </p:grpSpPr>
        <p:sp>
          <p:nvSpPr>
            <p:cNvPr id="299" name="Freeform: Shape 298">
              <a:extLst>
                <a:ext uri="{FF2B5EF4-FFF2-40B4-BE49-F238E27FC236}">
                  <a16:creationId xmlns:a16="http://schemas.microsoft.com/office/drawing/2014/main" id="{059D2811-E4BC-4746-82B1-6E654A517005}"/>
                </a:ext>
              </a:extLst>
            </p:cNvPr>
            <p:cNvSpPr/>
            <p:nvPr/>
          </p:nvSpPr>
          <p:spPr>
            <a:xfrm>
              <a:off x="2211119" y="5413377"/>
              <a:ext cx="199519" cy="243186"/>
            </a:xfrm>
            <a:custGeom>
              <a:avLst/>
              <a:gdLst>
                <a:gd name="connsiteX0" fmla="*/ 137238 w 199519"/>
                <a:gd name="connsiteY0" fmla="*/ 237499 h 243186"/>
                <a:gd name="connsiteX1" fmla="*/ 163051 w 199519"/>
                <a:gd name="connsiteY1" fmla="*/ 248266 h 243186"/>
                <a:gd name="connsiteX2" fmla="*/ 177243 w 199519"/>
                <a:gd name="connsiteY2" fmla="*/ 245405 h 243186"/>
                <a:gd name="connsiteX3" fmla="*/ 199818 w 199519"/>
                <a:gd name="connsiteY3" fmla="*/ 211594 h 243186"/>
                <a:gd name="connsiteX4" fmla="*/ 199818 w 199519"/>
                <a:gd name="connsiteY4" fmla="*/ 27191 h 243186"/>
                <a:gd name="connsiteX5" fmla="*/ 192388 w 199519"/>
                <a:gd name="connsiteY5" fmla="*/ 10522 h 243186"/>
                <a:gd name="connsiteX6" fmla="*/ 174957 w 199519"/>
                <a:gd name="connsiteY6" fmla="*/ 5281 h 243186"/>
                <a:gd name="connsiteX7" fmla="*/ 8936 w 199519"/>
                <a:gd name="connsiteY7" fmla="*/ 73955 h 243186"/>
                <a:gd name="connsiteX8" fmla="*/ 364 w 199519"/>
                <a:gd name="connsiteY8" fmla="*/ 89959 h 243186"/>
                <a:gd name="connsiteX9" fmla="*/ 6746 w 199519"/>
                <a:gd name="connsiteY9" fmla="*/ 107009 h 243186"/>
                <a:gd name="connsiteX10" fmla="*/ 155812 w 199519"/>
                <a:gd name="connsiteY10" fmla="*/ 53385 h 243186"/>
                <a:gd name="connsiteX11" fmla="*/ 155812 w 199519"/>
                <a:gd name="connsiteY11" fmla="*/ 193878 h 243186"/>
                <a:gd name="connsiteX12" fmla="*/ 56466 w 199519"/>
                <a:gd name="connsiteY12" fmla="*/ 94531 h 243186"/>
                <a:gd name="connsiteX13" fmla="*/ 155812 w 199519"/>
                <a:gd name="connsiteY13" fmla="*/ 53385 h 243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9519" h="243186">
                  <a:moveTo>
                    <a:pt x="137238" y="237499"/>
                  </a:moveTo>
                  <a:cubicBezTo>
                    <a:pt x="144049" y="244359"/>
                    <a:pt x="153354" y="248266"/>
                    <a:pt x="163051" y="248266"/>
                  </a:cubicBezTo>
                  <a:cubicBezTo>
                    <a:pt x="167918" y="248266"/>
                    <a:pt x="172747" y="247312"/>
                    <a:pt x="177243" y="245405"/>
                  </a:cubicBezTo>
                  <a:cubicBezTo>
                    <a:pt x="190950" y="239787"/>
                    <a:pt x="199875" y="226453"/>
                    <a:pt x="199818" y="211594"/>
                  </a:cubicBezTo>
                  <a:lnTo>
                    <a:pt x="199818" y="27191"/>
                  </a:lnTo>
                  <a:cubicBezTo>
                    <a:pt x="199846" y="20805"/>
                    <a:pt x="197141" y="14713"/>
                    <a:pt x="192388" y="10522"/>
                  </a:cubicBezTo>
                  <a:cubicBezTo>
                    <a:pt x="187597" y="6327"/>
                    <a:pt x="181253" y="4425"/>
                    <a:pt x="174957" y="5281"/>
                  </a:cubicBezTo>
                  <a:cubicBezTo>
                    <a:pt x="114616" y="13471"/>
                    <a:pt x="57419" y="37093"/>
                    <a:pt x="8936" y="73955"/>
                  </a:cubicBezTo>
                  <a:cubicBezTo>
                    <a:pt x="3888" y="77764"/>
                    <a:pt x="764" y="83671"/>
                    <a:pt x="364" y="89959"/>
                  </a:cubicBezTo>
                  <a:cubicBezTo>
                    <a:pt x="-131" y="96340"/>
                    <a:pt x="2202" y="102530"/>
                    <a:pt x="6746" y="107009"/>
                  </a:cubicBezTo>
                  <a:close/>
                  <a:moveTo>
                    <a:pt x="155812" y="53385"/>
                  </a:moveTo>
                  <a:lnTo>
                    <a:pt x="155812" y="193878"/>
                  </a:lnTo>
                  <a:lnTo>
                    <a:pt x="56466" y="94531"/>
                  </a:lnTo>
                  <a:cubicBezTo>
                    <a:pt x="86879" y="75007"/>
                    <a:pt x="120522" y="61096"/>
                    <a:pt x="155812" y="53385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0" name="Freeform: Shape 299">
              <a:extLst>
                <a:ext uri="{FF2B5EF4-FFF2-40B4-BE49-F238E27FC236}">
                  <a16:creationId xmlns:a16="http://schemas.microsoft.com/office/drawing/2014/main" id="{99545526-9C23-480D-878F-43E80AC94E02}"/>
                </a:ext>
              </a:extLst>
            </p:cNvPr>
            <p:cNvSpPr/>
            <p:nvPr/>
          </p:nvSpPr>
          <p:spPr>
            <a:xfrm>
              <a:off x="2079359" y="5541510"/>
              <a:ext cx="704765" cy="576727"/>
            </a:xfrm>
            <a:custGeom>
              <a:avLst/>
              <a:gdLst>
                <a:gd name="connsiteX0" fmla="*/ 683527 w 704765"/>
                <a:gd name="connsiteY0" fmla="*/ 250911 h 576727"/>
                <a:gd name="connsiteX1" fmla="*/ 471595 w 704765"/>
                <a:gd name="connsiteY1" fmla="*/ 250911 h 576727"/>
                <a:gd name="connsiteX2" fmla="*/ 450450 w 704765"/>
                <a:gd name="connsiteY2" fmla="*/ 266817 h 576727"/>
                <a:gd name="connsiteX3" fmla="*/ 449593 w 704765"/>
                <a:gd name="connsiteY3" fmla="*/ 268719 h 576727"/>
                <a:gd name="connsiteX4" fmla="*/ 449021 w 704765"/>
                <a:gd name="connsiteY4" fmla="*/ 269673 h 576727"/>
                <a:gd name="connsiteX5" fmla="*/ 395395 w 704765"/>
                <a:gd name="connsiteY5" fmla="*/ 322730 h 576727"/>
                <a:gd name="connsiteX6" fmla="*/ 391681 w 704765"/>
                <a:gd name="connsiteY6" fmla="*/ 324251 h 576727"/>
                <a:gd name="connsiteX7" fmla="*/ 315481 w 704765"/>
                <a:gd name="connsiteY7" fmla="*/ 323488 h 576727"/>
                <a:gd name="connsiteX8" fmla="*/ 312433 w 704765"/>
                <a:gd name="connsiteY8" fmla="*/ 322158 h 576727"/>
                <a:gd name="connsiteX9" fmla="*/ 260045 w 704765"/>
                <a:gd name="connsiteY9" fmla="*/ 269673 h 576727"/>
                <a:gd name="connsiteX10" fmla="*/ 257950 w 704765"/>
                <a:gd name="connsiteY10" fmla="*/ 264627 h 576727"/>
                <a:gd name="connsiteX11" fmla="*/ 250996 w 704765"/>
                <a:gd name="connsiteY11" fmla="*/ 227764 h 576727"/>
                <a:gd name="connsiteX12" fmla="*/ 257950 w 704765"/>
                <a:gd name="connsiteY12" fmla="*/ 190901 h 576727"/>
                <a:gd name="connsiteX13" fmla="*/ 259569 w 704765"/>
                <a:gd name="connsiteY13" fmla="*/ 186808 h 576727"/>
                <a:gd name="connsiteX14" fmla="*/ 255473 w 704765"/>
                <a:gd name="connsiteY14" fmla="*/ 161470 h 576727"/>
                <a:gd name="connsiteX15" fmla="*/ 105454 w 704765"/>
                <a:gd name="connsiteY15" fmla="*/ 11544 h 576727"/>
                <a:gd name="connsiteX16" fmla="*/ 88405 w 704765"/>
                <a:gd name="connsiteY16" fmla="*/ 5163 h 576727"/>
                <a:gd name="connsiteX17" fmla="*/ 72403 w 704765"/>
                <a:gd name="connsiteY17" fmla="*/ 13735 h 576727"/>
                <a:gd name="connsiteX18" fmla="*/ 3727 w 704765"/>
                <a:gd name="connsiteY18" fmla="*/ 179567 h 576727"/>
                <a:gd name="connsiteX19" fmla="*/ 299 w 704765"/>
                <a:gd name="connsiteY19" fmla="*/ 227764 h 576727"/>
                <a:gd name="connsiteX20" fmla="*/ 3727 w 704765"/>
                <a:gd name="connsiteY20" fmla="*/ 275389 h 576727"/>
                <a:gd name="connsiteX21" fmla="*/ 72784 w 704765"/>
                <a:gd name="connsiteY21" fmla="*/ 441793 h 576727"/>
                <a:gd name="connsiteX22" fmla="*/ 140697 w 704765"/>
                <a:gd name="connsiteY22" fmla="*/ 509705 h 576727"/>
                <a:gd name="connsiteX23" fmla="*/ 306527 w 704765"/>
                <a:gd name="connsiteY23" fmla="*/ 578380 h 576727"/>
                <a:gd name="connsiteX24" fmla="*/ 354724 w 704765"/>
                <a:gd name="connsiteY24" fmla="*/ 581807 h 576727"/>
                <a:gd name="connsiteX25" fmla="*/ 402349 w 704765"/>
                <a:gd name="connsiteY25" fmla="*/ 578380 h 576727"/>
                <a:gd name="connsiteX26" fmla="*/ 568369 w 704765"/>
                <a:gd name="connsiteY26" fmla="*/ 509705 h 576727"/>
                <a:gd name="connsiteX27" fmla="*/ 636187 w 704765"/>
                <a:gd name="connsiteY27" fmla="*/ 441793 h 576727"/>
                <a:gd name="connsiteX28" fmla="*/ 704863 w 704765"/>
                <a:gd name="connsiteY28" fmla="*/ 275770 h 576727"/>
                <a:gd name="connsiteX29" fmla="*/ 699624 w 704765"/>
                <a:gd name="connsiteY29" fmla="*/ 258436 h 576727"/>
                <a:gd name="connsiteX30" fmla="*/ 683527 w 704765"/>
                <a:gd name="connsiteY30" fmla="*/ 250911 h 576727"/>
                <a:gd name="connsiteX31" fmla="*/ 601707 w 704765"/>
                <a:gd name="connsiteY31" fmla="*/ 415120 h 576727"/>
                <a:gd name="connsiteX32" fmla="*/ 542081 w 704765"/>
                <a:gd name="connsiteY32" fmla="*/ 474651 h 576727"/>
                <a:gd name="connsiteX33" fmla="*/ 396824 w 704765"/>
                <a:gd name="connsiteY33" fmla="*/ 534661 h 576727"/>
                <a:gd name="connsiteX34" fmla="*/ 312528 w 704765"/>
                <a:gd name="connsiteY34" fmla="*/ 534661 h 576727"/>
                <a:gd name="connsiteX35" fmla="*/ 167462 w 704765"/>
                <a:gd name="connsiteY35" fmla="*/ 474651 h 576727"/>
                <a:gd name="connsiteX36" fmla="*/ 107836 w 704765"/>
                <a:gd name="connsiteY36" fmla="*/ 415120 h 576727"/>
                <a:gd name="connsiteX37" fmla="*/ 47828 w 704765"/>
                <a:gd name="connsiteY37" fmla="*/ 269864 h 576727"/>
                <a:gd name="connsiteX38" fmla="*/ 44780 w 704765"/>
                <a:gd name="connsiteY38" fmla="*/ 227764 h 576727"/>
                <a:gd name="connsiteX39" fmla="*/ 47828 w 704765"/>
                <a:gd name="connsiteY39" fmla="*/ 185566 h 576727"/>
                <a:gd name="connsiteX40" fmla="*/ 93358 w 704765"/>
                <a:gd name="connsiteY40" fmla="*/ 61267 h 576727"/>
                <a:gd name="connsiteX41" fmla="*/ 214516 w 704765"/>
                <a:gd name="connsiteY41" fmla="*/ 182427 h 576727"/>
                <a:gd name="connsiteX42" fmla="*/ 207277 w 704765"/>
                <a:gd name="connsiteY42" fmla="*/ 227764 h 576727"/>
                <a:gd name="connsiteX43" fmla="*/ 216802 w 704765"/>
                <a:gd name="connsiteY43" fmla="*/ 279105 h 576727"/>
                <a:gd name="connsiteX44" fmla="*/ 220135 w 704765"/>
                <a:gd name="connsiteY44" fmla="*/ 287393 h 576727"/>
                <a:gd name="connsiteX45" fmla="*/ 294811 w 704765"/>
                <a:gd name="connsiteY45" fmla="*/ 362258 h 576727"/>
                <a:gd name="connsiteX46" fmla="*/ 301384 w 704765"/>
                <a:gd name="connsiteY46" fmla="*/ 365021 h 576727"/>
                <a:gd name="connsiteX47" fmla="*/ 406159 w 704765"/>
                <a:gd name="connsiteY47" fmla="*/ 365783 h 576727"/>
                <a:gd name="connsiteX48" fmla="*/ 414445 w 704765"/>
                <a:gd name="connsiteY48" fmla="*/ 362449 h 576727"/>
                <a:gd name="connsiteX49" fmla="*/ 485978 w 704765"/>
                <a:gd name="connsiteY49" fmla="*/ 294913 h 576727"/>
                <a:gd name="connsiteX50" fmla="*/ 657428 w 704765"/>
                <a:gd name="connsiteY50" fmla="*/ 294913 h 576727"/>
                <a:gd name="connsiteX51" fmla="*/ 601707 w 704765"/>
                <a:gd name="connsiteY51" fmla="*/ 415120 h 576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765" h="576727">
                  <a:moveTo>
                    <a:pt x="683527" y="250911"/>
                  </a:moveTo>
                  <a:lnTo>
                    <a:pt x="471595" y="250911"/>
                  </a:lnTo>
                  <a:cubicBezTo>
                    <a:pt x="462013" y="251576"/>
                    <a:pt x="453717" y="257767"/>
                    <a:pt x="450450" y="266817"/>
                  </a:cubicBezTo>
                  <a:lnTo>
                    <a:pt x="449593" y="268719"/>
                  </a:lnTo>
                  <a:lnTo>
                    <a:pt x="449021" y="269673"/>
                  </a:lnTo>
                  <a:cubicBezTo>
                    <a:pt x="438429" y="293485"/>
                    <a:pt x="419294" y="312345"/>
                    <a:pt x="395395" y="322730"/>
                  </a:cubicBezTo>
                  <a:lnTo>
                    <a:pt x="391681" y="324251"/>
                  </a:lnTo>
                  <a:cubicBezTo>
                    <a:pt x="367144" y="333967"/>
                    <a:pt x="339817" y="333683"/>
                    <a:pt x="315481" y="323488"/>
                  </a:cubicBezTo>
                  <a:lnTo>
                    <a:pt x="312433" y="322158"/>
                  </a:lnTo>
                  <a:cubicBezTo>
                    <a:pt x="289068" y="311773"/>
                    <a:pt x="270399" y="293011"/>
                    <a:pt x="260045" y="269673"/>
                  </a:cubicBezTo>
                  <a:cubicBezTo>
                    <a:pt x="260045" y="269673"/>
                    <a:pt x="258045" y="265008"/>
                    <a:pt x="257950" y="264627"/>
                  </a:cubicBezTo>
                  <a:cubicBezTo>
                    <a:pt x="253254" y="252911"/>
                    <a:pt x="250892" y="240433"/>
                    <a:pt x="250996" y="227764"/>
                  </a:cubicBezTo>
                  <a:cubicBezTo>
                    <a:pt x="250892" y="215095"/>
                    <a:pt x="253254" y="202616"/>
                    <a:pt x="257950" y="190901"/>
                  </a:cubicBezTo>
                  <a:cubicBezTo>
                    <a:pt x="257950" y="190138"/>
                    <a:pt x="259378" y="187566"/>
                    <a:pt x="259569" y="186808"/>
                  </a:cubicBezTo>
                  <a:cubicBezTo>
                    <a:pt x="263808" y="178330"/>
                    <a:pt x="262160" y="168140"/>
                    <a:pt x="255473" y="161470"/>
                  </a:cubicBezTo>
                  <a:lnTo>
                    <a:pt x="105454" y="11544"/>
                  </a:lnTo>
                  <a:cubicBezTo>
                    <a:pt x="101016" y="6973"/>
                    <a:pt x="94758" y="4591"/>
                    <a:pt x="88405" y="5163"/>
                  </a:cubicBezTo>
                  <a:cubicBezTo>
                    <a:pt x="82080" y="5545"/>
                    <a:pt x="76241" y="8689"/>
                    <a:pt x="72403" y="13735"/>
                  </a:cubicBezTo>
                  <a:cubicBezTo>
                    <a:pt x="35531" y="62123"/>
                    <a:pt x="11862" y="119273"/>
                    <a:pt x="3727" y="179567"/>
                  </a:cubicBezTo>
                  <a:cubicBezTo>
                    <a:pt x="1527" y="195570"/>
                    <a:pt x="375" y="211667"/>
                    <a:pt x="299" y="227764"/>
                  </a:cubicBezTo>
                  <a:cubicBezTo>
                    <a:pt x="384" y="243670"/>
                    <a:pt x="1537" y="259576"/>
                    <a:pt x="3727" y="275389"/>
                  </a:cubicBezTo>
                  <a:cubicBezTo>
                    <a:pt x="11881" y="335873"/>
                    <a:pt x="35684" y="393307"/>
                    <a:pt x="72784" y="441793"/>
                  </a:cubicBezTo>
                  <a:cubicBezTo>
                    <a:pt x="92319" y="467317"/>
                    <a:pt x="115160" y="490176"/>
                    <a:pt x="140697" y="509705"/>
                  </a:cubicBezTo>
                  <a:cubicBezTo>
                    <a:pt x="189093" y="546568"/>
                    <a:pt x="246234" y="570282"/>
                    <a:pt x="306527" y="578380"/>
                  </a:cubicBezTo>
                  <a:cubicBezTo>
                    <a:pt x="322491" y="580663"/>
                    <a:pt x="338598" y="581807"/>
                    <a:pt x="354724" y="581807"/>
                  </a:cubicBezTo>
                  <a:cubicBezTo>
                    <a:pt x="370659" y="581714"/>
                    <a:pt x="386566" y="580570"/>
                    <a:pt x="402349" y="578380"/>
                  </a:cubicBezTo>
                  <a:cubicBezTo>
                    <a:pt x="462699" y="570282"/>
                    <a:pt x="519906" y="546568"/>
                    <a:pt x="568369" y="509705"/>
                  </a:cubicBezTo>
                  <a:cubicBezTo>
                    <a:pt x="593877" y="490176"/>
                    <a:pt x="616680" y="467317"/>
                    <a:pt x="636187" y="441793"/>
                  </a:cubicBezTo>
                  <a:cubicBezTo>
                    <a:pt x="673097" y="393307"/>
                    <a:pt x="696766" y="336157"/>
                    <a:pt x="704863" y="275770"/>
                  </a:cubicBezTo>
                  <a:cubicBezTo>
                    <a:pt x="705720" y="269482"/>
                    <a:pt x="703815" y="263199"/>
                    <a:pt x="699624" y="258436"/>
                  </a:cubicBezTo>
                  <a:cubicBezTo>
                    <a:pt x="695576" y="253767"/>
                    <a:pt x="689718" y="251004"/>
                    <a:pt x="683527" y="250911"/>
                  </a:cubicBezTo>
                  <a:close/>
                  <a:moveTo>
                    <a:pt x="601707" y="415120"/>
                  </a:moveTo>
                  <a:cubicBezTo>
                    <a:pt x="584533" y="437504"/>
                    <a:pt x="564483" y="457508"/>
                    <a:pt x="542081" y="474651"/>
                  </a:cubicBezTo>
                  <a:cubicBezTo>
                    <a:pt x="499723" y="506942"/>
                    <a:pt x="449650" y="527708"/>
                    <a:pt x="396824" y="534661"/>
                  </a:cubicBezTo>
                  <a:cubicBezTo>
                    <a:pt x="368878" y="538852"/>
                    <a:pt x="340474" y="538852"/>
                    <a:pt x="312528" y="534661"/>
                  </a:cubicBezTo>
                  <a:cubicBezTo>
                    <a:pt x="259759" y="527708"/>
                    <a:pt x="209744" y="506942"/>
                    <a:pt x="167462" y="474651"/>
                  </a:cubicBezTo>
                  <a:cubicBezTo>
                    <a:pt x="145031" y="457508"/>
                    <a:pt x="124981" y="437504"/>
                    <a:pt x="107836" y="415120"/>
                  </a:cubicBezTo>
                  <a:cubicBezTo>
                    <a:pt x="75584" y="372736"/>
                    <a:pt x="54905" y="322632"/>
                    <a:pt x="47828" y="269864"/>
                  </a:cubicBezTo>
                  <a:cubicBezTo>
                    <a:pt x="45847" y="255957"/>
                    <a:pt x="44828" y="241861"/>
                    <a:pt x="44780" y="227764"/>
                  </a:cubicBezTo>
                  <a:cubicBezTo>
                    <a:pt x="44828" y="213667"/>
                    <a:pt x="45847" y="199570"/>
                    <a:pt x="47828" y="185566"/>
                  </a:cubicBezTo>
                  <a:cubicBezTo>
                    <a:pt x="53714" y="141276"/>
                    <a:pt x="69259" y="98893"/>
                    <a:pt x="93358" y="61267"/>
                  </a:cubicBezTo>
                  <a:lnTo>
                    <a:pt x="214516" y="182427"/>
                  </a:lnTo>
                  <a:cubicBezTo>
                    <a:pt x="209639" y="196998"/>
                    <a:pt x="207191" y="212332"/>
                    <a:pt x="207277" y="227764"/>
                  </a:cubicBezTo>
                  <a:cubicBezTo>
                    <a:pt x="207153" y="245288"/>
                    <a:pt x="210382" y="262720"/>
                    <a:pt x="216802" y="279105"/>
                  </a:cubicBezTo>
                  <a:cubicBezTo>
                    <a:pt x="217640" y="281960"/>
                    <a:pt x="218764" y="284723"/>
                    <a:pt x="220135" y="287393"/>
                  </a:cubicBezTo>
                  <a:cubicBezTo>
                    <a:pt x="234890" y="320730"/>
                    <a:pt x="261502" y="347398"/>
                    <a:pt x="294811" y="362258"/>
                  </a:cubicBezTo>
                  <a:cubicBezTo>
                    <a:pt x="296917" y="363402"/>
                    <a:pt x="299117" y="364258"/>
                    <a:pt x="301384" y="365021"/>
                  </a:cubicBezTo>
                  <a:cubicBezTo>
                    <a:pt x="335045" y="378066"/>
                    <a:pt x="372316" y="378355"/>
                    <a:pt x="406159" y="365783"/>
                  </a:cubicBezTo>
                  <a:cubicBezTo>
                    <a:pt x="409007" y="364923"/>
                    <a:pt x="411778" y="363779"/>
                    <a:pt x="414445" y="362449"/>
                  </a:cubicBezTo>
                  <a:cubicBezTo>
                    <a:pt x="445287" y="348733"/>
                    <a:pt x="470529" y="324921"/>
                    <a:pt x="485978" y="294913"/>
                  </a:cubicBezTo>
                  <a:lnTo>
                    <a:pt x="657428" y="294913"/>
                  </a:lnTo>
                  <a:cubicBezTo>
                    <a:pt x="647789" y="338538"/>
                    <a:pt x="628768" y="379592"/>
                    <a:pt x="601707" y="415120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" name="Freeform: Shape 300">
              <a:extLst>
                <a:ext uri="{FF2B5EF4-FFF2-40B4-BE49-F238E27FC236}">
                  <a16:creationId xmlns:a16="http://schemas.microsoft.com/office/drawing/2014/main" id="{5405FA17-A592-4DAD-B541-9C69E9D56864}"/>
                </a:ext>
              </a:extLst>
            </p:cNvPr>
            <p:cNvSpPr/>
            <p:nvPr/>
          </p:nvSpPr>
          <p:spPr>
            <a:xfrm>
              <a:off x="2456929" y="5413377"/>
              <a:ext cx="327670" cy="327669"/>
            </a:xfrm>
            <a:custGeom>
              <a:avLst/>
              <a:gdLst>
                <a:gd name="connsiteX0" fmla="*/ 16110 w 327670"/>
                <a:gd name="connsiteY0" fmla="*/ 260172 h 327669"/>
                <a:gd name="connsiteX1" fmla="*/ 19063 w 327670"/>
                <a:gd name="connsiteY1" fmla="*/ 261502 h 327669"/>
                <a:gd name="connsiteX2" fmla="*/ 71450 w 327670"/>
                <a:gd name="connsiteY2" fmla="*/ 313987 h 327669"/>
                <a:gd name="connsiteX3" fmla="*/ 72784 w 327670"/>
                <a:gd name="connsiteY3" fmla="*/ 316559 h 327669"/>
                <a:gd name="connsiteX4" fmla="*/ 94025 w 327670"/>
                <a:gd name="connsiteY4" fmla="*/ 332749 h 327669"/>
                <a:gd name="connsiteX5" fmla="*/ 305956 w 327670"/>
                <a:gd name="connsiteY5" fmla="*/ 332749 h 327669"/>
                <a:gd name="connsiteX6" fmla="*/ 322529 w 327670"/>
                <a:gd name="connsiteY6" fmla="*/ 325224 h 327669"/>
                <a:gd name="connsiteX7" fmla="*/ 327768 w 327670"/>
                <a:gd name="connsiteY7" fmla="*/ 307890 h 327669"/>
                <a:gd name="connsiteX8" fmla="*/ 259093 w 327670"/>
                <a:gd name="connsiteY8" fmla="*/ 141868 h 327669"/>
                <a:gd name="connsiteX9" fmla="*/ 191180 w 327670"/>
                <a:gd name="connsiteY9" fmla="*/ 73955 h 327669"/>
                <a:gd name="connsiteX10" fmla="*/ 25254 w 327670"/>
                <a:gd name="connsiteY10" fmla="*/ 5281 h 327669"/>
                <a:gd name="connsiteX11" fmla="*/ 7823 w 327670"/>
                <a:gd name="connsiteY11" fmla="*/ 10522 h 327669"/>
                <a:gd name="connsiteX12" fmla="*/ 299 w 327670"/>
                <a:gd name="connsiteY12" fmla="*/ 27191 h 327669"/>
                <a:gd name="connsiteX13" fmla="*/ 299 w 327670"/>
                <a:gd name="connsiteY13" fmla="*/ 239406 h 327669"/>
                <a:gd name="connsiteX14" fmla="*/ 16110 w 327670"/>
                <a:gd name="connsiteY14" fmla="*/ 260172 h 327669"/>
                <a:gd name="connsiteX15" fmla="*/ 44685 w 327670"/>
                <a:gd name="connsiteY15" fmla="*/ 53385 h 327669"/>
                <a:gd name="connsiteX16" fmla="*/ 164795 w 327670"/>
                <a:gd name="connsiteY16" fmla="*/ 109009 h 327669"/>
                <a:gd name="connsiteX17" fmla="*/ 224327 w 327670"/>
                <a:gd name="connsiteY17" fmla="*/ 168540 h 327669"/>
                <a:gd name="connsiteX18" fmla="*/ 280048 w 327670"/>
                <a:gd name="connsiteY18" fmla="*/ 288747 h 327669"/>
                <a:gd name="connsiteX19" fmla="*/ 108598 w 327670"/>
                <a:gd name="connsiteY19" fmla="*/ 288747 h 327669"/>
                <a:gd name="connsiteX20" fmla="*/ 44685 w 327670"/>
                <a:gd name="connsiteY20" fmla="*/ 224737 h 327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27670" h="327669">
                  <a:moveTo>
                    <a:pt x="16110" y="260172"/>
                  </a:moveTo>
                  <a:lnTo>
                    <a:pt x="19063" y="261502"/>
                  </a:lnTo>
                  <a:cubicBezTo>
                    <a:pt x="42447" y="271888"/>
                    <a:pt x="61125" y="290556"/>
                    <a:pt x="71450" y="313987"/>
                  </a:cubicBezTo>
                  <a:lnTo>
                    <a:pt x="72784" y="316559"/>
                  </a:lnTo>
                  <a:cubicBezTo>
                    <a:pt x="75403" y="326084"/>
                    <a:pt x="84100" y="332749"/>
                    <a:pt x="94025" y="332749"/>
                  </a:cubicBezTo>
                  <a:lnTo>
                    <a:pt x="305956" y="332749"/>
                  </a:lnTo>
                  <a:cubicBezTo>
                    <a:pt x="312318" y="332749"/>
                    <a:pt x="318376" y="330084"/>
                    <a:pt x="322529" y="325224"/>
                  </a:cubicBezTo>
                  <a:cubicBezTo>
                    <a:pt x="326720" y="320461"/>
                    <a:pt x="328625" y="314178"/>
                    <a:pt x="327768" y="307890"/>
                  </a:cubicBezTo>
                  <a:cubicBezTo>
                    <a:pt x="319672" y="247503"/>
                    <a:pt x="296002" y="190353"/>
                    <a:pt x="259093" y="141868"/>
                  </a:cubicBezTo>
                  <a:cubicBezTo>
                    <a:pt x="239576" y="116344"/>
                    <a:pt x="216745" y="93484"/>
                    <a:pt x="191180" y="73955"/>
                  </a:cubicBezTo>
                  <a:cubicBezTo>
                    <a:pt x="142726" y="37093"/>
                    <a:pt x="85566" y="13471"/>
                    <a:pt x="25254" y="5281"/>
                  </a:cubicBezTo>
                  <a:cubicBezTo>
                    <a:pt x="18958" y="4425"/>
                    <a:pt x="12614" y="6327"/>
                    <a:pt x="7823" y="10522"/>
                  </a:cubicBezTo>
                  <a:cubicBezTo>
                    <a:pt x="3042" y="14713"/>
                    <a:pt x="308" y="20805"/>
                    <a:pt x="299" y="27191"/>
                  </a:cubicBezTo>
                  <a:lnTo>
                    <a:pt x="299" y="239406"/>
                  </a:lnTo>
                  <a:cubicBezTo>
                    <a:pt x="822" y="248931"/>
                    <a:pt x="7080" y="257121"/>
                    <a:pt x="16110" y="260172"/>
                  </a:cubicBezTo>
                  <a:close/>
                  <a:moveTo>
                    <a:pt x="44685" y="53385"/>
                  </a:moveTo>
                  <a:cubicBezTo>
                    <a:pt x="88291" y="63003"/>
                    <a:pt x="129277" y="81960"/>
                    <a:pt x="164795" y="109009"/>
                  </a:cubicBezTo>
                  <a:cubicBezTo>
                    <a:pt x="187198" y="126152"/>
                    <a:pt x="207210" y="146156"/>
                    <a:pt x="224327" y="168540"/>
                  </a:cubicBezTo>
                  <a:cubicBezTo>
                    <a:pt x="251425" y="204068"/>
                    <a:pt x="270437" y="245122"/>
                    <a:pt x="280048" y="288747"/>
                  </a:cubicBezTo>
                  <a:lnTo>
                    <a:pt x="108598" y="288747"/>
                  </a:lnTo>
                  <a:cubicBezTo>
                    <a:pt x="94491" y="261311"/>
                    <a:pt x="72146" y="238931"/>
                    <a:pt x="44685" y="22473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2" name="Group 301">
            <a:extLst>
              <a:ext uri="{FF2B5EF4-FFF2-40B4-BE49-F238E27FC236}">
                <a16:creationId xmlns:a16="http://schemas.microsoft.com/office/drawing/2014/main" id="{552F4F64-E50E-45C0-A8BF-E97B919FCFC2}"/>
              </a:ext>
            </a:extLst>
          </p:cNvPr>
          <p:cNvGrpSpPr/>
          <p:nvPr/>
        </p:nvGrpSpPr>
        <p:grpSpPr>
          <a:xfrm>
            <a:off x="682352" y="5413610"/>
            <a:ext cx="574167" cy="704857"/>
            <a:chOff x="713708" y="3962582"/>
            <a:chExt cx="574167" cy="704857"/>
          </a:xfrm>
          <a:solidFill>
            <a:srgbClr val="353535"/>
          </a:solidFill>
        </p:grpSpPr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827F8CAD-3647-4301-9818-05D69B7E67D1}"/>
                </a:ext>
              </a:extLst>
            </p:cNvPr>
            <p:cNvSpPr/>
            <p:nvPr/>
          </p:nvSpPr>
          <p:spPr>
            <a:xfrm>
              <a:off x="713708" y="3962582"/>
              <a:ext cx="574167" cy="704857"/>
            </a:xfrm>
            <a:custGeom>
              <a:avLst/>
              <a:gdLst>
                <a:gd name="connsiteX0" fmla="*/ 440931 w 574167"/>
                <a:gd name="connsiteY0" fmla="*/ 469242 h 704857"/>
                <a:gd name="connsiteX1" fmla="*/ 463028 w 574167"/>
                <a:gd name="connsiteY1" fmla="*/ 447141 h 704857"/>
                <a:gd name="connsiteX2" fmla="*/ 491603 w 574167"/>
                <a:gd name="connsiteY2" fmla="*/ 106051 h 704857"/>
                <a:gd name="connsiteX3" fmla="*/ 305580 w 574167"/>
                <a:gd name="connsiteY3" fmla="*/ 6708 h 704857"/>
                <a:gd name="connsiteX4" fmla="*/ 108699 w 574167"/>
                <a:gd name="connsiteY4" fmla="*/ 80717 h 704857"/>
                <a:gd name="connsiteX5" fmla="*/ 108699 w 574167"/>
                <a:gd name="connsiteY5" fmla="*/ 441523 h 704857"/>
                <a:gd name="connsiteX6" fmla="*/ 136131 w 574167"/>
                <a:gd name="connsiteY6" fmla="*/ 468954 h 704857"/>
                <a:gd name="connsiteX7" fmla="*/ 1352 w 574167"/>
                <a:gd name="connsiteY7" fmla="*/ 580589 h 704857"/>
                <a:gd name="connsiteX8" fmla="*/ 288626 w 574167"/>
                <a:gd name="connsiteY8" fmla="*/ 710986 h 704857"/>
                <a:gd name="connsiteX9" fmla="*/ 575519 w 574167"/>
                <a:gd name="connsiteY9" fmla="*/ 580589 h 704857"/>
                <a:gd name="connsiteX10" fmla="*/ 440931 w 574167"/>
                <a:gd name="connsiteY10" fmla="*/ 469242 h 704857"/>
                <a:gd name="connsiteX11" fmla="*/ 139369 w 574167"/>
                <a:gd name="connsiteY11" fmla="*/ 111864 h 704857"/>
                <a:gd name="connsiteX12" fmla="*/ 288531 w 574167"/>
                <a:gd name="connsiteY12" fmla="*/ 50235 h 704857"/>
                <a:gd name="connsiteX13" fmla="*/ 302246 w 574167"/>
                <a:gd name="connsiteY13" fmla="*/ 50235 h 704857"/>
                <a:gd name="connsiteX14" fmla="*/ 456266 w 574167"/>
                <a:gd name="connsiteY14" fmla="*/ 132533 h 704857"/>
                <a:gd name="connsiteX15" fmla="*/ 431881 w 574167"/>
                <a:gd name="connsiteY15" fmla="*/ 415613 h 704857"/>
                <a:gd name="connsiteX16" fmla="*/ 293578 w 574167"/>
                <a:gd name="connsiteY16" fmla="*/ 554014 h 704857"/>
                <a:gd name="connsiteX17" fmla="*/ 283101 w 574167"/>
                <a:gd name="connsiteY17" fmla="*/ 554014 h 704857"/>
                <a:gd name="connsiteX18" fmla="*/ 139178 w 574167"/>
                <a:gd name="connsiteY18" fmla="*/ 409995 h 704857"/>
                <a:gd name="connsiteX19" fmla="*/ 139369 w 574167"/>
                <a:gd name="connsiteY19" fmla="*/ 111864 h 704857"/>
                <a:gd name="connsiteX20" fmla="*/ 287959 w 574167"/>
                <a:gd name="connsiteY20" fmla="*/ 666886 h 704857"/>
                <a:gd name="connsiteX21" fmla="*/ 44785 w 574167"/>
                <a:gd name="connsiteY21" fmla="*/ 580589 h 704857"/>
                <a:gd name="connsiteX22" fmla="*/ 172135 w 574167"/>
                <a:gd name="connsiteY22" fmla="*/ 505724 h 704857"/>
                <a:gd name="connsiteX23" fmla="*/ 251954 w 574167"/>
                <a:gd name="connsiteY23" fmla="*/ 585542 h 704857"/>
                <a:gd name="connsiteX24" fmla="*/ 288340 w 574167"/>
                <a:gd name="connsiteY24" fmla="*/ 600495 h 704857"/>
                <a:gd name="connsiteX25" fmla="*/ 324725 w 574167"/>
                <a:gd name="connsiteY25" fmla="*/ 585542 h 704857"/>
                <a:gd name="connsiteX26" fmla="*/ 404260 w 574167"/>
                <a:gd name="connsiteY26" fmla="*/ 506008 h 704857"/>
                <a:gd name="connsiteX27" fmla="*/ 530846 w 574167"/>
                <a:gd name="connsiteY27" fmla="*/ 580589 h 704857"/>
                <a:gd name="connsiteX28" fmla="*/ 287959 w 574167"/>
                <a:gd name="connsiteY28" fmla="*/ 666886 h 704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74167" h="704857">
                  <a:moveTo>
                    <a:pt x="440931" y="469242"/>
                  </a:moveTo>
                  <a:lnTo>
                    <a:pt x="463028" y="447141"/>
                  </a:lnTo>
                  <a:cubicBezTo>
                    <a:pt x="556754" y="353417"/>
                    <a:pt x="568851" y="206826"/>
                    <a:pt x="491603" y="106051"/>
                  </a:cubicBezTo>
                  <a:cubicBezTo>
                    <a:pt x="446741" y="47664"/>
                    <a:pt x="379018" y="11470"/>
                    <a:pt x="305580" y="6708"/>
                  </a:cubicBezTo>
                  <a:cubicBezTo>
                    <a:pt x="232333" y="1755"/>
                    <a:pt x="160514" y="28711"/>
                    <a:pt x="108699" y="80717"/>
                  </a:cubicBezTo>
                  <a:cubicBezTo>
                    <a:pt x="9162" y="180441"/>
                    <a:pt x="9162" y="341794"/>
                    <a:pt x="108699" y="441523"/>
                  </a:cubicBezTo>
                  <a:lnTo>
                    <a:pt x="136131" y="468954"/>
                  </a:lnTo>
                  <a:cubicBezTo>
                    <a:pt x="50977" y="491911"/>
                    <a:pt x="1352" y="532294"/>
                    <a:pt x="1352" y="580589"/>
                  </a:cubicBezTo>
                  <a:cubicBezTo>
                    <a:pt x="1352" y="665268"/>
                    <a:pt x="149371" y="710986"/>
                    <a:pt x="288626" y="710986"/>
                  </a:cubicBezTo>
                  <a:cubicBezTo>
                    <a:pt x="427882" y="710986"/>
                    <a:pt x="575519" y="665268"/>
                    <a:pt x="575519" y="580589"/>
                  </a:cubicBezTo>
                  <a:cubicBezTo>
                    <a:pt x="574852" y="532485"/>
                    <a:pt x="525132" y="492195"/>
                    <a:pt x="440931" y="469242"/>
                  </a:cubicBezTo>
                  <a:close/>
                  <a:moveTo>
                    <a:pt x="139369" y="111864"/>
                  </a:moveTo>
                  <a:cubicBezTo>
                    <a:pt x="178993" y="72336"/>
                    <a:pt x="232619" y="50235"/>
                    <a:pt x="288531" y="50235"/>
                  </a:cubicBezTo>
                  <a:cubicBezTo>
                    <a:pt x="293103" y="50235"/>
                    <a:pt x="298056" y="50235"/>
                    <a:pt x="302246" y="50235"/>
                  </a:cubicBezTo>
                  <a:cubicBezTo>
                    <a:pt x="363111" y="53952"/>
                    <a:pt x="419309" y="83954"/>
                    <a:pt x="456266" y="132533"/>
                  </a:cubicBezTo>
                  <a:cubicBezTo>
                    <a:pt x="520464" y="215779"/>
                    <a:pt x="509987" y="337511"/>
                    <a:pt x="431881" y="415613"/>
                  </a:cubicBezTo>
                  <a:lnTo>
                    <a:pt x="293578" y="554014"/>
                  </a:lnTo>
                  <a:cubicBezTo>
                    <a:pt x="290626" y="556870"/>
                    <a:pt x="286054" y="556870"/>
                    <a:pt x="283101" y="554014"/>
                  </a:cubicBezTo>
                  <a:lnTo>
                    <a:pt x="139178" y="409995"/>
                  </a:lnTo>
                  <a:cubicBezTo>
                    <a:pt x="57168" y="327507"/>
                    <a:pt x="57264" y="194255"/>
                    <a:pt x="139369" y="111864"/>
                  </a:cubicBezTo>
                  <a:close/>
                  <a:moveTo>
                    <a:pt x="287959" y="666886"/>
                  </a:moveTo>
                  <a:cubicBezTo>
                    <a:pt x="137274" y="666886"/>
                    <a:pt x="44785" y="616592"/>
                    <a:pt x="44785" y="580589"/>
                  </a:cubicBezTo>
                  <a:cubicBezTo>
                    <a:pt x="44785" y="556014"/>
                    <a:pt x="88791" y="523439"/>
                    <a:pt x="172135" y="505724"/>
                  </a:cubicBezTo>
                  <a:lnTo>
                    <a:pt x="251954" y="585542"/>
                  </a:lnTo>
                  <a:cubicBezTo>
                    <a:pt x="261574" y="595160"/>
                    <a:pt x="274719" y="600495"/>
                    <a:pt x="288340" y="600495"/>
                  </a:cubicBezTo>
                  <a:cubicBezTo>
                    <a:pt x="301960" y="600495"/>
                    <a:pt x="315105" y="595160"/>
                    <a:pt x="324725" y="585542"/>
                  </a:cubicBezTo>
                  <a:lnTo>
                    <a:pt x="404260" y="506008"/>
                  </a:lnTo>
                  <a:cubicBezTo>
                    <a:pt x="487127" y="523439"/>
                    <a:pt x="530846" y="556014"/>
                    <a:pt x="530846" y="580589"/>
                  </a:cubicBezTo>
                  <a:cubicBezTo>
                    <a:pt x="530846" y="616592"/>
                    <a:pt x="438454" y="666886"/>
                    <a:pt x="287959" y="6668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02BFFD99-669B-4EEB-953E-81CEFEDFC4BE}"/>
                </a:ext>
              </a:extLst>
            </p:cNvPr>
            <p:cNvSpPr/>
            <p:nvPr/>
          </p:nvSpPr>
          <p:spPr>
            <a:xfrm>
              <a:off x="880681" y="4098038"/>
              <a:ext cx="238981" cy="238980"/>
            </a:xfrm>
            <a:custGeom>
              <a:avLst/>
              <a:gdLst>
                <a:gd name="connsiteX0" fmla="*/ 120795 w 238981"/>
                <a:gd name="connsiteY0" fmla="*/ 245109 h 238980"/>
                <a:gd name="connsiteX1" fmla="*/ 240334 w 238981"/>
                <a:gd name="connsiteY1" fmla="*/ 125567 h 238980"/>
                <a:gd name="connsiteX2" fmla="*/ 120795 w 238981"/>
                <a:gd name="connsiteY2" fmla="*/ 6128 h 238980"/>
                <a:gd name="connsiteX3" fmla="*/ 1352 w 238981"/>
                <a:gd name="connsiteY3" fmla="*/ 125567 h 238980"/>
                <a:gd name="connsiteX4" fmla="*/ 120795 w 238981"/>
                <a:gd name="connsiteY4" fmla="*/ 245109 h 238980"/>
                <a:gd name="connsiteX5" fmla="*/ 120795 w 238981"/>
                <a:gd name="connsiteY5" fmla="*/ 50130 h 238980"/>
                <a:gd name="connsiteX6" fmla="*/ 196233 w 238981"/>
                <a:gd name="connsiteY6" fmla="*/ 125567 h 238980"/>
                <a:gd name="connsiteX7" fmla="*/ 120795 w 238981"/>
                <a:gd name="connsiteY7" fmla="*/ 201009 h 238980"/>
                <a:gd name="connsiteX8" fmla="*/ 45357 w 238981"/>
                <a:gd name="connsiteY8" fmla="*/ 125567 h 238980"/>
                <a:gd name="connsiteX9" fmla="*/ 120795 w 238981"/>
                <a:gd name="connsiteY9" fmla="*/ 50130 h 23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981" h="238980">
                  <a:moveTo>
                    <a:pt x="120795" y="245109"/>
                  </a:moveTo>
                  <a:cubicBezTo>
                    <a:pt x="186803" y="245011"/>
                    <a:pt x="240239" y="191577"/>
                    <a:pt x="240334" y="125567"/>
                  </a:cubicBezTo>
                  <a:cubicBezTo>
                    <a:pt x="240239" y="59655"/>
                    <a:pt x="186803" y="6221"/>
                    <a:pt x="120795" y="6128"/>
                  </a:cubicBezTo>
                  <a:cubicBezTo>
                    <a:pt x="54882" y="6221"/>
                    <a:pt x="1447" y="59655"/>
                    <a:pt x="1352" y="125567"/>
                  </a:cubicBezTo>
                  <a:cubicBezTo>
                    <a:pt x="1447" y="191577"/>
                    <a:pt x="54787" y="245011"/>
                    <a:pt x="120795" y="245109"/>
                  </a:cubicBezTo>
                  <a:close/>
                  <a:moveTo>
                    <a:pt x="120795" y="50130"/>
                  </a:moveTo>
                  <a:cubicBezTo>
                    <a:pt x="162419" y="50228"/>
                    <a:pt x="196138" y="83947"/>
                    <a:pt x="196233" y="125567"/>
                  </a:cubicBezTo>
                  <a:cubicBezTo>
                    <a:pt x="196138" y="167193"/>
                    <a:pt x="162419" y="200911"/>
                    <a:pt x="120795" y="201009"/>
                  </a:cubicBezTo>
                  <a:cubicBezTo>
                    <a:pt x="79170" y="200911"/>
                    <a:pt x="45453" y="167193"/>
                    <a:pt x="45357" y="125567"/>
                  </a:cubicBezTo>
                  <a:cubicBezTo>
                    <a:pt x="45453" y="83947"/>
                    <a:pt x="79170" y="50228"/>
                    <a:pt x="120795" y="501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5" name="Group 304">
            <a:extLst>
              <a:ext uri="{FF2B5EF4-FFF2-40B4-BE49-F238E27FC236}">
                <a16:creationId xmlns:a16="http://schemas.microsoft.com/office/drawing/2014/main" id="{841EB0F8-EB4B-42C1-8F10-8BBD1A0B89BD}"/>
              </a:ext>
            </a:extLst>
          </p:cNvPr>
          <p:cNvGrpSpPr/>
          <p:nvPr/>
        </p:nvGrpSpPr>
        <p:grpSpPr>
          <a:xfrm>
            <a:off x="6475799" y="5448809"/>
            <a:ext cx="705136" cy="634459"/>
            <a:chOff x="6469474" y="5419724"/>
            <a:chExt cx="705136" cy="634459"/>
          </a:xfrm>
          <a:solidFill>
            <a:srgbClr val="353535"/>
          </a:solidFill>
        </p:grpSpPr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258D5BB8-6573-462D-9341-B35BE9CDE107}"/>
                </a:ext>
              </a:extLst>
            </p:cNvPr>
            <p:cNvSpPr/>
            <p:nvPr/>
          </p:nvSpPr>
          <p:spPr>
            <a:xfrm>
              <a:off x="6469474" y="5419724"/>
              <a:ext cx="705136" cy="485584"/>
            </a:xfrm>
            <a:custGeom>
              <a:avLst/>
              <a:gdLst>
                <a:gd name="connsiteX0" fmla="*/ 604761 w 705136"/>
                <a:gd name="connsiteY0" fmla="*/ 6129 h 485584"/>
                <a:gd name="connsiteX1" fmla="*/ 252336 w 705136"/>
                <a:gd name="connsiteY1" fmla="*/ 6129 h 485584"/>
                <a:gd name="connsiteX2" fmla="*/ 230334 w 705136"/>
                <a:gd name="connsiteY2" fmla="*/ 28132 h 485584"/>
                <a:gd name="connsiteX3" fmla="*/ 252336 w 705136"/>
                <a:gd name="connsiteY3" fmla="*/ 50135 h 485584"/>
                <a:gd name="connsiteX4" fmla="*/ 604761 w 705136"/>
                <a:gd name="connsiteY4" fmla="*/ 50135 h 485584"/>
                <a:gd name="connsiteX5" fmla="*/ 661911 w 705136"/>
                <a:gd name="connsiteY5" fmla="*/ 107285 h 485584"/>
                <a:gd name="connsiteX6" fmla="*/ 651815 w 705136"/>
                <a:gd name="connsiteY6" fmla="*/ 161766 h 485584"/>
                <a:gd name="connsiteX7" fmla="*/ 620096 w 705136"/>
                <a:gd name="connsiteY7" fmla="*/ 243872 h 485584"/>
                <a:gd name="connsiteX8" fmla="*/ 519512 w 705136"/>
                <a:gd name="connsiteY8" fmla="*/ 313026 h 485584"/>
                <a:gd name="connsiteX9" fmla="*/ 309962 w 705136"/>
                <a:gd name="connsiteY9" fmla="*/ 313026 h 485584"/>
                <a:gd name="connsiteX10" fmla="*/ 309296 w 705136"/>
                <a:gd name="connsiteY10" fmla="*/ 313026 h 485584"/>
                <a:gd name="connsiteX11" fmla="*/ 307581 w 705136"/>
                <a:gd name="connsiteY11" fmla="*/ 313026 h 485584"/>
                <a:gd name="connsiteX12" fmla="*/ 205664 w 705136"/>
                <a:gd name="connsiteY12" fmla="*/ 235394 h 485584"/>
                <a:gd name="connsiteX13" fmla="*/ 171469 w 705136"/>
                <a:gd name="connsiteY13" fmla="*/ 117475 h 485584"/>
                <a:gd name="connsiteX14" fmla="*/ 23355 w 705136"/>
                <a:gd name="connsiteY14" fmla="*/ 6129 h 485584"/>
                <a:gd name="connsiteX15" fmla="*/ 1352 w 705136"/>
                <a:gd name="connsiteY15" fmla="*/ 27941 h 485584"/>
                <a:gd name="connsiteX16" fmla="*/ 1352 w 705136"/>
                <a:gd name="connsiteY16" fmla="*/ 28132 h 485584"/>
                <a:gd name="connsiteX17" fmla="*/ 23165 w 705136"/>
                <a:gd name="connsiteY17" fmla="*/ 50135 h 485584"/>
                <a:gd name="connsiteX18" fmla="*/ 23355 w 705136"/>
                <a:gd name="connsiteY18" fmla="*/ 50135 h 485584"/>
                <a:gd name="connsiteX19" fmla="*/ 129368 w 705136"/>
                <a:gd name="connsiteY19" fmla="*/ 129763 h 485584"/>
                <a:gd name="connsiteX20" fmla="*/ 163659 w 705136"/>
                <a:gd name="connsiteY20" fmla="*/ 247779 h 485584"/>
                <a:gd name="connsiteX21" fmla="*/ 221856 w 705136"/>
                <a:gd name="connsiteY21" fmla="*/ 328932 h 485584"/>
                <a:gd name="connsiteX22" fmla="*/ 182994 w 705136"/>
                <a:gd name="connsiteY22" fmla="*/ 402463 h 485584"/>
                <a:gd name="connsiteX23" fmla="*/ 272339 w 705136"/>
                <a:gd name="connsiteY23" fmla="*/ 491713 h 485584"/>
                <a:gd name="connsiteX24" fmla="*/ 557041 w 705136"/>
                <a:gd name="connsiteY24" fmla="*/ 491713 h 485584"/>
                <a:gd name="connsiteX25" fmla="*/ 579044 w 705136"/>
                <a:gd name="connsiteY25" fmla="*/ 469710 h 485584"/>
                <a:gd name="connsiteX26" fmla="*/ 557041 w 705136"/>
                <a:gd name="connsiteY26" fmla="*/ 447706 h 485584"/>
                <a:gd name="connsiteX27" fmla="*/ 272339 w 705136"/>
                <a:gd name="connsiteY27" fmla="*/ 447706 h 485584"/>
                <a:gd name="connsiteX28" fmla="*/ 227095 w 705136"/>
                <a:gd name="connsiteY28" fmla="*/ 402463 h 485584"/>
                <a:gd name="connsiteX29" fmla="*/ 272339 w 705136"/>
                <a:gd name="connsiteY29" fmla="*/ 357219 h 485584"/>
                <a:gd name="connsiteX30" fmla="*/ 519989 w 705136"/>
                <a:gd name="connsiteY30" fmla="*/ 357219 h 485584"/>
                <a:gd name="connsiteX31" fmla="*/ 661721 w 705136"/>
                <a:gd name="connsiteY31" fmla="*/ 259969 h 485584"/>
                <a:gd name="connsiteX32" fmla="*/ 693344 w 705136"/>
                <a:gd name="connsiteY32" fmla="*/ 177769 h 485584"/>
                <a:gd name="connsiteX33" fmla="*/ 706488 w 705136"/>
                <a:gd name="connsiteY33" fmla="*/ 107476 h 485584"/>
                <a:gd name="connsiteX34" fmla="*/ 604761 w 705136"/>
                <a:gd name="connsiteY34" fmla="*/ 6129 h 485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05136" h="485584">
                  <a:moveTo>
                    <a:pt x="604761" y="6129"/>
                  </a:moveTo>
                  <a:lnTo>
                    <a:pt x="252336" y="6129"/>
                  </a:lnTo>
                  <a:cubicBezTo>
                    <a:pt x="240182" y="6129"/>
                    <a:pt x="230334" y="15937"/>
                    <a:pt x="230334" y="28132"/>
                  </a:cubicBezTo>
                  <a:cubicBezTo>
                    <a:pt x="230334" y="40322"/>
                    <a:pt x="240182" y="50135"/>
                    <a:pt x="252336" y="50135"/>
                  </a:cubicBezTo>
                  <a:lnTo>
                    <a:pt x="604761" y="50135"/>
                  </a:lnTo>
                  <a:cubicBezTo>
                    <a:pt x="636327" y="50135"/>
                    <a:pt x="661911" y="75757"/>
                    <a:pt x="661911" y="107285"/>
                  </a:cubicBezTo>
                  <a:cubicBezTo>
                    <a:pt x="661901" y="125954"/>
                    <a:pt x="658482" y="144334"/>
                    <a:pt x="651815" y="161766"/>
                  </a:cubicBezTo>
                  <a:lnTo>
                    <a:pt x="620096" y="243872"/>
                  </a:lnTo>
                  <a:cubicBezTo>
                    <a:pt x="603923" y="285400"/>
                    <a:pt x="564052" y="312738"/>
                    <a:pt x="519512" y="313026"/>
                  </a:cubicBezTo>
                  <a:lnTo>
                    <a:pt x="309962" y="313026"/>
                  </a:lnTo>
                  <a:lnTo>
                    <a:pt x="309296" y="313026"/>
                  </a:lnTo>
                  <a:lnTo>
                    <a:pt x="307581" y="313026"/>
                  </a:lnTo>
                  <a:cubicBezTo>
                    <a:pt x="260308" y="312166"/>
                    <a:pt x="219046" y="280735"/>
                    <a:pt x="205664" y="235394"/>
                  </a:cubicBezTo>
                  <a:lnTo>
                    <a:pt x="171469" y="117475"/>
                  </a:lnTo>
                  <a:cubicBezTo>
                    <a:pt x="152057" y="51754"/>
                    <a:pt x="91878" y="6510"/>
                    <a:pt x="23355" y="6129"/>
                  </a:cubicBezTo>
                  <a:cubicBezTo>
                    <a:pt x="11259" y="6036"/>
                    <a:pt x="1410" y="15844"/>
                    <a:pt x="1352" y="27941"/>
                  </a:cubicBezTo>
                  <a:cubicBezTo>
                    <a:pt x="1352" y="28034"/>
                    <a:pt x="1352" y="28034"/>
                    <a:pt x="1352" y="28132"/>
                  </a:cubicBezTo>
                  <a:cubicBezTo>
                    <a:pt x="1295" y="40229"/>
                    <a:pt x="11068" y="50038"/>
                    <a:pt x="23165" y="50135"/>
                  </a:cubicBezTo>
                  <a:cubicBezTo>
                    <a:pt x="23231" y="50135"/>
                    <a:pt x="23289" y="50135"/>
                    <a:pt x="23355" y="50135"/>
                  </a:cubicBezTo>
                  <a:cubicBezTo>
                    <a:pt x="72418" y="50326"/>
                    <a:pt x="115548" y="82710"/>
                    <a:pt x="129368" y="129763"/>
                  </a:cubicBezTo>
                  <a:lnTo>
                    <a:pt x="163659" y="247779"/>
                  </a:lnTo>
                  <a:cubicBezTo>
                    <a:pt x="173317" y="280637"/>
                    <a:pt x="193833" y="309212"/>
                    <a:pt x="221856" y="328932"/>
                  </a:cubicBezTo>
                  <a:cubicBezTo>
                    <a:pt x="197558" y="345503"/>
                    <a:pt x="183022" y="373032"/>
                    <a:pt x="182994" y="402463"/>
                  </a:cubicBezTo>
                  <a:cubicBezTo>
                    <a:pt x="183042" y="451804"/>
                    <a:pt x="223028" y="491713"/>
                    <a:pt x="272339" y="491713"/>
                  </a:cubicBezTo>
                  <a:lnTo>
                    <a:pt x="557041" y="491713"/>
                  </a:lnTo>
                  <a:cubicBezTo>
                    <a:pt x="569195" y="491713"/>
                    <a:pt x="579044" y="481904"/>
                    <a:pt x="579044" y="469710"/>
                  </a:cubicBezTo>
                  <a:cubicBezTo>
                    <a:pt x="578996" y="457613"/>
                    <a:pt x="569176" y="447804"/>
                    <a:pt x="557041" y="447706"/>
                  </a:cubicBezTo>
                  <a:lnTo>
                    <a:pt x="272339" y="447706"/>
                  </a:lnTo>
                  <a:cubicBezTo>
                    <a:pt x="247355" y="447706"/>
                    <a:pt x="227095" y="427419"/>
                    <a:pt x="227095" y="402463"/>
                  </a:cubicBezTo>
                  <a:cubicBezTo>
                    <a:pt x="227095" y="377511"/>
                    <a:pt x="247355" y="357219"/>
                    <a:pt x="272339" y="357219"/>
                  </a:cubicBezTo>
                  <a:lnTo>
                    <a:pt x="519989" y="357219"/>
                  </a:lnTo>
                  <a:cubicBezTo>
                    <a:pt x="582711" y="356935"/>
                    <a:pt x="638899" y="318356"/>
                    <a:pt x="661721" y="259969"/>
                  </a:cubicBezTo>
                  <a:lnTo>
                    <a:pt x="693344" y="177769"/>
                  </a:lnTo>
                  <a:cubicBezTo>
                    <a:pt x="702021" y="155385"/>
                    <a:pt x="706478" y="131479"/>
                    <a:pt x="706488" y="107476"/>
                  </a:cubicBezTo>
                  <a:cubicBezTo>
                    <a:pt x="706384" y="51372"/>
                    <a:pt x="660835" y="6036"/>
                    <a:pt x="604761" y="6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085E7425-0527-4480-8E5A-0D88C932A120}"/>
                </a:ext>
              </a:extLst>
            </p:cNvPr>
            <p:cNvSpPr/>
            <p:nvPr/>
          </p:nvSpPr>
          <p:spPr>
            <a:xfrm>
              <a:off x="6719030" y="5947218"/>
              <a:ext cx="106775" cy="106872"/>
            </a:xfrm>
            <a:custGeom>
              <a:avLst/>
              <a:gdLst>
                <a:gd name="connsiteX0" fmla="*/ 54787 w 106775"/>
                <a:gd name="connsiteY0" fmla="*/ 6128 h 106872"/>
                <a:gd name="connsiteX1" fmla="*/ 1352 w 106775"/>
                <a:gd name="connsiteY1" fmla="*/ 59567 h 106872"/>
                <a:gd name="connsiteX2" fmla="*/ 54787 w 106775"/>
                <a:gd name="connsiteY2" fmla="*/ 113001 h 106872"/>
                <a:gd name="connsiteX3" fmla="*/ 108127 w 106775"/>
                <a:gd name="connsiteY3" fmla="*/ 59567 h 106872"/>
                <a:gd name="connsiteX4" fmla="*/ 54787 w 106775"/>
                <a:gd name="connsiteY4" fmla="*/ 6128 h 106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775" h="106872">
                  <a:moveTo>
                    <a:pt x="54787" y="6128"/>
                  </a:moveTo>
                  <a:cubicBezTo>
                    <a:pt x="25279" y="6128"/>
                    <a:pt x="1352" y="30038"/>
                    <a:pt x="1352" y="59567"/>
                  </a:cubicBezTo>
                  <a:cubicBezTo>
                    <a:pt x="1352" y="89090"/>
                    <a:pt x="25279" y="113001"/>
                    <a:pt x="54787" y="113001"/>
                  </a:cubicBezTo>
                  <a:cubicBezTo>
                    <a:pt x="84257" y="112903"/>
                    <a:pt x="108127" y="88997"/>
                    <a:pt x="108127" y="59567"/>
                  </a:cubicBezTo>
                  <a:cubicBezTo>
                    <a:pt x="108127" y="30131"/>
                    <a:pt x="84257" y="6226"/>
                    <a:pt x="54787" y="61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id="{B11EC67F-30DB-4814-9BFC-A37E9413FB7B}"/>
                </a:ext>
              </a:extLst>
            </p:cNvPr>
            <p:cNvSpPr/>
            <p:nvPr/>
          </p:nvSpPr>
          <p:spPr>
            <a:xfrm>
              <a:off x="6923913" y="5947217"/>
              <a:ext cx="106870" cy="106966"/>
            </a:xfrm>
            <a:custGeom>
              <a:avLst/>
              <a:gdLst>
                <a:gd name="connsiteX0" fmla="*/ 55073 w 106870"/>
                <a:gd name="connsiteY0" fmla="*/ 6129 h 106966"/>
                <a:gd name="connsiteX1" fmla="*/ 1352 w 106870"/>
                <a:gd name="connsiteY1" fmla="*/ 59279 h 106966"/>
                <a:gd name="connsiteX2" fmla="*/ 1352 w 106870"/>
                <a:gd name="connsiteY2" fmla="*/ 59661 h 106966"/>
                <a:gd name="connsiteX3" fmla="*/ 54787 w 106870"/>
                <a:gd name="connsiteY3" fmla="*/ 113095 h 106966"/>
                <a:gd name="connsiteX4" fmla="*/ 108222 w 106870"/>
                <a:gd name="connsiteY4" fmla="*/ 59661 h 106966"/>
                <a:gd name="connsiteX5" fmla="*/ 55073 w 106870"/>
                <a:gd name="connsiteY5" fmla="*/ 6129 h 106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6870" h="106966">
                  <a:moveTo>
                    <a:pt x="55073" y="6129"/>
                  </a:moveTo>
                  <a:cubicBezTo>
                    <a:pt x="25564" y="5938"/>
                    <a:pt x="1514" y="29751"/>
                    <a:pt x="1352" y="59279"/>
                  </a:cubicBezTo>
                  <a:cubicBezTo>
                    <a:pt x="1352" y="59377"/>
                    <a:pt x="1352" y="59568"/>
                    <a:pt x="1352" y="59661"/>
                  </a:cubicBezTo>
                  <a:cubicBezTo>
                    <a:pt x="1352" y="89189"/>
                    <a:pt x="25279" y="113095"/>
                    <a:pt x="54787" y="113095"/>
                  </a:cubicBezTo>
                  <a:cubicBezTo>
                    <a:pt x="84296" y="113095"/>
                    <a:pt x="108222" y="89189"/>
                    <a:pt x="108222" y="59661"/>
                  </a:cubicBezTo>
                  <a:cubicBezTo>
                    <a:pt x="108280" y="30230"/>
                    <a:pt x="84505" y="6320"/>
                    <a:pt x="55073" y="6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9" name="Group 308">
            <a:extLst>
              <a:ext uri="{FF2B5EF4-FFF2-40B4-BE49-F238E27FC236}">
                <a16:creationId xmlns:a16="http://schemas.microsoft.com/office/drawing/2014/main" id="{0BB34543-15AB-4299-92CB-CA1D54D9E18C}"/>
              </a:ext>
            </a:extLst>
          </p:cNvPr>
          <p:cNvGrpSpPr/>
          <p:nvPr/>
        </p:nvGrpSpPr>
        <p:grpSpPr>
          <a:xfrm>
            <a:off x="10870141" y="5507338"/>
            <a:ext cx="704850" cy="517400"/>
            <a:chOff x="10872596" y="5478302"/>
            <a:chExt cx="704850" cy="517400"/>
          </a:xfrm>
          <a:solidFill>
            <a:srgbClr val="353535"/>
          </a:solidFill>
        </p:grpSpPr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EEF52C1E-E368-4CAB-9642-44E520EF4B12}"/>
                </a:ext>
              </a:extLst>
            </p:cNvPr>
            <p:cNvSpPr/>
            <p:nvPr/>
          </p:nvSpPr>
          <p:spPr>
            <a:xfrm>
              <a:off x="10872596" y="5478302"/>
              <a:ext cx="704850" cy="517400"/>
            </a:xfrm>
            <a:custGeom>
              <a:avLst/>
              <a:gdLst>
                <a:gd name="connsiteX0" fmla="*/ 596093 w 704850"/>
                <a:gd name="connsiteY0" fmla="*/ 6128 h 517400"/>
                <a:gd name="connsiteX1" fmla="*/ 111556 w 704850"/>
                <a:gd name="connsiteY1" fmla="*/ 6128 h 517400"/>
                <a:gd name="connsiteX2" fmla="*/ 1352 w 704850"/>
                <a:gd name="connsiteY2" fmla="*/ 116335 h 517400"/>
                <a:gd name="connsiteX3" fmla="*/ 1352 w 704850"/>
                <a:gd name="connsiteY3" fmla="*/ 413419 h 517400"/>
                <a:gd name="connsiteX4" fmla="*/ 111556 w 704850"/>
                <a:gd name="connsiteY4" fmla="*/ 523529 h 517400"/>
                <a:gd name="connsiteX5" fmla="*/ 596093 w 704850"/>
                <a:gd name="connsiteY5" fmla="*/ 523529 h 517400"/>
                <a:gd name="connsiteX6" fmla="*/ 706202 w 704850"/>
                <a:gd name="connsiteY6" fmla="*/ 413419 h 517400"/>
                <a:gd name="connsiteX7" fmla="*/ 706202 w 704850"/>
                <a:gd name="connsiteY7" fmla="*/ 116335 h 517400"/>
                <a:gd name="connsiteX8" fmla="*/ 596093 w 704850"/>
                <a:gd name="connsiteY8" fmla="*/ 6128 h 517400"/>
                <a:gd name="connsiteX9" fmla="*/ 662196 w 704850"/>
                <a:gd name="connsiteY9" fmla="*/ 413419 h 517400"/>
                <a:gd name="connsiteX10" fmla="*/ 596093 w 704850"/>
                <a:gd name="connsiteY10" fmla="*/ 479522 h 517400"/>
                <a:gd name="connsiteX11" fmla="*/ 111556 w 704850"/>
                <a:gd name="connsiteY11" fmla="*/ 479522 h 517400"/>
                <a:gd name="connsiteX12" fmla="*/ 45453 w 704850"/>
                <a:gd name="connsiteY12" fmla="*/ 413419 h 517400"/>
                <a:gd name="connsiteX13" fmla="*/ 45453 w 704850"/>
                <a:gd name="connsiteY13" fmla="*/ 116335 h 517400"/>
                <a:gd name="connsiteX14" fmla="*/ 111556 w 704850"/>
                <a:gd name="connsiteY14" fmla="*/ 50228 h 517400"/>
                <a:gd name="connsiteX15" fmla="*/ 596093 w 704850"/>
                <a:gd name="connsiteY15" fmla="*/ 50228 h 517400"/>
                <a:gd name="connsiteX16" fmla="*/ 662196 w 704850"/>
                <a:gd name="connsiteY16" fmla="*/ 116335 h 517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04850" h="517400">
                  <a:moveTo>
                    <a:pt x="596093" y="6128"/>
                  </a:moveTo>
                  <a:lnTo>
                    <a:pt x="111556" y="6128"/>
                  </a:lnTo>
                  <a:cubicBezTo>
                    <a:pt x="50711" y="6226"/>
                    <a:pt x="1409" y="55469"/>
                    <a:pt x="1352" y="116335"/>
                  </a:cubicBezTo>
                  <a:lnTo>
                    <a:pt x="1352" y="413419"/>
                  </a:lnTo>
                  <a:cubicBezTo>
                    <a:pt x="1409" y="474281"/>
                    <a:pt x="50730" y="523529"/>
                    <a:pt x="111556" y="523529"/>
                  </a:cubicBezTo>
                  <a:lnTo>
                    <a:pt x="596093" y="523529"/>
                  </a:lnTo>
                  <a:cubicBezTo>
                    <a:pt x="656882" y="523431"/>
                    <a:pt x="706145" y="474188"/>
                    <a:pt x="706202" y="413419"/>
                  </a:cubicBezTo>
                  <a:lnTo>
                    <a:pt x="706202" y="116335"/>
                  </a:lnTo>
                  <a:cubicBezTo>
                    <a:pt x="706202" y="55469"/>
                    <a:pt x="656920" y="6226"/>
                    <a:pt x="596093" y="6128"/>
                  </a:cubicBezTo>
                  <a:close/>
                  <a:moveTo>
                    <a:pt x="662196" y="413419"/>
                  </a:moveTo>
                  <a:cubicBezTo>
                    <a:pt x="662196" y="449901"/>
                    <a:pt x="632602" y="479522"/>
                    <a:pt x="596093" y="479522"/>
                  </a:cubicBezTo>
                  <a:lnTo>
                    <a:pt x="111556" y="479522"/>
                  </a:lnTo>
                  <a:cubicBezTo>
                    <a:pt x="75047" y="479522"/>
                    <a:pt x="45453" y="449901"/>
                    <a:pt x="45453" y="413419"/>
                  </a:cubicBezTo>
                  <a:lnTo>
                    <a:pt x="45453" y="116335"/>
                  </a:lnTo>
                  <a:cubicBezTo>
                    <a:pt x="45453" y="79854"/>
                    <a:pt x="75047" y="50228"/>
                    <a:pt x="111556" y="50228"/>
                  </a:cubicBezTo>
                  <a:lnTo>
                    <a:pt x="596093" y="50228"/>
                  </a:lnTo>
                  <a:cubicBezTo>
                    <a:pt x="632602" y="50228"/>
                    <a:pt x="662196" y="79854"/>
                    <a:pt x="662196" y="1163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D82C43CD-ABC3-480C-BA4E-F05836513129}"/>
                </a:ext>
              </a:extLst>
            </p:cNvPr>
            <p:cNvSpPr/>
            <p:nvPr/>
          </p:nvSpPr>
          <p:spPr>
            <a:xfrm>
              <a:off x="11019964" y="5583720"/>
              <a:ext cx="410568" cy="175379"/>
            </a:xfrm>
            <a:custGeom>
              <a:avLst/>
              <a:gdLst>
                <a:gd name="connsiteX0" fmla="*/ 377097 w 410568"/>
                <a:gd name="connsiteY0" fmla="*/ 10248 h 175379"/>
                <a:gd name="connsiteX1" fmla="*/ 206600 w 410568"/>
                <a:gd name="connsiteY1" fmla="*/ 132361 h 175379"/>
                <a:gd name="connsiteX2" fmla="*/ 36197 w 410568"/>
                <a:gd name="connsiteY2" fmla="*/ 10248 h 175379"/>
                <a:gd name="connsiteX3" fmla="*/ 5498 w 410568"/>
                <a:gd name="connsiteY3" fmla="*/ 15299 h 175379"/>
                <a:gd name="connsiteX4" fmla="*/ 5432 w 410568"/>
                <a:gd name="connsiteY4" fmla="*/ 15392 h 175379"/>
                <a:gd name="connsiteX5" fmla="*/ 10575 w 410568"/>
                <a:gd name="connsiteY5" fmla="*/ 46064 h 175379"/>
                <a:gd name="connsiteX6" fmla="*/ 193836 w 410568"/>
                <a:gd name="connsiteY6" fmla="*/ 177317 h 175379"/>
                <a:gd name="connsiteX7" fmla="*/ 206600 w 410568"/>
                <a:gd name="connsiteY7" fmla="*/ 181507 h 175379"/>
                <a:gd name="connsiteX8" fmla="*/ 219458 w 410568"/>
                <a:gd name="connsiteY8" fmla="*/ 177317 h 175379"/>
                <a:gd name="connsiteX9" fmla="*/ 402719 w 410568"/>
                <a:gd name="connsiteY9" fmla="*/ 46064 h 175379"/>
                <a:gd name="connsiteX10" fmla="*/ 407853 w 410568"/>
                <a:gd name="connsiteY10" fmla="*/ 15489 h 175379"/>
                <a:gd name="connsiteX11" fmla="*/ 407768 w 410568"/>
                <a:gd name="connsiteY11" fmla="*/ 15392 h 175379"/>
                <a:gd name="connsiteX12" fmla="*/ 377231 w 410568"/>
                <a:gd name="connsiteY12" fmla="*/ 10155 h 175379"/>
                <a:gd name="connsiteX13" fmla="*/ 377097 w 410568"/>
                <a:gd name="connsiteY13" fmla="*/ 10248 h 175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10568" h="175379">
                  <a:moveTo>
                    <a:pt x="377097" y="10248"/>
                  </a:moveTo>
                  <a:lnTo>
                    <a:pt x="206600" y="132361"/>
                  </a:lnTo>
                  <a:lnTo>
                    <a:pt x="36197" y="10248"/>
                  </a:lnTo>
                  <a:cubicBezTo>
                    <a:pt x="26320" y="3202"/>
                    <a:pt x="12575" y="5392"/>
                    <a:pt x="5498" y="15299"/>
                  </a:cubicBezTo>
                  <a:cubicBezTo>
                    <a:pt x="5470" y="15299"/>
                    <a:pt x="5451" y="15392"/>
                    <a:pt x="5432" y="15392"/>
                  </a:cubicBezTo>
                  <a:cubicBezTo>
                    <a:pt x="-1607" y="25298"/>
                    <a:pt x="688" y="39014"/>
                    <a:pt x="10575" y="46064"/>
                  </a:cubicBezTo>
                  <a:lnTo>
                    <a:pt x="193836" y="177317"/>
                  </a:lnTo>
                  <a:cubicBezTo>
                    <a:pt x="197541" y="179986"/>
                    <a:pt x="202009" y="181507"/>
                    <a:pt x="206600" y="181507"/>
                  </a:cubicBezTo>
                  <a:cubicBezTo>
                    <a:pt x="211219" y="181507"/>
                    <a:pt x="215725" y="180079"/>
                    <a:pt x="219458" y="177317"/>
                  </a:cubicBezTo>
                  <a:lnTo>
                    <a:pt x="402719" y="46064"/>
                  </a:lnTo>
                  <a:cubicBezTo>
                    <a:pt x="412578" y="39014"/>
                    <a:pt x="414873" y="25396"/>
                    <a:pt x="407853" y="15489"/>
                  </a:cubicBezTo>
                  <a:cubicBezTo>
                    <a:pt x="407825" y="15489"/>
                    <a:pt x="407796" y="15392"/>
                    <a:pt x="407768" y="15392"/>
                  </a:cubicBezTo>
                  <a:cubicBezTo>
                    <a:pt x="400786" y="5485"/>
                    <a:pt x="387108" y="3202"/>
                    <a:pt x="377231" y="10155"/>
                  </a:cubicBezTo>
                  <a:cubicBezTo>
                    <a:pt x="377183" y="10155"/>
                    <a:pt x="377145" y="10248"/>
                    <a:pt x="377097" y="10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16" name="Group 315">
            <a:extLst>
              <a:ext uri="{FF2B5EF4-FFF2-40B4-BE49-F238E27FC236}">
                <a16:creationId xmlns:a16="http://schemas.microsoft.com/office/drawing/2014/main" id="{28B6802A-B069-4D10-BA4A-DF61A08EC54A}"/>
              </a:ext>
            </a:extLst>
          </p:cNvPr>
          <p:cNvGrpSpPr/>
          <p:nvPr/>
        </p:nvGrpSpPr>
        <p:grpSpPr>
          <a:xfrm>
            <a:off x="5011208" y="2501128"/>
            <a:ext cx="704852" cy="704756"/>
            <a:chOff x="5023961" y="2515074"/>
            <a:chExt cx="704852" cy="704756"/>
          </a:xfrm>
          <a:solidFill>
            <a:srgbClr val="353535"/>
          </a:solidFill>
        </p:grpSpPr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2C37AF8A-9A16-4FE5-A8DD-875457016CF8}"/>
                </a:ext>
              </a:extLst>
            </p:cNvPr>
            <p:cNvSpPr/>
            <p:nvPr/>
          </p:nvSpPr>
          <p:spPr>
            <a:xfrm>
              <a:off x="5023961" y="2515074"/>
              <a:ext cx="704852" cy="668275"/>
            </a:xfrm>
            <a:custGeom>
              <a:avLst/>
              <a:gdLst>
                <a:gd name="connsiteX0" fmla="*/ 684199 w 704852"/>
                <a:gd name="connsiteY0" fmla="*/ 630304 h 668275"/>
                <a:gd name="connsiteX1" fmla="*/ 669530 w 704852"/>
                <a:gd name="connsiteY1" fmla="*/ 630304 h 668275"/>
                <a:gd name="connsiteX2" fmla="*/ 669530 w 704852"/>
                <a:gd name="connsiteY2" fmla="*/ 323025 h 668275"/>
                <a:gd name="connsiteX3" fmla="*/ 706202 w 704852"/>
                <a:gd name="connsiteY3" fmla="*/ 248160 h 668275"/>
                <a:gd name="connsiteX4" fmla="*/ 682199 w 704852"/>
                <a:gd name="connsiteY4" fmla="*/ 154435 h 668275"/>
                <a:gd name="connsiteX5" fmla="*/ 632002 w 704852"/>
                <a:gd name="connsiteY5" fmla="*/ 63278 h 668275"/>
                <a:gd name="connsiteX6" fmla="*/ 535514 w 704852"/>
                <a:gd name="connsiteY6" fmla="*/ 6128 h 668275"/>
                <a:gd name="connsiteX7" fmla="*/ 172135 w 704852"/>
                <a:gd name="connsiteY7" fmla="*/ 6128 h 668275"/>
                <a:gd name="connsiteX8" fmla="*/ 75647 w 704852"/>
                <a:gd name="connsiteY8" fmla="*/ 63278 h 668275"/>
                <a:gd name="connsiteX9" fmla="*/ 25450 w 704852"/>
                <a:gd name="connsiteY9" fmla="*/ 154435 h 668275"/>
                <a:gd name="connsiteX10" fmla="*/ 1352 w 704852"/>
                <a:gd name="connsiteY10" fmla="*/ 248160 h 668275"/>
                <a:gd name="connsiteX11" fmla="*/ 1352 w 704852"/>
                <a:gd name="connsiteY11" fmla="*/ 252066 h 668275"/>
                <a:gd name="connsiteX12" fmla="*/ 27260 w 704852"/>
                <a:gd name="connsiteY12" fmla="*/ 314263 h 668275"/>
                <a:gd name="connsiteX13" fmla="*/ 38118 w 704852"/>
                <a:gd name="connsiteY13" fmla="*/ 323216 h 668275"/>
                <a:gd name="connsiteX14" fmla="*/ 38118 w 704852"/>
                <a:gd name="connsiteY14" fmla="*/ 630304 h 668275"/>
                <a:gd name="connsiteX15" fmla="*/ 23449 w 704852"/>
                <a:gd name="connsiteY15" fmla="*/ 630304 h 668275"/>
                <a:gd name="connsiteX16" fmla="*/ 1352 w 704852"/>
                <a:gd name="connsiteY16" fmla="*/ 652307 h 668275"/>
                <a:gd name="connsiteX17" fmla="*/ 23449 w 704852"/>
                <a:gd name="connsiteY17" fmla="*/ 674404 h 668275"/>
                <a:gd name="connsiteX18" fmla="*/ 136130 w 704852"/>
                <a:gd name="connsiteY18" fmla="*/ 674404 h 668275"/>
                <a:gd name="connsiteX19" fmla="*/ 158133 w 704852"/>
                <a:gd name="connsiteY19" fmla="*/ 652400 h 668275"/>
                <a:gd name="connsiteX20" fmla="*/ 158133 w 704852"/>
                <a:gd name="connsiteY20" fmla="*/ 652307 h 668275"/>
                <a:gd name="connsiteX21" fmla="*/ 136130 w 704852"/>
                <a:gd name="connsiteY21" fmla="*/ 630304 h 668275"/>
                <a:gd name="connsiteX22" fmla="*/ 82028 w 704852"/>
                <a:gd name="connsiteY22" fmla="*/ 630304 h 668275"/>
                <a:gd name="connsiteX23" fmla="*/ 82028 w 704852"/>
                <a:gd name="connsiteY23" fmla="*/ 339884 h 668275"/>
                <a:gd name="connsiteX24" fmla="*/ 85648 w 704852"/>
                <a:gd name="connsiteY24" fmla="*/ 339884 h 668275"/>
                <a:gd name="connsiteX25" fmla="*/ 89363 w 704852"/>
                <a:gd name="connsiteY25" fmla="*/ 339884 h 668275"/>
                <a:gd name="connsiteX26" fmla="*/ 96887 w 704852"/>
                <a:gd name="connsiteY26" fmla="*/ 339029 h 668275"/>
                <a:gd name="connsiteX27" fmla="*/ 104793 w 704852"/>
                <a:gd name="connsiteY27" fmla="*/ 338173 h 668275"/>
                <a:gd name="connsiteX28" fmla="*/ 118795 w 704852"/>
                <a:gd name="connsiteY28" fmla="*/ 334266 h 668275"/>
                <a:gd name="connsiteX29" fmla="*/ 123272 w 704852"/>
                <a:gd name="connsiteY29" fmla="*/ 332838 h 668275"/>
                <a:gd name="connsiteX30" fmla="*/ 136893 w 704852"/>
                <a:gd name="connsiteY30" fmla="*/ 325406 h 668275"/>
                <a:gd name="connsiteX31" fmla="*/ 140893 w 704852"/>
                <a:gd name="connsiteY31" fmla="*/ 323025 h 668275"/>
                <a:gd name="connsiteX32" fmla="*/ 152132 w 704852"/>
                <a:gd name="connsiteY32" fmla="*/ 313026 h 668275"/>
                <a:gd name="connsiteX33" fmla="*/ 155466 w 704852"/>
                <a:gd name="connsiteY33" fmla="*/ 310072 h 668275"/>
                <a:gd name="connsiteX34" fmla="*/ 221570 w 704852"/>
                <a:gd name="connsiteY34" fmla="*/ 339884 h 668275"/>
                <a:gd name="connsiteX35" fmla="*/ 287673 w 704852"/>
                <a:gd name="connsiteY35" fmla="*/ 310072 h 668275"/>
                <a:gd name="connsiteX36" fmla="*/ 353682 w 704852"/>
                <a:gd name="connsiteY36" fmla="*/ 339884 h 668275"/>
                <a:gd name="connsiteX37" fmla="*/ 419785 w 704852"/>
                <a:gd name="connsiteY37" fmla="*/ 310072 h 668275"/>
                <a:gd name="connsiteX38" fmla="*/ 485889 w 704852"/>
                <a:gd name="connsiteY38" fmla="*/ 339884 h 668275"/>
                <a:gd name="connsiteX39" fmla="*/ 551992 w 704852"/>
                <a:gd name="connsiteY39" fmla="*/ 310072 h 668275"/>
                <a:gd name="connsiteX40" fmla="*/ 555897 w 704852"/>
                <a:gd name="connsiteY40" fmla="*/ 314263 h 668275"/>
                <a:gd name="connsiteX41" fmla="*/ 572375 w 704852"/>
                <a:gd name="connsiteY41" fmla="*/ 326932 h 668275"/>
                <a:gd name="connsiteX42" fmla="*/ 576852 w 704852"/>
                <a:gd name="connsiteY42" fmla="*/ 329122 h 668275"/>
                <a:gd name="connsiteX43" fmla="*/ 591425 w 704852"/>
                <a:gd name="connsiteY43" fmla="*/ 335503 h 668275"/>
                <a:gd name="connsiteX44" fmla="*/ 597045 w 704852"/>
                <a:gd name="connsiteY44" fmla="*/ 336838 h 668275"/>
                <a:gd name="connsiteX45" fmla="*/ 611714 w 704852"/>
                <a:gd name="connsiteY45" fmla="*/ 339312 h 668275"/>
                <a:gd name="connsiteX46" fmla="*/ 618191 w 704852"/>
                <a:gd name="connsiteY46" fmla="*/ 339312 h 668275"/>
                <a:gd name="connsiteX47" fmla="*/ 625334 w 704852"/>
                <a:gd name="connsiteY47" fmla="*/ 339312 h 668275"/>
                <a:gd name="connsiteX48" fmla="*/ 625334 w 704852"/>
                <a:gd name="connsiteY48" fmla="*/ 629732 h 668275"/>
                <a:gd name="connsiteX49" fmla="*/ 571423 w 704852"/>
                <a:gd name="connsiteY49" fmla="*/ 629732 h 668275"/>
                <a:gd name="connsiteX50" fmla="*/ 549420 w 704852"/>
                <a:gd name="connsiteY50" fmla="*/ 651735 h 668275"/>
                <a:gd name="connsiteX51" fmla="*/ 571328 w 704852"/>
                <a:gd name="connsiteY51" fmla="*/ 673831 h 668275"/>
                <a:gd name="connsiteX52" fmla="*/ 571423 w 704852"/>
                <a:gd name="connsiteY52" fmla="*/ 673831 h 668275"/>
                <a:gd name="connsiteX53" fmla="*/ 684104 w 704852"/>
                <a:gd name="connsiteY53" fmla="*/ 673831 h 668275"/>
                <a:gd name="connsiteX54" fmla="*/ 706107 w 704852"/>
                <a:gd name="connsiteY54" fmla="*/ 651828 h 668275"/>
                <a:gd name="connsiteX55" fmla="*/ 706107 w 704852"/>
                <a:gd name="connsiteY55" fmla="*/ 651735 h 668275"/>
                <a:gd name="connsiteX56" fmla="*/ 684199 w 704852"/>
                <a:gd name="connsiteY56" fmla="*/ 630304 h 668275"/>
                <a:gd name="connsiteX57" fmla="*/ 628002 w 704852"/>
                <a:gd name="connsiteY57" fmla="*/ 295022 h 668275"/>
                <a:gd name="connsiteX58" fmla="*/ 595807 w 704852"/>
                <a:gd name="connsiteY58" fmla="*/ 289976 h 668275"/>
                <a:gd name="connsiteX59" fmla="*/ 595236 w 704852"/>
                <a:gd name="connsiteY59" fmla="*/ 289976 h 668275"/>
                <a:gd name="connsiteX60" fmla="*/ 587044 w 704852"/>
                <a:gd name="connsiteY60" fmla="*/ 283497 h 668275"/>
                <a:gd name="connsiteX61" fmla="*/ 586377 w 704852"/>
                <a:gd name="connsiteY61" fmla="*/ 282832 h 668275"/>
                <a:gd name="connsiteX62" fmla="*/ 580091 w 704852"/>
                <a:gd name="connsiteY62" fmla="*/ 274260 h 668275"/>
                <a:gd name="connsiteX63" fmla="*/ 578186 w 704852"/>
                <a:gd name="connsiteY63" fmla="*/ 270735 h 668275"/>
                <a:gd name="connsiteX64" fmla="*/ 576471 w 704852"/>
                <a:gd name="connsiteY64" fmla="*/ 266256 h 668275"/>
                <a:gd name="connsiteX65" fmla="*/ 575138 w 704852"/>
                <a:gd name="connsiteY65" fmla="*/ 261875 h 668275"/>
                <a:gd name="connsiteX66" fmla="*/ 574090 w 704852"/>
                <a:gd name="connsiteY66" fmla="*/ 252829 h 668275"/>
                <a:gd name="connsiteX67" fmla="*/ 574090 w 704852"/>
                <a:gd name="connsiteY67" fmla="*/ 252829 h 668275"/>
                <a:gd name="connsiteX68" fmla="*/ 552087 w 704852"/>
                <a:gd name="connsiteY68" fmla="*/ 230728 h 668275"/>
                <a:gd name="connsiteX69" fmla="*/ 529990 w 704852"/>
                <a:gd name="connsiteY69" fmla="*/ 252829 h 668275"/>
                <a:gd name="connsiteX70" fmla="*/ 529990 w 704852"/>
                <a:gd name="connsiteY70" fmla="*/ 253304 h 668275"/>
                <a:gd name="connsiteX71" fmla="*/ 528941 w 704852"/>
                <a:gd name="connsiteY71" fmla="*/ 262354 h 668275"/>
                <a:gd name="connsiteX72" fmla="*/ 527608 w 704852"/>
                <a:gd name="connsiteY72" fmla="*/ 266638 h 668275"/>
                <a:gd name="connsiteX73" fmla="*/ 525703 w 704852"/>
                <a:gd name="connsiteY73" fmla="*/ 271498 h 668275"/>
                <a:gd name="connsiteX74" fmla="*/ 523893 w 704852"/>
                <a:gd name="connsiteY74" fmla="*/ 274926 h 668275"/>
                <a:gd name="connsiteX75" fmla="*/ 518940 w 704852"/>
                <a:gd name="connsiteY75" fmla="*/ 281786 h 668275"/>
                <a:gd name="connsiteX76" fmla="*/ 517511 w 704852"/>
                <a:gd name="connsiteY76" fmla="*/ 283497 h 668275"/>
                <a:gd name="connsiteX77" fmla="*/ 509511 w 704852"/>
                <a:gd name="connsiteY77" fmla="*/ 289878 h 668275"/>
                <a:gd name="connsiteX78" fmla="*/ 506653 w 704852"/>
                <a:gd name="connsiteY78" fmla="*/ 291497 h 668275"/>
                <a:gd name="connsiteX79" fmla="*/ 499986 w 704852"/>
                <a:gd name="connsiteY79" fmla="*/ 294357 h 668275"/>
                <a:gd name="connsiteX80" fmla="*/ 496366 w 704852"/>
                <a:gd name="connsiteY80" fmla="*/ 295501 h 668275"/>
                <a:gd name="connsiteX81" fmla="*/ 487889 w 704852"/>
                <a:gd name="connsiteY81" fmla="*/ 296641 h 668275"/>
                <a:gd name="connsiteX82" fmla="*/ 485983 w 704852"/>
                <a:gd name="connsiteY82" fmla="*/ 296641 h 668275"/>
                <a:gd name="connsiteX83" fmla="*/ 484079 w 704852"/>
                <a:gd name="connsiteY83" fmla="*/ 296641 h 668275"/>
                <a:gd name="connsiteX84" fmla="*/ 475602 w 704852"/>
                <a:gd name="connsiteY84" fmla="*/ 295501 h 668275"/>
                <a:gd name="connsiteX85" fmla="*/ 471982 w 704852"/>
                <a:gd name="connsiteY85" fmla="*/ 294357 h 668275"/>
                <a:gd name="connsiteX86" fmla="*/ 465124 w 704852"/>
                <a:gd name="connsiteY86" fmla="*/ 291404 h 668275"/>
                <a:gd name="connsiteX87" fmla="*/ 462457 w 704852"/>
                <a:gd name="connsiteY87" fmla="*/ 289976 h 668275"/>
                <a:gd name="connsiteX88" fmla="*/ 454361 w 704852"/>
                <a:gd name="connsiteY88" fmla="*/ 283404 h 668275"/>
                <a:gd name="connsiteX89" fmla="*/ 453123 w 704852"/>
                <a:gd name="connsiteY89" fmla="*/ 281879 h 668275"/>
                <a:gd name="connsiteX90" fmla="*/ 447979 w 704852"/>
                <a:gd name="connsiteY90" fmla="*/ 274828 h 668275"/>
                <a:gd name="connsiteX91" fmla="*/ 446074 w 704852"/>
                <a:gd name="connsiteY91" fmla="*/ 271307 h 668275"/>
                <a:gd name="connsiteX92" fmla="*/ 444455 w 704852"/>
                <a:gd name="connsiteY92" fmla="*/ 266828 h 668275"/>
                <a:gd name="connsiteX93" fmla="*/ 443026 w 704852"/>
                <a:gd name="connsiteY93" fmla="*/ 262354 h 668275"/>
                <a:gd name="connsiteX94" fmla="*/ 441978 w 704852"/>
                <a:gd name="connsiteY94" fmla="*/ 253304 h 668275"/>
                <a:gd name="connsiteX95" fmla="*/ 441978 w 704852"/>
                <a:gd name="connsiteY95" fmla="*/ 252829 h 668275"/>
                <a:gd name="connsiteX96" fmla="*/ 420071 w 704852"/>
                <a:gd name="connsiteY96" fmla="*/ 230728 h 668275"/>
                <a:gd name="connsiteX97" fmla="*/ 419975 w 704852"/>
                <a:gd name="connsiteY97" fmla="*/ 230728 h 668275"/>
                <a:gd name="connsiteX98" fmla="*/ 397973 w 704852"/>
                <a:gd name="connsiteY98" fmla="*/ 252732 h 668275"/>
                <a:gd name="connsiteX99" fmla="*/ 397973 w 704852"/>
                <a:gd name="connsiteY99" fmla="*/ 252829 h 668275"/>
                <a:gd name="connsiteX100" fmla="*/ 397973 w 704852"/>
                <a:gd name="connsiteY100" fmla="*/ 253304 h 668275"/>
                <a:gd name="connsiteX101" fmla="*/ 396925 w 704852"/>
                <a:gd name="connsiteY101" fmla="*/ 262354 h 668275"/>
                <a:gd name="connsiteX102" fmla="*/ 395591 w 704852"/>
                <a:gd name="connsiteY102" fmla="*/ 266638 h 668275"/>
                <a:gd name="connsiteX103" fmla="*/ 393686 w 704852"/>
                <a:gd name="connsiteY103" fmla="*/ 271498 h 668275"/>
                <a:gd name="connsiteX104" fmla="*/ 391877 w 704852"/>
                <a:gd name="connsiteY104" fmla="*/ 274926 h 668275"/>
                <a:gd name="connsiteX105" fmla="*/ 386924 w 704852"/>
                <a:gd name="connsiteY105" fmla="*/ 281786 h 668275"/>
                <a:gd name="connsiteX106" fmla="*/ 385495 w 704852"/>
                <a:gd name="connsiteY106" fmla="*/ 283497 h 668275"/>
                <a:gd name="connsiteX107" fmla="*/ 377590 w 704852"/>
                <a:gd name="connsiteY107" fmla="*/ 289878 h 668275"/>
                <a:gd name="connsiteX108" fmla="*/ 374636 w 704852"/>
                <a:gd name="connsiteY108" fmla="*/ 291497 h 668275"/>
                <a:gd name="connsiteX109" fmla="*/ 367969 w 704852"/>
                <a:gd name="connsiteY109" fmla="*/ 294357 h 668275"/>
                <a:gd name="connsiteX110" fmla="*/ 364350 w 704852"/>
                <a:gd name="connsiteY110" fmla="*/ 295501 h 668275"/>
                <a:gd name="connsiteX111" fmla="*/ 355968 w 704852"/>
                <a:gd name="connsiteY111" fmla="*/ 296641 h 668275"/>
                <a:gd name="connsiteX112" fmla="*/ 353967 w 704852"/>
                <a:gd name="connsiteY112" fmla="*/ 296641 h 668275"/>
                <a:gd name="connsiteX113" fmla="*/ 352062 w 704852"/>
                <a:gd name="connsiteY113" fmla="*/ 296641 h 668275"/>
                <a:gd name="connsiteX114" fmla="*/ 343680 w 704852"/>
                <a:gd name="connsiteY114" fmla="*/ 295501 h 668275"/>
                <a:gd name="connsiteX115" fmla="*/ 340061 w 704852"/>
                <a:gd name="connsiteY115" fmla="*/ 294357 h 668275"/>
                <a:gd name="connsiteX116" fmla="*/ 333203 w 704852"/>
                <a:gd name="connsiteY116" fmla="*/ 291404 h 668275"/>
                <a:gd name="connsiteX117" fmla="*/ 330536 w 704852"/>
                <a:gd name="connsiteY117" fmla="*/ 289976 h 668275"/>
                <a:gd name="connsiteX118" fmla="*/ 322439 w 704852"/>
                <a:gd name="connsiteY118" fmla="*/ 283404 h 668275"/>
                <a:gd name="connsiteX119" fmla="*/ 321106 w 704852"/>
                <a:gd name="connsiteY119" fmla="*/ 281879 h 668275"/>
                <a:gd name="connsiteX120" fmla="*/ 316058 w 704852"/>
                <a:gd name="connsiteY120" fmla="*/ 274828 h 668275"/>
                <a:gd name="connsiteX121" fmla="*/ 314153 w 704852"/>
                <a:gd name="connsiteY121" fmla="*/ 271307 h 668275"/>
                <a:gd name="connsiteX122" fmla="*/ 312438 w 704852"/>
                <a:gd name="connsiteY122" fmla="*/ 266828 h 668275"/>
                <a:gd name="connsiteX123" fmla="*/ 311009 w 704852"/>
                <a:gd name="connsiteY123" fmla="*/ 262354 h 668275"/>
                <a:gd name="connsiteX124" fmla="*/ 309962 w 704852"/>
                <a:gd name="connsiteY124" fmla="*/ 253304 h 668275"/>
                <a:gd name="connsiteX125" fmla="*/ 309962 w 704852"/>
                <a:gd name="connsiteY125" fmla="*/ 252829 h 668275"/>
                <a:gd name="connsiteX126" fmla="*/ 287959 w 704852"/>
                <a:gd name="connsiteY126" fmla="*/ 230728 h 668275"/>
                <a:gd name="connsiteX127" fmla="*/ 265861 w 704852"/>
                <a:gd name="connsiteY127" fmla="*/ 252829 h 668275"/>
                <a:gd name="connsiteX128" fmla="*/ 265861 w 704852"/>
                <a:gd name="connsiteY128" fmla="*/ 253304 h 668275"/>
                <a:gd name="connsiteX129" fmla="*/ 264813 w 704852"/>
                <a:gd name="connsiteY129" fmla="*/ 262354 h 668275"/>
                <a:gd name="connsiteX130" fmla="*/ 263480 w 704852"/>
                <a:gd name="connsiteY130" fmla="*/ 266638 h 668275"/>
                <a:gd name="connsiteX131" fmla="*/ 261574 w 704852"/>
                <a:gd name="connsiteY131" fmla="*/ 271498 h 668275"/>
                <a:gd name="connsiteX132" fmla="*/ 259765 w 704852"/>
                <a:gd name="connsiteY132" fmla="*/ 274926 h 668275"/>
                <a:gd name="connsiteX133" fmla="*/ 254812 w 704852"/>
                <a:gd name="connsiteY133" fmla="*/ 281786 h 668275"/>
                <a:gd name="connsiteX134" fmla="*/ 253383 w 704852"/>
                <a:gd name="connsiteY134" fmla="*/ 283497 h 668275"/>
                <a:gd name="connsiteX135" fmla="*/ 245382 w 704852"/>
                <a:gd name="connsiteY135" fmla="*/ 289878 h 668275"/>
                <a:gd name="connsiteX136" fmla="*/ 242524 w 704852"/>
                <a:gd name="connsiteY136" fmla="*/ 291497 h 668275"/>
                <a:gd name="connsiteX137" fmla="*/ 235857 w 704852"/>
                <a:gd name="connsiteY137" fmla="*/ 294357 h 668275"/>
                <a:gd name="connsiteX138" fmla="*/ 232238 w 704852"/>
                <a:gd name="connsiteY138" fmla="*/ 295501 h 668275"/>
                <a:gd name="connsiteX139" fmla="*/ 223761 w 704852"/>
                <a:gd name="connsiteY139" fmla="*/ 296641 h 668275"/>
                <a:gd name="connsiteX140" fmla="*/ 221855 w 704852"/>
                <a:gd name="connsiteY140" fmla="*/ 296641 h 668275"/>
                <a:gd name="connsiteX141" fmla="*/ 219950 w 704852"/>
                <a:gd name="connsiteY141" fmla="*/ 296641 h 668275"/>
                <a:gd name="connsiteX142" fmla="*/ 211473 w 704852"/>
                <a:gd name="connsiteY142" fmla="*/ 295501 h 668275"/>
                <a:gd name="connsiteX143" fmla="*/ 207854 w 704852"/>
                <a:gd name="connsiteY143" fmla="*/ 294357 h 668275"/>
                <a:gd name="connsiteX144" fmla="*/ 200996 w 704852"/>
                <a:gd name="connsiteY144" fmla="*/ 291404 h 668275"/>
                <a:gd name="connsiteX145" fmla="*/ 198329 w 704852"/>
                <a:gd name="connsiteY145" fmla="*/ 289976 h 668275"/>
                <a:gd name="connsiteX146" fmla="*/ 190232 w 704852"/>
                <a:gd name="connsiteY146" fmla="*/ 283404 h 668275"/>
                <a:gd name="connsiteX147" fmla="*/ 188994 w 704852"/>
                <a:gd name="connsiteY147" fmla="*/ 281879 h 668275"/>
                <a:gd name="connsiteX148" fmla="*/ 183851 w 704852"/>
                <a:gd name="connsiteY148" fmla="*/ 274828 h 668275"/>
                <a:gd name="connsiteX149" fmla="*/ 181946 w 704852"/>
                <a:gd name="connsiteY149" fmla="*/ 271307 h 668275"/>
                <a:gd name="connsiteX150" fmla="*/ 180327 w 704852"/>
                <a:gd name="connsiteY150" fmla="*/ 266828 h 668275"/>
                <a:gd name="connsiteX151" fmla="*/ 178898 w 704852"/>
                <a:gd name="connsiteY151" fmla="*/ 262354 h 668275"/>
                <a:gd name="connsiteX152" fmla="*/ 177850 w 704852"/>
                <a:gd name="connsiteY152" fmla="*/ 253304 h 668275"/>
                <a:gd name="connsiteX153" fmla="*/ 177850 w 704852"/>
                <a:gd name="connsiteY153" fmla="*/ 252829 h 668275"/>
                <a:gd name="connsiteX154" fmla="*/ 155943 w 704852"/>
                <a:gd name="connsiteY154" fmla="*/ 230728 h 668275"/>
                <a:gd name="connsiteX155" fmla="*/ 155847 w 704852"/>
                <a:gd name="connsiteY155" fmla="*/ 230728 h 668275"/>
                <a:gd name="connsiteX156" fmla="*/ 133844 w 704852"/>
                <a:gd name="connsiteY156" fmla="*/ 252732 h 668275"/>
                <a:gd name="connsiteX157" fmla="*/ 133844 w 704852"/>
                <a:gd name="connsiteY157" fmla="*/ 252829 h 668275"/>
                <a:gd name="connsiteX158" fmla="*/ 133844 w 704852"/>
                <a:gd name="connsiteY158" fmla="*/ 253304 h 668275"/>
                <a:gd name="connsiteX159" fmla="*/ 132797 w 704852"/>
                <a:gd name="connsiteY159" fmla="*/ 262354 h 668275"/>
                <a:gd name="connsiteX160" fmla="*/ 131463 w 704852"/>
                <a:gd name="connsiteY160" fmla="*/ 266638 h 668275"/>
                <a:gd name="connsiteX161" fmla="*/ 129558 w 704852"/>
                <a:gd name="connsiteY161" fmla="*/ 271498 h 668275"/>
                <a:gd name="connsiteX162" fmla="*/ 127748 w 704852"/>
                <a:gd name="connsiteY162" fmla="*/ 274926 h 668275"/>
                <a:gd name="connsiteX163" fmla="*/ 122796 w 704852"/>
                <a:gd name="connsiteY163" fmla="*/ 281786 h 668275"/>
                <a:gd name="connsiteX164" fmla="*/ 121367 w 704852"/>
                <a:gd name="connsiteY164" fmla="*/ 283497 h 668275"/>
                <a:gd name="connsiteX165" fmla="*/ 113461 w 704852"/>
                <a:gd name="connsiteY165" fmla="*/ 289878 h 668275"/>
                <a:gd name="connsiteX166" fmla="*/ 110508 w 704852"/>
                <a:gd name="connsiteY166" fmla="*/ 291497 h 668275"/>
                <a:gd name="connsiteX167" fmla="*/ 103841 w 704852"/>
                <a:gd name="connsiteY167" fmla="*/ 294357 h 668275"/>
                <a:gd name="connsiteX168" fmla="*/ 100221 w 704852"/>
                <a:gd name="connsiteY168" fmla="*/ 295501 h 668275"/>
                <a:gd name="connsiteX169" fmla="*/ 91839 w 704852"/>
                <a:gd name="connsiteY169" fmla="*/ 296641 h 668275"/>
                <a:gd name="connsiteX170" fmla="*/ 89839 w 704852"/>
                <a:gd name="connsiteY170" fmla="*/ 296641 h 668275"/>
                <a:gd name="connsiteX171" fmla="*/ 84505 w 704852"/>
                <a:gd name="connsiteY171" fmla="*/ 296166 h 668275"/>
                <a:gd name="connsiteX172" fmla="*/ 80981 w 704852"/>
                <a:gd name="connsiteY172" fmla="*/ 296166 h 668275"/>
                <a:gd name="connsiteX173" fmla="*/ 76504 w 704852"/>
                <a:gd name="connsiteY173" fmla="*/ 294738 h 668275"/>
                <a:gd name="connsiteX174" fmla="*/ 71551 w 704852"/>
                <a:gd name="connsiteY174" fmla="*/ 292929 h 668275"/>
                <a:gd name="connsiteX175" fmla="*/ 58787 w 704852"/>
                <a:gd name="connsiteY175" fmla="*/ 284069 h 668275"/>
                <a:gd name="connsiteX176" fmla="*/ 45834 w 704852"/>
                <a:gd name="connsiteY176" fmla="*/ 253020 h 668275"/>
                <a:gd name="connsiteX177" fmla="*/ 45834 w 704852"/>
                <a:gd name="connsiteY177" fmla="*/ 249113 h 668275"/>
                <a:gd name="connsiteX178" fmla="*/ 64884 w 704852"/>
                <a:gd name="connsiteY178" fmla="*/ 176629 h 668275"/>
                <a:gd name="connsiteX179" fmla="*/ 115080 w 704852"/>
                <a:gd name="connsiteY179" fmla="*/ 85472 h 668275"/>
                <a:gd name="connsiteX180" fmla="*/ 172992 w 704852"/>
                <a:gd name="connsiteY180" fmla="*/ 51181 h 668275"/>
                <a:gd name="connsiteX181" fmla="*/ 536371 w 704852"/>
                <a:gd name="connsiteY181" fmla="*/ 51181 h 668275"/>
                <a:gd name="connsiteX182" fmla="*/ 594283 w 704852"/>
                <a:gd name="connsiteY182" fmla="*/ 85472 h 668275"/>
                <a:gd name="connsiteX183" fmla="*/ 644384 w 704852"/>
                <a:gd name="connsiteY183" fmla="*/ 176629 h 668275"/>
                <a:gd name="connsiteX184" fmla="*/ 663434 w 704852"/>
                <a:gd name="connsiteY184" fmla="*/ 249113 h 668275"/>
                <a:gd name="connsiteX185" fmla="*/ 628002 w 704852"/>
                <a:gd name="connsiteY185" fmla="*/ 295022 h 66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</a:cxnLst>
              <a:rect l="l" t="t" r="r" b="b"/>
              <a:pathLst>
                <a:path w="704852" h="668275">
                  <a:moveTo>
                    <a:pt x="684199" y="630304"/>
                  </a:moveTo>
                  <a:lnTo>
                    <a:pt x="669530" y="630304"/>
                  </a:lnTo>
                  <a:lnTo>
                    <a:pt x="669530" y="323025"/>
                  </a:lnTo>
                  <a:cubicBezTo>
                    <a:pt x="692819" y="305217"/>
                    <a:pt x="706392" y="277497"/>
                    <a:pt x="706202" y="248160"/>
                  </a:cubicBezTo>
                  <a:cubicBezTo>
                    <a:pt x="706183" y="215394"/>
                    <a:pt x="697925" y="183201"/>
                    <a:pt x="682199" y="154435"/>
                  </a:cubicBezTo>
                  <a:lnTo>
                    <a:pt x="632002" y="63278"/>
                  </a:lnTo>
                  <a:cubicBezTo>
                    <a:pt x="612676" y="28038"/>
                    <a:pt x="575690" y="6128"/>
                    <a:pt x="535514" y="6128"/>
                  </a:cubicBezTo>
                  <a:lnTo>
                    <a:pt x="172135" y="6128"/>
                  </a:lnTo>
                  <a:cubicBezTo>
                    <a:pt x="131959" y="6128"/>
                    <a:pt x="94973" y="28038"/>
                    <a:pt x="75647" y="63278"/>
                  </a:cubicBezTo>
                  <a:lnTo>
                    <a:pt x="25450" y="154435"/>
                  </a:lnTo>
                  <a:cubicBezTo>
                    <a:pt x="9696" y="183201"/>
                    <a:pt x="1409" y="215394"/>
                    <a:pt x="1352" y="248160"/>
                  </a:cubicBezTo>
                  <a:lnTo>
                    <a:pt x="1352" y="252066"/>
                  </a:lnTo>
                  <a:cubicBezTo>
                    <a:pt x="1323" y="275400"/>
                    <a:pt x="10658" y="297785"/>
                    <a:pt x="27260" y="314263"/>
                  </a:cubicBezTo>
                  <a:cubicBezTo>
                    <a:pt x="30584" y="317597"/>
                    <a:pt x="34223" y="320551"/>
                    <a:pt x="38118" y="323216"/>
                  </a:cubicBezTo>
                  <a:lnTo>
                    <a:pt x="38118" y="630304"/>
                  </a:lnTo>
                  <a:lnTo>
                    <a:pt x="23449" y="630304"/>
                  </a:lnTo>
                  <a:cubicBezTo>
                    <a:pt x="11286" y="630304"/>
                    <a:pt x="1399" y="640113"/>
                    <a:pt x="1352" y="652307"/>
                  </a:cubicBezTo>
                  <a:cubicBezTo>
                    <a:pt x="1352" y="664497"/>
                    <a:pt x="11248" y="674404"/>
                    <a:pt x="23449" y="674404"/>
                  </a:cubicBezTo>
                  <a:lnTo>
                    <a:pt x="136130" y="674404"/>
                  </a:lnTo>
                  <a:cubicBezTo>
                    <a:pt x="148284" y="674404"/>
                    <a:pt x="158133" y="664595"/>
                    <a:pt x="158133" y="652400"/>
                  </a:cubicBezTo>
                  <a:cubicBezTo>
                    <a:pt x="158133" y="652400"/>
                    <a:pt x="158133" y="652307"/>
                    <a:pt x="158133" y="652307"/>
                  </a:cubicBezTo>
                  <a:cubicBezTo>
                    <a:pt x="158133" y="640113"/>
                    <a:pt x="148284" y="630304"/>
                    <a:pt x="136130" y="630304"/>
                  </a:cubicBezTo>
                  <a:lnTo>
                    <a:pt x="82028" y="630304"/>
                  </a:lnTo>
                  <a:lnTo>
                    <a:pt x="82028" y="339884"/>
                  </a:lnTo>
                  <a:cubicBezTo>
                    <a:pt x="83267" y="339884"/>
                    <a:pt x="84505" y="339884"/>
                    <a:pt x="85648" y="339884"/>
                  </a:cubicBezTo>
                  <a:cubicBezTo>
                    <a:pt x="86791" y="339884"/>
                    <a:pt x="88125" y="339884"/>
                    <a:pt x="89363" y="339884"/>
                  </a:cubicBezTo>
                  <a:cubicBezTo>
                    <a:pt x="90601" y="339884"/>
                    <a:pt x="94411" y="339219"/>
                    <a:pt x="96887" y="339029"/>
                  </a:cubicBezTo>
                  <a:cubicBezTo>
                    <a:pt x="99364" y="338838"/>
                    <a:pt x="102126" y="339029"/>
                    <a:pt x="104793" y="338173"/>
                  </a:cubicBezTo>
                  <a:cubicBezTo>
                    <a:pt x="109565" y="337312"/>
                    <a:pt x="114251" y="335982"/>
                    <a:pt x="118795" y="334266"/>
                  </a:cubicBezTo>
                  <a:cubicBezTo>
                    <a:pt x="120319" y="333792"/>
                    <a:pt x="121843" y="333410"/>
                    <a:pt x="123272" y="332838"/>
                  </a:cubicBezTo>
                  <a:cubicBezTo>
                    <a:pt x="128006" y="330741"/>
                    <a:pt x="132568" y="328266"/>
                    <a:pt x="136893" y="325406"/>
                  </a:cubicBezTo>
                  <a:cubicBezTo>
                    <a:pt x="138264" y="324648"/>
                    <a:pt x="139598" y="323885"/>
                    <a:pt x="140893" y="323025"/>
                  </a:cubicBezTo>
                  <a:cubicBezTo>
                    <a:pt x="144922" y="320072"/>
                    <a:pt x="148684" y="316644"/>
                    <a:pt x="152132" y="313026"/>
                  </a:cubicBezTo>
                  <a:cubicBezTo>
                    <a:pt x="153180" y="311979"/>
                    <a:pt x="154514" y="311216"/>
                    <a:pt x="155466" y="310072"/>
                  </a:cubicBezTo>
                  <a:cubicBezTo>
                    <a:pt x="172201" y="329029"/>
                    <a:pt x="196281" y="339884"/>
                    <a:pt x="221570" y="339884"/>
                  </a:cubicBezTo>
                  <a:cubicBezTo>
                    <a:pt x="246859" y="339884"/>
                    <a:pt x="270938" y="329029"/>
                    <a:pt x="287673" y="310072"/>
                  </a:cubicBezTo>
                  <a:cubicBezTo>
                    <a:pt x="304380" y="329029"/>
                    <a:pt x="328421" y="339884"/>
                    <a:pt x="353682" y="339884"/>
                  </a:cubicBezTo>
                  <a:cubicBezTo>
                    <a:pt x="378989" y="339982"/>
                    <a:pt x="403078" y="329122"/>
                    <a:pt x="419785" y="310072"/>
                  </a:cubicBezTo>
                  <a:cubicBezTo>
                    <a:pt x="436520" y="329029"/>
                    <a:pt x="460600" y="339884"/>
                    <a:pt x="485889" y="339884"/>
                  </a:cubicBezTo>
                  <a:cubicBezTo>
                    <a:pt x="511177" y="339884"/>
                    <a:pt x="535257" y="329029"/>
                    <a:pt x="551992" y="310072"/>
                  </a:cubicBezTo>
                  <a:cubicBezTo>
                    <a:pt x="553230" y="311500"/>
                    <a:pt x="554564" y="312835"/>
                    <a:pt x="555897" y="314263"/>
                  </a:cubicBezTo>
                  <a:cubicBezTo>
                    <a:pt x="560907" y="319123"/>
                    <a:pt x="566432" y="323313"/>
                    <a:pt x="572375" y="326932"/>
                  </a:cubicBezTo>
                  <a:cubicBezTo>
                    <a:pt x="573804" y="327787"/>
                    <a:pt x="575423" y="328360"/>
                    <a:pt x="576852" y="329122"/>
                  </a:cubicBezTo>
                  <a:cubicBezTo>
                    <a:pt x="581500" y="331694"/>
                    <a:pt x="586377" y="333792"/>
                    <a:pt x="591425" y="335503"/>
                  </a:cubicBezTo>
                  <a:cubicBezTo>
                    <a:pt x="593235" y="336075"/>
                    <a:pt x="595140" y="336364"/>
                    <a:pt x="597045" y="336838"/>
                  </a:cubicBezTo>
                  <a:cubicBezTo>
                    <a:pt x="601855" y="338075"/>
                    <a:pt x="606761" y="338936"/>
                    <a:pt x="611714" y="339312"/>
                  </a:cubicBezTo>
                  <a:lnTo>
                    <a:pt x="618191" y="339312"/>
                  </a:lnTo>
                  <a:cubicBezTo>
                    <a:pt x="620667" y="339312"/>
                    <a:pt x="622953" y="339312"/>
                    <a:pt x="625334" y="339312"/>
                  </a:cubicBezTo>
                  <a:lnTo>
                    <a:pt x="625334" y="629732"/>
                  </a:lnTo>
                  <a:lnTo>
                    <a:pt x="571423" y="629732"/>
                  </a:lnTo>
                  <a:cubicBezTo>
                    <a:pt x="559269" y="629732"/>
                    <a:pt x="549420" y="639541"/>
                    <a:pt x="549420" y="651735"/>
                  </a:cubicBezTo>
                  <a:cubicBezTo>
                    <a:pt x="549373" y="663925"/>
                    <a:pt x="559174" y="673738"/>
                    <a:pt x="571328" y="673831"/>
                  </a:cubicBezTo>
                  <a:cubicBezTo>
                    <a:pt x="571356" y="673831"/>
                    <a:pt x="571395" y="673831"/>
                    <a:pt x="571423" y="673831"/>
                  </a:cubicBezTo>
                  <a:lnTo>
                    <a:pt x="684104" y="673831"/>
                  </a:lnTo>
                  <a:cubicBezTo>
                    <a:pt x="696258" y="673831"/>
                    <a:pt x="706107" y="664023"/>
                    <a:pt x="706107" y="651828"/>
                  </a:cubicBezTo>
                  <a:cubicBezTo>
                    <a:pt x="706107" y="651828"/>
                    <a:pt x="706107" y="651735"/>
                    <a:pt x="706107" y="651735"/>
                  </a:cubicBezTo>
                  <a:cubicBezTo>
                    <a:pt x="705801" y="639829"/>
                    <a:pt x="696096" y="630304"/>
                    <a:pt x="684199" y="630304"/>
                  </a:cubicBezTo>
                  <a:close/>
                  <a:moveTo>
                    <a:pt x="628002" y="295022"/>
                  </a:moveTo>
                  <a:cubicBezTo>
                    <a:pt x="617019" y="297501"/>
                    <a:pt x="605513" y="295692"/>
                    <a:pt x="595807" y="289976"/>
                  </a:cubicBezTo>
                  <a:lnTo>
                    <a:pt x="595236" y="289976"/>
                  </a:lnTo>
                  <a:cubicBezTo>
                    <a:pt x="592235" y="288167"/>
                    <a:pt x="589482" y="285976"/>
                    <a:pt x="587044" y="283497"/>
                  </a:cubicBezTo>
                  <a:cubicBezTo>
                    <a:pt x="587044" y="283497"/>
                    <a:pt x="587044" y="283023"/>
                    <a:pt x="586377" y="282832"/>
                  </a:cubicBezTo>
                  <a:cubicBezTo>
                    <a:pt x="584005" y="280162"/>
                    <a:pt x="581900" y="277307"/>
                    <a:pt x="580091" y="274260"/>
                  </a:cubicBezTo>
                  <a:cubicBezTo>
                    <a:pt x="579424" y="273116"/>
                    <a:pt x="578757" y="271972"/>
                    <a:pt x="578186" y="270735"/>
                  </a:cubicBezTo>
                  <a:cubicBezTo>
                    <a:pt x="577615" y="269498"/>
                    <a:pt x="577042" y="267782"/>
                    <a:pt x="576471" y="266256"/>
                  </a:cubicBezTo>
                  <a:cubicBezTo>
                    <a:pt x="575900" y="264735"/>
                    <a:pt x="575519" y="263401"/>
                    <a:pt x="575138" y="261875"/>
                  </a:cubicBezTo>
                  <a:cubicBezTo>
                    <a:pt x="574547" y="258922"/>
                    <a:pt x="574195" y="255876"/>
                    <a:pt x="574090" y="252829"/>
                  </a:cubicBezTo>
                  <a:lnTo>
                    <a:pt x="574090" y="252829"/>
                  </a:lnTo>
                  <a:cubicBezTo>
                    <a:pt x="574090" y="240635"/>
                    <a:pt x="564251" y="230826"/>
                    <a:pt x="552087" y="230728"/>
                  </a:cubicBezTo>
                  <a:cubicBezTo>
                    <a:pt x="539885" y="230728"/>
                    <a:pt x="529990" y="240635"/>
                    <a:pt x="529990" y="252829"/>
                  </a:cubicBezTo>
                  <a:lnTo>
                    <a:pt x="529990" y="253304"/>
                  </a:lnTo>
                  <a:cubicBezTo>
                    <a:pt x="529942" y="256350"/>
                    <a:pt x="529589" y="259401"/>
                    <a:pt x="528941" y="262354"/>
                  </a:cubicBezTo>
                  <a:cubicBezTo>
                    <a:pt x="528941" y="263875"/>
                    <a:pt x="528084" y="265210"/>
                    <a:pt x="527608" y="266638"/>
                  </a:cubicBezTo>
                  <a:cubicBezTo>
                    <a:pt x="527075" y="268256"/>
                    <a:pt x="526436" y="269879"/>
                    <a:pt x="525703" y="271498"/>
                  </a:cubicBezTo>
                  <a:lnTo>
                    <a:pt x="523893" y="274926"/>
                  </a:lnTo>
                  <a:cubicBezTo>
                    <a:pt x="522407" y="277307"/>
                    <a:pt x="520750" y="279590"/>
                    <a:pt x="518940" y="281786"/>
                  </a:cubicBezTo>
                  <a:lnTo>
                    <a:pt x="517511" y="283497"/>
                  </a:lnTo>
                  <a:cubicBezTo>
                    <a:pt x="515092" y="285878"/>
                    <a:pt x="512406" y="288069"/>
                    <a:pt x="509511" y="289878"/>
                  </a:cubicBezTo>
                  <a:lnTo>
                    <a:pt x="506653" y="291497"/>
                  </a:lnTo>
                  <a:cubicBezTo>
                    <a:pt x="504510" y="292641"/>
                    <a:pt x="502281" y="293594"/>
                    <a:pt x="499986" y="294357"/>
                  </a:cubicBezTo>
                  <a:cubicBezTo>
                    <a:pt x="498747" y="294357"/>
                    <a:pt x="497604" y="295213"/>
                    <a:pt x="496366" y="295501"/>
                  </a:cubicBezTo>
                  <a:cubicBezTo>
                    <a:pt x="493585" y="296166"/>
                    <a:pt x="490746" y="296547"/>
                    <a:pt x="487889" y="296641"/>
                  </a:cubicBezTo>
                  <a:lnTo>
                    <a:pt x="485983" y="296641"/>
                  </a:lnTo>
                  <a:lnTo>
                    <a:pt x="484079" y="296641"/>
                  </a:lnTo>
                  <a:cubicBezTo>
                    <a:pt x="481221" y="296547"/>
                    <a:pt x="478383" y="296166"/>
                    <a:pt x="475602" y="295501"/>
                  </a:cubicBezTo>
                  <a:cubicBezTo>
                    <a:pt x="474363" y="295501"/>
                    <a:pt x="473220" y="294738"/>
                    <a:pt x="471982" y="294357"/>
                  </a:cubicBezTo>
                  <a:cubicBezTo>
                    <a:pt x="469620" y="293594"/>
                    <a:pt x="467324" y="292548"/>
                    <a:pt x="465124" y="291404"/>
                  </a:cubicBezTo>
                  <a:lnTo>
                    <a:pt x="462457" y="289976"/>
                  </a:lnTo>
                  <a:cubicBezTo>
                    <a:pt x="459552" y="288069"/>
                    <a:pt x="456837" y="285878"/>
                    <a:pt x="454361" y="283404"/>
                  </a:cubicBezTo>
                  <a:cubicBezTo>
                    <a:pt x="453923" y="282925"/>
                    <a:pt x="453503" y="282451"/>
                    <a:pt x="453123" y="281879"/>
                  </a:cubicBezTo>
                  <a:cubicBezTo>
                    <a:pt x="451218" y="279688"/>
                    <a:pt x="449503" y="277307"/>
                    <a:pt x="447979" y="274828"/>
                  </a:cubicBezTo>
                  <a:cubicBezTo>
                    <a:pt x="447312" y="273688"/>
                    <a:pt x="446646" y="272544"/>
                    <a:pt x="446074" y="271307"/>
                  </a:cubicBezTo>
                  <a:cubicBezTo>
                    <a:pt x="445436" y="269879"/>
                    <a:pt x="444893" y="268354"/>
                    <a:pt x="444455" y="266828"/>
                  </a:cubicBezTo>
                  <a:cubicBezTo>
                    <a:pt x="443883" y="265401"/>
                    <a:pt x="443398" y="263875"/>
                    <a:pt x="443026" y="262354"/>
                  </a:cubicBezTo>
                  <a:cubicBezTo>
                    <a:pt x="442340" y="259401"/>
                    <a:pt x="441988" y="256350"/>
                    <a:pt x="441978" y="253304"/>
                  </a:cubicBezTo>
                  <a:cubicBezTo>
                    <a:pt x="441978" y="253304"/>
                    <a:pt x="441978" y="253304"/>
                    <a:pt x="441978" y="252829"/>
                  </a:cubicBezTo>
                  <a:cubicBezTo>
                    <a:pt x="442026" y="240635"/>
                    <a:pt x="432225" y="230826"/>
                    <a:pt x="420071" y="230728"/>
                  </a:cubicBezTo>
                  <a:cubicBezTo>
                    <a:pt x="420042" y="230728"/>
                    <a:pt x="420004" y="230728"/>
                    <a:pt x="419975" y="230728"/>
                  </a:cubicBezTo>
                  <a:cubicBezTo>
                    <a:pt x="407821" y="230728"/>
                    <a:pt x="397973" y="240542"/>
                    <a:pt x="397973" y="252732"/>
                  </a:cubicBezTo>
                  <a:cubicBezTo>
                    <a:pt x="397973" y="252732"/>
                    <a:pt x="397973" y="252829"/>
                    <a:pt x="397973" y="252829"/>
                  </a:cubicBezTo>
                  <a:cubicBezTo>
                    <a:pt x="397973" y="252829"/>
                    <a:pt x="397973" y="252829"/>
                    <a:pt x="397973" y="253304"/>
                  </a:cubicBezTo>
                  <a:cubicBezTo>
                    <a:pt x="397973" y="256350"/>
                    <a:pt x="397620" y="259401"/>
                    <a:pt x="396925" y="262354"/>
                  </a:cubicBezTo>
                  <a:cubicBezTo>
                    <a:pt x="396582" y="263782"/>
                    <a:pt x="396134" y="265210"/>
                    <a:pt x="395591" y="266638"/>
                  </a:cubicBezTo>
                  <a:cubicBezTo>
                    <a:pt x="395058" y="268256"/>
                    <a:pt x="394420" y="269879"/>
                    <a:pt x="393686" y="271498"/>
                  </a:cubicBezTo>
                  <a:cubicBezTo>
                    <a:pt x="393153" y="272637"/>
                    <a:pt x="392553" y="273781"/>
                    <a:pt x="391877" y="274926"/>
                  </a:cubicBezTo>
                  <a:cubicBezTo>
                    <a:pt x="390457" y="277400"/>
                    <a:pt x="388791" y="279688"/>
                    <a:pt x="386924" y="281786"/>
                  </a:cubicBezTo>
                  <a:cubicBezTo>
                    <a:pt x="386924" y="282353"/>
                    <a:pt x="386066" y="282925"/>
                    <a:pt x="385495" y="283497"/>
                  </a:cubicBezTo>
                  <a:cubicBezTo>
                    <a:pt x="383123" y="285976"/>
                    <a:pt x="380475" y="288069"/>
                    <a:pt x="377590" y="289878"/>
                  </a:cubicBezTo>
                  <a:lnTo>
                    <a:pt x="374636" y="291497"/>
                  </a:lnTo>
                  <a:cubicBezTo>
                    <a:pt x="372512" y="292641"/>
                    <a:pt x="370274" y="293594"/>
                    <a:pt x="367969" y="294357"/>
                  </a:cubicBezTo>
                  <a:cubicBezTo>
                    <a:pt x="366826" y="294357"/>
                    <a:pt x="365588" y="295213"/>
                    <a:pt x="364350" y="295501"/>
                  </a:cubicBezTo>
                  <a:cubicBezTo>
                    <a:pt x="361606" y="296166"/>
                    <a:pt x="358796" y="296547"/>
                    <a:pt x="355968" y="296641"/>
                  </a:cubicBezTo>
                  <a:lnTo>
                    <a:pt x="353967" y="296641"/>
                  </a:lnTo>
                  <a:lnTo>
                    <a:pt x="352062" y="296641"/>
                  </a:lnTo>
                  <a:cubicBezTo>
                    <a:pt x="349233" y="296547"/>
                    <a:pt x="346423" y="296166"/>
                    <a:pt x="343680" y="295501"/>
                  </a:cubicBezTo>
                  <a:cubicBezTo>
                    <a:pt x="342442" y="295501"/>
                    <a:pt x="341204" y="294738"/>
                    <a:pt x="340061" y="294357"/>
                  </a:cubicBezTo>
                  <a:cubicBezTo>
                    <a:pt x="337698" y="293594"/>
                    <a:pt x="335403" y="292548"/>
                    <a:pt x="333203" y="291404"/>
                  </a:cubicBezTo>
                  <a:lnTo>
                    <a:pt x="330536" y="289976"/>
                  </a:lnTo>
                  <a:cubicBezTo>
                    <a:pt x="327593" y="288069"/>
                    <a:pt x="324878" y="285878"/>
                    <a:pt x="322439" y="283404"/>
                  </a:cubicBezTo>
                  <a:lnTo>
                    <a:pt x="321106" y="281879"/>
                  </a:lnTo>
                  <a:cubicBezTo>
                    <a:pt x="319230" y="279688"/>
                    <a:pt x="317544" y="277307"/>
                    <a:pt x="316058" y="274828"/>
                  </a:cubicBezTo>
                  <a:cubicBezTo>
                    <a:pt x="315391" y="273688"/>
                    <a:pt x="314724" y="272544"/>
                    <a:pt x="314153" y="271307"/>
                  </a:cubicBezTo>
                  <a:cubicBezTo>
                    <a:pt x="313581" y="270065"/>
                    <a:pt x="313010" y="268354"/>
                    <a:pt x="312438" y="266828"/>
                  </a:cubicBezTo>
                  <a:cubicBezTo>
                    <a:pt x="311867" y="265303"/>
                    <a:pt x="311391" y="263875"/>
                    <a:pt x="311009" y="262354"/>
                  </a:cubicBezTo>
                  <a:cubicBezTo>
                    <a:pt x="310419" y="259401"/>
                    <a:pt x="310066" y="256350"/>
                    <a:pt x="309962" y="253304"/>
                  </a:cubicBezTo>
                  <a:lnTo>
                    <a:pt x="309962" y="252829"/>
                  </a:lnTo>
                  <a:cubicBezTo>
                    <a:pt x="309962" y="240635"/>
                    <a:pt x="300122" y="230826"/>
                    <a:pt x="287959" y="230728"/>
                  </a:cubicBezTo>
                  <a:cubicBezTo>
                    <a:pt x="275757" y="230728"/>
                    <a:pt x="265861" y="240635"/>
                    <a:pt x="265861" y="252829"/>
                  </a:cubicBezTo>
                  <a:lnTo>
                    <a:pt x="265861" y="253304"/>
                  </a:lnTo>
                  <a:cubicBezTo>
                    <a:pt x="265813" y="256350"/>
                    <a:pt x="265461" y="259401"/>
                    <a:pt x="264813" y="262354"/>
                  </a:cubicBezTo>
                  <a:cubicBezTo>
                    <a:pt x="264813" y="263875"/>
                    <a:pt x="263956" y="265210"/>
                    <a:pt x="263480" y="266638"/>
                  </a:cubicBezTo>
                  <a:cubicBezTo>
                    <a:pt x="262947" y="268256"/>
                    <a:pt x="262308" y="269879"/>
                    <a:pt x="261574" y="271498"/>
                  </a:cubicBezTo>
                  <a:lnTo>
                    <a:pt x="259765" y="274926"/>
                  </a:lnTo>
                  <a:cubicBezTo>
                    <a:pt x="258279" y="277307"/>
                    <a:pt x="256622" y="279590"/>
                    <a:pt x="254812" y="281786"/>
                  </a:cubicBezTo>
                  <a:lnTo>
                    <a:pt x="253383" y="283497"/>
                  </a:lnTo>
                  <a:cubicBezTo>
                    <a:pt x="250964" y="285878"/>
                    <a:pt x="248278" y="288069"/>
                    <a:pt x="245382" y="289878"/>
                  </a:cubicBezTo>
                  <a:lnTo>
                    <a:pt x="242524" y="291497"/>
                  </a:lnTo>
                  <a:cubicBezTo>
                    <a:pt x="240382" y="292641"/>
                    <a:pt x="238153" y="293594"/>
                    <a:pt x="235857" y="294357"/>
                  </a:cubicBezTo>
                  <a:cubicBezTo>
                    <a:pt x="234619" y="294357"/>
                    <a:pt x="233476" y="295213"/>
                    <a:pt x="232238" y="295501"/>
                  </a:cubicBezTo>
                  <a:cubicBezTo>
                    <a:pt x="229457" y="296166"/>
                    <a:pt x="226618" y="296547"/>
                    <a:pt x="223761" y="296641"/>
                  </a:cubicBezTo>
                  <a:lnTo>
                    <a:pt x="221855" y="296641"/>
                  </a:lnTo>
                  <a:lnTo>
                    <a:pt x="219950" y="296641"/>
                  </a:lnTo>
                  <a:cubicBezTo>
                    <a:pt x="217093" y="296547"/>
                    <a:pt x="214255" y="296166"/>
                    <a:pt x="211473" y="295501"/>
                  </a:cubicBezTo>
                  <a:cubicBezTo>
                    <a:pt x="210235" y="295501"/>
                    <a:pt x="209092" y="294738"/>
                    <a:pt x="207854" y="294357"/>
                  </a:cubicBezTo>
                  <a:cubicBezTo>
                    <a:pt x="205491" y="293594"/>
                    <a:pt x="203196" y="292548"/>
                    <a:pt x="200996" y="291404"/>
                  </a:cubicBezTo>
                  <a:lnTo>
                    <a:pt x="198329" y="289976"/>
                  </a:lnTo>
                  <a:cubicBezTo>
                    <a:pt x="195424" y="288069"/>
                    <a:pt x="192709" y="285878"/>
                    <a:pt x="190232" y="283404"/>
                  </a:cubicBezTo>
                  <a:cubicBezTo>
                    <a:pt x="189795" y="282925"/>
                    <a:pt x="189375" y="282451"/>
                    <a:pt x="188994" y="281879"/>
                  </a:cubicBezTo>
                  <a:cubicBezTo>
                    <a:pt x="187089" y="279688"/>
                    <a:pt x="185374" y="277307"/>
                    <a:pt x="183851" y="274828"/>
                  </a:cubicBezTo>
                  <a:cubicBezTo>
                    <a:pt x="183184" y="273688"/>
                    <a:pt x="182517" y="272544"/>
                    <a:pt x="181946" y="271307"/>
                  </a:cubicBezTo>
                  <a:cubicBezTo>
                    <a:pt x="181307" y="269879"/>
                    <a:pt x="180765" y="268354"/>
                    <a:pt x="180327" y="266828"/>
                  </a:cubicBezTo>
                  <a:cubicBezTo>
                    <a:pt x="179755" y="265401"/>
                    <a:pt x="179269" y="263875"/>
                    <a:pt x="178898" y="262354"/>
                  </a:cubicBezTo>
                  <a:cubicBezTo>
                    <a:pt x="178212" y="259401"/>
                    <a:pt x="177859" y="256350"/>
                    <a:pt x="177850" y="253304"/>
                  </a:cubicBezTo>
                  <a:cubicBezTo>
                    <a:pt x="177850" y="253304"/>
                    <a:pt x="177850" y="253304"/>
                    <a:pt x="177850" y="252829"/>
                  </a:cubicBezTo>
                  <a:cubicBezTo>
                    <a:pt x="177898" y="240635"/>
                    <a:pt x="168096" y="230826"/>
                    <a:pt x="155943" y="230728"/>
                  </a:cubicBezTo>
                  <a:cubicBezTo>
                    <a:pt x="155914" y="230728"/>
                    <a:pt x="155876" y="230728"/>
                    <a:pt x="155847" y="230728"/>
                  </a:cubicBezTo>
                  <a:cubicBezTo>
                    <a:pt x="143693" y="230728"/>
                    <a:pt x="133844" y="240542"/>
                    <a:pt x="133844" y="252732"/>
                  </a:cubicBezTo>
                  <a:cubicBezTo>
                    <a:pt x="133844" y="252732"/>
                    <a:pt x="133844" y="252829"/>
                    <a:pt x="133844" y="252829"/>
                  </a:cubicBezTo>
                  <a:cubicBezTo>
                    <a:pt x="133844" y="252829"/>
                    <a:pt x="133844" y="252829"/>
                    <a:pt x="133844" y="253304"/>
                  </a:cubicBezTo>
                  <a:cubicBezTo>
                    <a:pt x="133844" y="256350"/>
                    <a:pt x="133492" y="259401"/>
                    <a:pt x="132797" y="262354"/>
                  </a:cubicBezTo>
                  <a:cubicBezTo>
                    <a:pt x="132454" y="263782"/>
                    <a:pt x="132006" y="265210"/>
                    <a:pt x="131463" y="266638"/>
                  </a:cubicBezTo>
                  <a:cubicBezTo>
                    <a:pt x="130930" y="268256"/>
                    <a:pt x="130292" y="269879"/>
                    <a:pt x="129558" y="271498"/>
                  </a:cubicBezTo>
                  <a:cubicBezTo>
                    <a:pt x="129034" y="272637"/>
                    <a:pt x="128424" y="273781"/>
                    <a:pt x="127748" y="274926"/>
                  </a:cubicBezTo>
                  <a:cubicBezTo>
                    <a:pt x="126329" y="277400"/>
                    <a:pt x="124662" y="279688"/>
                    <a:pt x="122796" y="281786"/>
                  </a:cubicBezTo>
                  <a:cubicBezTo>
                    <a:pt x="122796" y="282353"/>
                    <a:pt x="121938" y="282925"/>
                    <a:pt x="121367" y="283497"/>
                  </a:cubicBezTo>
                  <a:cubicBezTo>
                    <a:pt x="118995" y="285976"/>
                    <a:pt x="116347" y="288069"/>
                    <a:pt x="113461" y="289878"/>
                  </a:cubicBezTo>
                  <a:lnTo>
                    <a:pt x="110508" y="291497"/>
                  </a:lnTo>
                  <a:cubicBezTo>
                    <a:pt x="108384" y="292641"/>
                    <a:pt x="106146" y="293594"/>
                    <a:pt x="103841" y="294357"/>
                  </a:cubicBezTo>
                  <a:cubicBezTo>
                    <a:pt x="102698" y="294357"/>
                    <a:pt x="101459" y="295213"/>
                    <a:pt x="100221" y="295501"/>
                  </a:cubicBezTo>
                  <a:cubicBezTo>
                    <a:pt x="97478" y="296166"/>
                    <a:pt x="94668" y="296547"/>
                    <a:pt x="91839" y="296641"/>
                  </a:cubicBezTo>
                  <a:lnTo>
                    <a:pt x="89839" y="296641"/>
                  </a:lnTo>
                  <a:cubicBezTo>
                    <a:pt x="88058" y="296547"/>
                    <a:pt x="86276" y="296450"/>
                    <a:pt x="84505" y="296166"/>
                  </a:cubicBezTo>
                  <a:lnTo>
                    <a:pt x="80981" y="296166"/>
                  </a:lnTo>
                  <a:cubicBezTo>
                    <a:pt x="79457" y="296166"/>
                    <a:pt x="78028" y="295213"/>
                    <a:pt x="76504" y="294738"/>
                  </a:cubicBezTo>
                  <a:cubicBezTo>
                    <a:pt x="74809" y="294259"/>
                    <a:pt x="73160" y="293692"/>
                    <a:pt x="71551" y="292929"/>
                  </a:cubicBezTo>
                  <a:cubicBezTo>
                    <a:pt x="66798" y="290739"/>
                    <a:pt x="62474" y="287785"/>
                    <a:pt x="58787" y="284069"/>
                  </a:cubicBezTo>
                  <a:cubicBezTo>
                    <a:pt x="50462" y="275879"/>
                    <a:pt x="45795" y="264735"/>
                    <a:pt x="45834" y="253020"/>
                  </a:cubicBezTo>
                  <a:lnTo>
                    <a:pt x="45834" y="249113"/>
                  </a:lnTo>
                  <a:cubicBezTo>
                    <a:pt x="45977" y="223775"/>
                    <a:pt x="52530" y="198819"/>
                    <a:pt x="64884" y="176629"/>
                  </a:cubicBezTo>
                  <a:lnTo>
                    <a:pt x="115080" y="85472"/>
                  </a:lnTo>
                  <a:cubicBezTo>
                    <a:pt x="126682" y="64329"/>
                    <a:pt x="148875" y="51181"/>
                    <a:pt x="172992" y="51181"/>
                  </a:cubicBezTo>
                  <a:lnTo>
                    <a:pt x="536371" y="51181"/>
                  </a:lnTo>
                  <a:cubicBezTo>
                    <a:pt x="560488" y="51181"/>
                    <a:pt x="582682" y="64329"/>
                    <a:pt x="594283" y="85472"/>
                  </a:cubicBezTo>
                  <a:lnTo>
                    <a:pt x="644384" y="176629"/>
                  </a:lnTo>
                  <a:cubicBezTo>
                    <a:pt x="656738" y="198819"/>
                    <a:pt x="663292" y="223775"/>
                    <a:pt x="663434" y="249113"/>
                  </a:cubicBezTo>
                  <a:cubicBezTo>
                    <a:pt x="663616" y="270735"/>
                    <a:pt x="648975" y="289687"/>
                    <a:pt x="628002" y="295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F3DE4A2B-4E62-41B7-AD45-C7FC55AE4AF1}"/>
                </a:ext>
              </a:extLst>
            </p:cNvPr>
            <p:cNvSpPr/>
            <p:nvPr/>
          </p:nvSpPr>
          <p:spPr>
            <a:xfrm>
              <a:off x="5203316" y="2915412"/>
              <a:ext cx="346234" cy="304418"/>
            </a:xfrm>
            <a:custGeom>
              <a:avLst/>
              <a:gdLst>
                <a:gd name="connsiteX0" fmla="*/ 266814 w 346234"/>
                <a:gd name="connsiteY0" fmla="*/ 6128 h 304418"/>
                <a:gd name="connsiteX1" fmla="*/ 82124 w 346234"/>
                <a:gd name="connsiteY1" fmla="*/ 6128 h 304418"/>
                <a:gd name="connsiteX2" fmla="*/ 1352 w 346234"/>
                <a:gd name="connsiteY2" fmla="*/ 86900 h 304418"/>
                <a:gd name="connsiteX3" fmla="*/ 1352 w 346234"/>
                <a:gd name="connsiteY3" fmla="*/ 229775 h 304418"/>
                <a:gd name="connsiteX4" fmla="*/ 82124 w 346234"/>
                <a:gd name="connsiteY4" fmla="*/ 310547 h 304418"/>
                <a:gd name="connsiteX5" fmla="*/ 266814 w 346234"/>
                <a:gd name="connsiteY5" fmla="*/ 310547 h 304418"/>
                <a:gd name="connsiteX6" fmla="*/ 347586 w 346234"/>
                <a:gd name="connsiteY6" fmla="*/ 229775 h 304418"/>
                <a:gd name="connsiteX7" fmla="*/ 347586 w 346234"/>
                <a:gd name="connsiteY7" fmla="*/ 86900 h 304418"/>
                <a:gd name="connsiteX8" fmla="*/ 266814 w 346234"/>
                <a:gd name="connsiteY8" fmla="*/ 6128 h 304418"/>
                <a:gd name="connsiteX9" fmla="*/ 303485 w 346234"/>
                <a:gd name="connsiteY9" fmla="*/ 229966 h 304418"/>
                <a:gd name="connsiteX10" fmla="*/ 266814 w 346234"/>
                <a:gd name="connsiteY10" fmla="*/ 266638 h 304418"/>
                <a:gd name="connsiteX11" fmla="*/ 82124 w 346234"/>
                <a:gd name="connsiteY11" fmla="*/ 266638 h 304418"/>
                <a:gd name="connsiteX12" fmla="*/ 45357 w 346234"/>
                <a:gd name="connsiteY12" fmla="*/ 230059 h 304418"/>
                <a:gd name="connsiteX13" fmla="*/ 45357 w 346234"/>
                <a:gd name="connsiteY13" fmla="*/ 229966 h 304418"/>
                <a:gd name="connsiteX14" fmla="*/ 45357 w 346234"/>
                <a:gd name="connsiteY14" fmla="*/ 87091 h 304418"/>
                <a:gd name="connsiteX15" fmla="*/ 82124 w 346234"/>
                <a:gd name="connsiteY15" fmla="*/ 50418 h 304418"/>
                <a:gd name="connsiteX16" fmla="*/ 266814 w 346234"/>
                <a:gd name="connsiteY16" fmla="*/ 50418 h 304418"/>
                <a:gd name="connsiteX17" fmla="*/ 303485 w 346234"/>
                <a:gd name="connsiteY17" fmla="*/ 87091 h 304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6234" h="304418">
                  <a:moveTo>
                    <a:pt x="266814" y="6128"/>
                  </a:moveTo>
                  <a:lnTo>
                    <a:pt x="82124" y="6128"/>
                  </a:lnTo>
                  <a:cubicBezTo>
                    <a:pt x="37538" y="6221"/>
                    <a:pt x="1409" y="42321"/>
                    <a:pt x="1352" y="86900"/>
                  </a:cubicBezTo>
                  <a:lnTo>
                    <a:pt x="1352" y="229775"/>
                  </a:lnTo>
                  <a:cubicBezTo>
                    <a:pt x="1400" y="274354"/>
                    <a:pt x="37538" y="310449"/>
                    <a:pt x="82124" y="310547"/>
                  </a:cubicBezTo>
                  <a:lnTo>
                    <a:pt x="266814" y="310547"/>
                  </a:lnTo>
                  <a:cubicBezTo>
                    <a:pt x="311400" y="310449"/>
                    <a:pt x="347528" y="274354"/>
                    <a:pt x="347586" y="229775"/>
                  </a:cubicBezTo>
                  <a:lnTo>
                    <a:pt x="347586" y="86900"/>
                  </a:lnTo>
                  <a:cubicBezTo>
                    <a:pt x="347538" y="42321"/>
                    <a:pt x="311400" y="6221"/>
                    <a:pt x="266814" y="6128"/>
                  </a:cubicBezTo>
                  <a:close/>
                  <a:moveTo>
                    <a:pt x="303485" y="229966"/>
                  </a:moveTo>
                  <a:cubicBezTo>
                    <a:pt x="303485" y="250253"/>
                    <a:pt x="287064" y="266638"/>
                    <a:pt x="266814" y="266638"/>
                  </a:cubicBezTo>
                  <a:lnTo>
                    <a:pt x="82124" y="266638"/>
                  </a:lnTo>
                  <a:cubicBezTo>
                    <a:pt x="61874" y="266731"/>
                    <a:pt x="45415" y="250350"/>
                    <a:pt x="45357" y="230059"/>
                  </a:cubicBezTo>
                  <a:cubicBezTo>
                    <a:pt x="45357" y="230059"/>
                    <a:pt x="45357" y="229966"/>
                    <a:pt x="45357" y="229966"/>
                  </a:cubicBezTo>
                  <a:lnTo>
                    <a:pt x="45357" y="87091"/>
                  </a:lnTo>
                  <a:cubicBezTo>
                    <a:pt x="45405" y="66803"/>
                    <a:pt x="61855" y="50418"/>
                    <a:pt x="82124" y="50418"/>
                  </a:cubicBezTo>
                  <a:lnTo>
                    <a:pt x="266814" y="50418"/>
                  </a:lnTo>
                  <a:cubicBezTo>
                    <a:pt x="287045" y="50516"/>
                    <a:pt x="303428" y="66896"/>
                    <a:pt x="303485" y="87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D389529D-EC9D-4ADA-AD61-2884F153D8B0}"/>
                </a:ext>
              </a:extLst>
            </p:cNvPr>
            <p:cNvSpPr/>
            <p:nvPr/>
          </p:nvSpPr>
          <p:spPr>
            <a:xfrm>
              <a:off x="5290280" y="3013708"/>
              <a:ext cx="171450" cy="107728"/>
            </a:xfrm>
            <a:custGeom>
              <a:avLst/>
              <a:gdLst>
                <a:gd name="connsiteX0" fmla="*/ 151561 w 171450"/>
                <a:gd name="connsiteY0" fmla="*/ 6129 h 107728"/>
                <a:gd name="connsiteX1" fmla="*/ 129559 w 171450"/>
                <a:gd name="connsiteY1" fmla="*/ 27941 h 107728"/>
                <a:gd name="connsiteX2" fmla="*/ 129559 w 171450"/>
                <a:gd name="connsiteY2" fmla="*/ 28132 h 107728"/>
                <a:gd name="connsiteX3" fmla="*/ 87458 w 171450"/>
                <a:gd name="connsiteY3" fmla="*/ 70139 h 107728"/>
                <a:gd name="connsiteX4" fmla="*/ 45453 w 171450"/>
                <a:gd name="connsiteY4" fmla="*/ 28132 h 107728"/>
                <a:gd name="connsiteX5" fmla="*/ 23450 w 171450"/>
                <a:gd name="connsiteY5" fmla="*/ 6129 h 107728"/>
                <a:gd name="connsiteX6" fmla="*/ 1352 w 171450"/>
                <a:gd name="connsiteY6" fmla="*/ 28039 h 107728"/>
                <a:gd name="connsiteX7" fmla="*/ 1352 w 171450"/>
                <a:gd name="connsiteY7" fmla="*/ 28132 h 107728"/>
                <a:gd name="connsiteX8" fmla="*/ 87077 w 171450"/>
                <a:gd name="connsiteY8" fmla="*/ 113857 h 107728"/>
                <a:gd name="connsiteX9" fmla="*/ 172802 w 171450"/>
                <a:gd name="connsiteY9" fmla="*/ 28132 h 107728"/>
                <a:gd name="connsiteX10" fmla="*/ 151561 w 171450"/>
                <a:gd name="connsiteY10" fmla="*/ 6129 h 107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1450" h="107728">
                  <a:moveTo>
                    <a:pt x="151561" y="6129"/>
                  </a:moveTo>
                  <a:cubicBezTo>
                    <a:pt x="139464" y="6036"/>
                    <a:pt x="129616" y="15844"/>
                    <a:pt x="129559" y="27941"/>
                  </a:cubicBezTo>
                  <a:cubicBezTo>
                    <a:pt x="129559" y="28039"/>
                    <a:pt x="129559" y="28039"/>
                    <a:pt x="129559" y="28132"/>
                  </a:cubicBezTo>
                  <a:cubicBezTo>
                    <a:pt x="129511" y="51372"/>
                    <a:pt x="110670" y="70139"/>
                    <a:pt x="87458" y="70139"/>
                  </a:cubicBezTo>
                  <a:cubicBezTo>
                    <a:pt x="64284" y="70041"/>
                    <a:pt x="45510" y="51279"/>
                    <a:pt x="45453" y="28132"/>
                  </a:cubicBezTo>
                  <a:cubicBezTo>
                    <a:pt x="45453" y="15942"/>
                    <a:pt x="35604" y="6129"/>
                    <a:pt x="23450" y="6129"/>
                  </a:cubicBezTo>
                  <a:cubicBezTo>
                    <a:pt x="11296" y="6036"/>
                    <a:pt x="1409" y="15844"/>
                    <a:pt x="1352" y="28039"/>
                  </a:cubicBezTo>
                  <a:cubicBezTo>
                    <a:pt x="1352" y="28039"/>
                    <a:pt x="1352" y="28132"/>
                    <a:pt x="1352" y="28132"/>
                  </a:cubicBezTo>
                  <a:cubicBezTo>
                    <a:pt x="1666" y="75376"/>
                    <a:pt x="39862" y="113573"/>
                    <a:pt x="87077" y="113857"/>
                  </a:cubicBezTo>
                  <a:cubicBezTo>
                    <a:pt x="134426" y="113857"/>
                    <a:pt x="172802" y="75473"/>
                    <a:pt x="172802" y="28132"/>
                  </a:cubicBezTo>
                  <a:cubicBezTo>
                    <a:pt x="172859" y="16226"/>
                    <a:pt x="163439" y="6510"/>
                    <a:pt x="151561" y="6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20" name="Group 319">
            <a:extLst>
              <a:ext uri="{FF2B5EF4-FFF2-40B4-BE49-F238E27FC236}">
                <a16:creationId xmlns:a16="http://schemas.microsoft.com/office/drawing/2014/main" id="{E586D6B4-CD43-437F-8172-45E807CCF9E4}"/>
              </a:ext>
            </a:extLst>
          </p:cNvPr>
          <p:cNvGrpSpPr/>
          <p:nvPr/>
        </p:nvGrpSpPr>
        <p:grpSpPr>
          <a:xfrm>
            <a:off x="3546248" y="2501029"/>
            <a:ext cx="705306" cy="704954"/>
            <a:chOff x="3546248" y="2501029"/>
            <a:chExt cx="705306" cy="704954"/>
          </a:xfrm>
          <a:solidFill>
            <a:srgbClr val="353535"/>
          </a:solidFill>
        </p:grpSpPr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7E597A28-AE34-4735-8823-91287157B314}"/>
                </a:ext>
              </a:extLst>
            </p:cNvPr>
            <p:cNvSpPr/>
            <p:nvPr/>
          </p:nvSpPr>
          <p:spPr>
            <a:xfrm>
              <a:off x="3546417" y="2501136"/>
              <a:ext cx="705137" cy="704847"/>
            </a:xfrm>
            <a:custGeom>
              <a:avLst/>
              <a:gdLst>
                <a:gd name="connsiteX0" fmla="*/ 687082 w 705137"/>
                <a:gd name="connsiteY0" fmla="*/ 461916 h 704847"/>
                <a:gd name="connsiteX1" fmla="*/ 696607 w 705137"/>
                <a:gd name="connsiteY1" fmla="*/ 427817 h 704847"/>
                <a:gd name="connsiteX2" fmla="*/ 697179 w 705137"/>
                <a:gd name="connsiteY2" fmla="*/ 425626 h 704847"/>
                <a:gd name="connsiteX3" fmla="*/ 701751 w 705137"/>
                <a:gd name="connsiteY3" fmla="*/ 307230 h 704847"/>
                <a:gd name="connsiteX4" fmla="*/ 698227 w 705137"/>
                <a:gd name="connsiteY4" fmla="*/ 284180 h 704847"/>
                <a:gd name="connsiteX5" fmla="*/ 694893 w 705137"/>
                <a:gd name="connsiteY5" fmla="*/ 270083 h 704847"/>
                <a:gd name="connsiteX6" fmla="*/ 692416 w 705137"/>
                <a:gd name="connsiteY6" fmla="*/ 259605 h 704847"/>
                <a:gd name="connsiteX7" fmla="*/ 691273 w 705137"/>
                <a:gd name="connsiteY7" fmla="*/ 256081 h 704847"/>
                <a:gd name="connsiteX8" fmla="*/ 684987 w 705137"/>
                <a:gd name="connsiteY8" fmla="*/ 237031 h 704847"/>
                <a:gd name="connsiteX9" fmla="*/ 680034 w 705137"/>
                <a:gd name="connsiteY9" fmla="*/ 223315 h 704847"/>
                <a:gd name="connsiteX10" fmla="*/ 673462 w 705137"/>
                <a:gd name="connsiteY10" fmla="*/ 207885 h 704847"/>
                <a:gd name="connsiteX11" fmla="*/ 665746 w 705137"/>
                <a:gd name="connsiteY11" fmla="*/ 191978 h 704847"/>
                <a:gd name="connsiteX12" fmla="*/ 658698 w 705137"/>
                <a:gd name="connsiteY12" fmla="*/ 178833 h 704847"/>
                <a:gd name="connsiteX13" fmla="*/ 649173 w 705137"/>
                <a:gd name="connsiteY13" fmla="*/ 163212 h 704847"/>
                <a:gd name="connsiteX14" fmla="*/ 640696 w 705137"/>
                <a:gd name="connsiteY14" fmla="*/ 150544 h 704847"/>
                <a:gd name="connsiteX15" fmla="*/ 636790 w 705137"/>
                <a:gd name="connsiteY15" fmla="*/ 144639 h 704847"/>
                <a:gd name="connsiteX16" fmla="*/ 629456 w 705137"/>
                <a:gd name="connsiteY16" fmla="*/ 135114 h 704847"/>
                <a:gd name="connsiteX17" fmla="*/ 621455 w 705137"/>
                <a:gd name="connsiteY17" fmla="*/ 125112 h 704847"/>
                <a:gd name="connsiteX18" fmla="*/ 607453 w 705137"/>
                <a:gd name="connsiteY18" fmla="*/ 109682 h 704847"/>
                <a:gd name="connsiteX19" fmla="*/ 600500 w 705137"/>
                <a:gd name="connsiteY19" fmla="*/ 102252 h 704847"/>
                <a:gd name="connsiteX20" fmla="*/ 578116 w 705137"/>
                <a:gd name="connsiteY20" fmla="*/ 81964 h 704847"/>
                <a:gd name="connsiteX21" fmla="*/ 568591 w 705137"/>
                <a:gd name="connsiteY21" fmla="*/ 74820 h 704847"/>
                <a:gd name="connsiteX22" fmla="*/ 557257 w 705137"/>
                <a:gd name="connsiteY22" fmla="*/ 66057 h 704847"/>
                <a:gd name="connsiteX23" fmla="*/ 555923 w 705137"/>
                <a:gd name="connsiteY23" fmla="*/ 65295 h 704847"/>
                <a:gd name="connsiteX24" fmla="*/ 208546 w 705137"/>
                <a:gd name="connsiteY24" fmla="*/ 30529 h 704847"/>
                <a:gd name="connsiteX25" fmla="*/ 165112 w 705137"/>
                <a:gd name="connsiteY25" fmla="*/ 53770 h 704847"/>
                <a:gd name="connsiteX26" fmla="*/ 184162 w 705137"/>
                <a:gd name="connsiteY26" fmla="*/ 68439 h 704847"/>
                <a:gd name="connsiteX27" fmla="*/ 197497 w 705137"/>
                <a:gd name="connsiteY27" fmla="*/ 85488 h 704847"/>
                <a:gd name="connsiteX28" fmla="*/ 237121 w 705137"/>
                <a:gd name="connsiteY28" fmla="*/ 66438 h 704847"/>
                <a:gd name="connsiteX29" fmla="*/ 522300 w 705137"/>
                <a:gd name="connsiteY29" fmla="*/ 95680 h 704847"/>
                <a:gd name="connsiteX30" fmla="*/ 522300 w 705137"/>
                <a:gd name="connsiteY30" fmla="*/ 103491 h 704847"/>
                <a:gd name="connsiteX31" fmla="*/ 490296 w 705137"/>
                <a:gd name="connsiteY31" fmla="*/ 135495 h 704847"/>
                <a:gd name="connsiteX32" fmla="*/ 431241 w 705137"/>
                <a:gd name="connsiteY32" fmla="*/ 135495 h 704847"/>
                <a:gd name="connsiteX33" fmla="*/ 355041 w 705137"/>
                <a:gd name="connsiteY33" fmla="*/ 211695 h 704847"/>
                <a:gd name="connsiteX34" fmla="*/ 431241 w 705137"/>
                <a:gd name="connsiteY34" fmla="*/ 287895 h 704847"/>
                <a:gd name="connsiteX35" fmla="*/ 490296 w 705137"/>
                <a:gd name="connsiteY35" fmla="*/ 287895 h 704847"/>
                <a:gd name="connsiteX36" fmla="*/ 522300 w 705137"/>
                <a:gd name="connsiteY36" fmla="*/ 319899 h 704847"/>
                <a:gd name="connsiteX37" fmla="*/ 522300 w 705137"/>
                <a:gd name="connsiteY37" fmla="*/ 404481 h 704847"/>
                <a:gd name="connsiteX38" fmla="*/ 598500 w 705137"/>
                <a:gd name="connsiteY38" fmla="*/ 480681 h 704847"/>
                <a:gd name="connsiteX39" fmla="*/ 632504 w 705137"/>
                <a:gd name="connsiteY39" fmla="*/ 480681 h 704847"/>
                <a:gd name="connsiteX40" fmla="*/ 490105 w 705137"/>
                <a:gd name="connsiteY40" fmla="*/ 628318 h 704847"/>
                <a:gd name="connsiteX41" fmla="*/ 490105 w 705137"/>
                <a:gd name="connsiteY41" fmla="*/ 625175 h 704847"/>
                <a:gd name="connsiteX42" fmla="*/ 417906 w 705137"/>
                <a:gd name="connsiteY42" fmla="*/ 552976 h 704847"/>
                <a:gd name="connsiteX43" fmla="*/ 321322 w 705137"/>
                <a:gd name="connsiteY43" fmla="*/ 552976 h 704847"/>
                <a:gd name="connsiteX44" fmla="*/ 292747 w 705137"/>
                <a:gd name="connsiteY44" fmla="*/ 524401 h 704847"/>
                <a:gd name="connsiteX45" fmla="*/ 321322 w 705137"/>
                <a:gd name="connsiteY45" fmla="*/ 495826 h 704847"/>
                <a:gd name="connsiteX46" fmla="*/ 393522 w 705137"/>
                <a:gd name="connsiteY46" fmla="*/ 423531 h 704847"/>
                <a:gd name="connsiteX47" fmla="*/ 393522 w 705137"/>
                <a:gd name="connsiteY47" fmla="*/ 415911 h 704847"/>
                <a:gd name="connsiteX48" fmla="*/ 321513 w 705137"/>
                <a:gd name="connsiteY48" fmla="*/ 343141 h 704847"/>
                <a:gd name="connsiteX49" fmla="*/ 321322 w 705137"/>
                <a:gd name="connsiteY49" fmla="*/ 343140 h 704847"/>
                <a:gd name="connsiteX50" fmla="*/ 212833 w 705137"/>
                <a:gd name="connsiteY50" fmla="*/ 343140 h 704847"/>
                <a:gd name="connsiteX51" fmla="*/ 140347 w 705137"/>
                <a:gd name="connsiteY51" fmla="*/ 415434 h 704847"/>
                <a:gd name="connsiteX52" fmla="*/ 140347 w 705137"/>
                <a:gd name="connsiteY52" fmla="*/ 423055 h 704847"/>
                <a:gd name="connsiteX53" fmla="*/ 111772 w 705137"/>
                <a:gd name="connsiteY53" fmla="*/ 451630 h 704847"/>
                <a:gd name="connsiteX54" fmla="*/ 60052 w 705137"/>
                <a:gd name="connsiteY54" fmla="*/ 451630 h 704847"/>
                <a:gd name="connsiteX55" fmla="*/ 44050 w 705137"/>
                <a:gd name="connsiteY55" fmla="*/ 352188 h 704847"/>
                <a:gd name="connsiteX56" fmla="*/ 64147 w 705137"/>
                <a:gd name="connsiteY56" fmla="*/ 243032 h 704847"/>
                <a:gd name="connsiteX57" fmla="*/ 83864 w 705137"/>
                <a:gd name="connsiteY57" fmla="*/ 200455 h 704847"/>
                <a:gd name="connsiteX58" fmla="*/ 68053 w 705137"/>
                <a:gd name="connsiteY58" fmla="*/ 184644 h 704847"/>
                <a:gd name="connsiteX59" fmla="*/ 53575 w 705137"/>
                <a:gd name="connsiteY59" fmla="*/ 165594 h 704847"/>
                <a:gd name="connsiteX60" fmla="*/ 30715 w 705137"/>
                <a:gd name="connsiteY60" fmla="*/ 209409 h 704847"/>
                <a:gd name="connsiteX61" fmla="*/ -146 w 705137"/>
                <a:gd name="connsiteY61" fmla="*/ 352284 h 704847"/>
                <a:gd name="connsiteX62" fmla="*/ 24047 w 705137"/>
                <a:gd name="connsiteY62" fmla="*/ 479633 h 704847"/>
                <a:gd name="connsiteX63" fmla="*/ 24047 w 705137"/>
                <a:gd name="connsiteY63" fmla="*/ 481252 h 704847"/>
                <a:gd name="connsiteX64" fmla="*/ 26238 w 705137"/>
                <a:gd name="connsiteY64" fmla="*/ 486301 h 704847"/>
                <a:gd name="connsiteX65" fmla="*/ 30619 w 705137"/>
                <a:gd name="connsiteY65" fmla="*/ 495826 h 704847"/>
                <a:gd name="connsiteX66" fmla="*/ 40621 w 705137"/>
                <a:gd name="connsiteY66" fmla="*/ 516590 h 704847"/>
                <a:gd name="connsiteX67" fmla="*/ 45859 w 705137"/>
                <a:gd name="connsiteY67" fmla="*/ 526115 h 704847"/>
                <a:gd name="connsiteX68" fmla="*/ 57004 w 705137"/>
                <a:gd name="connsiteY68" fmla="*/ 544593 h 704847"/>
                <a:gd name="connsiteX69" fmla="*/ 64909 w 705137"/>
                <a:gd name="connsiteY69" fmla="*/ 555928 h 704847"/>
                <a:gd name="connsiteX70" fmla="*/ 75387 w 705137"/>
                <a:gd name="connsiteY70" fmla="*/ 569930 h 704847"/>
                <a:gd name="connsiteX71" fmla="*/ 86721 w 705137"/>
                <a:gd name="connsiteY71" fmla="*/ 583551 h 704847"/>
                <a:gd name="connsiteX72" fmla="*/ 91198 w 705137"/>
                <a:gd name="connsiteY72" fmla="*/ 588980 h 704847"/>
                <a:gd name="connsiteX73" fmla="*/ 95770 w 705137"/>
                <a:gd name="connsiteY73" fmla="*/ 593457 h 704847"/>
                <a:gd name="connsiteX74" fmla="*/ 111296 w 705137"/>
                <a:gd name="connsiteY74" fmla="*/ 608982 h 704847"/>
                <a:gd name="connsiteX75" fmla="*/ 123774 w 705137"/>
                <a:gd name="connsiteY75" fmla="*/ 620413 h 704847"/>
                <a:gd name="connsiteX76" fmla="*/ 139490 w 705137"/>
                <a:gd name="connsiteY76" fmla="*/ 632795 h 704847"/>
                <a:gd name="connsiteX77" fmla="*/ 149682 w 705137"/>
                <a:gd name="connsiteY77" fmla="*/ 640891 h 704847"/>
                <a:gd name="connsiteX78" fmla="*/ 153587 w 705137"/>
                <a:gd name="connsiteY78" fmla="*/ 643368 h 704847"/>
                <a:gd name="connsiteX79" fmla="*/ 161683 w 705137"/>
                <a:gd name="connsiteY79" fmla="*/ 648511 h 704847"/>
                <a:gd name="connsiteX80" fmla="*/ 180733 w 705137"/>
                <a:gd name="connsiteY80" fmla="*/ 660227 h 704847"/>
                <a:gd name="connsiteX81" fmla="*/ 192925 w 705137"/>
                <a:gd name="connsiteY81" fmla="*/ 666514 h 704847"/>
                <a:gd name="connsiteX82" fmla="*/ 209880 w 705137"/>
                <a:gd name="connsiteY82" fmla="*/ 674705 h 704847"/>
                <a:gd name="connsiteX83" fmla="*/ 223786 w 705137"/>
                <a:gd name="connsiteY83" fmla="*/ 680325 h 704847"/>
                <a:gd name="connsiteX84" fmla="*/ 241693 w 705137"/>
                <a:gd name="connsiteY84" fmla="*/ 686897 h 704847"/>
                <a:gd name="connsiteX85" fmla="*/ 253504 w 705137"/>
                <a:gd name="connsiteY85" fmla="*/ 690516 h 704847"/>
                <a:gd name="connsiteX86" fmla="*/ 265220 w 705137"/>
                <a:gd name="connsiteY86" fmla="*/ 694136 h 704847"/>
                <a:gd name="connsiteX87" fmla="*/ 273316 w 705137"/>
                <a:gd name="connsiteY87" fmla="*/ 695660 h 704847"/>
                <a:gd name="connsiteX88" fmla="*/ 298748 w 705137"/>
                <a:gd name="connsiteY88" fmla="*/ 700327 h 704847"/>
                <a:gd name="connsiteX89" fmla="*/ 311702 w 705137"/>
                <a:gd name="connsiteY89" fmla="*/ 702328 h 704847"/>
                <a:gd name="connsiteX90" fmla="*/ 351517 w 705137"/>
                <a:gd name="connsiteY90" fmla="*/ 704804 h 704847"/>
                <a:gd name="connsiteX91" fmla="*/ 352279 w 705137"/>
                <a:gd name="connsiteY91" fmla="*/ 704804 h 704847"/>
                <a:gd name="connsiteX92" fmla="*/ 386092 w 705137"/>
                <a:gd name="connsiteY92" fmla="*/ 703185 h 704847"/>
                <a:gd name="connsiteX93" fmla="*/ 395617 w 705137"/>
                <a:gd name="connsiteY93" fmla="*/ 701851 h 704847"/>
                <a:gd name="connsiteX94" fmla="*/ 419620 w 705137"/>
                <a:gd name="connsiteY94" fmla="*/ 698137 h 704847"/>
                <a:gd name="connsiteX95" fmla="*/ 429907 w 705137"/>
                <a:gd name="connsiteY95" fmla="*/ 695851 h 704847"/>
                <a:gd name="connsiteX96" fmla="*/ 452672 w 705137"/>
                <a:gd name="connsiteY96" fmla="*/ 689945 h 704847"/>
                <a:gd name="connsiteX97" fmla="*/ 462197 w 705137"/>
                <a:gd name="connsiteY97" fmla="*/ 686897 h 704847"/>
                <a:gd name="connsiteX98" fmla="*/ 475342 w 705137"/>
                <a:gd name="connsiteY98" fmla="*/ 682611 h 704847"/>
                <a:gd name="connsiteX99" fmla="*/ 478294 w 705137"/>
                <a:gd name="connsiteY99" fmla="*/ 680991 h 704847"/>
                <a:gd name="connsiteX100" fmla="*/ 685273 w 705137"/>
                <a:gd name="connsiteY100" fmla="*/ 466488 h 704847"/>
                <a:gd name="connsiteX101" fmla="*/ 686225 w 705137"/>
                <a:gd name="connsiteY101" fmla="*/ 464679 h 704847"/>
                <a:gd name="connsiteX102" fmla="*/ 687082 w 705137"/>
                <a:gd name="connsiteY102" fmla="*/ 461916 h 704847"/>
                <a:gd name="connsiteX103" fmla="*/ 112344 w 705137"/>
                <a:gd name="connsiteY103" fmla="*/ 495063 h 704847"/>
                <a:gd name="connsiteX104" fmla="*/ 184638 w 705137"/>
                <a:gd name="connsiteY104" fmla="*/ 422769 h 704847"/>
                <a:gd name="connsiteX105" fmla="*/ 184638 w 705137"/>
                <a:gd name="connsiteY105" fmla="*/ 415149 h 704847"/>
                <a:gd name="connsiteX106" fmla="*/ 213213 w 705137"/>
                <a:gd name="connsiteY106" fmla="*/ 386574 h 704847"/>
                <a:gd name="connsiteX107" fmla="*/ 321322 w 705137"/>
                <a:gd name="connsiteY107" fmla="*/ 386574 h 704847"/>
                <a:gd name="connsiteX108" fmla="*/ 349897 w 705137"/>
                <a:gd name="connsiteY108" fmla="*/ 415149 h 704847"/>
                <a:gd name="connsiteX109" fmla="*/ 349897 w 705137"/>
                <a:gd name="connsiteY109" fmla="*/ 422769 h 704847"/>
                <a:gd name="connsiteX110" fmla="*/ 321322 w 705137"/>
                <a:gd name="connsiteY110" fmla="*/ 451344 h 704847"/>
                <a:gd name="connsiteX111" fmla="*/ 251418 w 705137"/>
                <a:gd name="connsiteY111" fmla="*/ 526506 h 704847"/>
                <a:gd name="connsiteX112" fmla="*/ 321322 w 705137"/>
                <a:gd name="connsiteY112" fmla="*/ 596409 h 704847"/>
                <a:gd name="connsiteX113" fmla="*/ 418192 w 705137"/>
                <a:gd name="connsiteY113" fmla="*/ 596409 h 704847"/>
                <a:gd name="connsiteX114" fmla="*/ 446767 w 705137"/>
                <a:gd name="connsiteY114" fmla="*/ 624984 h 704847"/>
                <a:gd name="connsiteX115" fmla="*/ 446767 w 705137"/>
                <a:gd name="connsiteY115" fmla="*/ 646416 h 704847"/>
                <a:gd name="connsiteX116" fmla="*/ 444862 w 705137"/>
                <a:gd name="connsiteY116" fmla="*/ 647082 h 704847"/>
                <a:gd name="connsiteX117" fmla="*/ 409333 w 705137"/>
                <a:gd name="connsiteY117" fmla="*/ 655655 h 704847"/>
                <a:gd name="connsiteX118" fmla="*/ 398761 w 705137"/>
                <a:gd name="connsiteY118" fmla="*/ 657274 h 704847"/>
                <a:gd name="connsiteX119" fmla="*/ 368566 w 705137"/>
                <a:gd name="connsiteY119" fmla="*/ 660322 h 704847"/>
                <a:gd name="connsiteX120" fmla="*/ 359517 w 705137"/>
                <a:gd name="connsiteY120" fmla="*/ 660322 h 704847"/>
                <a:gd name="connsiteX121" fmla="*/ 320084 w 705137"/>
                <a:gd name="connsiteY121" fmla="*/ 658893 h 704847"/>
                <a:gd name="connsiteX122" fmla="*/ 317512 w 705137"/>
                <a:gd name="connsiteY122" fmla="*/ 658893 h 704847"/>
                <a:gd name="connsiteX123" fmla="*/ 283794 w 705137"/>
                <a:gd name="connsiteY123" fmla="*/ 652988 h 704847"/>
                <a:gd name="connsiteX124" fmla="*/ 265982 w 705137"/>
                <a:gd name="connsiteY124" fmla="*/ 648416 h 704847"/>
                <a:gd name="connsiteX125" fmla="*/ 257124 w 705137"/>
                <a:gd name="connsiteY125" fmla="*/ 645749 h 704847"/>
                <a:gd name="connsiteX126" fmla="*/ 239883 w 705137"/>
                <a:gd name="connsiteY126" fmla="*/ 639367 h 704847"/>
                <a:gd name="connsiteX127" fmla="*/ 229120 w 705137"/>
                <a:gd name="connsiteY127" fmla="*/ 634986 h 704847"/>
                <a:gd name="connsiteX128" fmla="*/ 212928 w 705137"/>
                <a:gd name="connsiteY128" fmla="*/ 627175 h 704847"/>
                <a:gd name="connsiteX129" fmla="*/ 203403 w 705137"/>
                <a:gd name="connsiteY129" fmla="*/ 622318 h 704847"/>
                <a:gd name="connsiteX130" fmla="*/ 184353 w 705137"/>
                <a:gd name="connsiteY130" fmla="*/ 610983 h 704847"/>
                <a:gd name="connsiteX131" fmla="*/ 178924 w 705137"/>
                <a:gd name="connsiteY131" fmla="*/ 607649 h 704847"/>
                <a:gd name="connsiteX132" fmla="*/ 165303 w 705137"/>
                <a:gd name="connsiteY132" fmla="*/ 597362 h 704847"/>
                <a:gd name="connsiteX133" fmla="*/ 152920 w 705137"/>
                <a:gd name="connsiteY133" fmla="*/ 587837 h 704847"/>
                <a:gd name="connsiteX134" fmla="*/ 141300 w 705137"/>
                <a:gd name="connsiteY134" fmla="*/ 577264 h 704847"/>
                <a:gd name="connsiteX135" fmla="*/ 128250 w 705137"/>
                <a:gd name="connsiteY135" fmla="*/ 564120 h 704847"/>
                <a:gd name="connsiteX136" fmla="*/ 121392 w 705137"/>
                <a:gd name="connsiteY136" fmla="*/ 556690 h 704847"/>
                <a:gd name="connsiteX137" fmla="*/ 103295 w 705137"/>
                <a:gd name="connsiteY137" fmla="*/ 534116 h 704847"/>
                <a:gd name="connsiteX138" fmla="*/ 98152 w 705137"/>
                <a:gd name="connsiteY138" fmla="*/ 527258 h 704847"/>
                <a:gd name="connsiteX139" fmla="*/ 80625 w 705137"/>
                <a:gd name="connsiteY139" fmla="*/ 498683 h 704847"/>
                <a:gd name="connsiteX140" fmla="*/ 79387 w 705137"/>
                <a:gd name="connsiteY140" fmla="*/ 496111 h 704847"/>
                <a:gd name="connsiteX141" fmla="*/ 598690 w 705137"/>
                <a:gd name="connsiteY141" fmla="*/ 435723 h 704847"/>
                <a:gd name="connsiteX142" fmla="*/ 566686 w 705137"/>
                <a:gd name="connsiteY142" fmla="*/ 403719 h 704847"/>
                <a:gd name="connsiteX143" fmla="*/ 566686 w 705137"/>
                <a:gd name="connsiteY143" fmla="*/ 319422 h 704847"/>
                <a:gd name="connsiteX144" fmla="*/ 490486 w 705137"/>
                <a:gd name="connsiteY144" fmla="*/ 243222 h 704847"/>
                <a:gd name="connsiteX145" fmla="*/ 431431 w 705137"/>
                <a:gd name="connsiteY145" fmla="*/ 243222 h 704847"/>
                <a:gd name="connsiteX146" fmla="*/ 399427 w 705137"/>
                <a:gd name="connsiteY146" fmla="*/ 211218 h 704847"/>
                <a:gd name="connsiteX147" fmla="*/ 431431 w 705137"/>
                <a:gd name="connsiteY147" fmla="*/ 179214 h 704847"/>
                <a:gd name="connsiteX148" fmla="*/ 490486 w 705137"/>
                <a:gd name="connsiteY148" fmla="*/ 179214 h 704847"/>
                <a:gd name="connsiteX149" fmla="*/ 562495 w 705137"/>
                <a:gd name="connsiteY149" fmla="*/ 127398 h 704847"/>
                <a:gd name="connsiteX150" fmla="*/ 566401 w 705137"/>
                <a:gd name="connsiteY150" fmla="*/ 130923 h 704847"/>
                <a:gd name="connsiteX151" fmla="*/ 575926 w 705137"/>
                <a:gd name="connsiteY151" fmla="*/ 140448 h 704847"/>
                <a:gd name="connsiteX152" fmla="*/ 586022 w 705137"/>
                <a:gd name="connsiteY152" fmla="*/ 151497 h 704847"/>
                <a:gd name="connsiteX153" fmla="*/ 594785 w 705137"/>
                <a:gd name="connsiteY153" fmla="*/ 162260 h 704847"/>
                <a:gd name="connsiteX154" fmla="*/ 604310 w 705137"/>
                <a:gd name="connsiteY154" fmla="*/ 175404 h 704847"/>
                <a:gd name="connsiteX155" fmla="*/ 610882 w 705137"/>
                <a:gd name="connsiteY155" fmla="*/ 184929 h 704847"/>
                <a:gd name="connsiteX156" fmla="*/ 619741 w 705137"/>
                <a:gd name="connsiteY156" fmla="*/ 199693 h 704847"/>
                <a:gd name="connsiteX157" fmla="*/ 625646 w 705137"/>
                <a:gd name="connsiteY157" fmla="*/ 210552 h 704847"/>
                <a:gd name="connsiteX158" fmla="*/ 632504 w 705137"/>
                <a:gd name="connsiteY158" fmla="*/ 224744 h 704847"/>
                <a:gd name="connsiteX159" fmla="*/ 638314 w 705137"/>
                <a:gd name="connsiteY159" fmla="*/ 238365 h 704847"/>
                <a:gd name="connsiteX160" fmla="*/ 642505 w 705137"/>
                <a:gd name="connsiteY160" fmla="*/ 249890 h 704847"/>
                <a:gd name="connsiteX161" fmla="*/ 648125 w 705137"/>
                <a:gd name="connsiteY161" fmla="*/ 267607 h 704847"/>
                <a:gd name="connsiteX162" fmla="*/ 651268 w 705137"/>
                <a:gd name="connsiteY162" fmla="*/ 279799 h 704847"/>
                <a:gd name="connsiteX163" fmla="*/ 654126 w 705137"/>
                <a:gd name="connsiteY163" fmla="*/ 291609 h 704847"/>
                <a:gd name="connsiteX164" fmla="*/ 657841 w 705137"/>
                <a:gd name="connsiteY164" fmla="*/ 315803 h 704847"/>
                <a:gd name="connsiteX165" fmla="*/ 657841 w 705137"/>
                <a:gd name="connsiteY165" fmla="*/ 318756 h 704847"/>
                <a:gd name="connsiteX166" fmla="*/ 657841 w 705137"/>
                <a:gd name="connsiteY166" fmla="*/ 383145 h 704847"/>
                <a:gd name="connsiteX167" fmla="*/ 656602 w 705137"/>
                <a:gd name="connsiteY167" fmla="*/ 392098 h 704847"/>
                <a:gd name="connsiteX168" fmla="*/ 653650 w 705137"/>
                <a:gd name="connsiteY168" fmla="*/ 411148 h 704847"/>
                <a:gd name="connsiteX169" fmla="*/ 650602 w 705137"/>
                <a:gd name="connsiteY169" fmla="*/ 424197 h 704847"/>
                <a:gd name="connsiteX170" fmla="*/ 647744 w 705137"/>
                <a:gd name="connsiteY170" fmla="*/ 435437 h 704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</a:cxnLst>
              <a:rect l="l" t="t" r="r" b="b"/>
              <a:pathLst>
                <a:path w="705137" h="704847">
                  <a:moveTo>
                    <a:pt x="687082" y="461916"/>
                  </a:moveTo>
                  <a:cubicBezTo>
                    <a:pt x="690702" y="450772"/>
                    <a:pt x="693845" y="439438"/>
                    <a:pt x="696607" y="427817"/>
                  </a:cubicBezTo>
                  <a:lnTo>
                    <a:pt x="697179" y="425626"/>
                  </a:lnTo>
                  <a:cubicBezTo>
                    <a:pt x="705723" y="386746"/>
                    <a:pt x="707275" y="346654"/>
                    <a:pt x="701751" y="307230"/>
                  </a:cubicBezTo>
                  <a:cubicBezTo>
                    <a:pt x="700798" y="299420"/>
                    <a:pt x="699655" y="291705"/>
                    <a:pt x="698227" y="284180"/>
                  </a:cubicBezTo>
                  <a:cubicBezTo>
                    <a:pt x="697274" y="279417"/>
                    <a:pt x="696036" y="274655"/>
                    <a:pt x="694893" y="270083"/>
                  </a:cubicBezTo>
                  <a:cubicBezTo>
                    <a:pt x="693750" y="265511"/>
                    <a:pt x="693369" y="263034"/>
                    <a:pt x="692416" y="259605"/>
                  </a:cubicBezTo>
                  <a:cubicBezTo>
                    <a:pt x="692416" y="258463"/>
                    <a:pt x="691654" y="257319"/>
                    <a:pt x="691273" y="256081"/>
                  </a:cubicBezTo>
                  <a:cubicBezTo>
                    <a:pt x="689368" y="249414"/>
                    <a:pt x="687273" y="242937"/>
                    <a:pt x="684987" y="237031"/>
                  </a:cubicBezTo>
                  <a:cubicBezTo>
                    <a:pt x="683463" y="232364"/>
                    <a:pt x="681748" y="227506"/>
                    <a:pt x="680034" y="223315"/>
                  </a:cubicBezTo>
                  <a:cubicBezTo>
                    <a:pt x="678319" y="219124"/>
                    <a:pt x="675748" y="212933"/>
                    <a:pt x="673462" y="207885"/>
                  </a:cubicBezTo>
                  <a:cubicBezTo>
                    <a:pt x="671176" y="202836"/>
                    <a:pt x="668509" y="197217"/>
                    <a:pt x="665746" y="191978"/>
                  </a:cubicBezTo>
                  <a:cubicBezTo>
                    <a:pt x="662984" y="186739"/>
                    <a:pt x="661174" y="183215"/>
                    <a:pt x="658698" y="178833"/>
                  </a:cubicBezTo>
                  <a:cubicBezTo>
                    <a:pt x="656221" y="174452"/>
                    <a:pt x="652507" y="168356"/>
                    <a:pt x="649173" y="163212"/>
                  </a:cubicBezTo>
                  <a:cubicBezTo>
                    <a:pt x="645839" y="158069"/>
                    <a:pt x="643648" y="154640"/>
                    <a:pt x="640696" y="150544"/>
                  </a:cubicBezTo>
                  <a:cubicBezTo>
                    <a:pt x="639362" y="148639"/>
                    <a:pt x="638219" y="146544"/>
                    <a:pt x="636790" y="144639"/>
                  </a:cubicBezTo>
                  <a:cubicBezTo>
                    <a:pt x="635362" y="142734"/>
                    <a:pt x="631933" y="138543"/>
                    <a:pt x="629456" y="135114"/>
                  </a:cubicBezTo>
                  <a:cubicBezTo>
                    <a:pt x="626980" y="131685"/>
                    <a:pt x="624217" y="128351"/>
                    <a:pt x="621455" y="125112"/>
                  </a:cubicBezTo>
                  <a:cubicBezTo>
                    <a:pt x="616978" y="119778"/>
                    <a:pt x="611930" y="114730"/>
                    <a:pt x="607453" y="109682"/>
                  </a:cubicBezTo>
                  <a:cubicBezTo>
                    <a:pt x="605167" y="107205"/>
                    <a:pt x="602977" y="104634"/>
                    <a:pt x="600500" y="102252"/>
                  </a:cubicBezTo>
                  <a:cubicBezTo>
                    <a:pt x="593356" y="95109"/>
                    <a:pt x="585832" y="88346"/>
                    <a:pt x="578116" y="81964"/>
                  </a:cubicBezTo>
                  <a:cubicBezTo>
                    <a:pt x="575163" y="79392"/>
                    <a:pt x="572020" y="77202"/>
                    <a:pt x="568591" y="74820"/>
                  </a:cubicBezTo>
                  <a:cubicBezTo>
                    <a:pt x="565162" y="72439"/>
                    <a:pt x="561162" y="68820"/>
                    <a:pt x="557257" y="66057"/>
                  </a:cubicBezTo>
                  <a:lnTo>
                    <a:pt x="555923" y="65295"/>
                  </a:lnTo>
                  <a:cubicBezTo>
                    <a:pt x="454491" y="-7084"/>
                    <a:pt x="322313" y="-20313"/>
                    <a:pt x="208546" y="30529"/>
                  </a:cubicBezTo>
                  <a:cubicBezTo>
                    <a:pt x="193525" y="37214"/>
                    <a:pt x="179009" y="44981"/>
                    <a:pt x="165112" y="53770"/>
                  </a:cubicBezTo>
                  <a:cubicBezTo>
                    <a:pt x="172151" y="57693"/>
                    <a:pt x="178571" y="62636"/>
                    <a:pt x="184162" y="68439"/>
                  </a:cubicBezTo>
                  <a:cubicBezTo>
                    <a:pt x="189430" y="73426"/>
                    <a:pt x="193925" y="79173"/>
                    <a:pt x="197497" y="85488"/>
                  </a:cubicBezTo>
                  <a:cubicBezTo>
                    <a:pt x="210261" y="78251"/>
                    <a:pt x="223500" y="71887"/>
                    <a:pt x="237121" y="66438"/>
                  </a:cubicBezTo>
                  <a:cubicBezTo>
                    <a:pt x="331181" y="28512"/>
                    <a:pt x="437899" y="39454"/>
                    <a:pt x="522300" y="95680"/>
                  </a:cubicBezTo>
                  <a:lnTo>
                    <a:pt x="522300" y="103491"/>
                  </a:lnTo>
                  <a:cubicBezTo>
                    <a:pt x="522252" y="121144"/>
                    <a:pt x="507946" y="135442"/>
                    <a:pt x="490296" y="135495"/>
                  </a:cubicBezTo>
                  <a:lnTo>
                    <a:pt x="431241" y="135495"/>
                  </a:lnTo>
                  <a:cubicBezTo>
                    <a:pt x="389159" y="135495"/>
                    <a:pt x="355041" y="169610"/>
                    <a:pt x="355041" y="211695"/>
                  </a:cubicBezTo>
                  <a:cubicBezTo>
                    <a:pt x="355041" y="253779"/>
                    <a:pt x="389159" y="287895"/>
                    <a:pt x="431241" y="287895"/>
                  </a:cubicBezTo>
                  <a:lnTo>
                    <a:pt x="490296" y="287895"/>
                  </a:lnTo>
                  <a:cubicBezTo>
                    <a:pt x="507974" y="287895"/>
                    <a:pt x="522300" y="302223"/>
                    <a:pt x="522300" y="319899"/>
                  </a:cubicBezTo>
                  <a:lnTo>
                    <a:pt x="522300" y="404481"/>
                  </a:lnTo>
                  <a:cubicBezTo>
                    <a:pt x="522300" y="446565"/>
                    <a:pt x="556418" y="480681"/>
                    <a:pt x="598500" y="480681"/>
                  </a:cubicBezTo>
                  <a:lnTo>
                    <a:pt x="632504" y="480681"/>
                  </a:lnTo>
                  <a:cubicBezTo>
                    <a:pt x="603167" y="544622"/>
                    <a:pt x="552951" y="596686"/>
                    <a:pt x="490105" y="628318"/>
                  </a:cubicBezTo>
                  <a:lnTo>
                    <a:pt x="490105" y="625175"/>
                  </a:lnTo>
                  <a:cubicBezTo>
                    <a:pt x="490048" y="585322"/>
                    <a:pt x="457758" y="553033"/>
                    <a:pt x="417906" y="552976"/>
                  </a:cubicBezTo>
                  <a:lnTo>
                    <a:pt x="321322" y="552976"/>
                  </a:lnTo>
                  <a:cubicBezTo>
                    <a:pt x="305539" y="552976"/>
                    <a:pt x="292747" y="540183"/>
                    <a:pt x="292747" y="524401"/>
                  </a:cubicBezTo>
                  <a:cubicBezTo>
                    <a:pt x="292747" y="508619"/>
                    <a:pt x="305539" y="495826"/>
                    <a:pt x="321322" y="495826"/>
                  </a:cubicBezTo>
                  <a:cubicBezTo>
                    <a:pt x="361194" y="495721"/>
                    <a:pt x="393474" y="463400"/>
                    <a:pt x="393522" y="423531"/>
                  </a:cubicBezTo>
                  <a:lnTo>
                    <a:pt x="393522" y="415911"/>
                  </a:lnTo>
                  <a:cubicBezTo>
                    <a:pt x="393731" y="375931"/>
                    <a:pt x="361489" y="343351"/>
                    <a:pt x="321513" y="343141"/>
                  </a:cubicBezTo>
                  <a:cubicBezTo>
                    <a:pt x="321446" y="343140"/>
                    <a:pt x="321389" y="343140"/>
                    <a:pt x="321322" y="343140"/>
                  </a:cubicBezTo>
                  <a:lnTo>
                    <a:pt x="212833" y="343140"/>
                  </a:lnTo>
                  <a:cubicBezTo>
                    <a:pt x="172875" y="343140"/>
                    <a:pt x="140452" y="375476"/>
                    <a:pt x="140347" y="415434"/>
                  </a:cubicBezTo>
                  <a:lnTo>
                    <a:pt x="140347" y="423055"/>
                  </a:lnTo>
                  <a:cubicBezTo>
                    <a:pt x="140347" y="438836"/>
                    <a:pt x="127555" y="451630"/>
                    <a:pt x="111772" y="451630"/>
                  </a:cubicBezTo>
                  <a:lnTo>
                    <a:pt x="60052" y="451630"/>
                  </a:lnTo>
                  <a:cubicBezTo>
                    <a:pt x="49279" y="419590"/>
                    <a:pt x="43869" y="385991"/>
                    <a:pt x="44050" y="352188"/>
                  </a:cubicBezTo>
                  <a:cubicBezTo>
                    <a:pt x="43935" y="314872"/>
                    <a:pt x="50746" y="277859"/>
                    <a:pt x="64147" y="243032"/>
                  </a:cubicBezTo>
                  <a:cubicBezTo>
                    <a:pt x="69548" y="228326"/>
                    <a:pt x="76139" y="214087"/>
                    <a:pt x="83864" y="200455"/>
                  </a:cubicBezTo>
                  <a:lnTo>
                    <a:pt x="68053" y="184644"/>
                  </a:lnTo>
                  <a:cubicBezTo>
                    <a:pt x="62357" y="179002"/>
                    <a:pt x="57489" y="172589"/>
                    <a:pt x="53575" y="165594"/>
                  </a:cubicBezTo>
                  <a:cubicBezTo>
                    <a:pt x="44869" y="179605"/>
                    <a:pt x="37230" y="194251"/>
                    <a:pt x="30715" y="209409"/>
                  </a:cubicBezTo>
                  <a:cubicBezTo>
                    <a:pt x="10274" y="254262"/>
                    <a:pt x="-251" y="302995"/>
                    <a:pt x="-146" y="352284"/>
                  </a:cubicBezTo>
                  <a:cubicBezTo>
                    <a:pt x="-99" y="395871"/>
                    <a:pt x="8112" y="439065"/>
                    <a:pt x="24047" y="479633"/>
                  </a:cubicBezTo>
                  <a:cubicBezTo>
                    <a:pt x="24047" y="480205"/>
                    <a:pt x="24047" y="480776"/>
                    <a:pt x="24047" y="481252"/>
                  </a:cubicBezTo>
                  <a:cubicBezTo>
                    <a:pt x="24047" y="481728"/>
                    <a:pt x="25571" y="484586"/>
                    <a:pt x="26238" y="486301"/>
                  </a:cubicBezTo>
                  <a:lnTo>
                    <a:pt x="30619" y="495826"/>
                  </a:lnTo>
                  <a:cubicBezTo>
                    <a:pt x="33762" y="502779"/>
                    <a:pt x="37001" y="509732"/>
                    <a:pt x="40621" y="516590"/>
                  </a:cubicBezTo>
                  <a:cubicBezTo>
                    <a:pt x="42335" y="519733"/>
                    <a:pt x="44050" y="522781"/>
                    <a:pt x="45859" y="526115"/>
                  </a:cubicBezTo>
                  <a:cubicBezTo>
                    <a:pt x="49383" y="532401"/>
                    <a:pt x="53098" y="538497"/>
                    <a:pt x="57004" y="544593"/>
                  </a:cubicBezTo>
                  <a:cubicBezTo>
                    <a:pt x="59575" y="548403"/>
                    <a:pt x="62242" y="552214"/>
                    <a:pt x="64909" y="555928"/>
                  </a:cubicBezTo>
                  <a:cubicBezTo>
                    <a:pt x="67576" y="559643"/>
                    <a:pt x="71767" y="565453"/>
                    <a:pt x="75387" y="569930"/>
                  </a:cubicBezTo>
                  <a:cubicBezTo>
                    <a:pt x="79006" y="574407"/>
                    <a:pt x="82816" y="579455"/>
                    <a:pt x="86721" y="583551"/>
                  </a:cubicBezTo>
                  <a:cubicBezTo>
                    <a:pt x="88246" y="585361"/>
                    <a:pt x="89674" y="587266"/>
                    <a:pt x="91198" y="588980"/>
                  </a:cubicBezTo>
                  <a:cubicBezTo>
                    <a:pt x="92722" y="590695"/>
                    <a:pt x="94342" y="591933"/>
                    <a:pt x="95770" y="593457"/>
                  </a:cubicBezTo>
                  <a:cubicBezTo>
                    <a:pt x="100723" y="598791"/>
                    <a:pt x="105962" y="604030"/>
                    <a:pt x="111296" y="608982"/>
                  </a:cubicBezTo>
                  <a:cubicBezTo>
                    <a:pt x="116630" y="613936"/>
                    <a:pt x="119487" y="616698"/>
                    <a:pt x="123774" y="620413"/>
                  </a:cubicBezTo>
                  <a:cubicBezTo>
                    <a:pt x="128060" y="624127"/>
                    <a:pt x="134156" y="628795"/>
                    <a:pt x="139490" y="632795"/>
                  </a:cubicBezTo>
                  <a:cubicBezTo>
                    <a:pt x="143014" y="635462"/>
                    <a:pt x="146062" y="638320"/>
                    <a:pt x="149682" y="640891"/>
                  </a:cubicBezTo>
                  <a:lnTo>
                    <a:pt x="153587" y="643368"/>
                  </a:lnTo>
                  <a:cubicBezTo>
                    <a:pt x="156254" y="645178"/>
                    <a:pt x="159016" y="646797"/>
                    <a:pt x="161683" y="648511"/>
                  </a:cubicBezTo>
                  <a:cubicBezTo>
                    <a:pt x="167970" y="652607"/>
                    <a:pt x="174352" y="656607"/>
                    <a:pt x="180733" y="660227"/>
                  </a:cubicBezTo>
                  <a:cubicBezTo>
                    <a:pt x="184734" y="662418"/>
                    <a:pt x="188829" y="664418"/>
                    <a:pt x="192925" y="666514"/>
                  </a:cubicBezTo>
                  <a:cubicBezTo>
                    <a:pt x="198545" y="669371"/>
                    <a:pt x="204165" y="672133"/>
                    <a:pt x="209880" y="674705"/>
                  </a:cubicBezTo>
                  <a:cubicBezTo>
                    <a:pt x="215595" y="677277"/>
                    <a:pt x="219405" y="678515"/>
                    <a:pt x="223786" y="680325"/>
                  </a:cubicBezTo>
                  <a:cubicBezTo>
                    <a:pt x="228168" y="682134"/>
                    <a:pt x="235597" y="684897"/>
                    <a:pt x="241693" y="686897"/>
                  </a:cubicBezTo>
                  <a:cubicBezTo>
                    <a:pt x="245599" y="688230"/>
                    <a:pt x="249599" y="689374"/>
                    <a:pt x="253504" y="690516"/>
                  </a:cubicBezTo>
                  <a:cubicBezTo>
                    <a:pt x="257409" y="691659"/>
                    <a:pt x="261220" y="693088"/>
                    <a:pt x="265220" y="694136"/>
                  </a:cubicBezTo>
                  <a:cubicBezTo>
                    <a:pt x="269221" y="695184"/>
                    <a:pt x="270554" y="694993"/>
                    <a:pt x="273316" y="695660"/>
                  </a:cubicBezTo>
                  <a:cubicBezTo>
                    <a:pt x="281603" y="697565"/>
                    <a:pt x="290175" y="698994"/>
                    <a:pt x="298748" y="700327"/>
                  </a:cubicBezTo>
                  <a:cubicBezTo>
                    <a:pt x="303034" y="700994"/>
                    <a:pt x="307321" y="701851"/>
                    <a:pt x="311702" y="702328"/>
                  </a:cubicBezTo>
                  <a:cubicBezTo>
                    <a:pt x="324923" y="703880"/>
                    <a:pt x="338210" y="704699"/>
                    <a:pt x="351517" y="704804"/>
                  </a:cubicBezTo>
                  <a:lnTo>
                    <a:pt x="352279" y="704804"/>
                  </a:lnTo>
                  <a:cubicBezTo>
                    <a:pt x="363613" y="704804"/>
                    <a:pt x="374853" y="704232"/>
                    <a:pt x="386092" y="703185"/>
                  </a:cubicBezTo>
                  <a:lnTo>
                    <a:pt x="395617" y="701851"/>
                  </a:lnTo>
                  <a:cubicBezTo>
                    <a:pt x="403713" y="700803"/>
                    <a:pt x="411715" y="699756"/>
                    <a:pt x="419620" y="698137"/>
                  </a:cubicBezTo>
                  <a:cubicBezTo>
                    <a:pt x="423049" y="697470"/>
                    <a:pt x="426478" y="696613"/>
                    <a:pt x="429907" y="695851"/>
                  </a:cubicBezTo>
                  <a:cubicBezTo>
                    <a:pt x="437527" y="694136"/>
                    <a:pt x="445147" y="692231"/>
                    <a:pt x="452672" y="689945"/>
                  </a:cubicBezTo>
                  <a:lnTo>
                    <a:pt x="462197" y="686897"/>
                  </a:lnTo>
                  <a:cubicBezTo>
                    <a:pt x="466579" y="685468"/>
                    <a:pt x="471055" y="684230"/>
                    <a:pt x="475342" y="682611"/>
                  </a:cubicBezTo>
                  <a:cubicBezTo>
                    <a:pt x="476361" y="682144"/>
                    <a:pt x="477351" y="681601"/>
                    <a:pt x="478294" y="680991"/>
                  </a:cubicBezTo>
                  <a:cubicBezTo>
                    <a:pt x="575554" y="643520"/>
                    <a:pt x="651297" y="565025"/>
                    <a:pt x="685273" y="466488"/>
                  </a:cubicBezTo>
                  <a:cubicBezTo>
                    <a:pt x="685644" y="465917"/>
                    <a:pt x="685968" y="465310"/>
                    <a:pt x="686225" y="464679"/>
                  </a:cubicBezTo>
                  <a:cubicBezTo>
                    <a:pt x="686606" y="463917"/>
                    <a:pt x="686796" y="462964"/>
                    <a:pt x="687082" y="461916"/>
                  </a:cubicBezTo>
                  <a:close/>
                  <a:moveTo>
                    <a:pt x="112344" y="495063"/>
                  </a:moveTo>
                  <a:cubicBezTo>
                    <a:pt x="152254" y="495011"/>
                    <a:pt x="184581" y="462675"/>
                    <a:pt x="184638" y="422769"/>
                  </a:cubicBezTo>
                  <a:lnTo>
                    <a:pt x="184638" y="415149"/>
                  </a:lnTo>
                  <a:cubicBezTo>
                    <a:pt x="184638" y="399367"/>
                    <a:pt x="197431" y="386574"/>
                    <a:pt x="213213" y="386574"/>
                  </a:cubicBezTo>
                  <a:lnTo>
                    <a:pt x="321322" y="386574"/>
                  </a:lnTo>
                  <a:cubicBezTo>
                    <a:pt x="337105" y="386574"/>
                    <a:pt x="349897" y="399367"/>
                    <a:pt x="349897" y="415149"/>
                  </a:cubicBezTo>
                  <a:lnTo>
                    <a:pt x="349897" y="422769"/>
                  </a:lnTo>
                  <a:cubicBezTo>
                    <a:pt x="349897" y="438551"/>
                    <a:pt x="337105" y="451344"/>
                    <a:pt x="321322" y="451344"/>
                  </a:cubicBezTo>
                  <a:cubicBezTo>
                    <a:pt x="281260" y="452795"/>
                    <a:pt x="249971" y="486447"/>
                    <a:pt x="251418" y="526506"/>
                  </a:cubicBezTo>
                  <a:cubicBezTo>
                    <a:pt x="252799" y="564529"/>
                    <a:pt x="283298" y="595028"/>
                    <a:pt x="321322" y="596409"/>
                  </a:cubicBezTo>
                  <a:lnTo>
                    <a:pt x="418192" y="596409"/>
                  </a:lnTo>
                  <a:cubicBezTo>
                    <a:pt x="433974" y="596409"/>
                    <a:pt x="446767" y="609202"/>
                    <a:pt x="446767" y="624984"/>
                  </a:cubicBezTo>
                  <a:lnTo>
                    <a:pt x="446767" y="646416"/>
                  </a:lnTo>
                  <a:lnTo>
                    <a:pt x="444862" y="647082"/>
                  </a:lnTo>
                  <a:cubicBezTo>
                    <a:pt x="433203" y="650654"/>
                    <a:pt x="421335" y="653521"/>
                    <a:pt x="409333" y="655655"/>
                  </a:cubicBezTo>
                  <a:cubicBezTo>
                    <a:pt x="405809" y="656322"/>
                    <a:pt x="402285" y="656798"/>
                    <a:pt x="398761" y="657274"/>
                  </a:cubicBezTo>
                  <a:cubicBezTo>
                    <a:pt x="388759" y="658817"/>
                    <a:pt x="378682" y="659837"/>
                    <a:pt x="368566" y="660322"/>
                  </a:cubicBezTo>
                  <a:lnTo>
                    <a:pt x="359517" y="660322"/>
                  </a:lnTo>
                  <a:cubicBezTo>
                    <a:pt x="346354" y="660656"/>
                    <a:pt x="333190" y="660179"/>
                    <a:pt x="320084" y="658893"/>
                  </a:cubicBezTo>
                  <a:lnTo>
                    <a:pt x="317512" y="658893"/>
                  </a:lnTo>
                  <a:cubicBezTo>
                    <a:pt x="306168" y="657589"/>
                    <a:pt x="294910" y="655617"/>
                    <a:pt x="283794" y="652988"/>
                  </a:cubicBezTo>
                  <a:cubicBezTo>
                    <a:pt x="277793" y="651655"/>
                    <a:pt x="271792" y="650130"/>
                    <a:pt x="265982" y="648416"/>
                  </a:cubicBezTo>
                  <a:lnTo>
                    <a:pt x="257124" y="645749"/>
                  </a:lnTo>
                  <a:cubicBezTo>
                    <a:pt x="251313" y="643844"/>
                    <a:pt x="245599" y="641653"/>
                    <a:pt x="239883" y="639367"/>
                  </a:cubicBezTo>
                  <a:lnTo>
                    <a:pt x="229120" y="634986"/>
                  </a:lnTo>
                  <a:cubicBezTo>
                    <a:pt x="223596" y="632605"/>
                    <a:pt x="218262" y="629938"/>
                    <a:pt x="212928" y="627175"/>
                  </a:cubicBezTo>
                  <a:cubicBezTo>
                    <a:pt x="209784" y="625556"/>
                    <a:pt x="206546" y="624032"/>
                    <a:pt x="203403" y="622318"/>
                  </a:cubicBezTo>
                  <a:cubicBezTo>
                    <a:pt x="197021" y="618793"/>
                    <a:pt x="190830" y="614983"/>
                    <a:pt x="184353" y="610983"/>
                  </a:cubicBezTo>
                  <a:lnTo>
                    <a:pt x="178924" y="607649"/>
                  </a:lnTo>
                  <a:cubicBezTo>
                    <a:pt x="174256" y="604411"/>
                    <a:pt x="169399" y="600886"/>
                    <a:pt x="165303" y="597362"/>
                  </a:cubicBezTo>
                  <a:cubicBezTo>
                    <a:pt x="161207" y="593838"/>
                    <a:pt x="156921" y="590980"/>
                    <a:pt x="152920" y="587837"/>
                  </a:cubicBezTo>
                  <a:cubicBezTo>
                    <a:pt x="148920" y="584694"/>
                    <a:pt x="145110" y="580884"/>
                    <a:pt x="141300" y="577264"/>
                  </a:cubicBezTo>
                  <a:cubicBezTo>
                    <a:pt x="137490" y="573645"/>
                    <a:pt x="132346" y="568597"/>
                    <a:pt x="128250" y="564120"/>
                  </a:cubicBezTo>
                  <a:cubicBezTo>
                    <a:pt x="125898" y="561643"/>
                    <a:pt x="123612" y="559167"/>
                    <a:pt x="121392" y="556690"/>
                  </a:cubicBezTo>
                  <a:cubicBezTo>
                    <a:pt x="114916" y="549356"/>
                    <a:pt x="109010" y="541831"/>
                    <a:pt x="103295" y="534116"/>
                  </a:cubicBezTo>
                  <a:cubicBezTo>
                    <a:pt x="101580" y="531830"/>
                    <a:pt x="99771" y="529639"/>
                    <a:pt x="98152" y="527258"/>
                  </a:cubicBezTo>
                  <a:cubicBezTo>
                    <a:pt x="91798" y="518059"/>
                    <a:pt x="85940" y="508519"/>
                    <a:pt x="80625" y="498683"/>
                  </a:cubicBezTo>
                  <a:cubicBezTo>
                    <a:pt x="80149" y="497826"/>
                    <a:pt x="79768" y="496968"/>
                    <a:pt x="79387" y="496111"/>
                  </a:cubicBezTo>
                  <a:close/>
                  <a:moveTo>
                    <a:pt x="598690" y="435723"/>
                  </a:moveTo>
                  <a:cubicBezTo>
                    <a:pt x="581040" y="435670"/>
                    <a:pt x="566734" y="421372"/>
                    <a:pt x="566686" y="403719"/>
                  </a:cubicBezTo>
                  <a:lnTo>
                    <a:pt x="566686" y="319422"/>
                  </a:lnTo>
                  <a:cubicBezTo>
                    <a:pt x="566686" y="277338"/>
                    <a:pt x="532568" y="243222"/>
                    <a:pt x="490486" y="243222"/>
                  </a:cubicBezTo>
                  <a:lnTo>
                    <a:pt x="431431" y="243222"/>
                  </a:lnTo>
                  <a:cubicBezTo>
                    <a:pt x="413753" y="243222"/>
                    <a:pt x="399427" y="228894"/>
                    <a:pt x="399427" y="211218"/>
                  </a:cubicBezTo>
                  <a:cubicBezTo>
                    <a:pt x="399427" y="193543"/>
                    <a:pt x="413753" y="179214"/>
                    <a:pt x="431431" y="179214"/>
                  </a:cubicBezTo>
                  <a:lnTo>
                    <a:pt x="490486" y="179214"/>
                  </a:lnTo>
                  <a:cubicBezTo>
                    <a:pt x="523109" y="179135"/>
                    <a:pt x="552056" y="158303"/>
                    <a:pt x="562495" y="127398"/>
                  </a:cubicBezTo>
                  <a:cubicBezTo>
                    <a:pt x="563829" y="128541"/>
                    <a:pt x="565162" y="129684"/>
                    <a:pt x="566401" y="130923"/>
                  </a:cubicBezTo>
                  <a:cubicBezTo>
                    <a:pt x="569734" y="134066"/>
                    <a:pt x="572973" y="137495"/>
                    <a:pt x="575926" y="140448"/>
                  </a:cubicBezTo>
                  <a:cubicBezTo>
                    <a:pt x="578878" y="143400"/>
                    <a:pt x="582784" y="147687"/>
                    <a:pt x="586022" y="151497"/>
                  </a:cubicBezTo>
                  <a:cubicBezTo>
                    <a:pt x="589261" y="155307"/>
                    <a:pt x="591928" y="158640"/>
                    <a:pt x="594785" y="162260"/>
                  </a:cubicBezTo>
                  <a:cubicBezTo>
                    <a:pt x="597642" y="165879"/>
                    <a:pt x="601453" y="170928"/>
                    <a:pt x="604310" y="175404"/>
                  </a:cubicBezTo>
                  <a:cubicBezTo>
                    <a:pt x="607167" y="179881"/>
                    <a:pt x="608692" y="181881"/>
                    <a:pt x="610882" y="184929"/>
                  </a:cubicBezTo>
                  <a:cubicBezTo>
                    <a:pt x="613930" y="189787"/>
                    <a:pt x="616978" y="194455"/>
                    <a:pt x="619741" y="199693"/>
                  </a:cubicBezTo>
                  <a:cubicBezTo>
                    <a:pt x="621836" y="203217"/>
                    <a:pt x="623741" y="206837"/>
                    <a:pt x="625646" y="210552"/>
                  </a:cubicBezTo>
                  <a:cubicBezTo>
                    <a:pt x="627551" y="214266"/>
                    <a:pt x="630313" y="220077"/>
                    <a:pt x="632504" y="224744"/>
                  </a:cubicBezTo>
                  <a:cubicBezTo>
                    <a:pt x="634695" y="229411"/>
                    <a:pt x="636505" y="234269"/>
                    <a:pt x="638314" y="238365"/>
                  </a:cubicBezTo>
                  <a:cubicBezTo>
                    <a:pt x="640124" y="242461"/>
                    <a:pt x="641172" y="245985"/>
                    <a:pt x="642505" y="249890"/>
                  </a:cubicBezTo>
                  <a:cubicBezTo>
                    <a:pt x="644505" y="255700"/>
                    <a:pt x="646506" y="261606"/>
                    <a:pt x="648125" y="267607"/>
                  </a:cubicBezTo>
                  <a:cubicBezTo>
                    <a:pt x="649268" y="271607"/>
                    <a:pt x="650316" y="275703"/>
                    <a:pt x="651268" y="279799"/>
                  </a:cubicBezTo>
                  <a:cubicBezTo>
                    <a:pt x="652221" y="283894"/>
                    <a:pt x="653269" y="287609"/>
                    <a:pt x="654126" y="291609"/>
                  </a:cubicBezTo>
                  <a:cubicBezTo>
                    <a:pt x="655650" y="299611"/>
                    <a:pt x="656888" y="307707"/>
                    <a:pt x="657841" y="315803"/>
                  </a:cubicBezTo>
                  <a:cubicBezTo>
                    <a:pt x="657841" y="316851"/>
                    <a:pt x="657841" y="317708"/>
                    <a:pt x="657841" y="318756"/>
                  </a:cubicBezTo>
                  <a:lnTo>
                    <a:pt x="657841" y="383145"/>
                  </a:lnTo>
                  <a:cubicBezTo>
                    <a:pt x="657841" y="386097"/>
                    <a:pt x="656983" y="389145"/>
                    <a:pt x="656602" y="392098"/>
                  </a:cubicBezTo>
                  <a:cubicBezTo>
                    <a:pt x="655745" y="398385"/>
                    <a:pt x="654888" y="404671"/>
                    <a:pt x="653650" y="411148"/>
                  </a:cubicBezTo>
                  <a:cubicBezTo>
                    <a:pt x="652792" y="415434"/>
                    <a:pt x="651649" y="419816"/>
                    <a:pt x="650602" y="424197"/>
                  </a:cubicBezTo>
                  <a:cubicBezTo>
                    <a:pt x="649554" y="428579"/>
                    <a:pt x="648792" y="431722"/>
                    <a:pt x="647744" y="4354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9558DC5E-B355-4071-8093-BE500932464E}"/>
                </a:ext>
              </a:extLst>
            </p:cNvPr>
            <p:cNvSpPr/>
            <p:nvPr/>
          </p:nvSpPr>
          <p:spPr>
            <a:xfrm>
              <a:off x="3546248" y="2501029"/>
              <a:ext cx="253052" cy="296060"/>
            </a:xfrm>
            <a:custGeom>
              <a:avLst/>
              <a:gdLst>
                <a:gd name="connsiteX0" fmla="*/ 237672 w 253052"/>
                <a:gd name="connsiteY0" fmla="*/ 66545 h 296060"/>
                <a:gd name="connsiteX1" fmla="*/ 215955 w 253052"/>
                <a:gd name="connsiteY1" fmla="*/ 37208 h 296060"/>
                <a:gd name="connsiteX2" fmla="*/ 208906 w 253052"/>
                <a:gd name="connsiteY2" fmla="*/ 30731 h 296060"/>
                <a:gd name="connsiteX3" fmla="*/ 30627 w 253052"/>
                <a:gd name="connsiteY3" fmla="*/ 43697 h 296060"/>
                <a:gd name="connsiteX4" fmla="*/ 30980 w 253052"/>
                <a:gd name="connsiteY4" fmla="*/ 209420 h 296060"/>
                <a:gd name="connsiteX5" fmla="*/ 37171 w 253052"/>
                <a:gd name="connsiteY5" fmla="*/ 216087 h 296060"/>
                <a:gd name="connsiteX6" fmla="*/ 64317 w 253052"/>
                <a:gd name="connsiteY6" fmla="*/ 243139 h 296060"/>
                <a:gd name="connsiteX7" fmla="*/ 110799 w 253052"/>
                <a:gd name="connsiteY7" fmla="*/ 289525 h 296060"/>
                <a:gd name="connsiteX8" fmla="*/ 141641 w 253052"/>
                <a:gd name="connsiteY8" fmla="*/ 289730 h 296060"/>
                <a:gd name="connsiteX9" fmla="*/ 141851 w 253052"/>
                <a:gd name="connsiteY9" fmla="*/ 289525 h 296060"/>
                <a:gd name="connsiteX10" fmla="*/ 215574 w 253052"/>
                <a:gd name="connsiteY10" fmla="*/ 215802 h 296060"/>
                <a:gd name="connsiteX11" fmla="*/ 237672 w 253052"/>
                <a:gd name="connsiteY11" fmla="*/ 66545 h 296060"/>
                <a:gd name="connsiteX12" fmla="*/ 184522 w 253052"/>
                <a:gd name="connsiteY12" fmla="*/ 184941 h 296060"/>
                <a:gd name="connsiteX13" fmla="*/ 126420 w 253052"/>
                <a:gd name="connsiteY13" fmla="*/ 243043 h 296060"/>
                <a:gd name="connsiteX14" fmla="*/ 84129 w 253052"/>
                <a:gd name="connsiteY14" fmla="*/ 200752 h 296060"/>
                <a:gd name="connsiteX15" fmla="*/ 68318 w 253052"/>
                <a:gd name="connsiteY15" fmla="*/ 184941 h 296060"/>
                <a:gd name="connsiteX16" fmla="*/ 53839 w 253052"/>
                <a:gd name="connsiteY16" fmla="*/ 165891 h 296060"/>
                <a:gd name="connsiteX17" fmla="*/ 68318 w 253052"/>
                <a:gd name="connsiteY17" fmla="*/ 69022 h 296060"/>
                <a:gd name="connsiteX18" fmla="*/ 126420 w 253052"/>
                <a:gd name="connsiteY18" fmla="*/ 44638 h 296060"/>
                <a:gd name="connsiteX19" fmla="*/ 184808 w 253052"/>
                <a:gd name="connsiteY19" fmla="*/ 69022 h 296060"/>
                <a:gd name="connsiteX20" fmla="*/ 197667 w 253052"/>
                <a:gd name="connsiteY20" fmla="*/ 85595 h 296060"/>
                <a:gd name="connsiteX21" fmla="*/ 208526 w 253052"/>
                <a:gd name="connsiteY21" fmla="*/ 126076 h 296060"/>
                <a:gd name="connsiteX22" fmla="*/ 184522 w 253052"/>
                <a:gd name="connsiteY22" fmla="*/ 184750 h 296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53052" h="296060">
                  <a:moveTo>
                    <a:pt x="237672" y="66545"/>
                  </a:moveTo>
                  <a:cubicBezTo>
                    <a:pt x="231986" y="55707"/>
                    <a:pt x="224661" y="45811"/>
                    <a:pt x="215955" y="37208"/>
                  </a:cubicBezTo>
                  <a:cubicBezTo>
                    <a:pt x="213764" y="34879"/>
                    <a:pt x="211412" y="32715"/>
                    <a:pt x="208906" y="30731"/>
                  </a:cubicBezTo>
                  <a:cubicBezTo>
                    <a:pt x="156090" y="-14919"/>
                    <a:pt x="76280" y="-9114"/>
                    <a:pt x="30627" y="43697"/>
                  </a:cubicBezTo>
                  <a:cubicBezTo>
                    <a:pt x="-10540" y="91320"/>
                    <a:pt x="-10388" y="161974"/>
                    <a:pt x="30980" y="209420"/>
                  </a:cubicBezTo>
                  <a:cubicBezTo>
                    <a:pt x="33075" y="211706"/>
                    <a:pt x="35075" y="214087"/>
                    <a:pt x="37171" y="216087"/>
                  </a:cubicBezTo>
                  <a:lnTo>
                    <a:pt x="64317" y="243139"/>
                  </a:lnTo>
                  <a:lnTo>
                    <a:pt x="110799" y="289525"/>
                  </a:lnTo>
                  <a:cubicBezTo>
                    <a:pt x="119257" y="298100"/>
                    <a:pt x="133069" y="298192"/>
                    <a:pt x="141641" y="289730"/>
                  </a:cubicBezTo>
                  <a:cubicBezTo>
                    <a:pt x="141717" y="289662"/>
                    <a:pt x="141784" y="289594"/>
                    <a:pt x="141851" y="289525"/>
                  </a:cubicBezTo>
                  <a:lnTo>
                    <a:pt x="215574" y="215802"/>
                  </a:lnTo>
                  <a:cubicBezTo>
                    <a:pt x="255350" y="176520"/>
                    <a:pt x="264361" y="115667"/>
                    <a:pt x="237672" y="66545"/>
                  </a:cubicBezTo>
                  <a:close/>
                  <a:moveTo>
                    <a:pt x="184522" y="184941"/>
                  </a:moveTo>
                  <a:lnTo>
                    <a:pt x="126420" y="243043"/>
                  </a:lnTo>
                  <a:lnTo>
                    <a:pt x="84129" y="200752"/>
                  </a:lnTo>
                  <a:lnTo>
                    <a:pt x="68318" y="184941"/>
                  </a:lnTo>
                  <a:cubicBezTo>
                    <a:pt x="62622" y="179299"/>
                    <a:pt x="57754" y="172886"/>
                    <a:pt x="53839" y="165891"/>
                  </a:cubicBezTo>
                  <a:cubicBezTo>
                    <a:pt x="36961" y="133910"/>
                    <a:pt x="42829" y="94670"/>
                    <a:pt x="68318" y="69022"/>
                  </a:cubicBezTo>
                  <a:cubicBezTo>
                    <a:pt x="83558" y="53317"/>
                    <a:pt x="104541" y="44509"/>
                    <a:pt x="126420" y="44638"/>
                  </a:cubicBezTo>
                  <a:cubicBezTo>
                    <a:pt x="148404" y="44431"/>
                    <a:pt x="169502" y="53244"/>
                    <a:pt x="184808" y="69022"/>
                  </a:cubicBezTo>
                  <a:cubicBezTo>
                    <a:pt x="189876" y="73897"/>
                    <a:pt x="194200" y="79479"/>
                    <a:pt x="197667" y="85595"/>
                  </a:cubicBezTo>
                  <a:cubicBezTo>
                    <a:pt x="204811" y="97890"/>
                    <a:pt x="208554" y="111859"/>
                    <a:pt x="208526" y="126076"/>
                  </a:cubicBezTo>
                  <a:cubicBezTo>
                    <a:pt x="208659" y="148050"/>
                    <a:pt x="200020" y="169170"/>
                    <a:pt x="184522" y="1847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108B0C67-AA47-44CA-98AF-29541D40A886}"/>
                </a:ext>
              </a:extLst>
            </p:cNvPr>
            <p:cNvSpPr/>
            <p:nvPr/>
          </p:nvSpPr>
          <p:spPr>
            <a:xfrm>
              <a:off x="3639954" y="2590848"/>
              <a:ext cx="66103" cy="66103"/>
            </a:xfrm>
            <a:custGeom>
              <a:avLst/>
              <a:gdLst>
                <a:gd name="connsiteX0" fmla="*/ 66104 w 66103"/>
                <a:gd name="connsiteY0" fmla="*/ 33052 h 66103"/>
                <a:gd name="connsiteX1" fmla="*/ 33052 w 66103"/>
                <a:gd name="connsiteY1" fmla="*/ 66104 h 66103"/>
                <a:gd name="connsiteX2" fmla="*/ 0 w 66103"/>
                <a:gd name="connsiteY2" fmla="*/ 33052 h 66103"/>
                <a:gd name="connsiteX3" fmla="*/ 33052 w 66103"/>
                <a:gd name="connsiteY3" fmla="*/ 0 h 66103"/>
                <a:gd name="connsiteX4" fmla="*/ 66104 w 66103"/>
                <a:gd name="connsiteY4" fmla="*/ 33052 h 66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103" h="66103">
                  <a:moveTo>
                    <a:pt x="66104" y="33052"/>
                  </a:moveTo>
                  <a:cubicBezTo>
                    <a:pt x="66104" y="51306"/>
                    <a:pt x="51306" y="66104"/>
                    <a:pt x="33052" y="66104"/>
                  </a:cubicBezTo>
                  <a:cubicBezTo>
                    <a:pt x="14798" y="66104"/>
                    <a:pt x="0" y="51306"/>
                    <a:pt x="0" y="33052"/>
                  </a:cubicBezTo>
                  <a:cubicBezTo>
                    <a:pt x="0" y="14798"/>
                    <a:pt x="14798" y="0"/>
                    <a:pt x="33052" y="0"/>
                  </a:cubicBezTo>
                  <a:cubicBezTo>
                    <a:pt x="51306" y="0"/>
                    <a:pt x="66104" y="14798"/>
                    <a:pt x="66104" y="33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24" name="Group 323">
            <a:extLst>
              <a:ext uri="{FF2B5EF4-FFF2-40B4-BE49-F238E27FC236}">
                <a16:creationId xmlns:a16="http://schemas.microsoft.com/office/drawing/2014/main" id="{2EBCCCD7-47A4-490A-B053-0DCD99AFC13D}"/>
              </a:ext>
            </a:extLst>
          </p:cNvPr>
          <p:cNvGrpSpPr/>
          <p:nvPr/>
        </p:nvGrpSpPr>
        <p:grpSpPr>
          <a:xfrm>
            <a:off x="2081743" y="3957347"/>
            <a:ext cx="704850" cy="704850"/>
            <a:chOff x="2094064" y="3962590"/>
            <a:chExt cx="704850" cy="704850"/>
          </a:xfrm>
        </p:grpSpPr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AB6186BC-9B6A-4F3B-B32D-C37F6A0B750D}"/>
                </a:ext>
              </a:extLst>
            </p:cNvPr>
            <p:cNvSpPr/>
            <p:nvPr/>
          </p:nvSpPr>
          <p:spPr>
            <a:xfrm>
              <a:off x="2331434" y="4354734"/>
              <a:ext cx="230695" cy="230695"/>
            </a:xfrm>
            <a:custGeom>
              <a:avLst/>
              <a:gdLst>
                <a:gd name="connsiteX0" fmla="*/ 116659 w 230695"/>
                <a:gd name="connsiteY0" fmla="*/ -11 h 230695"/>
                <a:gd name="connsiteX1" fmla="*/ 1311 w 230695"/>
                <a:gd name="connsiteY1" fmla="*/ 115337 h 230695"/>
                <a:gd name="connsiteX2" fmla="*/ 116659 w 230695"/>
                <a:gd name="connsiteY2" fmla="*/ 230684 h 230695"/>
                <a:gd name="connsiteX3" fmla="*/ 232006 w 230695"/>
                <a:gd name="connsiteY3" fmla="*/ 115337 h 230695"/>
                <a:gd name="connsiteX4" fmla="*/ 116659 w 230695"/>
                <a:gd name="connsiteY4" fmla="*/ -11 h 230695"/>
                <a:gd name="connsiteX5" fmla="*/ 116659 w 230695"/>
                <a:gd name="connsiteY5" fmla="*/ 186584 h 230695"/>
                <a:gd name="connsiteX6" fmla="*/ 45317 w 230695"/>
                <a:gd name="connsiteY6" fmla="*/ 115337 h 230695"/>
                <a:gd name="connsiteX7" fmla="*/ 116659 w 230695"/>
                <a:gd name="connsiteY7" fmla="*/ 44090 h 230695"/>
                <a:gd name="connsiteX8" fmla="*/ 187906 w 230695"/>
                <a:gd name="connsiteY8" fmla="*/ 115337 h 230695"/>
                <a:gd name="connsiteX9" fmla="*/ 116659 w 230695"/>
                <a:gd name="connsiteY9" fmla="*/ 186584 h 230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0695" h="230695">
                  <a:moveTo>
                    <a:pt x="116659" y="-11"/>
                  </a:moveTo>
                  <a:cubicBezTo>
                    <a:pt x="52936" y="46"/>
                    <a:pt x="1406" y="51652"/>
                    <a:pt x="1311" y="115337"/>
                  </a:cubicBezTo>
                  <a:cubicBezTo>
                    <a:pt x="1406" y="179021"/>
                    <a:pt x="52936" y="230627"/>
                    <a:pt x="116659" y="230684"/>
                  </a:cubicBezTo>
                  <a:cubicBezTo>
                    <a:pt x="180285" y="230580"/>
                    <a:pt x="231911" y="179002"/>
                    <a:pt x="232006" y="115337"/>
                  </a:cubicBezTo>
                  <a:cubicBezTo>
                    <a:pt x="231911" y="51672"/>
                    <a:pt x="180285" y="94"/>
                    <a:pt x="116659" y="-11"/>
                  </a:cubicBezTo>
                  <a:close/>
                  <a:moveTo>
                    <a:pt x="116659" y="186584"/>
                  </a:moveTo>
                  <a:cubicBezTo>
                    <a:pt x="77320" y="186584"/>
                    <a:pt x="45412" y="154703"/>
                    <a:pt x="45317" y="115337"/>
                  </a:cubicBezTo>
                  <a:cubicBezTo>
                    <a:pt x="45412" y="75970"/>
                    <a:pt x="77320" y="44090"/>
                    <a:pt x="116659" y="44090"/>
                  </a:cubicBezTo>
                  <a:cubicBezTo>
                    <a:pt x="155997" y="44147"/>
                    <a:pt x="187810" y="76008"/>
                    <a:pt x="187906" y="115337"/>
                  </a:cubicBezTo>
                  <a:cubicBezTo>
                    <a:pt x="187810" y="154665"/>
                    <a:pt x="155997" y="186526"/>
                    <a:pt x="116659" y="18658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77A4D0BE-EAB4-432D-92EB-7807E6E32649}"/>
                </a:ext>
              </a:extLst>
            </p:cNvPr>
            <p:cNvSpPr/>
            <p:nvPr/>
          </p:nvSpPr>
          <p:spPr>
            <a:xfrm>
              <a:off x="2094064" y="3962590"/>
              <a:ext cx="704850" cy="704850"/>
            </a:xfrm>
            <a:custGeom>
              <a:avLst/>
              <a:gdLst>
                <a:gd name="connsiteX0" fmla="*/ 688642 w 704850"/>
                <a:gd name="connsiteY0" fmla="*/ 122290 h 704850"/>
                <a:gd name="connsiteX1" fmla="*/ 571580 w 704850"/>
                <a:gd name="connsiteY1" fmla="*/ 6371 h 704850"/>
                <a:gd name="connsiteX2" fmla="*/ 568817 w 704850"/>
                <a:gd name="connsiteY2" fmla="*/ 4656 h 704850"/>
                <a:gd name="connsiteX3" fmla="*/ 564913 w 704850"/>
                <a:gd name="connsiteY3" fmla="*/ 2275 h 704850"/>
                <a:gd name="connsiteX4" fmla="*/ 559007 w 704850"/>
                <a:gd name="connsiteY4" fmla="*/ 751 h 704850"/>
                <a:gd name="connsiteX5" fmla="*/ 556149 w 704850"/>
                <a:gd name="connsiteY5" fmla="*/ -11 h 704850"/>
                <a:gd name="connsiteX6" fmla="*/ 151909 w 704850"/>
                <a:gd name="connsiteY6" fmla="*/ -11 h 704850"/>
                <a:gd name="connsiteX7" fmla="*/ 148955 w 704850"/>
                <a:gd name="connsiteY7" fmla="*/ 751 h 704850"/>
                <a:gd name="connsiteX8" fmla="*/ 143145 w 704850"/>
                <a:gd name="connsiteY8" fmla="*/ 2275 h 704850"/>
                <a:gd name="connsiteX9" fmla="*/ 139144 w 704850"/>
                <a:gd name="connsiteY9" fmla="*/ 4656 h 704850"/>
                <a:gd name="connsiteX10" fmla="*/ 136383 w 704850"/>
                <a:gd name="connsiteY10" fmla="*/ 6371 h 704850"/>
                <a:gd name="connsiteX11" fmla="*/ 19320 w 704850"/>
                <a:gd name="connsiteY11" fmla="*/ 122290 h 704850"/>
                <a:gd name="connsiteX12" fmla="*/ 9795 w 704850"/>
                <a:gd name="connsiteY12" fmla="*/ 195823 h 704850"/>
                <a:gd name="connsiteX13" fmla="*/ 164290 w 704850"/>
                <a:gd name="connsiteY13" fmla="*/ 451855 h 704850"/>
                <a:gd name="connsiteX14" fmla="*/ 156194 w 704850"/>
                <a:gd name="connsiteY14" fmla="*/ 507481 h 704850"/>
                <a:gd name="connsiteX15" fmla="*/ 353648 w 704850"/>
                <a:gd name="connsiteY15" fmla="*/ 704839 h 704850"/>
                <a:gd name="connsiteX16" fmla="*/ 551005 w 704850"/>
                <a:gd name="connsiteY16" fmla="*/ 507481 h 704850"/>
                <a:gd name="connsiteX17" fmla="*/ 542909 w 704850"/>
                <a:gd name="connsiteY17" fmla="*/ 451855 h 704850"/>
                <a:gd name="connsiteX18" fmla="*/ 697405 w 704850"/>
                <a:gd name="connsiteY18" fmla="*/ 195823 h 704850"/>
                <a:gd name="connsiteX19" fmla="*/ 688642 w 704850"/>
                <a:gd name="connsiteY19" fmla="*/ 122290 h 704850"/>
                <a:gd name="connsiteX20" fmla="*/ 354029 w 704850"/>
                <a:gd name="connsiteY20" fmla="*/ 310123 h 704850"/>
                <a:gd name="connsiteX21" fmla="*/ 326692 w 704850"/>
                <a:gd name="connsiteY21" fmla="*/ 312218 h 704850"/>
                <a:gd name="connsiteX22" fmla="*/ 258779 w 704850"/>
                <a:gd name="connsiteY22" fmla="*/ 180964 h 704850"/>
                <a:gd name="connsiteX23" fmla="*/ 449279 w 704850"/>
                <a:gd name="connsiteY23" fmla="*/ 180964 h 704850"/>
                <a:gd name="connsiteX24" fmla="*/ 381366 w 704850"/>
                <a:gd name="connsiteY24" fmla="*/ 312218 h 704850"/>
                <a:gd name="connsiteX25" fmla="*/ 354029 w 704850"/>
                <a:gd name="connsiteY25" fmla="*/ 310123 h 704850"/>
                <a:gd name="connsiteX26" fmla="*/ 519954 w 704850"/>
                <a:gd name="connsiteY26" fmla="*/ 44090 h 704850"/>
                <a:gd name="connsiteX27" fmla="*/ 472329 w 704850"/>
                <a:gd name="connsiteY27" fmla="*/ 136863 h 704850"/>
                <a:gd name="connsiteX28" fmla="*/ 236585 w 704850"/>
                <a:gd name="connsiteY28" fmla="*/ 136863 h 704850"/>
                <a:gd name="connsiteX29" fmla="*/ 188960 w 704850"/>
                <a:gd name="connsiteY29" fmla="*/ 44090 h 704850"/>
                <a:gd name="connsiteX30" fmla="*/ 186579 w 704850"/>
                <a:gd name="connsiteY30" fmla="*/ 403087 h 704850"/>
                <a:gd name="connsiteX31" fmla="*/ 47800 w 704850"/>
                <a:gd name="connsiteY31" fmla="*/ 173058 h 704850"/>
                <a:gd name="connsiteX32" fmla="*/ 50276 w 704850"/>
                <a:gd name="connsiteY32" fmla="*/ 154008 h 704850"/>
                <a:gd name="connsiteX33" fmla="*/ 145526 w 704850"/>
                <a:gd name="connsiteY33" fmla="*/ 58758 h 704850"/>
                <a:gd name="connsiteX34" fmla="*/ 282401 w 704850"/>
                <a:gd name="connsiteY34" fmla="*/ 323553 h 704850"/>
                <a:gd name="connsiteX35" fmla="*/ 282401 w 704850"/>
                <a:gd name="connsiteY35" fmla="*/ 323553 h 704850"/>
                <a:gd name="connsiteX36" fmla="*/ 253826 w 704850"/>
                <a:gd name="connsiteY36" fmla="*/ 337079 h 704850"/>
                <a:gd name="connsiteX37" fmla="*/ 252778 w 704850"/>
                <a:gd name="connsiteY37" fmla="*/ 337650 h 704850"/>
                <a:gd name="connsiteX38" fmla="*/ 233728 w 704850"/>
                <a:gd name="connsiteY38" fmla="*/ 350890 h 704850"/>
                <a:gd name="connsiteX39" fmla="*/ 187817 w 704850"/>
                <a:gd name="connsiteY39" fmla="*/ 266594 h 704850"/>
                <a:gd name="connsiteX40" fmla="*/ 157909 w 704850"/>
                <a:gd name="connsiteY40" fmla="*/ 257831 h 704850"/>
                <a:gd name="connsiteX41" fmla="*/ 149051 w 704850"/>
                <a:gd name="connsiteY41" fmla="*/ 287739 h 704850"/>
                <a:gd name="connsiteX42" fmla="*/ 200772 w 704850"/>
                <a:gd name="connsiteY42" fmla="*/ 382513 h 704850"/>
                <a:gd name="connsiteX43" fmla="*/ 186389 w 704850"/>
                <a:gd name="connsiteY43" fmla="*/ 402897 h 704850"/>
                <a:gd name="connsiteX44" fmla="*/ 353934 w 704850"/>
                <a:gd name="connsiteY44" fmla="*/ 660834 h 704850"/>
                <a:gd name="connsiteX45" fmla="*/ 200486 w 704850"/>
                <a:gd name="connsiteY45" fmla="*/ 507481 h 704850"/>
                <a:gd name="connsiteX46" fmla="*/ 210677 w 704850"/>
                <a:gd name="connsiteY46" fmla="*/ 453855 h 704850"/>
                <a:gd name="connsiteX47" fmla="*/ 215535 w 704850"/>
                <a:gd name="connsiteY47" fmla="*/ 442520 h 704850"/>
                <a:gd name="connsiteX48" fmla="*/ 224203 w 704850"/>
                <a:gd name="connsiteY48" fmla="*/ 426614 h 704850"/>
                <a:gd name="connsiteX49" fmla="*/ 229918 w 704850"/>
                <a:gd name="connsiteY49" fmla="*/ 417946 h 704850"/>
                <a:gd name="connsiteX50" fmla="*/ 242492 w 704850"/>
                <a:gd name="connsiteY50" fmla="*/ 402801 h 704850"/>
                <a:gd name="connsiteX51" fmla="*/ 248682 w 704850"/>
                <a:gd name="connsiteY51" fmla="*/ 396515 h 704850"/>
                <a:gd name="connsiteX52" fmla="*/ 267066 w 704850"/>
                <a:gd name="connsiteY52" fmla="*/ 381370 h 704850"/>
                <a:gd name="connsiteX53" fmla="*/ 272590 w 704850"/>
                <a:gd name="connsiteY53" fmla="*/ 378036 h 704850"/>
                <a:gd name="connsiteX54" fmla="*/ 289449 w 704850"/>
                <a:gd name="connsiteY54" fmla="*/ 368511 h 704850"/>
                <a:gd name="connsiteX55" fmla="*/ 297927 w 704850"/>
                <a:gd name="connsiteY55" fmla="*/ 364797 h 704850"/>
                <a:gd name="connsiteX56" fmla="*/ 353934 w 704850"/>
                <a:gd name="connsiteY56" fmla="*/ 353843 h 704850"/>
                <a:gd name="connsiteX57" fmla="*/ 409845 w 704850"/>
                <a:gd name="connsiteY57" fmla="*/ 364797 h 704850"/>
                <a:gd name="connsiteX58" fmla="*/ 418323 w 704850"/>
                <a:gd name="connsiteY58" fmla="*/ 368511 h 704850"/>
                <a:gd name="connsiteX59" fmla="*/ 435182 w 704850"/>
                <a:gd name="connsiteY59" fmla="*/ 378036 h 704850"/>
                <a:gd name="connsiteX60" fmla="*/ 440802 w 704850"/>
                <a:gd name="connsiteY60" fmla="*/ 381465 h 704850"/>
                <a:gd name="connsiteX61" fmla="*/ 459090 w 704850"/>
                <a:gd name="connsiteY61" fmla="*/ 396515 h 704850"/>
                <a:gd name="connsiteX62" fmla="*/ 465376 w 704850"/>
                <a:gd name="connsiteY62" fmla="*/ 402897 h 704850"/>
                <a:gd name="connsiteX63" fmla="*/ 477759 w 704850"/>
                <a:gd name="connsiteY63" fmla="*/ 417946 h 704850"/>
                <a:gd name="connsiteX64" fmla="*/ 483759 w 704850"/>
                <a:gd name="connsiteY64" fmla="*/ 426804 h 704850"/>
                <a:gd name="connsiteX65" fmla="*/ 492237 w 704850"/>
                <a:gd name="connsiteY65" fmla="*/ 442520 h 704850"/>
                <a:gd name="connsiteX66" fmla="*/ 497095 w 704850"/>
                <a:gd name="connsiteY66" fmla="*/ 454141 h 704850"/>
                <a:gd name="connsiteX67" fmla="*/ 507286 w 704850"/>
                <a:gd name="connsiteY67" fmla="*/ 507576 h 704850"/>
                <a:gd name="connsiteX68" fmla="*/ 354029 w 704850"/>
                <a:gd name="connsiteY68" fmla="*/ 660834 h 704850"/>
                <a:gd name="connsiteX69" fmla="*/ 659972 w 704850"/>
                <a:gd name="connsiteY69" fmla="*/ 173058 h 704850"/>
                <a:gd name="connsiteX70" fmla="*/ 521192 w 704850"/>
                <a:gd name="connsiteY70" fmla="*/ 403087 h 704850"/>
                <a:gd name="connsiteX71" fmla="*/ 521192 w 704850"/>
                <a:gd name="connsiteY71" fmla="*/ 403087 h 704850"/>
                <a:gd name="connsiteX72" fmla="*/ 502142 w 704850"/>
                <a:gd name="connsiteY72" fmla="*/ 377846 h 704850"/>
                <a:gd name="connsiteX73" fmla="*/ 502142 w 704850"/>
                <a:gd name="connsiteY73" fmla="*/ 377369 h 704850"/>
                <a:gd name="connsiteX74" fmla="*/ 454517 w 704850"/>
                <a:gd name="connsiteY74" fmla="*/ 337745 h 704850"/>
                <a:gd name="connsiteX75" fmla="*/ 453565 w 704850"/>
                <a:gd name="connsiteY75" fmla="*/ 337174 h 704850"/>
                <a:gd name="connsiteX76" fmla="*/ 424990 w 704850"/>
                <a:gd name="connsiteY76" fmla="*/ 323553 h 704850"/>
                <a:gd name="connsiteX77" fmla="*/ 424990 w 704850"/>
                <a:gd name="connsiteY77" fmla="*/ 323553 h 704850"/>
                <a:gd name="connsiteX78" fmla="*/ 561769 w 704850"/>
                <a:gd name="connsiteY78" fmla="*/ 58758 h 704850"/>
                <a:gd name="connsiteX79" fmla="*/ 657495 w 704850"/>
                <a:gd name="connsiteY79" fmla="*/ 154008 h 704850"/>
                <a:gd name="connsiteX80" fmla="*/ 660067 w 704850"/>
                <a:gd name="connsiteY80" fmla="*/ 173058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704850" h="704850">
                  <a:moveTo>
                    <a:pt x="688642" y="122290"/>
                  </a:moveTo>
                  <a:lnTo>
                    <a:pt x="571580" y="6371"/>
                  </a:lnTo>
                  <a:cubicBezTo>
                    <a:pt x="570723" y="5742"/>
                    <a:pt x="569770" y="5171"/>
                    <a:pt x="568817" y="4656"/>
                  </a:cubicBezTo>
                  <a:cubicBezTo>
                    <a:pt x="567579" y="3742"/>
                    <a:pt x="566246" y="2942"/>
                    <a:pt x="564913" y="2275"/>
                  </a:cubicBezTo>
                  <a:cubicBezTo>
                    <a:pt x="563007" y="1475"/>
                    <a:pt x="561007" y="970"/>
                    <a:pt x="559007" y="751"/>
                  </a:cubicBezTo>
                  <a:cubicBezTo>
                    <a:pt x="557959" y="751"/>
                    <a:pt x="557101" y="-11"/>
                    <a:pt x="556149" y="-11"/>
                  </a:cubicBezTo>
                  <a:lnTo>
                    <a:pt x="151909" y="-11"/>
                  </a:lnTo>
                  <a:cubicBezTo>
                    <a:pt x="150860" y="-11"/>
                    <a:pt x="150003" y="656"/>
                    <a:pt x="148955" y="751"/>
                  </a:cubicBezTo>
                  <a:cubicBezTo>
                    <a:pt x="146955" y="960"/>
                    <a:pt x="144954" y="1475"/>
                    <a:pt x="143145" y="2275"/>
                  </a:cubicBezTo>
                  <a:cubicBezTo>
                    <a:pt x="141716" y="2923"/>
                    <a:pt x="140383" y="3713"/>
                    <a:pt x="139144" y="4656"/>
                  </a:cubicBezTo>
                  <a:cubicBezTo>
                    <a:pt x="138192" y="5171"/>
                    <a:pt x="137240" y="5742"/>
                    <a:pt x="136383" y="6371"/>
                  </a:cubicBezTo>
                  <a:lnTo>
                    <a:pt x="19320" y="122290"/>
                  </a:lnTo>
                  <a:cubicBezTo>
                    <a:pt x="-491" y="141635"/>
                    <a:pt x="-4397" y="172058"/>
                    <a:pt x="9795" y="195823"/>
                  </a:cubicBezTo>
                  <a:lnTo>
                    <a:pt x="164290" y="451855"/>
                  </a:lnTo>
                  <a:cubicBezTo>
                    <a:pt x="158957" y="469924"/>
                    <a:pt x="156290" y="488650"/>
                    <a:pt x="156194" y="507481"/>
                  </a:cubicBezTo>
                  <a:cubicBezTo>
                    <a:pt x="156385" y="616447"/>
                    <a:pt x="244682" y="704734"/>
                    <a:pt x="353648" y="704839"/>
                  </a:cubicBezTo>
                  <a:cubicBezTo>
                    <a:pt x="462614" y="704734"/>
                    <a:pt x="550910" y="616437"/>
                    <a:pt x="551005" y="507481"/>
                  </a:cubicBezTo>
                  <a:cubicBezTo>
                    <a:pt x="551005" y="488641"/>
                    <a:pt x="548244" y="469905"/>
                    <a:pt x="542909" y="451855"/>
                  </a:cubicBezTo>
                  <a:lnTo>
                    <a:pt x="697405" y="195823"/>
                  </a:lnTo>
                  <a:cubicBezTo>
                    <a:pt x="711788" y="172230"/>
                    <a:pt x="708168" y="141826"/>
                    <a:pt x="688642" y="122290"/>
                  </a:cubicBezTo>
                  <a:close/>
                  <a:moveTo>
                    <a:pt x="354029" y="310123"/>
                  </a:moveTo>
                  <a:cubicBezTo>
                    <a:pt x="344885" y="310190"/>
                    <a:pt x="335740" y="310894"/>
                    <a:pt x="326692" y="312218"/>
                  </a:cubicBezTo>
                  <a:lnTo>
                    <a:pt x="258779" y="180964"/>
                  </a:lnTo>
                  <a:lnTo>
                    <a:pt x="449279" y="180964"/>
                  </a:lnTo>
                  <a:lnTo>
                    <a:pt x="381366" y="312218"/>
                  </a:lnTo>
                  <a:cubicBezTo>
                    <a:pt x="372316" y="310885"/>
                    <a:pt x="363173" y="310190"/>
                    <a:pt x="354029" y="310123"/>
                  </a:cubicBezTo>
                  <a:close/>
                  <a:moveTo>
                    <a:pt x="519954" y="44090"/>
                  </a:moveTo>
                  <a:lnTo>
                    <a:pt x="472329" y="136863"/>
                  </a:lnTo>
                  <a:lnTo>
                    <a:pt x="236585" y="136863"/>
                  </a:lnTo>
                  <a:lnTo>
                    <a:pt x="188960" y="44090"/>
                  </a:lnTo>
                  <a:close/>
                  <a:moveTo>
                    <a:pt x="186579" y="403087"/>
                  </a:moveTo>
                  <a:lnTo>
                    <a:pt x="47800" y="173058"/>
                  </a:lnTo>
                  <a:cubicBezTo>
                    <a:pt x="44276" y="166867"/>
                    <a:pt x="45323" y="159085"/>
                    <a:pt x="50276" y="154008"/>
                  </a:cubicBezTo>
                  <a:lnTo>
                    <a:pt x="145526" y="58758"/>
                  </a:lnTo>
                  <a:lnTo>
                    <a:pt x="282401" y="323553"/>
                  </a:lnTo>
                  <a:lnTo>
                    <a:pt x="282401" y="323553"/>
                  </a:lnTo>
                  <a:cubicBezTo>
                    <a:pt x="272494" y="327239"/>
                    <a:pt x="262969" y="331764"/>
                    <a:pt x="253826" y="337079"/>
                  </a:cubicBezTo>
                  <a:lnTo>
                    <a:pt x="252778" y="337650"/>
                  </a:lnTo>
                  <a:cubicBezTo>
                    <a:pt x="246205" y="341708"/>
                    <a:pt x="239824" y="346127"/>
                    <a:pt x="233728" y="350890"/>
                  </a:cubicBezTo>
                  <a:lnTo>
                    <a:pt x="187817" y="266594"/>
                  </a:lnTo>
                  <a:cubicBezTo>
                    <a:pt x="181911" y="255983"/>
                    <a:pt x="168577" y="252087"/>
                    <a:pt x="157909" y="257831"/>
                  </a:cubicBezTo>
                  <a:cubicBezTo>
                    <a:pt x="147242" y="263660"/>
                    <a:pt x="143241" y="277033"/>
                    <a:pt x="149051" y="287739"/>
                  </a:cubicBezTo>
                  <a:lnTo>
                    <a:pt x="200772" y="382513"/>
                  </a:lnTo>
                  <a:cubicBezTo>
                    <a:pt x="195533" y="389000"/>
                    <a:pt x="190770" y="395810"/>
                    <a:pt x="186389" y="402897"/>
                  </a:cubicBezTo>
                  <a:close/>
                  <a:moveTo>
                    <a:pt x="353934" y="660834"/>
                  </a:moveTo>
                  <a:cubicBezTo>
                    <a:pt x="269256" y="660776"/>
                    <a:pt x="200581" y="592168"/>
                    <a:pt x="200486" y="507481"/>
                  </a:cubicBezTo>
                  <a:cubicBezTo>
                    <a:pt x="200581" y="489136"/>
                    <a:pt x="204105" y="470972"/>
                    <a:pt x="210677" y="453855"/>
                  </a:cubicBezTo>
                  <a:cubicBezTo>
                    <a:pt x="212106" y="450045"/>
                    <a:pt x="213821" y="446235"/>
                    <a:pt x="215535" y="442520"/>
                  </a:cubicBezTo>
                  <a:cubicBezTo>
                    <a:pt x="218107" y="437034"/>
                    <a:pt x="220965" y="431719"/>
                    <a:pt x="224203" y="426614"/>
                  </a:cubicBezTo>
                  <a:cubicBezTo>
                    <a:pt x="226012" y="423661"/>
                    <a:pt x="227918" y="420708"/>
                    <a:pt x="229918" y="417946"/>
                  </a:cubicBezTo>
                  <a:cubicBezTo>
                    <a:pt x="233823" y="412650"/>
                    <a:pt x="238014" y="407592"/>
                    <a:pt x="242492" y="402801"/>
                  </a:cubicBezTo>
                  <a:cubicBezTo>
                    <a:pt x="244491" y="400610"/>
                    <a:pt x="246587" y="398515"/>
                    <a:pt x="248682" y="396515"/>
                  </a:cubicBezTo>
                  <a:cubicBezTo>
                    <a:pt x="254398" y="390971"/>
                    <a:pt x="260493" y="385913"/>
                    <a:pt x="267066" y="381370"/>
                  </a:cubicBezTo>
                  <a:cubicBezTo>
                    <a:pt x="268779" y="380132"/>
                    <a:pt x="270780" y="379179"/>
                    <a:pt x="272590" y="378036"/>
                  </a:cubicBezTo>
                  <a:cubicBezTo>
                    <a:pt x="278020" y="374522"/>
                    <a:pt x="283639" y="371340"/>
                    <a:pt x="289449" y="368511"/>
                  </a:cubicBezTo>
                  <a:cubicBezTo>
                    <a:pt x="292307" y="367273"/>
                    <a:pt x="295069" y="365940"/>
                    <a:pt x="297927" y="364797"/>
                  </a:cubicBezTo>
                  <a:cubicBezTo>
                    <a:pt x="315738" y="357653"/>
                    <a:pt x="334788" y="353938"/>
                    <a:pt x="353934" y="353843"/>
                  </a:cubicBezTo>
                  <a:cubicBezTo>
                    <a:pt x="373079" y="353948"/>
                    <a:pt x="392034" y="357662"/>
                    <a:pt x="409845" y="364797"/>
                  </a:cubicBezTo>
                  <a:cubicBezTo>
                    <a:pt x="412703" y="365940"/>
                    <a:pt x="415560" y="367273"/>
                    <a:pt x="418323" y="368511"/>
                  </a:cubicBezTo>
                  <a:cubicBezTo>
                    <a:pt x="424133" y="371378"/>
                    <a:pt x="429752" y="374560"/>
                    <a:pt x="435182" y="378036"/>
                  </a:cubicBezTo>
                  <a:cubicBezTo>
                    <a:pt x="436991" y="379179"/>
                    <a:pt x="438991" y="380227"/>
                    <a:pt x="440802" y="381465"/>
                  </a:cubicBezTo>
                  <a:cubicBezTo>
                    <a:pt x="447279" y="385999"/>
                    <a:pt x="453374" y="391038"/>
                    <a:pt x="459090" y="396515"/>
                  </a:cubicBezTo>
                  <a:cubicBezTo>
                    <a:pt x="461280" y="398610"/>
                    <a:pt x="463280" y="400706"/>
                    <a:pt x="465376" y="402897"/>
                  </a:cubicBezTo>
                  <a:cubicBezTo>
                    <a:pt x="469853" y="407650"/>
                    <a:pt x="473948" y="412679"/>
                    <a:pt x="477759" y="417946"/>
                  </a:cubicBezTo>
                  <a:cubicBezTo>
                    <a:pt x="479854" y="420803"/>
                    <a:pt x="481854" y="423756"/>
                    <a:pt x="483759" y="426804"/>
                  </a:cubicBezTo>
                  <a:cubicBezTo>
                    <a:pt x="486902" y="431872"/>
                    <a:pt x="489760" y="437120"/>
                    <a:pt x="492237" y="442520"/>
                  </a:cubicBezTo>
                  <a:cubicBezTo>
                    <a:pt x="493951" y="446331"/>
                    <a:pt x="495666" y="450141"/>
                    <a:pt x="497095" y="454141"/>
                  </a:cubicBezTo>
                  <a:cubicBezTo>
                    <a:pt x="503666" y="471191"/>
                    <a:pt x="507190" y="489298"/>
                    <a:pt x="507286" y="507576"/>
                  </a:cubicBezTo>
                  <a:cubicBezTo>
                    <a:pt x="507095" y="592149"/>
                    <a:pt x="438611" y="660672"/>
                    <a:pt x="354029" y="660834"/>
                  </a:cubicBezTo>
                  <a:close/>
                  <a:moveTo>
                    <a:pt x="659972" y="173058"/>
                  </a:moveTo>
                  <a:lnTo>
                    <a:pt x="521192" y="403087"/>
                  </a:lnTo>
                  <a:lnTo>
                    <a:pt x="521192" y="403087"/>
                  </a:lnTo>
                  <a:cubicBezTo>
                    <a:pt x="515477" y="394191"/>
                    <a:pt x="509096" y="385751"/>
                    <a:pt x="502142" y="377846"/>
                  </a:cubicBezTo>
                  <a:lnTo>
                    <a:pt x="502142" y="377369"/>
                  </a:lnTo>
                  <a:cubicBezTo>
                    <a:pt x="488427" y="361739"/>
                    <a:pt x="472424" y="348366"/>
                    <a:pt x="454517" y="337745"/>
                  </a:cubicBezTo>
                  <a:lnTo>
                    <a:pt x="453565" y="337174"/>
                  </a:lnTo>
                  <a:cubicBezTo>
                    <a:pt x="444421" y="331888"/>
                    <a:pt x="434896" y="327335"/>
                    <a:pt x="424990" y="323553"/>
                  </a:cubicBezTo>
                  <a:lnTo>
                    <a:pt x="424990" y="323553"/>
                  </a:lnTo>
                  <a:lnTo>
                    <a:pt x="561769" y="58758"/>
                  </a:lnTo>
                  <a:lnTo>
                    <a:pt x="657495" y="154008"/>
                  </a:lnTo>
                  <a:cubicBezTo>
                    <a:pt x="662543" y="159037"/>
                    <a:pt x="663687" y="166867"/>
                    <a:pt x="660067" y="173058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6F2D1A6A-BAF4-4F45-A9B8-4301304A98B3}"/>
                </a:ext>
              </a:extLst>
            </p:cNvPr>
            <p:cNvSpPr/>
            <p:nvPr/>
          </p:nvSpPr>
          <p:spPr>
            <a:xfrm>
              <a:off x="2555640" y="4111861"/>
              <a:ext cx="115114" cy="169531"/>
            </a:xfrm>
            <a:custGeom>
              <a:avLst/>
              <a:gdLst>
                <a:gd name="connsiteX0" fmla="*/ 105432 w 115114"/>
                <a:gd name="connsiteY0" fmla="*/ 2832 h 169531"/>
                <a:gd name="connsiteX1" fmla="*/ 75333 w 115114"/>
                <a:gd name="connsiteY1" fmla="*/ 11119 h 169531"/>
                <a:gd name="connsiteX2" fmla="*/ 4181 w 115114"/>
                <a:gd name="connsiteY2" fmla="*/ 136658 h 169531"/>
                <a:gd name="connsiteX3" fmla="*/ 12468 w 115114"/>
                <a:gd name="connsiteY3" fmla="*/ 166652 h 169531"/>
                <a:gd name="connsiteX4" fmla="*/ 12468 w 115114"/>
                <a:gd name="connsiteY4" fmla="*/ 166662 h 169531"/>
                <a:gd name="connsiteX5" fmla="*/ 23327 w 115114"/>
                <a:gd name="connsiteY5" fmla="*/ 169519 h 169531"/>
                <a:gd name="connsiteX6" fmla="*/ 42377 w 115114"/>
                <a:gd name="connsiteY6" fmla="*/ 158375 h 169531"/>
                <a:gd name="connsiteX7" fmla="*/ 113528 w 115114"/>
                <a:gd name="connsiteY7" fmla="*/ 32931 h 169531"/>
                <a:gd name="connsiteX8" fmla="*/ 105432 w 115114"/>
                <a:gd name="connsiteY8" fmla="*/ 2832 h 16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5114" h="169531">
                  <a:moveTo>
                    <a:pt x="105432" y="2832"/>
                  </a:moveTo>
                  <a:cubicBezTo>
                    <a:pt x="94860" y="-3121"/>
                    <a:pt x="81429" y="575"/>
                    <a:pt x="75333" y="11119"/>
                  </a:cubicBezTo>
                  <a:lnTo>
                    <a:pt x="4181" y="136658"/>
                  </a:lnTo>
                  <a:cubicBezTo>
                    <a:pt x="-1819" y="147221"/>
                    <a:pt x="1895" y="160652"/>
                    <a:pt x="12468" y="166652"/>
                  </a:cubicBezTo>
                  <a:cubicBezTo>
                    <a:pt x="12468" y="166652"/>
                    <a:pt x="12468" y="166662"/>
                    <a:pt x="12468" y="166662"/>
                  </a:cubicBezTo>
                  <a:cubicBezTo>
                    <a:pt x="15802" y="168558"/>
                    <a:pt x="19516" y="169548"/>
                    <a:pt x="23327" y="169519"/>
                  </a:cubicBezTo>
                  <a:cubicBezTo>
                    <a:pt x="31232" y="169472"/>
                    <a:pt x="38471" y="165224"/>
                    <a:pt x="42377" y="158375"/>
                  </a:cubicBezTo>
                  <a:lnTo>
                    <a:pt x="113528" y="32931"/>
                  </a:lnTo>
                  <a:cubicBezTo>
                    <a:pt x="119529" y="22377"/>
                    <a:pt x="115909" y="8928"/>
                    <a:pt x="105432" y="2832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28" name="Group 327">
            <a:extLst>
              <a:ext uri="{FF2B5EF4-FFF2-40B4-BE49-F238E27FC236}">
                <a16:creationId xmlns:a16="http://schemas.microsoft.com/office/drawing/2014/main" id="{39A0EB67-5FAF-49CB-BA47-7ACB7DE73131}"/>
              </a:ext>
            </a:extLst>
          </p:cNvPr>
          <p:cNvGrpSpPr/>
          <p:nvPr/>
        </p:nvGrpSpPr>
        <p:grpSpPr>
          <a:xfrm>
            <a:off x="6475466" y="2501033"/>
            <a:ext cx="705802" cy="704947"/>
            <a:chOff x="17776696" y="2028259"/>
            <a:chExt cx="705802" cy="704947"/>
          </a:xfrm>
          <a:solidFill>
            <a:srgbClr val="353535"/>
          </a:solidFill>
        </p:grpSpPr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6F7B66A0-3867-4370-A6A1-5E0BC86B2396}"/>
                </a:ext>
              </a:extLst>
            </p:cNvPr>
            <p:cNvSpPr/>
            <p:nvPr/>
          </p:nvSpPr>
          <p:spPr>
            <a:xfrm>
              <a:off x="17776696" y="2028259"/>
              <a:ext cx="705802" cy="704947"/>
            </a:xfrm>
            <a:custGeom>
              <a:avLst/>
              <a:gdLst>
                <a:gd name="connsiteX0" fmla="*/ 681423 w 705802"/>
                <a:gd name="connsiteY0" fmla="*/ 465380 h 704947"/>
                <a:gd name="connsiteX1" fmla="*/ 570743 w 705802"/>
                <a:gd name="connsiteY1" fmla="*/ 354890 h 704947"/>
                <a:gd name="connsiteX2" fmla="*/ 539501 w 705802"/>
                <a:gd name="connsiteY2" fmla="*/ 323743 h 704947"/>
                <a:gd name="connsiteX3" fmla="*/ 508354 w 705802"/>
                <a:gd name="connsiteY3" fmla="*/ 354890 h 704947"/>
                <a:gd name="connsiteX4" fmla="*/ 539501 w 705802"/>
                <a:gd name="connsiteY4" fmla="*/ 386037 h 704947"/>
                <a:gd name="connsiteX5" fmla="*/ 650086 w 705802"/>
                <a:gd name="connsiteY5" fmla="*/ 496622 h 704947"/>
                <a:gd name="connsiteX6" fmla="*/ 650086 w 705802"/>
                <a:gd name="connsiteY6" fmla="*/ 560725 h 704947"/>
                <a:gd name="connsiteX7" fmla="*/ 562456 w 705802"/>
                <a:gd name="connsiteY7" fmla="*/ 648070 h 704947"/>
                <a:gd name="connsiteX8" fmla="*/ 498829 w 705802"/>
                <a:gd name="connsiteY8" fmla="*/ 648308 h 704947"/>
                <a:gd name="connsiteX9" fmla="*/ 498639 w 705802"/>
                <a:gd name="connsiteY9" fmla="*/ 648070 h 704947"/>
                <a:gd name="connsiteX10" fmla="*/ 356907 w 705802"/>
                <a:gd name="connsiteY10" fmla="*/ 506338 h 704947"/>
                <a:gd name="connsiteX11" fmla="*/ 325760 w 705802"/>
                <a:gd name="connsiteY11" fmla="*/ 537485 h 704947"/>
                <a:gd name="connsiteX12" fmla="*/ 467492 w 705802"/>
                <a:gd name="connsiteY12" fmla="*/ 679312 h 704947"/>
                <a:gd name="connsiteX13" fmla="*/ 530738 w 705802"/>
                <a:gd name="connsiteY13" fmla="*/ 705506 h 704947"/>
                <a:gd name="connsiteX14" fmla="*/ 593698 w 705802"/>
                <a:gd name="connsiteY14" fmla="*/ 679312 h 704947"/>
                <a:gd name="connsiteX15" fmla="*/ 681328 w 705802"/>
                <a:gd name="connsiteY15" fmla="*/ 591967 h 704947"/>
                <a:gd name="connsiteX16" fmla="*/ 681423 w 705802"/>
                <a:gd name="connsiteY16" fmla="*/ 465380 h 704947"/>
                <a:gd name="connsiteX17" fmla="*/ 146690 w 705802"/>
                <a:gd name="connsiteY17" fmla="*/ 56853 h 704947"/>
                <a:gd name="connsiteX18" fmla="*/ 210508 w 705802"/>
                <a:gd name="connsiteY18" fmla="*/ 56853 h 704947"/>
                <a:gd name="connsiteX19" fmla="*/ 357002 w 705802"/>
                <a:gd name="connsiteY19" fmla="*/ 203347 h 704947"/>
                <a:gd name="connsiteX20" fmla="*/ 388149 w 705802"/>
                <a:gd name="connsiteY20" fmla="*/ 172105 h 704947"/>
                <a:gd name="connsiteX21" fmla="*/ 241654 w 705802"/>
                <a:gd name="connsiteY21" fmla="*/ 25706 h 704947"/>
                <a:gd name="connsiteX22" fmla="*/ 115543 w 705802"/>
                <a:gd name="connsiteY22" fmla="*/ 25706 h 704947"/>
                <a:gd name="connsiteX23" fmla="*/ 27913 w 705802"/>
                <a:gd name="connsiteY23" fmla="*/ 113336 h 704947"/>
                <a:gd name="connsiteX24" fmla="*/ 27341 w 705802"/>
                <a:gd name="connsiteY24" fmla="*/ 238876 h 704947"/>
                <a:gd name="connsiteX25" fmla="*/ 27913 w 705802"/>
                <a:gd name="connsiteY25" fmla="*/ 239447 h 704947"/>
                <a:gd name="connsiteX26" fmla="*/ 143166 w 705802"/>
                <a:gd name="connsiteY26" fmla="*/ 354795 h 704947"/>
                <a:gd name="connsiteX27" fmla="*/ 174312 w 705802"/>
                <a:gd name="connsiteY27" fmla="*/ 385942 h 704947"/>
                <a:gd name="connsiteX28" fmla="*/ 205555 w 705802"/>
                <a:gd name="connsiteY28" fmla="*/ 354795 h 704947"/>
                <a:gd name="connsiteX29" fmla="*/ 174312 w 705802"/>
                <a:gd name="connsiteY29" fmla="*/ 323648 h 704947"/>
                <a:gd name="connsiteX30" fmla="*/ 59060 w 705802"/>
                <a:gd name="connsiteY30" fmla="*/ 208300 h 704947"/>
                <a:gd name="connsiteX31" fmla="*/ 59060 w 705802"/>
                <a:gd name="connsiteY31" fmla="*/ 144483 h 704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05802" h="704947">
                  <a:moveTo>
                    <a:pt x="681423" y="465380"/>
                  </a:moveTo>
                  <a:lnTo>
                    <a:pt x="570743" y="354890"/>
                  </a:lnTo>
                  <a:lnTo>
                    <a:pt x="539501" y="323743"/>
                  </a:lnTo>
                  <a:lnTo>
                    <a:pt x="508354" y="354890"/>
                  </a:lnTo>
                  <a:lnTo>
                    <a:pt x="539501" y="386037"/>
                  </a:lnTo>
                  <a:lnTo>
                    <a:pt x="650086" y="496622"/>
                  </a:lnTo>
                  <a:cubicBezTo>
                    <a:pt x="667784" y="514329"/>
                    <a:pt x="667784" y="543019"/>
                    <a:pt x="650086" y="560725"/>
                  </a:cubicBezTo>
                  <a:lnTo>
                    <a:pt x="562456" y="648070"/>
                  </a:lnTo>
                  <a:cubicBezTo>
                    <a:pt x="544968" y="665691"/>
                    <a:pt x="516498" y="665796"/>
                    <a:pt x="498829" y="648308"/>
                  </a:cubicBezTo>
                  <a:cubicBezTo>
                    <a:pt x="498829" y="648232"/>
                    <a:pt x="498734" y="648146"/>
                    <a:pt x="498639" y="648070"/>
                  </a:cubicBezTo>
                  <a:lnTo>
                    <a:pt x="356907" y="506338"/>
                  </a:lnTo>
                  <a:lnTo>
                    <a:pt x="325760" y="537485"/>
                  </a:lnTo>
                  <a:lnTo>
                    <a:pt x="467492" y="679312"/>
                  </a:lnTo>
                  <a:cubicBezTo>
                    <a:pt x="484160" y="696209"/>
                    <a:pt x="506983" y="705658"/>
                    <a:pt x="530738" y="705506"/>
                  </a:cubicBezTo>
                  <a:cubicBezTo>
                    <a:pt x="554407" y="705658"/>
                    <a:pt x="577125" y="696200"/>
                    <a:pt x="593698" y="679312"/>
                  </a:cubicBezTo>
                  <a:lnTo>
                    <a:pt x="681328" y="591967"/>
                  </a:lnTo>
                  <a:cubicBezTo>
                    <a:pt x="716085" y="556944"/>
                    <a:pt x="716132" y="500451"/>
                    <a:pt x="681423" y="465380"/>
                  </a:cubicBezTo>
                  <a:close/>
                  <a:moveTo>
                    <a:pt x="146690" y="56853"/>
                  </a:moveTo>
                  <a:cubicBezTo>
                    <a:pt x="164311" y="39241"/>
                    <a:pt x="192886" y="39241"/>
                    <a:pt x="210508" y="56853"/>
                  </a:cubicBezTo>
                  <a:lnTo>
                    <a:pt x="357002" y="203347"/>
                  </a:lnTo>
                  <a:lnTo>
                    <a:pt x="388149" y="172105"/>
                  </a:lnTo>
                  <a:lnTo>
                    <a:pt x="241654" y="25706"/>
                  </a:lnTo>
                  <a:cubicBezTo>
                    <a:pt x="206316" y="-7822"/>
                    <a:pt x="150881" y="-7822"/>
                    <a:pt x="115543" y="25706"/>
                  </a:cubicBezTo>
                  <a:lnTo>
                    <a:pt x="27913" y="113336"/>
                  </a:lnTo>
                  <a:cubicBezTo>
                    <a:pt x="-6949" y="147845"/>
                    <a:pt x="-7139" y="204052"/>
                    <a:pt x="27341" y="238876"/>
                  </a:cubicBezTo>
                  <a:cubicBezTo>
                    <a:pt x="27532" y="239066"/>
                    <a:pt x="27723" y="239257"/>
                    <a:pt x="27913" y="239447"/>
                  </a:cubicBezTo>
                  <a:lnTo>
                    <a:pt x="143166" y="354795"/>
                  </a:lnTo>
                  <a:lnTo>
                    <a:pt x="174312" y="385942"/>
                  </a:lnTo>
                  <a:lnTo>
                    <a:pt x="205555" y="354795"/>
                  </a:lnTo>
                  <a:lnTo>
                    <a:pt x="174312" y="323648"/>
                  </a:lnTo>
                  <a:lnTo>
                    <a:pt x="59060" y="208300"/>
                  </a:lnTo>
                  <a:cubicBezTo>
                    <a:pt x="41439" y="190670"/>
                    <a:pt x="41439" y="162114"/>
                    <a:pt x="59060" y="1444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85C10DBF-525D-4A81-B9C6-1D1BBF7DE039}"/>
                </a:ext>
              </a:extLst>
            </p:cNvPr>
            <p:cNvSpPr/>
            <p:nvPr/>
          </p:nvSpPr>
          <p:spPr>
            <a:xfrm>
              <a:off x="17923716" y="2092616"/>
              <a:ext cx="144780" cy="144813"/>
            </a:xfrm>
            <a:custGeom>
              <a:avLst/>
              <a:gdLst>
                <a:gd name="connsiteX0" fmla="*/ 23674 w 144780"/>
                <a:gd name="connsiteY0" fmla="*/ 145373 h 144813"/>
                <a:gd name="connsiteX1" fmla="*/ 8053 w 144780"/>
                <a:gd name="connsiteY1" fmla="*/ 138991 h 144813"/>
                <a:gd name="connsiteX2" fmla="*/ 8053 w 144780"/>
                <a:gd name="connsiteY2" fmla="*/ 107749 h 144813"/>
                <a:gd name="connsiteX3" fmla="*/ 108733 w 144780"/>
                <a:gd name="connsiteY3" fmla="*/ 7070 h 144813"/>
                <a:gd name="connsiteX4" fmla="*/ 139879 w 144780"/>
                <a:gd name="connsiteY4" fmla="*/ 6946 h 144813"/>
                <a:gd name="connsiteX5" fmla="*/ 139974 w 144780"/>
                <a:gd name="connsiteY5" fmla="*/ 7070 h 144813"/>
                <a:gd name="connsiteX6" fmla="*/ 139974 w 144780"/>
                <a:gd name="connsiteY6" fmla="*/ 38216 h 144813"/>
                <a:gd name="connsiteX7" fmla="*/ 39200 w 144780"/>
                <a:gd name="connsiteY7" fmla="*/ 138991 h 144813"/>
                <a:gd name="connsiteX8" fmla="*/ 23674 w 144780"/>
                <a:gd name="connsiteY8" fmla="*/ 145373 h 144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4780" h="144813">
                  <a:moveTo>
                    <a:pt x="23674" y="145373"/>
                  </a:moveTo>
                  <a:cubicBezTo>
                    <a:pt x="17864" y="145420"/>
                    <a:pt x="12244" y="143115"/>
                    <a:pt x="8053" y="138991"/>
                  </a:cubicBezTo>
                  <a:cubicBezTo>
                    <a:pt x="-520" y="130342"/>
                    <a:pt x="-520" y="116398"/>
                    <a:pt x="8053" y="107749"/>
                  </a:cubicBezTo>
                  <a:lnTo>
                    <a:pt x="108733" y="7070"/>
                  </a:lnTo>
                  <a:cubicBezTo>
                    <a:pt x="117304" y="-1560"/>
                    <a:pt x="131211" y="-1617"/>
                    <a:pt x="139879" y="6946"/>
                  </a:cubicBezTo>
                  <a:cubicBezTo>
                    <a:pt x="139879" y="6984"/>
                    <a:pt x="139974" y="7031"/>
                    <a:pt x="139974" y="7070"/>
                  </a:cubicBezTo>
                  <a:cubicBezTo>
                    <a:pt x="148546" y="15690"/>
                    <a:pt x="148546" y="29596"/>
                    <a:pt x="139974" y="38216"/>
                  </a:cubicBezTo>
                  <a:lnTo>
                    <a:pt x="39200" y="138991"/>
                  </a:lnTo>
                  <a:cubicBezTo>
                    <a:pt x="35103" y="143106"/>
                    <a:pt x="29484" y="145401"/>
                    <a:pt x="23674" y="1453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9D88CE0C-1451-4DF2-B332-EF1BF3607F1A}"/>
                </a:ext>
              </a:extLst>
            </p:cNvPr>
            <p:cNvSpPr/>
            <p:nvPr/>
          </p:nvSpPr>
          <p:spPr>
            <a:xfrm>
              <a:off x="18272557" y="2441231"/>
              <a:ext cx="144832" cy="144812"/>
            </a:xfrm>
            <a:custGeom>
              <a:avLst/>
              <a:gdLst>
                <a:gd name="connsiteX0" fmla="*/ 23638 w 144832"/>
                <a:gd name="connsiteY0" fmla="*/ 145372 h 144812"/>
                <a:gd name="connsiteX1" fmla="*/ 8112 w 144832"/>
                <a:gd name="connsiteY1" fmla="*/ 138896 h 144812"/>
                <a:gd name="connsiteX2" fmla="*/ 7922 w 144832"/>
                <a:gd name="connsiteY2" fmla="*/ 107911 h 144812"/>
                <a:gd name="connsiteX3" fmla="*/ 8112 w 144832"/>
                <a:gd name="connsiteY3" fmla="*/ 107749 h 144812"/>
                <a:gd name="connsiteX4" fmla="*/ 108792 w 144832"/>
                <a:gd name="connsiteY4" fmla="*/ 7070 h 144812"/>
                <a:gd name="connsiteX5" fmla="*/ 139910 w 144832"/>
                <a:gd name="connsiteY5" fmla="*/ 6946 h 144812"/>
                <a:gd name="connsiteX6" fmla="*/ 140034 w 144832"/>
                <a:gd name="connsiteY6" fmla="*/ 7070 h 144812"/>
                <a:gd name="connsiteX7" fmla="*/ 140034 w 144832"/>
                <a:gd name="connsiteY7" fmla="*/ 38216 h 144812"/>
                <a:gd name="connsiteX8" fmla="*/ 39259 w 144832"/>
                <a:gd name="connsiteY8" fmla="*/ 138896 h 144812"/>
                <a:gd name="connsiteX9" fmla="*/ 23638 w 144832"/>
                <a:gd name="connsiteY9" fmla="*/ 145372 h 144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832" h="144812">
                  <a:moveTo>
                    <a:pt x="23638" y="145372"/>
                  </a:moveTo>
                  <a:cubicBezTo>
                    <a:pt x="17799" y="145411"/>
                    <a:pt x="12199" y="143068"/>
                    <a:pt x="8112" y="138896"/>
                  </a:cubicBezTo>
                  <a:cubicBezTo>
                    <a:pt x="-460" y="130390"/>
                    <a:pt x="-555" y="116512"/>
                    <a:pt x="7922" y="107911"/>
                  </a:cubicBezTo>
                  <a:cubicBezTo>
                    <a:pt x="8017" y="107863"/>
                    <a:pt x="8017" y="107806"/>
                    <a:pt x="8112" y="107749"/>
                  </a:cubicBezTo>
                  <a:lnTo>
                    <a:pt x="108792" y="7070"/>
                  </a:lnTo>
                  <a:cubicBezTo>
                    <a:pt x="117345" y="-1560"/>
                    <a:pt x="131280" y="-1617"/>
                    <a:pt x="139910" y="6946"/>
                  </a:cubicBezTo>
                  <a:cubicBezTo>
                    <a:pt x="139948" y="6984"/>
                    <a:pt x="139995" y="7031"/>
                    <a:pt x="140034" y="7070"/>
                  </a:cubicBezTo>
                  <a:cubicBezTo>
                    <a:pt x="148597" y="15690"/>
                    <a:pt x="148597" y="29596"/>
                    <a:pt x="140034" y="38216"/>
                  </a:cubicBezTo>
                  <a:lnTo>
                    <a:pt x="39259" y="138896"/>
                  </a:lnTo>
                  <a:cubicBezTo>
                    <a:pt x="35144" y="143087"/>
                    <a:pt x="29506" y="145420"/>
                    <a:pt x="23638" y="1453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E446230A-80D6-40B1-BFE6-09E11F11A263}"/>
                </a:ext>
              </a:extLst>
            </p:cNvPr>
            <p:cNvSpPr/>
            <p:nvPr/>
          </p:nvSpPr>
          <p:spPr>
            <a:xfrm>
              <a:off x="17830449" y="2057787"/>
              <a:ext cx="626525" cy="626650"/>
            </a:xfrm>
            <a:custGeom>
              <a:avLst/>
              <a:gdLst>
                <a:gd name="connsiteX0" fmla="*/ 603286 w 626525"/>
                <a:gd name="connsiteY0" fmla="*/ 68474 h 626650"/>
                <a:gd name="connsiteX1" fmla="*/ 584236 w 626525"/>
                <a:gd name="connsiteY1" fmla="*/ 44661 h 626650"/>
                <a:gd name="connsiteX2" fmla="*/ 534325 w 626525"/>
                <a:gd name="connsiteY2" fmla="*/ 11609 h 626650"/>
                <a:gd name="connsiteX3" fmla="*/ 528420 w 626525"/>
                <a:gd name="connsiteY3" fmla="*/ 9799 h 626650"/>
                <a:gd name="connsiteX4" fmla="*/ 506417 w 626525"/>
                <a:gd name="connsiteY4" fmla="*/ 3227 h 626650"/>
                <a:gd name="connsiteX5" fmla="*/ 478509 w 626525"/>
                <a:gd name="connsiteY5" fmla="*/ 560 h 626650"/>
                <a:gd name="connsiteX6" fmla="*/ 477366 w 626525"/>
                <a:gd name="connsiteY6" fmla="*/ 560 h 626650"/>
                <a:gd name="connsiteX7" fmla="*/ 448124 w 626525"/>
                <a:gd name="connsiteY7" fmla="*/ 3418 h 626650"/>
                <a:gd name="connsiteX8" fmla="*/ 432503 w 626525"/>
                <a:gd name="connsiteY8" fmla="*/ 7990 h 626650"/>
                <a:gd name="connsiteX9" fmla="*/ 420025 w 626525"/>
                <a:gd name="connsiteY9" fmla="*/ 11800 h 626650"/>
                <a:gd name="connsiteX10" fmla="*/ 405547 w 626525"/>
                <a:gd name="connsiteY10" fmla="*/ 19420 h 626650"/>
                <a:gd name="connsiteX11" fmla="*/ 393641 w 626525"/>
                <a:gd name="connsiteY11" fmla="*/ 25706 h 626650"/>
                <a:gd name="connsiteX12" fmla="*/ 385640 w 626525"/>
                <a:gd name="connsiteY12" fmla="*/ 32279 h 626650"/>
                <a:gd name="connsiteX13" fmla="*/ 370305 w 626525"/>
                <a:gd name="connsiteY13" fmla="*/ 44852 h 626650"/>
                <a:gd name="connsiteX14" fmla="*/ 47598 w 626525"/>
                <a:gd name="connsiteY14" fmla="*/ 367463 h 626650"/>
                <a:gd name="connsiteX15" fmla="*/ 12069 w 626525"/>
                <a:gd name="connsiteY15" fmla="*/ 444235 h 626650"/>
                <a:gd name="connsiteX16" fmla="*/ 1783 w 626525"/>
                <a:gd name="connsiteY16" fmla="*/ 566060 h 626650"/>
                <a:gd name="connsiteX17" fmla="*/ 18261 w 626525"/>
                <a:gd name="connsiteY17" fmla="*/ 610732 h 626650"/>
                <a:gd name="connsiteX18" fmla="*/ 58266 w 626525"/>
                <a:gd name="connsiteY18" fmla="*/ 627210 h 626650"/>
                <a:gd name="connsiteX19" fmla="*/ 62933 w 626525"/>
                <a:gd name="connsiteY19" fmla="*/ 627210 h 626650"/>
                <a:gd name="connsiteX20" fmla="*/ 184948 w 626525"/>
                <a:gd name="connsiteY20" fmla="*/ 616923 h 626650"/>
                <a:gd name="connsiteX21" fmla="*/ 261148 w 626525"/>
                <a:gd name="connsiteY21" fmla="*/ 581300 h 626650"/>
                <a:gd name="connsiteX22" fmla="*/ 303249 w 626525"/>
                <a:gd name="connsiteY22" fmla="*/ 539294 h 626650"/>
                <a:gd name="connsiteX23" fmla="*/ 334396 w 626525"/>
                <a:gd name="connsiteY23" fmla="*/ 508052 h 626650"/>
                <a:gd name="connsiteX24" fmla="*/ 485843 w 626525"/>
                <a:gd name="connsiteY24" fmla="*/ 356605 h 626650"/>
                <a:gd name="connsiteX25" fmla="*/ 517085 w 626525"/>
                <a:gd name="connsiteY25" fmla="*/ 325458 h 626650"/>
                <a:gd name="connsiteX26" fmla="*/ 583760 w 626525"/>
                <a:gd name="connsiteY26" fmla="*/ 258783 h 626650"/>
                <a:gd name="connsiteX27" fmla="*/ 628146 w 626525"/>
                <a:gd name="connsiteY27" fmla="*/ 151722 h 626650"/>
                <a:gd name="connsiteX28" fmla="*/ 603286 w 626525"/>
                <a:gd name="connsiteY28" fmla="*/ 68474 h 626650"/>
                <a:gd name="connsiteX29" fmla="*/ 401356 w 626525"/>
                <a:gd name="connsiteY29" fmla="*/ 75903 h 626650"/>
                <a:gd name="connsiteX30" fmla="*/ 544898 w 626525"/>
                <a:gd name="connsiteY30" fmla="*/ 69521 h 626650"/>
                <a:gd name="connsiteX31" fmla="*/ 552613 w 626525"/>
                <a:gd name="connsiteY31" fmla="*/ 75903 h 626650"/>
                <a:gd name="connsiteX32" fmla="*/ 576330 w 626525"/>
                <a:gd name="connsiteY32" fmla="*/ 111717 h 626650"/>
                <a:gd name="connsiteX33" fmla="*/ 584046 w 626525"/>
                <a:gd name="connsiteY33" fmla="*/ 151817 h 626650"/>
                <a:gd name="connsiteX34" fmla="*/ 552709 w 626525"/>
                <a:gd name="connsiteY34" fmla="*/ 227255 h 626650"/>
                <a:gd name="connsiteX35" fmla="*/ 512227 w 626525"/>
                <a:gd name="connsiteY35" fmla="*/ 267737 h 626650"/>
                <a:gd name="connsiteX36" fmla="*/ 360875 w 626525"/>
                <a:gd name="connsiteY36" fmla="*/ 116384 h 626650"/>
                <a:gd name="connsiteX37" fmla="*/ 303249 w 626525"/>
                <a:gd name="connsiteY37" fmla="*/ 476810 h 626650"/>
                <a:gd name="connsiteX38" fmla="*/ 230002 w 626525"/>
                <a:gd name="connsiteY38" fmla="*/ 550058 h 626650"/>
                <a:gd name="connsiteX39" fmla="*/ 180852 w 626525"/>
                <a:gd name="connsiteY39" fmla="*/ 573013 h 626650"/>
                <a:gd name="connsiteX40" fmla="*/ 58838 w 626525"/>
                <a:gd name="connsiteY40" fmla="*/ 582538 h 626650"/>
                <a:gd name="connsiteX41" fmla="*/ 49313 w 626525"/>
                <a:gd name="connsiteY41" fmla="*/ 579014 h 626650"/>
                <a:gd name="connsiteX42" fmla="*/ 45788 w 626525"/>
                <a:gd name="connsiteY42" fmla="*/ 569489 h 626650"/>
                <a:gd name="connsiteX43" fmla="*/ 55313 w 626525"/>
                <a:gd name="connsiteY43" fmla="*/ 447378 h 626650"/>
                <a:gd name="connsiteX44" fmla="*/ 78268 w 626525"/>
                <a:gd name="connsiteY44" fmla="*/ 398324 h 626650"/>
                <a:gd name="connsiteX45" fmla="*/ 329347 w 626525"/>
                <a:gd name="connsiteY45" fmla="*/ 147245 h 626650"/>
                <a:gd name="connsiteX46" fmla="*/ 480795 w 626525"/>
                <a:gd name="connsiteY46" fmla="*/ 298693 h 626650"/>
                <a:gd name="connsiteX47" fmla="*/ 454411 w 626525"/>
                <a:gd name="connsiteY47" fmla="*/ 325077 h 626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626525" h="626650">
                  <a:moveTo>
                    <a:pt x="603286" y="68474"/>
                  </a:moveTo>
                  <a:cubicBezTo>
                    <a:pt x="597743" y="59920"/>
                    <a:pt x="591361" y="51948"/>
                    <a:pt x="584236" y="44661"/>
                  </a:cubicBezTo>
                  <a:cubicBezTo>
                    <a:pt x="569977" y="30421"/>
                    <a:pt x="553004" y="19182"/>
                    <a:pt x="534325" y="11609"/>
                  </a:cubicBezTo>
                  <a:cubicBezTo>
                    <a:pt x="532420" y="10847"/>
                    <a:pt x="530420" y="10466"/>
                    <a:pt x="528420" y="9799"/>
                  </a:cubicBezTo>
                  <a:cubicBezTo>
                    <a:pt x="521257" y="7066"/>
                    <a:pt x="513904" y="4866"/>
                    <a:pt x="506417" y="3227"/>
                  </a:cubicBezTo>
                  <a:cubicBezTo>
                    <a:pt x="497216" y="1484"/>
                    <a:pt x="487872" y="589"/>
                    <a:pt x="478509" y="560"/>
                  </a:cubicBezTo>
                  <a:lnTo>
                    <a:pt x="477366" y="560"/>
                  </a:lnTo>
                  <a:cubicBezTo>
                    <a:pt x="467546" y="560"/>
                    <a:pt x="457754" y="1513"/>
                    <a:pt x="448124" y="3418"/>
                  </a:cubicBezTo>
                  <a:cubicBezTo>
                    <a:pt x="442790" y="4656"/>
                    <a:pt x="437646" y="6180"/>
                    <a:pt x="432503" y="7990"/>
                  </a:cubicBezTo>
                  <a:cubicBezTo>
                    <a:pt x="428312" y="9323"/>
                    <a:pt x="424121" y="10085"/>
                    <a:pt x="420025" y="11800"/>
                  </a:cubicBezTo>
                  <a:cubicBezTo>
                    <a:pt x="415072" y="14038"/>
                    <a:pt x="410214" y="16581"/>
                    <a:pt x="405547" y="19420"/>
                  </a:cubicBezTo>
                  <a:cubicBezTo>
                    <a:pt x="401642" y="21515"/>
                    <a:pt x="397451" y="23230"/>
                    <a:pt x="393641" y="25706"/>
                  </a:cubicBezTo>
                  <a:cubicBezTo>
                    <a:pt x="389831" y="28183"/>
                    <a:pt x="388402" y="30183"/>
                    <a:pt x="385640" y="32279"/>
                  </a:cubicBezTo>
                  <a:cubicBezTo>
                    <a:pt x="380306" y="36146"/>
                    <a:pt x="375162" y="40346"/>
                    <a:pt x="370305" y="44852"/>
                  </a:cubicBezTo>
                  <a:lnTo>
                    <a:pt x="47598" y="367463"/>
                  </a:lnTo>
                  <a:cubicBezTo>
                    <a:pt x="27024" y="388037"/>
                    <a:pt x="14451" y="415250"/>
                    <a:pt x="12069" y="444235"/>
                  </a:cubicBezTo>
                  <a:lnTo>
                    <a:pt x="1783" y="566060"/>
                  </a:lnTo>
                  <a:cubicBezTo>
                    <a:pt x="545" y="582643"/>
                    <a:pt x="6545" y="598949"/>
                    <a:pt x="18261" y="610732"/>
                  </a:cubicBezTo>
                  <a:cubicBezTo>
                    <a:pt x="28834" y="621314"/>
                    <a:pt x="43312" y="627248"/>
                    <a:pt x="58266" y="627210"/>
                  </a:cubicBezTo>
                  <a:lnTo>
                    <a:pt x="62933" y="627210"/>
                  </a:lnTo>
                  <a:lnTo>
                    <a:pt x="184948" y="616923"/>
                  </a:lnTo>
                  <a:cubicBezTo>
                    <a:pt x="213714" y="614418"/>
                    <a:pt x="240765" y="601797"/>
                    <a:pt x="261148" y="581300"/>
                  </a:cubicBezTo>
                  <a:lnTo>
                    <a:pt x="303249" y="539294"/>
                  </a:lnTo>
                  <a:lnTo>
                    <a:pt x="334396" y="508052"/>
                  </a:lnTo>
                  <a:lnTo>
                    <a:pt x="485843" y="356605"/>
                  </a:lnTo>
                  <a:lnTo>
                    <a:pt x="517085" y="325458"/>
                  </a:lnTo>
                  <a:lnTo>
                    <a:pt x="583760" y="258783"/>
                  </a:lnTo>
                  <a:cubicBezTo>
                    <a:pt x="612345" y="230513"/>
                    <a:pt x="628346" y="191927"/>
                    <a:pt x="628146" y="151722"/>
                  </a:cubicBezTo>
                  <a:cubicBezTo>
                    <a:pt x="628318" y="122119"/>
                    <a:pt x="619670" y="93134"/>
                    <a:pt x="603286" y="68474"/>
                  </a:cubicBezTo>
                  <a:close/>
                  <a:moveTo>
                    <a:pt x="401356" y="75903"/>
                  </a:moveTo>
                  <a:cubicBezTo>
                    <a:pt x="440981" y="38346"/>
                    <a:pt x="502131" y="35631"/>
                    <a:pt x="544898" y="69521"/>
                  </a:cubicBezTo>
                  <a:cubicBezTo>
                    <a:pt x="547470" y="71712"/>
                    <a:pt x="550232" y="73522"/>
                    <a:pt x="552613" y="75903"/>
                  </a:cubicBezTo>
                  <a:cubicBezTo>
                    <a:pt x="562862" y="86114"/>
                    <a:pt x="570930" y="98296"/>
                    <a:pt x="576330" y="111717"/>
                  </a:cubicBezTo>
                  <a:cubicBezTo>
                    <a:pt x="581446" y="124471"/>
                    <a:pt x="584065" y="138082"/>
                    <a:pt x="584046" y="151817"/>
                  </a:cubicBezTo>
                  <a:cubicBezTo>
                    <a:pt x="584132" y="180145"/>
                    <a:pt x="572835" y="207320"/>
                    <a:pt x="552709" y="227255"/>
                  </a:cubicBezTo>
                  <a:lnTo>
                    <a:pt x="512227" y="267737"/>
                  </a:lnTo>
                  <a:lnTo>
                    <a:pt x="360875" y="116384"/>
                  </a:lnTo>
                  <a:close/>
                  <a:moveTo>
                    <a:pt x="303249" y="476810"/>
                  </a:moveTo>
                  <a:lnTo>
                    <a:pt x="230002" y="550058"/>
                  </a:lnTo>
                  <a:cubicBezTo>
                    <a:pt x="216857" y="563240"/>
                    <a:pt x="199427" y="571365"/>
                    <a:pt x="180852" y="573013"/>
                  </a:cubicBezTo>
                  <a:lnTo>
                    <a:pt x="58838" y="582538"/>
                  </a:lnTo>
                  <a:cubicBezTo>
                    <a:pt x="55313" y="582757"/>
                    <a:pt x="51884" y="581471"/>
                    <a:pt x="49313" y="579014"/>
                  </a:cubicBezTo>
                  <a:cubicBezTo>
                    <a:pt x="46741" y="576528"/>
                    <a:pt x="45502" y="573032"/>
                    <a:pt x="45788" y="569489"/>
                  </a:cubicBezTo>
                  <a:lnTo>
                    <a:pt x="55313" y="447378"/>
                  </a:lnTo>
                  <a:cubicBezTo>
                    <a:pt x="57027" y="428843"/>
                    <a:pt x="65124" y="411488"/>
                    <a:pt x="78268" y="398324"/>
                  </a:cubicBezTo>
                  <a:lnTo>
                    <a:pt x="329347" y="147245"/>
                  </a:lnTo>
                  <a:lnTo>
                    <a:pt x="480795" y="298693"/>
                  </a:lnTo>
                  <a:lnTo>
                    <a:pt x="454411" y="3250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33" name="Group 332">
            <a:extLst>
              <a:ext uri="{FF2B5EF4-FFF2-40B4-BE49-F238E27FC236}">
                <a16:creationId xmlns:a16="http://schemas.microsoft.com/office/drawing/2014/main" id="{3183A754-2D4D-42BA-9E08-A76EE25C7AF4}"/>
              </a:ext>
            </a:extLst>
          </p:cNvPr>
          <p:cNvGrpSpPr/>
          <p:nvPr/>
        </p:nvGrpSpPr>
        <p:grpSpPr>
          <a:xfrm>
            <a:off x="3546143" y="3957157"/>
            <a:ext cx="705517" cy="705231"/>
            <a:chOff x="13296413" y="3253830"/>
            <a:chExt cx="705517" cy="705231"/>
          </a:xfrm>
        </p:grpSpPr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995CD78E-8AC1-4C0F-BED9-7903721BC40F}"/>
                </a:ext>
              </a:extLst>
            </p:cNvPr>
            <p:cNvSpPr/>
            <p:nvPr/>
          </p:nvSpPr>
          <p:spPr>
            <a:xfrm>
              <a:off x="13296413" y="3253830"/>
              <a:ext cx="705517" cy="705231"/>
            </a:xfrm>
            <a:custGeom>
              <a:avLst/>
              <a:gdLst>
                <a:gd name="connsiteX0" fmla="*/ 269081 w 705517"/>
                <a:gd name="connsiteY0" fmla="*/ 0 h 705231"/>
                <a:gd name="connsiteX1" fmla="*/ 343812 w 705517"/>
                <a:gd name="connsiteY1" fmla="*/ 30997 h 705231"/>
                <a:gd name="connsiteX2" fmla="*/ 352933 w 705517"/>
                <a:gd name="connsiteY2" fmla="*/ 44518 h 705231"/>
                <a:gd name="connsiteX3" fmla="*/ 361796 w 705517"/>
                <a:gd name="connsiteY3" fmla="*/ 31378 h 705231"/>
                <a:gd name="connsiteX4" fmla="*/ 436531 w 705517"/>
                <a:gd name="connsiteY4" fmla="*/ 381 h 705231"/>
                <a:gd name="connsiteX5" fmla="*/ 538163 w 705517"/>
                <a:gd name="connsiteY5" fmla="*/ 78105 h 705231"/>
                <a:gd name="connsiteX6" fmla="*/ 571309 w 705517"/>
                <a:gd name="connsiteY6" fmla="*/ 73248 h 705231"/>
                <a:gd name="connsiteX7" fmla="*/ 685609 w 705517"/>
                <a:gd name="connsiteY7" fmla="*/ 187548 h 705231"/>
                <a:gd name="connsiteX8" fmla="*/ 656368 w 705517"/>
                <a:gd name="connsiteY8" fmla="*/ 263748 h 705231"/>
                <a:gd name="connsiteX9" fmla="*/ 705517 w 705517"/>
                <a:gd name="connsiteY9" fmla="*/ 352997 h 705231"/>
                <a:gd name="connsiteX10" fmla="*/ 656368 w 705517"/>
                <a:gd name="connsiteY10" fmla="*/ 442246 h 705231"/>
                <a:gd name="connsiteX11" fmla="*/ 685609 w 705517"/>
                <a:gd name="connsiteY11" fmla="*/ 518446 h 705231"/>
                <a:gd name="connsiteX12" fmla="*/ 571309 w 705517"/>
                <a:gd name="connsiteY12" fmla="*/ 632746 h 705231"/>
                <a:gd name="connsiteX13" fmla="*/ 538163 w 705517"/>
                <a:gd name="connsiteY13" fmla="*/ 627888 h 705231"/>
                <a:gd name="connsiteX14" fmla="*/ 436531 w 705517"/>
                <a:gd name="connsiteY14" fmla="*/ 705231 h 705231"/>
                <a:gd name="connsiteX15" fmla="*/ 361800 w 705517"/>
                <a:gd name="connsiteY15" fmla="*/ 674237 h 705231"/>
                <a:gd name="connsiteX16" fmla="*/ 352813 w 705517"/>
                <a:gd name="connsiteY16" fmla="*/ 660913 h 705231"/>
                <a:gd name="connsiteX17" fmla="*/ 344018 w 705517"/>
                <a:gd name="connsiteY17" fmla="*/ 674034 h 705231"/>
                <a:gd name="connsiteX18" fmla="*/ 269272 w 705517"/>
                <a:gd name="connsiteY18" fmla="*/ 705231 h 705231"/>
                <a:gd name="connsiteX19" fmla="*/ 269081 w 705517"/>
                <a:gd name="connsiteY19" fmla="*/ 705231 h 705231"/>
                <a:gd name="connsiteX20" fmla="*/ 167450 w 705517"/>
                <a:gd name="connsiteY20" fmla="*/ 627507 h 705231"/>
                <a:gd name="connsiteX21" fmla="*/ 134302 w 705517"/>
                <a:gd name="connsiteY21" fmla="*/ 632365 h 705231"/>
                <a:gd name="connsiteX22" fmla="*/ 20002 w 705517"/>
                <a:gd name="connsiteY22" fmla="*/ 518065 h 705231"/>
                <a:gd name="connsiteX23" fmla="*/ 49149 w 705517"/>
                <a:gd name="connsiteY23" fmla="*/ 441865 h 705231"/>
                <a:gd name="connsiteX24" fmla="*/ 0 w 705517"/>
                <a:gd name="connsiteY24" fmla="*/ 352616 h 705231"/>
                <a:gd name="connsiteX25" fmla="*/ 49149 w 705517"/>
                <a:gd name="connsiteY25" fmla="*/ 263366 h 705231"/>
                <a:gd name="connsiteX26" fmla="*/ 20002 w 705517"/>
                <a:gd name="connsiteY26" fmla="*/ 187166 h 705231"/>
                <a:gd name="connsiteX27" fmla="*/ 134302 w 705517"/>
                <a:gd name="connsiteY27" fmla="*/ 72866 h 705231"/>
                <a:gd name="connsiteX28" fmla="*/ 167450 w 705517"/>
                <a:gd name="connsiteY28" fmla="*/ 77724 h 705231"/>
                <a:gd name="connsiteX29" fmla="*/ 269081 w 705517"/>
                <a:gd name="connsiteY29" fmla="*/ 0 h 705231"/>
                <a:gd name="connsiteX30" fmla="*/ 268891 w 705517"/>
                <a:gd name="connsiteY30" fmla="*/ 44482 h 705231"/>
                <a:gd name="connsiteX31" fmla="*/ 207550 w 705517"/>
                <a:gd name="connsiteY31" fmla="*/ 106109 h 705231"/>
                <a:gd name="connsiteX32" fmla="*/ 198025 w 705517"/>
                <a:gd name="connsiteY32" fmla="*/ 129064 h 705231"/>
                <a:gd name="connsiteX33" fmla="*/ 173641 w 705517"/>
                <a:gd name="connsiteY33" fmla="*/ 129064 h 705231"/>
                <a:gd name="connsiteX34" fmla="*/ 134302 w 705517"/>
                <a:gd name="connsiteY34" fmla="*/ 116967 h 705231"/>
                <a:gd name="connsiteX35" fmla="*/ 64389 w 705517"/>
                <a:gd name="connsiteY35" fmla="*/ 186881 h 705231"/>
                <a:gd name="connsiteX36" fmla="*/ 103727 w 705517"/>
                <a:gd name="connsiteY36" fmla="*/ 249936 h 705231"/>
                <a:gd name="connsiteX37" fmla="*/ 115824 w 705517"/>
                <a:gd name="connsiteY37" fmla="*/ 273082 h 705231"/>
                <a:gd name="connsiteX38" fmla="*/ 96774 w 705517"/>
                <a:gd name="connsiteY38" fmla="*/ 291465 h 705231"/>
                <a:gd name="connsiteX39" fmla="*/ 44006 w 705517"/>
                <a:gd name="connsiteY39" fmla="*/ 352520 h 705231"/>
                <a:gd name="connsiteX40" fmla="*/ 96774 w 705517"/>
                <a:gd name="connsiteY40" fmla="*/ 413576 h 705231"/>
                <a:gd name="connsiteX41" fmla="*/ 115824 w 705517"/>
                <a:gd name="connsiteY41" fmla="*/ 431959 h 705231"/>
                <a:gd name="connsiteX42" fmla="*/ 103727 w 705517"/>
                <a:gd name="connsiteY42" fmla="*/ 455105 h 705231"/>
                <a:gd name="connsiteX43" fmla="*/ 64389 w 705517"/>
                <a:gd name="connsiteY43" fmla="*/ 518160 h 705231"/>
                <a:gd name="connsiteX44" fmla="*/ 134302 w 705517"/>
                <a:gd name="connsiteY44" fmla="*/ 588074 h 705231"/>
                <a:gd name="connsiteX45" fmla="*/ 173545 w 705517"/>
                <a:gd name="connsiteY45" fmla="*/ 575977 h 705231"/>
                <a:gd name="connsiteX46" fmla="*/ 186023 w 705517"/>
                <a:gd name="connsiteY46" fmla="*/ 572453 h 705231"/>
                <a:gd name="connsiteX47" fmla="*/ 197929 w 705517"/>
                <a:gd name="connsiteY47" fmla="*/ 575977 h 705231"/>
                <a:gd name="connsiteX48" fmla="*/ 207454 w 705517"/>
                <a:gd name="connsiteY48" fmla="*/ 598361 h 705231"/>
                <a:gd name="connsiteX49" fmla="*/ 268595 w 705517"/>
                <a:gd name="connsiteY49" fmla="*/ 661222 h 705231"/>
                <a:gd name="connsiteX50" fmla="*/ 268891 w 705517"/>
                <a:gd name="connsiteY50" fmla="*/ 661226 h 705231"/>
                <a:gd name="connsiteX51" fmla="*/ 330613 w 705517"/>
                <a:gd name="connsiteY51" fmla="*/ 599504 h 705231"/>
                <a:gd name="connsiteX52" fmla="*/ 330613 w 705517"/>
                <a:gd name="connsiteY52" fmla="*/ 507017 h 705231"/>
                <a:gd name="connsiteX53" fmla="*/ 374809 w 705517"/>
                <a:gd name="connsiteY53" fmla="*/ 507017 h 705231"/>
                <a:gd name="connsiteX54" fmla="*/ 374809 w 705517"/>
                <a:gd name="connsiteY54" fmla="*/ 599123 h 705231"/>
                <a:gd name="connsiteX55" fmla="*/ 374809 w 705517"/>
                <a:gd name="connsiteY55" fmla="*/ 599504 h 705231"/>
                <a:gd name="connsiteX56" fmla="*/ 436531 w 705517"/>
                <a:gd name="connsiteY56" fmla="*/ 661226 h 705231"/>
                <a:gd name="connsiteX57" fmla="*/ 497872 w 705517"/>
                <a:gd name="connsiteY57" fmla="*/ 599504 h 705231"/>
                <a:gd name="connsiteX58" fmla="*/ 507397 w 705517"/>
                <a:gd name="connsiteY58" fmla="*/ 576644 h 705231"/>
                <a:gd name="connsiteX59" fmla="*/ 531590 w 705517"/>
                <a:gd name="connsiteY59" fmla="*/ 576644 h 705231"/>
                <a:gd name="connsiteX60" fmla="*/ 570929 w 705517"/>
                <a:gd name="connsiteY60" fmla="*/ 588645 h 705231"/>
                <a:gd name="connsiteX61" fmla="*/ 640842 w 705517"/>
                <a:gd name="connsiteY61" fmla="*/ 518732 h 705231"/>
                <a:gd name="connsiteX62" fmla="*/ 601503 w 705517"/>
                <a:gd name="connsiteY62" fmla="*/ 455676 h 705231"/>
                <a:gd name="connsiteX63" fmla="*/ 589407 w 705517"/>
                <a:gd name="connsiteY63" fmla="*/ 432531 h 705231"/>
                <a:gd name="connsiteX64" fmla="*/ 608457 w 705517"/>
                <a:gd name="connsiteY64" fmla="*/ 414147 h 705231"/>
                <a:gd name="connsiteX65" fmla="*/ 661321 w 705517"/>
                <a:gd name="connsiteY65" fmla="*/ 353092 h 705231"/>
                <a:gd name="connsiteX66" fmla="*/ 608457 w 705517"/>
                <a:gd name="connsiteY66" fmla="*/ 292037 h 705231"/>
                <a:gd name="connsiteX67" fmla="*/ 589407 w 705517"/>
                <a:gd name="connsiteY67" fmla="*/ 273654 h 705231"/>
                <a:gd name="connsiteX68" fmla="*/ 601503 w 705517"/>
                <a:gd name="connsiteY68" fmla="*/ 250508 h 705231"/>
                <a:gd name="connsiteX69" fmla="*/ 640842 w 705517"/>
                <a:gd name="connsiteY69" fmla="*/ 187452 h 705231"/>
                <a:gd name="connsiteX70" fmla="*/ 570929 w 705517"/>
                <a:gd name="connsiteY70" fmla="*/ 117539 h 705231"/>
                <a:gd name="connsiteX71" fmla="*/ 531590 w 705517"/>
                <a:gd name="connsiteY71" fmla="*/ 129636 h 705231"/>
                <a:gd name="connsiteX72" fmla="*/ 507397 w 705517"/>
                <a:gd name="connsiteY72" fmla="*/ 129636 h 705231"/>
                <a:gd name="connsiteX73" fmla="*/ 497872 w 705517"/>
                <a:gd name="connsiteY73" fmla="*/ 107537 h 705231"/>
                <a:gd name="connsiteX74" fmla="*/ 437112 w 705517"/>
                <a:gd name="connsiteY74" fmla="*/ 44492 h 705231"/>
                <a:gd name="connsiteX75" fmla="*/ 436531 w 705517"/>
                <a:gd name="connsiteY75" fmla="*/ 44482 h 705231"/>
                <a:gd name="connsiteX76" fmla="*/ 374809 w 705517"/>
                <a:gd name="connsiteY76" fmla="*/ 106109 h 705231"/>
                <a:gd name="connsiteX77" fmla="*/ 374809 w 705517"/>
                <a:gd name="connsiteY77" fmla="*/ 198597 h 705231"/>
                <a:gd name="connsiteX78" fmla="*/ 330613 w 705517"/>
                <a:gd name="connsiteY78" fmla="*/ 198597 h 705231"/>
                <a:gd name="connsiteX79" fmla="*/ 330613 w 705517"/>
                <a:gd name="connsiteY79" fmla="*/ 106109 h 705231"/>
                <a:gd name="connsiteX80" fmla="*/ 268891 w 705517"/>
                <a:gd name="connsiteY80" fmla="*/ 44482 h 705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705517" h="705231">
                  <a:moveTo>
                    <a:pt x="269081" y="0"/>
                  </a:moveTo>
                  <a:cubicBezTo>
                    <a:pt x="298266" y="29"/>
                    <a:pt x="324683" y="11868"/>
                    <a:pt x="343812" y="30997"/>
                  </a:cubicBezTo>
                  <a:lnTo>
                    <a:pt x="352933" y="44518"/>
                  </a:lnTo>
                  <a:lnTo>
                    <a:pt x="361796" y="31378"/>
                  </a:lnTo>
                  <a:cubicBezTo>
                    <a:pt x="380926" y="12249"/>
                    <a:pt x="407346" y="410"/>
                    <a:pt x="436531" y="381"/>
                  </a:cubicBezTo>
                  <a:cubicBezTo>
                    <a:pt x="484032" y="496"/>
                    <a:pt x="525609" y="32290"/>
                    <a:pt x="538163" y="78105"/>
                  </a:cubicBezTo>
                  <a:cubicBezTo>
                    <a:pt x="548916" y="74867"/>
                    <a:pt x="560079" y="73229"/>
                    <a:pt x="571309" y="73248"/>
                  </a:cubicBezTo>
                  <a:cubicBezTo>
                    <a:pt x="634432" y="73248"/>
                    <a:pt x="685609" y="124425"/>
                    <a:pt x="685609" y="187548"/>
                  </a:cubicBezTo>
                  <a:cubicBezTo>
                    <a:pt x="685667" y="215703"/>
                    <a:pt x="675246" y="242869"/>
                    <a:pt x="656368" y="263748"/>
                  </a:cubicBezTo>
                  <a:cubicBezTo>
                    <a:pt x="686819" y="283245"/>
                    <a:pt x="705317" y="316840"/>
                    <a:pt x="705517" y="352997"/>
                  </a:cubicBezTo>
                  <a:cubicBezTo>
                    <a:pt x="705355" y="389163"/>
                    <a:pt x="686838" y="422777"/>
                    <a:pt x="656368" y="442246"/>
                  </a:cubicBezTo>
                  <a:cubicBezTo>
                    <a:pt x="675246" y="463125"/>
                    <a:pt x="685667" y="490290"/>
                    <a:pt x="685609" y="518446"/>
                  </a:cubicBezTo>
                  <a:cubicBezTo>
                    <a:pt x="685609" y="581568"/>
                    <a:pt x="634432" y="632746"/>
                    <a:pt x="571309" y="632746"/>
                  </a:cubicBezTo>
                  <a:cubicBezTo>
                    <a:pt x="560079" y="632763"/>
                    <a:pt x="548916" y="631127"/>
                    <a:pt x="538163" y="627888"/>
                  </a:cubicBezTo>
                  <a:cubicBezTo>
                    <a:pt x="525466" y="673548"/>
                    <a:pt x="483918" y="705168"/>
                    <a:pt x="436531" y="705231"/>
                  </a:cubicBezTo>
                  <a:cubicBezTo>
                    <a:pt x="407346" y="705205"/>
                    <a:pt x="380929" y="693366"/>
                    <a:pt x="361800" y="674237"/>
                  </a:cubicBezTo>
                  <a:lnTo>
                    <a:pt x="352813" y="660913"/>
                  </a:lnTo>
                  <a:lnTo>
                    <a:pt x="344018" y="674034"/>
                  </a:lnTo>
                  <a:cubicBezTo>
                    <a:pt x="324919" y="693236"/>
                    <a:pt x="298495" y="705152"/>
                    <a:pt x="269272" y="705231"/>
                  </a:cubicBezTo>
                  <a:cubicBezTo>
                    <a:pt x="269205" y="705231"/>
                    <a:pt x="269148" y="705231"/>
                    <a:pt x="269081" y="705231"/>
                  </a:cubicBezTo>
                  <a:cubicBezTo>
                    <a:pt x="221580" y="705120"/>
                    <a:pt x="180004" y="673319"/>
                    <a:pt x="167450" y="627507"/>
                  </a:cubicBezTo>
                  <a:cubicBezTo>
                    <a:pt x="156696" y="630746"/>
                    <a:pt x="145532" y="632382"/>
                    <a:pt x="134302" y="632365"/>
                  </a:cubicBezTo>
                  <a:cubicBezTo>
                    <a:pt x="71181" y="632365"/>
                    <a:pt x="20002" y="581187"/>
                    <a:pt x="20002" y="518065"/>
                  </a:cubicBezTo>
                  <a:cubicBezTo>
                    <a:pt x="19907" y="489928"/>
                    <a:pt x="30299" y="462753"/>
                    <a:pt x="49149" y="441865"/>
                  </a:cubicBezTo>
                  <a:cubicBezTo>
                    <a:pt x="18679" y="422396"/>
                    <a:pt x="162" y="388782"/>
                    <a:pt x="0" y="352616"/>
                  </a:cubicBezTo>
                  <a:cubicBezTo>
                    <a:pt x="200" y="316459"/>
                    <a:pt x="18698" y="282864"/>
                    <a:pt x="49149" y="263366"/>
                  </a:cubicBezTo>
                  <a:cubicBezTo>
                    <a:pt x="30299" y="242478"/>
                    <a:pt x="19907" y="215303"/>
                    <a:pt x="20002" y="187166"/>
                  </a:cubicBezTo>
                  <a:cubicBezTo>
                    <a:pt x="20002" y="124044"/>
                    <a:pt x="71181" y="72866"/>
                    <a:pt x="134302" y="72866"/>
                  </a:cubicBezTo>
                  <a:cubicBezTo>
                    <a:pt x="145532" y="72847"/>
                    <a:pt x="156696" y="74486"/>
                    <a:pt x="167450" y="77724"/>
                  </a:cubicBezTo>
                  <a:cubicBezTo>
                    <a:pt x="180004" y="31909"/>
                    <a:pt x="221580" y="114"/>
                    <a:pt x="269081" y="0"/>
                  </a:cubicBezTo>
                  <a:close/>
                  <a:moveTo>
                    <a:pt x="268891" y="44482"/>
                  </a:moveTo>
                  <a:cubicBezTo>
                    <a:pt x="234944" y="44587"/>
                    <a:pt x="207493" y="72162"/>
                    <a:pt x="207550" y="106109"/>
                  </a:cubicBezTo>
                  <a:cubicBezTo>
                    <a:pt x="209102" y="114957"/>
                    <a:pt x="205388" y="123911"/>
                    <a:pt x="198025" y="129064"/>
                  </a:cubicBezTo>
                  <a:cubicBezTo>
                    <a:pt x="190643" y="133979"/>
                    <a:pt x="181023" y="133979"/>
                    <a:pt x="173641" y="129064"/>
                  </a:cubicBezTo>
                  <a:cubicBezTo>
                    <a:pt x="162049" y="121168"/>
                    <a:pt x="148333" y="116948"/>
                    <a:pt x="134302" y="116967"/>
                  </a:cubicBezTo>
                  <a:cubicBezTo>
                    <a:pt x="95688" y="116967"/>
                    <a:pt x="64389" y="148266"/>
                    <a:pt x="64389" y="186881"/>
                  </a:cubicBezTo>
                  <a:cubicBezTo>
                    <a:pt x="64341" y="213703"/>
                    <a:pt x="79620" y="238192"/>
                    <a:pt x="103727" y="249936"/>
                  </a:cubicBezTo>
                  <a:cubicBezTo>
                    <a:pt x="112395" y="254165"/>
                    <a:pt x="117300" y="263548"/>
                    <a:pt x="115824" y="273082"/>
                  </a:cubicBezTo>
                  <a:cubicBezTo>
                    <a:pt x="114309" y="282788"/>
                    <a:pt x="106528" y="290303"/>
                    <a:pt x="96774" y="291465"/>
                  </a:cubicBezTo>
                  <a:cubicBezTo>
                    <a:pt x="66532" y="296018"/>
                    <a:pt x="44139" y="321945"/>
                    <a:pt x="44006" y="352520"/>
                  </a:cubicBezTo>
                  <a:cubicBezTo>
                    <a:pt x="44091" y="383115"/>
                    <a:pt x="66513" y="409061"/>
                    <a:pt x="96774" y="413576"/>
                  </a:cubicBezTo>
                  <a:cubicBezTo>
                    <a:pt x="106509" y="414766"/>
                    <a:pt x="114281" y="422272"/>
                    <a:pt x="115824" y="431959"/>
                  </a:cubicBezTo>
                  <a:cubicBezTo>
                    <a:pt x="117338" y="441494"/>
                    <a:pt x="112423" y="450895"/>
                    <a:pt x="103727" y="455105"/>
                  </a:cubicBezTo>
                  <a:cubicBezTo>
                    <a:pt x="79620" y="466849"/>
                    <a:pt x="64341" y="491338"/>
                    <a:pt x="64389" y="518160"/>
                  </a:cubicBezTo>
                  <a:cubicBezTo>
                    <a:pt x="64389" y="556775"/>
                    <a:pt x="95688" y="588074"/>
                    <a:pt x="134302" y="588074"/>
                  </a:cubicBezTo>
                  <a:cubicBezTo>
                    <a:pt x="148314" y="588121"/>
                    <a:pt x="162001" y="583902"/>
                    <a:pt x="173545" y="575977"/>
                  </a:cubicBezTo>
                  <a:cubicBezTo>
                    <a:pt x="177279" y="573624"/>
                    <a:pt x="181613" y="572396"/>
                    <a:pt x="186023" y="572453"/>
                  </a:cubicBezTo>
                  <a:cubicBezTo>
                    <a:pt x="190243" y="572472"/>
                    <a:pt x="194377" y="573701"/>
                    <a:pt x="197929" y="575977"/>
                  </a:cubicBezTo>
                  <a:cubicBezTo>
                    <a:pt x="205359" y="580806"/>
                    <a:pt x="209122" y="589655"/>
                    <a:pt x="207454" y="598361"/>
                  </a:cubicBezTo>
                  <a:cubicBezTo>
                    <a:pt x="206978" y="632603"/>
                    <a:pt x="234353" y="660748"/>
                    <a:pt x="268595" y="661222"/>
                  </a:cubicBezTo>
                  <a:cubicBezTo>
                    <a:pt x="268691" y="661224"/>
                    <a:pt x="268795" y="661225"/>
                    <a:pt x="268891" y="661226"/>
                  </a:cubicBezTo>
                  <a:cubicBezTo>
                    <a:pt x="302962" y="661173"/>
                    <a:pt x="330555" y="633570"/>
                    <a:pt x="330613" y="599504"/>
                  </a:cubicBezTo>
                  <a:lnTo>
                    <a:pt x="330613" y="507017"/>
                  </a:lnTo>
                  <a:lnTo>
                    <a:pt x="374809" y="507017"/>
                  </a:lnTo>
                  <a:lnTo>
                    <a:pt x="374809" y="599123"/>
                  </a:lnTo>
                  <a:lnTo>
                    <a:pt x="374809" y="599504"/>
                  </a:lnTo>
                  <a:cubicBezTo>
                    <a:pt x="374856" y="633570"/>
                    <a:pt x="402460" y="661173"/>
                    <a:pt x="436531" y="661226"/>
                  </a:cubicBezTo>
                  <a:cubicBezTo>
                    <a:pt x="470488" y="661069"/>
                    <a:pt x="497929" y="633465"/>
                    <a:pt x="497872" y="599504"/>
                  </a:cubicBezTo>
                  <a:cubicBezTo>
                    <a:pt x="496358" y="590684"/>
                    <a:pt x="500072" y="581778"/>
                    <a:pt x="507397" y="576644"/>
                  </a:cubicBezTo>
                  <a:cubicBezTo>
                    <a:pt x="514712" y="571738"/>
                    <a:pt x="524275" y="571738"/>
                    <a:pt x="531590" y="576644"/>
                  </a:cubicBezTo>
                  <a:cubicBezTo>
                    <a:pt x="543210" y="584483"/>
                    <a:pt x="556908" y="588664"/>
                    <a:pt x="570929" y="588645"/>
                  </a:cubicBezTo>
                  <a:cubicBezTo>
                    <a:pt x="609543" y="588645"/>
                    <a:pt x="640842" y="557346"/>
                    <a:pt x="640842" y="518732"/>
                  </a:cubicBezTo>
                  <a:cubicBezTo>
                    <a:pt x="640937" y="491900"/>
                    <a:pt x="625640" y="467392"/>
                    <a:pt x="601503" y="455676"/>
                  </a:cubicBezTo>
                  <a:cubicBezTo>
                    <a:pt x="592807" y="451466"/>
                    <a:pt x="587893" y="442065"/>
                    <a:pt x="589407" y="432531"/>
                  </a:cubicBezTo>
                  <a:cubicBezTo>
                    <a:pt x="590950" y="422844"/>
                    <a:pt x="598722" y="415338"/>
                    <a:pt x="608457" y="414147"/>
                  </a:cubicBezTo>
                  <a:cubicBezTo>
                    <a:pt x="638737" y="409632"/>
                    <a:pt x="661188" y="383705"/>
                    <a:pt x="661321" y="353092"/>
                  </a:cubicBezTo>
                  <a:cubicBezTo>
                    <a:pt x="661149" y="322498"/>
                    <a:pt x="638708" y="296590"/>
                    <a:pt x="608457" y="292037"/>
                  </a:cubicBezTo>
                  <a:cubicBezTo>
                    <a:pt x="598704" y="290875"/>
                    <a:pt x="590922" y="283359"/>
                    <a:pt x="589407" y="273654"/>
                  </a:cubicBezTo>
                  <a:cubicBezTo>
                    <a:pt x="587930" y="264119"/>
                    <a:pt x="592836" y="254737"/>
                    <a:pt x="601503" y="250508"/>
                  </a:cubicBezTo>
                  <a:cubicBezTo>
                    <a:pt x="625640" y="238792"/>
                    <a:pt x="640937" y="214284"/>
                    <a:pt x="640842" y="187452"/>
                  </a:cubicBezTo>
                  <a:cubicBezTo>
                    <a:pt x="640842" y="148838"/>
                    <a:pt x="609543" y="117539"/>
                    <a:pt x="570929" y="117539"/>
                  </a:cubicBezTo>
                  <a:cubicBezTo>
                    <a:pt x="556898" y="117501"/>
                    <a:pt x="543182" y="121720"/>
                    <a:pt x="531590" y="129636"/>
                  </a:cubicBezTo>
                  <a:cubicBezTo>
                    <a:pt x="524256" y="134493"/>
                    <a:pt x="514731" y="134493"/>
                    <a:pt x="507397" y="129636"/>
                  </a:cubicBezTo>
                  <a:cubicBezTo>
                    <a:pt x="500119" y="124816"/>
                    <a:pt x="496376" y="116139"/>
                    <a:pt x="497872" y="107537"/>
                  </a:cubicBezTo>
                  <a:cubicBezTo>
                    <a:pt x="498500" y="73352"/>
                    <a:pt x="471307" y="45120"/>
                    <a:pt x="437112" y="44492"/>
                  </a:cubicBezTo>
                  <a:cubicBezTo>
                    <a:pt x="436921" y="44482"/>
                    <a:pt x="436721" y="44482"/>
                    <a:pt x="436531" y="44482"/>
                  </a:cubicBezTo>
                  <a:cubicBezTo>
                    <a:pt x="402479" y="44482"/>
                    <a:pt x="374866" y="72057"/>
                    <a:pt x="374809" y="106109"/>
                  </a:cubicBezTo>
                  <a:lnTo>
                    <a:pt x="374809" y="198597"/>
                  </a:lnTo>
                  <a:lnTo>
                    <a:pt x="330613" y="198597"/>
                  </a:lnTo>
                  <a:lnTo>
                    <a:pt x="330613" y="106109"/>
                  </a:lnTo>
                  <a:cubicBezTo>
                    <a:pt x="330565" y="72057"/>
                    <a:pt x="302943" y="44482"/>
                    <a:pt x="268891" y="44482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35" name="Group 334">
              <a:extLst>
                <a:ext uri="{FF2B5EF4-FFF2-40B4-BE49-F238E27FC236}">
                  <a16:creationId xmlns:a16="http://schemas.microsoft.com/office/drawing/2014/main" id="{B9D46092-0A85-45FE-8A73-B34EF98C4D82}"/>
                </a:ext>
              </a:extLst>
            </p:cNvPr>
            <p:cNvGrpSpPr/>
            <p:nvPr/>
          </p:nvGrpSpPr>
          <p:grpSpPr>
            <a:xfrm>
              <a:off x="13438713" y="3452427"/>
              <a:ext cx="418148" cy="308420"/>
              <a:chOff x="13438713" y="3452427"/>
              <a:chExt cx="418148" cy="308420"/>
            </a:xfrm>
          </p:grpSpPr>
          <p:sp>
            <p:nvSpPr>
              <p:cNvPr id="336" name="Freeform: Shape 335">
                <a:extLst>
                  <a:ext uri="{FF2B5EF4-FFF2-40B4-BE49-F238E27FC236}">
                    <a16:creationId xmlns:a16="http://schemas.microsoft.com/office/drawing/2014/main" id="{27DC48F3-742E-440D-A887-7D71887568A4}"/>
                  </a:ext>
                </a:extLst>
              </p:cNvPr>
              <p:cNvSpPr/>
              <p:nvPr/>
            </p:nvSpPr>
            <p:spPr>
              <a:xfrm>
                <a:off x="13495008" y="3452427"/>
                <a:ext cx="308420" cy="308420"/>
              </a:xfrm>
              <a:custGeom>
                <a:avLst/>
                <a:gdLst>
                  <a:gd name="connsiteX0" fmla="*/ 80772 w 308420"/>
                  <a:gd name="connsiteY0" fmla="*/ 44101 h 308420"/>
                  <a:gd name="connsiteX1" fmla="*/ 44101 w 308420"/>
                  <a:gd name="connsiteY1" fmla="*/ 80772 h 308420"/>
                  <a:gd name="connsiteX2" fmla="*/ 44101 w 308420"/>
                  <a:gd name="connsiteY2" fmla="*/ 227648 h 308420"/>
                  <a:gd name="connsiteX3" fmla="*/ 80772 w 308420"/>
                  <a:gd name="connsiteY3" fmla="*/ 264319 h 308420"/>
                  <a:gd name="connsiteX4" fmla="*/ 132017 w 308420"/>
                  <a:gd name="connsiteY4" fmla="*/ 264319 h 308420"/>
                  <a:gd name="connsiteX5" fmla="*/ 176213 w 308420"/>
                  <a:gd name="connsiteY5" fmla="*/ 264319 h 308420"/>
                  <a:gd name="connsiteX6" fmla="*/ 227648 w 308420"/>
                  <a:gd name="connsiteY6" fmla="*/ 264319 h 308420"/>
                  <a:gd name="connsiteX7" fmla="*/ 264319 w 308420"/>
                  <a:gd name="connsiteY7" fmla="*/ 227648 h 308420"/>
                  <a:gd name="connsiteX8" fmla="*/ 264319 w 308420"/>
                  <a:gd name="connsiteY8" fmla="*/ 80772 h 308420"/>
                  <a:gd name="connsiteX9" fmla="*/ 227648 w 308420"/>
                  <a:gd name="connsiteY9" fmla="*/ 44101 h 308420"/>
                  <a:gd name="connsiteX10" fmla="*/ 176213 w 308420"/>
                  <a:gd name="connsiteY10" fmla="*/ 44101 h 308420"/>
                  <a:gd name="connsiteX11" fmla="*/ 132017 w 308420"/>
                  <a:gd name="connsiteY11" fmla="*/ 44101 h 308420"/>
                  <a:gd name="connsiteX12" fmla="*/ 80772 w 308420"/>
                  <a:gd name="connsiteY12" fmla="*/ 0 h 308420"/>
                  <a:gd name="connsiteX13" fmla="*/ 132017 w 308420"/>
                  <a:gd name="connsiteY13" fmla="*/ 0 h 308420"/>
                  <a:gd name="connsiteX14" fmla="*/ 176213 w 308420"/>
                  <a:gd name="connsiteY14" fmla="*/ 0 h 308420"/>
                  <a:gd name="connsiteX15" fmla="*/ 227648 w 308420"/>
                  <a:gd name="connsiteY15" fmla="*/ 0 h 308420"/>
                  <a:gd name="connsiteX16" fmla="*/ 308420 w 308420"/>
                  <a:gd name="connsiteY16" fmla="*/ 80772 h 308420"/>
                  <a:gd name="connsiteX17" fmla="*/ 308420 w 308420"/>
                  <a:gd name="connsiteY17" fmla="*/ 227648 h 308420"/>
                  <a:gd name="connsiteX18" fmla="*/ 227648 w 308420"/>
                  <a:gd name="connsiteY18" fmla="*/ 308420 h 308420"/>
                  <a:gd name="connsiteX19" fmla="*/ 176213 w 308420"/>
                  <a:gd name="connsiteY19" fmla="*/ 308420 h 308420"/>
                  <a:gd name="connsiteX20" fmla="*/ 132017 w 308420"/>
                  <a:gd name="connsiteY20" fmla="*/ 308420 h 308420"/>
                  <a:gd name="connsiteX21" fmla="*/ 80772 w 308420"/>
                  <a:gd name="connsiteY21" fmla="*/ 308420 h 308420"/>
                  <a:gd name="connsiteX22" fmla="*/ 0 w 308420"/>
                  <a:gd name="connsiteY22" fmla="*/ 227648 h 308420"/>
                  <a:gd name="connsiteX23" fmla="*/ 0 w 308420"/>
                  <a:gd name="connsiteY23" fmla="*/ 80772 h 308420"/>
                  <a:gd name="connsiteX24" fmla="*/ 80772 w 308420"/>
                  <a:gd name="connsiteY24" fmla="*/ 0 h 308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08420" h="308420">
                    <a:moveTo>
                      <a:pt x="80772" y="44101"/>
                    </a:moveTo>
                    <a:cubicBezTo>
                      <a:pt x="60541" y="44149"/>
                      <a:pt x="44158" y="60541"/>
                      <a:pt x="44101" y="80772"/>
                    </a:cubicBezTo>
                    <a:lnTo>
                      <a:pt x="44101" y="227648"/>
                    </a:lnTo>
                    <a:cubicBezTo>
                      <a:pt x="44149" y="247879"/>
                      <a:pt x="60541" y="264271"/>
                      <a:pt x="80772" y="264319"/>
                    </a:cubicBezTo>
                    <a:lnTo>
                      <a:pt x="132017" y="264319"/>
                    </a:lnTo>
                    <a:lnTo>
                      <a:pt x="176213" y="264319"/>
                    </a:lnTo>
                    <a:lnTo>
                      <a:pt x="227648" y="264319"/>
                    </a:lnTo>
                    <a:cubicBezTo>
                      <a:pt x="247879" y="264271"/>
                      <a:pt x="264262" y="247879"/>
                      <a:pt x="264319" y="227648"/>
                    </a:cubicBezTo>
                    <a:lnTo>
                      <a:pt x="264319" y="80772"/>
                    </a:lnTo>
                    <a:cubicBezTo>
                      <a:pt x="264262" y="60541"/>
                      <a:pt x="247879" y="44158"/>
                      <a:pt x="227648" y="44101"/>
                    </a:cubicBezTo>
                    <a:lnTo>
                      <a:pt x="176213" y="44101"/>
                    </a:lnTo>
                    <a:lnTo>
                      <a:pt x="132017" y="44101"/>
                    </a:lnTo>
                    <a:close/>
                    <a:moveTo>
                      <a:pt x="80772" y="0"/>
                    </a:moveTo>
                    <a:lnTo>
                      <a:pt x="132017" y="0"/>
                    </a:lnTo>
                    <a:lnTo>
                      <a:pt x="176213" y="0"/>
                    </a:lnTo>
                    <a:lnTo>
                      <a:pt x="227648" y="0"/>
                    </a:lnTo>
                    <a:cubicBezTo>
                      <a:pt x="272234" y="57"/>
                      <a:pt x="308363" y="36186"/>
                      <a:pt x="308420" y="80772"/>
                    </a:cubicBezTo>
                    <a:lnTo>
                      <a:pt x="308420" y="227648"/>
                    </a:lnTo>
                    <a:cubicBezTo>
                      <a:pt x="308363" y="272234"/>
                      <a:pt x="272234" y="308363"/>
                      <a:pt x="227648" y="308420"/>
                    </a:cubicBezTo>
                    <a:lnTo>
                      <a:pt x="176213" y="308420"/>
                    </a:lnTo>
                    <a:lnTo>
                      <a:pt x="132017" y="308420"/>
                    </a:lnTo>
                    <a:lnTo>
                      <a:pt x="80772" y="308420"/>
                    </a:lnTo>
                    <a:cubicBezTo>
                      <a:pt x="36205" y="308315"/>
                      <a:pt x="105" y="272215"/>
                      <a:pt x="0" y="227648"/>
                    </a:cubicBezTo>
                    <a:lnTo>
                      <a:pt x="0" y="80772"/>
                    </a:lnTo>
                    <a:cubicBezTo>
                      <a:pt x="105" y="36205"/>
                      <a:pt x="36205" y="105"/>
                      <a:pt x="80772" y="0"/>
                    </a:cubicBezTo>
                    <a:close/>
                  </a:path>
                </a:pathLst>
              </a:custGeom>
              <a:solidFill>
                <a:srgbClr val="3535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7" name="Freeform: Shape 336">
                <a:extLst>
                  <a:ext uri="{FF2B5EF4-FFF2-40B4-BE49-F238E27FC236}">
                    <a16:creationId xmlns:a16="http://schemas.microsoft.com/office/drawing/2014/main" id="{993C83B6-F492-493B-B25B-9B0929031F2A}"/>
                  </a:ext>
                </a:extLst>
              </p:cNvPr>
              <p:cNvSpPr/>
              <p:nvPr/>
            </p:nvSpPr>
            <p:spPr>
              <a:xfrm>
                <a:off x="13438713" y="3513684"/>
                <a:ext cx="99060" cy="44005"/>
              </a:xfrm>
              <a:custGeom>
                <a:avLst/>
                <a:gdLst>
                  <a:gd name="connsiteX0" fmla="*/ 78681 w 99060"/>
                  <a:gd name="connsiteY0" fmla="*/ 44566 h 44005"/>
                  <a:gd name="connsiteX1" fmla="*/ 23721 w 99060"/>
                  <a:gd name="connsiteY1" fmla="*/ 44566 h 44005"/>
                  <a:gd name="connsiteX2" fmla="*/ 1623 w 99060"/>
                  <a:gd name="connsiteY2" fmla="*/ 22563 h 44005"/>
                  <a:gd name="connsiteX3" fmla="*/ 23626 w 99060"/>
                  <a:gd name="connsiteY3" fmla="*/ 560 h 44005"/>
                  <a:gd name="connsiteX4" fmla="*/ 23721 w 99060"/>
                  <a:gd name="connsiteY4" fmla="*/ 560 h 44005"/>
                  <a:gd name="connsiteX5" fmla="*/ 78681 w 99060"/>
                  <a:gd name="connsiteY5" fmla="*/ 560 h 44005"/>
                  <a:gd name="connsiteX6" fmla="*/ 100683 w 99060"/>
                  <a:gd name="connsiteY6" fmla="*/ 22373 h 44005"/>
                  <a:gd name="connsiteX7" fmla="*/ 100683 w 99060"/>
                  <a:gd name="connsiteY7" fmla="*/ 22563 h 44005"/>
                  <a:gd name="connsiteX8" fmla="*/ 78681 w 99060"/>
                  <a:gd name="connsiteY8" fmla="*/ 44566 h 44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9060" h="44005">
                    <a:moveTo>
                      <a:pt x="78681" y="44566"/>
                    </a:moveTo>
                    <a:lnTo>
                      <a:pt x="23721" y="44566"/>
                    </a:lnTo>
                    <a:cubicBezTo>
                      <a:pt x="11558" y="44566"/>
                      <a:pt x="1671" y="34727"/>
                      <a:pt x="1623" y="22563"/>
                    </a:cubicBezTo>
                    <a:cubicBezTo>
                      <a:pt x="1623" y="10409"/>
                      <a:pt x="11472" y="560"/>
                      <a:pt x="23626" y="560"/>
                    </a:cubicBezTo>
                    <a:cubicBezTo>
                      <a:pt x="23654" y="560"/>
                      <a:pt x="23693" y="560"/>
                      <a:pt x="23721" y="560"/>
                    </a:cubicBezTo>
                    <a:lnTo>
                      <a:pt x="78681" y="560"/>
                    </a:lnTo>
                    <a:cubicBezTo>
                      <a:pt x="90777" y="503"/>
                      <a:pt x="100626" y="10276"/>
                      <a:pt x="100683" y="22373"/>
                    </a:cubicBezTo>
                    <a:cubicBezTo>
                      <a:pt x="100683" y="22439"/>
                      <a:pt x="100683" y="22497"/>
                      <a:pt x="100683" y="22563"/>
                    </a:cubicBezTo>
                    <a:cubicBezTo>
                      <a:pt x="100683" y="34717"/>
                      <a:pt x="90834" y="44566"/>
                      <a:pt x="78681" y="44566"/>
                    </a:cubicBezTo>
                    <a:close/>
                  </a:path>
                </a:pathLst>
              </a:custGeom>
              <a:solidFill>
                <a:srgbClr val="3535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8" name="Freeform: Shape 337">
                <a:extLst>
                  <a:ext uri="{FF2B5EF4-FFF2-40B4-BE49-F238E27FC236}">
                    <a16:creationId xmlns:a16="http://schemas.microsoft.com/office/drawing/2014/main" id="{D6BEBBB6-91F0-414F-A80D-DDD2702596DE}"/>
                  </a:ext>
                </a:extLst>
              </p:cNvPr>
              <p:cNvSpPr/>
              <p:nvPr/>
            </p:nvSpPr>
            <p:spPr>
              <a:xfrm>
                <a:off x="13438713" y="3654464"/>
                <a:ext cx="99060" cy="44100"/>
              </a:xfrm>
              <a:custGeom>
                <a:avLst/>
                <a:gdLst>
                  <a:gd name="connsiteX0" fmla="*/ 78681 w 99060"/>
                  <a:gd name="connsiteY0" fmla="*/ 44661 h 44100"/>
                  <a:gd name="connsiteX1" fmla="*/ 23721 w 99060"/>
                  <a:gd name="connsiteY1" fmla="*/ 44661 h 44100"/>
                  <a:gd name="connsiteX2" fmla="*/ 1623 w 99060"/>
                  <a:gd name="connsiteY2" fmla="*/ 22563 h 44100"/>
                  <a:gd name="connsiteX3" fmla="*/ 23721 w 99060"/>
                  <a:gd name="connsiteY3" fmla="*/ 560 h 44100"/>
                  <a:gd name="connsiteX4" fmla="*/ 78681 w 99060"/>
                  <a:gd name="connsiteY4" fmla="*/ 560 h 44100"/>
                  <a:gd name="connsiteX5" fmla="*/ 100683 w 99060"/>
                  <a:gd name="connsiteY5" fmla="*/ 22563 h 44100"/>
                  <a:gd name="connsiteX6" fmla="*/ 78776 w 99060"/>
                  <a:gd name="connsiteY6" fmla="*/ 44661 h 44100"/>
                  <a:gd name="connsiteX7" fmla="*/ 78681 w 99060"/>
                  <a:gd name="connsiteY7" fmla="*/ 44661 h 44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9060" h="44100">
                    <a:moveTo>
                      <a:pt x="78681" y="44661"/>
                    </a:moveTo>
                    <a:lnTo>
                      <a:pt x="23721" y="44661"/>
                    </a:lnTo>
                    <a:cubicBezTo>
                      <a:pt x="11520" y="44661"/>
                      <a:pt x="1623" y="34764"/>
                      <a:pt x="1623" y="22563"/>
                    </a:cubicBezTo>
                    <a:cubicBezTo>
                      <a:pt x="1671" y="10400"/>
                      <a:pt x="11558" y="560"/>
                      <a:pt x="23721" y="560"/>
                    </a:cubicBezTo>
                    <a:lnTo>
                      <a:pt x="78681" y="560"/>
                    </a:lnTo>
                    <a:cubicBezTo>
                      <a:pt x="90834" y="560"/>
                      <a:pt x="100683" y="10409"/>
                      <a:pt x="100683" y="22563"/>
                    </a:cubicBezTo>
                    <a:cubicBezTo>
                      <a:pt x="100740" y="34717"/>
                      <a:pt x="90930" y="44604"/>
                      <a:pt x="78776" y="44661"/>
                    </a:cubicBezTo>
                    <a:cubicBezTo>
                      <a:pt x="78747" y="44661"/>
                      <a:pt x="78709" y="44661"/>
                      <a:pt x="78681" y="44661"/>
                    </a:cubicBezTo>
                    <a:close/>
                  </a:path>
                </a:pathLst>
              </a:custGeom>
              <a:solidFill>
                <a:srgbClr val="3535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9" name="Freeform: Shape 338">
                <a:extLst>
                  <a:ext uri="{FF2B5EF4-FFF2-40B4-BE49-F238E27FC236}">
                    <a16:creationId xmlns:a16="http://schemas.microsoft.com/office/drawing/2014/main" id="{904E56F2-B43B-4233-AFEF-0565FD379FF6}"/>
                  </a:ext>
                </a:extLst>
              </p:cNvPr>
              <p:cNvSpPr/>
              <p:nvPr/>
            </p:nvSpPr>
            <p:spPr>
              <a:xfrm>
                <a:off x="13757895" y="3513684"/>
                <a:ext cx="98203" cy="44005"/>
              </a:xfrm>
              <a:custGeom>
                <a:avLst/>
                <a:gdLst>
                  <a:gd name="connsiteX0" fmla="*/ 78109 w 98203"/>
                  <a:gd name="connsiteY0" fmla="*/ 44566 h 44005"/>
                  <a:gd name="connsiteX1" fmla="*/ 23626 w 98203"/>
                  <a:gd name="connsiteY1" fmla="*/ 44566 h 44005"/>
                  <a:gd name="connsiteX2" fmla="*/ 1623 w 98203"/>
                  <a:gd name="connsiteY2" fmla="*/ 22563 h 44005"/>
                  <a:gd name="connsiteX3" fmla="*/ 23435 w 98203"/>
                  <a:gd name="connsiteY3" fmla="*/ 560 h 44005"/>
                  <a:gd name="connsiteX4" fmla="*/ 23626 w 98203"/>
                  <a:gd name="connsiteY4" fmla="*/ 560 h 44005"/>
                  <a:gd name="connsiteX5" fmla="*/ 78585 w 98203"/>
                  <a:gd name="connsiteY5" fmla="*/ 560 h 44005"/>
                  <a:gd name="connsiteX6" fmla="*/ 99826 w 98203"/>
                  <a:gd name="connsiteY6" fmla="*/ 22563 h 44005"/>
                  <a:gd name="connsiteX7" fmla="*/ 78109 w 98203"/>
                  <a:gd name="connsiteY7" fmla="*/ 44566 h 44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8203" h="44005">
                    <a:moveTo>
                      <a:pt x="78109" y="44566"/>
                    </a:moveTo>
                    <a:lnTo>
                      <a:pt x="23626" y="44566"/>
                    </a:lnTo>
                    <a:cubicBezTo>
                      <a:pt x="11472" y="44566"/>
                      <a:pt x="1623" y="34717"/>
                      <a:pt x="1623" y="22563"/>
                    </a:cubicBezTo>
                    <a:cubicBezTo>
                      <a:pt x="1566" y="10466"/>
                      <a:pt x="11339" y="617"/>
                      <a:pt x="23435" y="560"/>
                    </a:cubicBezTo>
                    <a:cubicBezTo>
                      <a:pt x="23502" y="560"/>
                      <a:pt x="23559" y="560"/>
                      <a:pt x="23626" y="560"/>
                    </a:cubicBezTo>
                    <a:lnTo>
                      <a:pt x="78585" y="560"/>
                    </a:lnTo>
                    <a:cubicBezTo>
                      <a:pt x="90463" y="922"/>
                      <a:pt x="99883" y="10685"/>
                      <a:pt x="99826" y="22563"/>
                    </a:cubicBezTo>
                    <a:cubicBezTo>
                      <a:pt x="99826" y="34603"/>
                      <a:pt x="90149" y="44413"/>
                      <a:pt x="78109" y="44566"/>
                    </a:cubicBezTo>
                    <a:close/>
                  </a:path>
                </a:pathLst>
              </a:custGeom>
              <a:solidFill>
                <a:srgbClr val="3535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0" name="Freeform: Shape 339">
                <a:extLst>
                  <a:ext uri="{FF2B5EF4-FFF2-40B4-BE49-F238E27FC236}">
                    <a16:creationId xmlns:a16="http://schemas.microsoft.com/office/drawing/2014/main" id="{BA8947EB-20C4-4785-88F1-77E855848FC4}"/>
                  </a:ext>
                </a:extLst>
              </p:cNvPr>
              <p:cNvSpPr/>
              <p:nvPr/>
            </p:nvSpPr>
            <p:spPr>
              <a:xfrm>
                <a:off x="13757896" y="3654464"/>
                <a:ext cx="98965" cy="44110"/>
              </a:xfrm>
              <a:custGeom>
                <a:avLst/>
                <a:gdLst>
                  <a:gd name="connsiteX0" fmla="*/ 78109 w 98965"/>
                  <a:gd name="connsiteY0" fmla="*/ 44661 h 44110"/>
                  <a:gd name="connsiteX1" fmla="*/ 23626 w 98965"/>
                  <a:gd name="connsiteY1" fmla="*/ 44661 h 44110"/>
                  <a:gd name="connsiteX2" fmla="*/ 1623 w 98965"/>
                  <a:gd name="connsiteY2" fmla="*/ 22658 h 44110"/>
                  <a:gd name="connsiteX3" fmla="*/ 1623 w 98965"/>
                  <a:gd name="connsiteY3" fmla="*/ 22563 h 44110"/>
                  <a:gd name="connsiteX4" fmla="*/ 23626 w 98965"/>
                  <a:gd name="connsiteY4" fmla="*/ 560 h 44110"/>
                  <a:gd name="connsiteX5" fmla="*/ 78585 w 98965"/>
                  <a:gd name="connsiteY5" fmla="*/ 560 h 44110"/>
                  <a:gd name="connsiteX6" fmla="*/ 100588 w 98965"/>
                  <a:gd name="connsiteY6" fmla="*/ 22563 h 44110"/>
                  <a:gd name="connsiteX7" fmla="*/ 78690 w 98965"/>
                  <a:gd name="connsiteY7" fmla="*/ 44670 h 44110"/>
                  <a:gd name="connsiteX8" fmla="*/ 78109 w 98965"/>
                  <a:gd name="connsiteY8" fmla="*/ 44661 h 441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8965" h="44110">
                    <a:moveTo>
                      <a:pt x="78109" y="44661"/>
                    </a:moveTo>
                    <a:lnTo>
                      <a:pt x="23626" y="44661"/>
                    </a:lnTo>
                    <a:cubicBezTo>
                      <a:pt x="11472" y="44661"/>
                      <a:pt x="1623" y="34812"/>
                      <a:pt x="1623" y="22658"/>
                    </a:cubicBezTo>
                    <a:cubicBezTo>
                      <a:pt x="1623" y="22630"/>
                      <a:pt x="1623" y="22592"/>
                      <a:pt x="1623" y="22563"/>
                    </a:cubicBezTo>
                    <a:cubicBezTo>
                      <a:pt x="1623" y="10409"/>
                      <a:pt x="11472" y="560"/>
                      <a:pt x="23626" y="560"/>
                    </a:cubicBezTo>
                    <a:lnTo>
                      <a:pt x="78585" y="560"/>
                    </a:lnTo>
                    <a:cubicBezTo>
                      <a:pt x="90739" y="560"/>
                      <a:pt x="100588" y="10409"/>
                      <a:pt x="100588" y="22563"/>
                    </a:cubicBezTo>
                    <a:cubicBezTo>
                      <a:pt x="100645" y="34717"/>
                      <a:pt x="90834" y="44613"/>
                      <a:pt x="78690" y="44670"/>
                    </a:cubicBezTo>
                    <a:cubicBezTo>
                      <a:pt x="78490" y="44670"/>
                      <a:pt x="78299" y="44661"/>
                      <a:pt x="78109" y="44661"/>
                    </a:cubicBezTo>
                    <a:close/>
                  </a:path>
                </a:pathLst>
              </a:custGeom>
              <a:solidFill>
                <a:srgbClr val="35353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41" name="Group 340">
            <a:extLst>
              <a:ext uri="{FF2B5EF4-FFF2-40B4-BE49-F238E27FC236}">
                <a16:creationId xmlns:a16="http://schemas.microsoft.com/office/drawing/2014/main" id="{7E35EB2F-BA77-4DFE-8476-0F75D5BA90BD}"/>
              </a:ext>
            </a:extLst>
          </p:cNvPr>
          <p:cNvGrpSpPr/>
          <p:nvPr/>
        </p:nvGrpSpPr>
        <p:grpSpPr>
          <a:xfrm>
            <a:off x="10939483" y="3957252"/>
            <a:ext cx="566166" cy="705041"/>
            <a:chOff x="17567063" y="3962589"/>
            <a:chExt cx="566166" cy="705041"/>
          </a:xfrm>
        </p:grpSpPr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1B99CEDE-92E9-417A-BE98-08C7C26B260D}"/>
                </a:ext>
              </a:extLst>
            </p:cNvPr>
            <p:cNvSpPr/>
            <p:nvPr/>
          </p:nvSpPr>
          <p:spPr>
            <a:xfrm>
              <a:off x="17567063" y="3962589"/>
              <a:ext cx="566166" cy="705041"/>
            </a:xfrm>
            <a:custGeom>
              <a:avLst/>
              <a:gdLst>
                <a:gd name="connsiteX0" fmla="*/ 501561 w 566166"/>
                <a:gd name="connsiteY0" fmla="*/ 175533 h 705041"/>
                <a:gd name="connsiteX1" fmla="*/ 493083 w 566166"/>
                <a:gd name="connsiteY1" fmla="*/ 175533 h 705041"/>
                <a:gd name="connsiteX2" fmla="*/ 434314 w 566166"/>
                <a:gd name="connsiteY2" fmla="*/ 61899 h 705041"/>
                <a:gd name="connsiteX3" fmla="*/ 284486 w 566166"/>
                <a:gd name="connsiteY3" fmla="*/ -13 h 705041"/>
                <a:gd name="connsiteX4" fmla="*/ 75888 w 566166"/>
                <a:gd name="connsiteY4" fmla="*/ 175533 h 705041"/>
                <a:gd name="connsiteX5" fmla="*/ 67506 w 566166"/>
                <a:gd name="connsiteY5" fmla="*/ 175533 h 705041"/>
                <a:gd name="connsiteX6" fmla="*/ 1403 w 566166"/>
                <a:gd name="connsiteY6" fmla="*/ 241636 h 705041"/>
                <a:gd name="connsiteX7" fmla="*/ 1403 w 566166"/>
                <a:gd name="connsiteY7" fmla="*/ 388797 h 705041"/>
                <a:gd name="connsiteX8" fmla="*/ 51314 w 566166"/>
                <a:gd name="connsiteY8" fmla="*/ 452996 h 705041"/>
                <a:gd name="connsiteX9" fmla="*/ 72745 w 566166"/>
                <a:gd name="connsiteY9" fmla="*/ 458330 h 705041"/>
                <a:gd name="connsiteX10" fmla="*/ 72745 w 566166"/>
                <a:gd name="connsiteY10" fmla="*/ 463664 h 705041"/>
                <a:gd name="connsiteX11" fmla="*/ 96272 w 566166"/>
                <a:gd name="connsiteY11" fmla="*/ 520814 h 705041"/>
                <a:gd name="connsiteX12" fmla="*/ 128657 w 566166"/>
                <a:gd name="connsiteY12" fmla="*/ 553199 h 705041"/>
                <a:gd name="connsiteX13" fmla="*/ 128657 w 566166"/>
                <a:gd name="connsiteY13" fmla="*/ 682929 h 705041"/>
                <a:gd name="connsiteX14" fmla="*/ 150660 w 566166"/>
                <a:gd name="connsiteY14" fmla="*/ 705027 h 705041"/>
                <a:gd name="connsiteX15" fmla="*/ 172662 w 566166"/>
                <a:gd name="connsiteY15" fmla="*/ 683025 h 705041"/>
                <a:gd name="connsiteX16" fmla="*/ 172662 w 566166"/>
                <a:gd name="connsiteY16" fmla="*/ 682929 h 705041"/>
                <a:gd name="connsiteX17" fmla="*/ 172662 w 566166"/>
                <a:gd name="connsiteY17" fmla="*/ 597204 h 705041"/>
                <a:gd name="connsiteX18" fmla="*/ 214858 w 566166"/>
                <a:gd name="connsiteY18" fmla="*/ 639400 h 705041"/>
                <a:gd name="connsiteX19" fmla="*/ 284486 w 566166"/>
                <a:gd name="connsiteY19" fmla="*/ 667975 h 705041"/>
                <a:gd name="connsiteX20" fmla="*/ 354113 w 566166"/>
                <a:gd name="connsiteY20" fmla="*/ 639400 h 705041"/>
                <a:gd name="connsiteX21" fmla="*/ 396310 w 566166"/>
                <a:gd name="connsiteY21" fmla="*/ 597204 h 705041"/>
                <a:gd name="connsiteX22" fmla="*/ 396310 w 566166"/>
                <a:gd name="connsiteY22" fmla="*/ 682929 h 705041"/>
                <a:gd name="connsiteX23" fmla="*/ 418217 w 566166"/>
                <a:gd name="connsiteY23" fmla="*/ 705027 h 705041"/>
                <a:gd name="connsiteX24" fmla="*/ 418312 w 566166"/>
                <a:gd name="connsiteY24" fmla="*/ 705027 h 705041"/>
                <a:gd name="connsiteX25" fmla="*/ 440315 w 566166"/>
                <a:gd name="connsiteY25" fmla="*/ 683025 h 705041"/>
                <a:gd name="connsiteX26" fmla="*/ 440315 w 566166"/>
                <a:gd name="connsiteY26" fmla="*/ 682929 h 705041"/>
                <a:gd name="connsiteX27" fmla="*/ 440315 w 566166"/>
                <a:gd name="connsiteY27" fmla="*/ 553009 h 705041"/>
                <a:gd name="connsiteX28" fmla="*/ 472795 w 566166"/>
                <a:gd name="connsiteY28" fmla="*/ 520624 h 705041"/>
                <a:gd name="connsiteX29" fmla="*/ 496227 w 566166"/>
                <a:gd name="connsiteY29" fmla="*/ 463474 h 705041"/>
                <a:gd name="connsiteX30" fmla="*/ 496227 w 566166"/>
                <a:gd name="connsiteY30" fmla="*/ 458235 h 705041"/>
                <a:gd name="connsiteX31" fmla="*/ 517848 w 566166"/>
                <a:gd name="connsiteY31" fmla="*/ 452805 h 705041"/>
                <a:gd name="connsiteX32" fmla="*/ 567569 w 566166"/>
                <a:gd name="connsiteY32" fmla="*/ 388607 h 705041"/>
                <a:gd name="connsiteX33" fmla="*/ 567569 w 566166"/>
                <a:gd name="connsiteY33" fmla="*/ 241636 h 705041"/>
                <a:gd name="connsiteX34" fmla="*/ 501561 w 566166"/>
                <a:gd name="connsiteY34" fmla="*/ 175533 h 705041"/>
                <a:gd name="connsiteX35" fmla="*/ 284486 w 566166"/>
                <a:gd name="connsiteY35" fmla="*/ 43992 h 705041"/>
                <a:gd name="connsiteX36" fmla="*/ 403167 w 566166"/>
                <a:gd name="connsiteY36" fmla="*/ 93046 h 705041"/>
                <a:gd name="connsiteX37" fmla="*/ 448316 w 566166"/>
                <a:gd name="connsiteY37" fmla="*/ 175533 h 705041"/>
                <a:gd name="connsiteX38" fmla="*/ 120751 w 566166"/>
                <a:gd name="connsiteY38" fmla="*/ 175533 h 705041"/>
                <a:gd name="connsiteX39" fmla="*/ 284486 w 566166"/>
                <a:gd name="connsiteY39" fmla="*/ 43992 h 705041"/>
                <a:gd name="connsiteX40" fmla="*/ 441267 w 566166"/>
                <a:gd name="connsiteY40" fmla="*/ 489477 h 705041"/>
                <a:gd name="connsiteX41" fmla="*/ 402501 w 566166"/>
                <a:gd name="connsiteY41" fmla="*/ 528243 h 705041"/>
                <a:gd name="connsiteX42" fmla="*/ 402501 w 566166"/>
                <a:gd name="connsiteY42" fmla="*/ 528243 h 705041"/>
                <a:gd name="connsiteX43" fmla="*/ 322776 w 566166"/>
                <a:gd name="connsiteY43" fmla="*/ 607968 h 705041"/>
                <a:gd name="connsiteX44" fmla="*/ 245814 w 566166"/>
                <a:gd name="connsiteY44" fmla="*/ 607968 h 705041"/>
                <a:gd name="connsiteX45" fmla="*/ 166185 w 566166"/>
                <a:gd name="connsiteY45" fmla="*/ 528243 h 705041"/>
                <a:gd name="connsiteX46" fmla="*/ 166185 w 566166"/>
                <a:gd name="connsiteY46" fmla="*/ 528243 h 705041"/>
                <a:gd name="connsiteX47" fmla="*/ 127514 w 566166"/>
                <a:gd name="connsiteY47" fmla="*/ 489477 h 705041"/>
                <a:gd name="connsiteX48" fmla="*/ 117417 w 566166"/>
                <a:gd name="connsiteY48" fmla="*/ 469474 h 705041"/>
                <a:gd name="connsiteX49" fmla="*/ 198189 w 566166"/>
                <a:gd name="connsiteY49" fmla="*/ 489667 h 705041"/>
                <a:gd name="connsiteX50" fmla="*/ 211048 w 566166"/>
                <a:gd name="connsiteY50" fmla="*/ 491286 h 705041"/>
                <a:gd name="connsiteX51" fmla="*/ 211810 w 566166"/>
                <a:gd name="connsiteY51" fmla="*/ 491286 h 705041"/>
                <a:gd name="connsiteX52" fmla="*/ 223145 w 566166"/>
                <a:gd name="connsiteY52" fmla="*/ 489667 h 705041"/>
                <a:gd name="connsiteX53" fmla="*/ 226383 w 566166"/>
                <a:gd name="connsiteY53" fmla="*/ 488715 h 705041"/>
                <a:gd name="connsiteX54" fmla="*/ 234575 w 566166"/>
                <a:gd name="connsiteY54" fmla="*/ 485286 h 705041"/>
                <a:gd name="connsiteX55" fmla="*/ 237623 w 566166"/>
                <a:gd name="connsiteY55" fmla="*/ 483666 h 705041"/>
                <a:gd name="connsiteX56" fmla="*/ 247148 w 566166"/>
                <a:gd name="connsiteY56" fmla="*/ 476332 h 705041"/>
                <a:gd name="connsiteX57" fmla="*/ 280295 w 566166"/>
                <a:gd name="connsiteY57" fmla="*/ 443090 h 705041"/>
                <a:gd name="connsiteX58" fmla="*/ 289153 w 566166"/>
                <a:gd name="connsiteY58" fmla="*/ 441375 h 705041"/>
                <a:gd name="connsiteX59" fmla="*/ 290868 w 566166"/>
                <a:gd name="connsiteY59" fmla="*/ 443090 h 705041"/>
                <a:gd name="connsiteX60" fmla="*/ 323729 w 566166"/>
                <a:gd name="connsiteY60" fmla="*/ 476046 h 705041"/>
                <a:gd name="connsiteX61" fmla="*/ 372497 w 566166"/>
                <a:gd name="connsiteY61" fmla="*/ 489477 h 705041"/>
                <a:gd name="connsiteX62" fmla="*/ 451650 w 566166"/>
                <a:gd name="connsiteY62" fmla="*/ 469665 h 705041"/>
                <a:gd name="connsiteX63" fmla="*/ 441267 w 566166"/>
                <a:gd name="connsiteY63" fmla="*/ 489477 h 705041"/>
                <a:gd name="connsiteX64" fmla="*/ 523182 w 566166"/>
                <a:gd name="connsiteY64" fmla="*/ 388797 h 705041"/>
                <a:gd name="connsiteX65" fmla="*/ 506609 w 566166"/>
                <a:gd name="connsiteY65" fmla="*/ 410324 h 705041"/>
                <a:gd name="connsiteX66" fmla="*/ 361257 w 566166"/>
                <a:gd name="connsiteY66" fmla="*/ 446805 h 705041"/>
                <a:gd name="connsiteX67" fmla="*/ 354590 w 566166"/>
                <a:gd name="connsiteY67" fmla="*/ 444900 h 705041"/>
                <a:gd name="connsiteX68" fmla="*/ 321729 w 566166"/>
                <a:gd name="connsiteY68" fmla="*/ 411943 h 705041"/>
                <a:gd name="connsiteX69" fmla="*/ 248862 w 566166"/>
                <a:gd name="connsiteY69" fmla="*/ 411943 h 705041"/>
                <a:gd name="connsiteX70" fmla="*/ 215715 w 566166"/>
                <a:gd name="connsiteY70" fmla="*/ 445185 h 705041"/>
                <a:gd name="connsiteX71" fmla="*/ 208762 w 566166"/>
                <a:gd name="connsiteY71" fmla="*/ 446995 h 705041"/>
                <a:gd name="connsiteX72" fmla="*/ 99796 w 566166"/>
                <a:gd name="connsiteY72" fmla="*/ 419658 h 705041"/>
                <a:gd name="connsiteX73" fmla="*/ 99225 w 566166"/>
                <a:gd name="connsiteY73" fmla="*/ 419658 h 705041"/>
                <a:gd name="connsiteX74" fmla="*/ 61696 w 566166"/>
                <a:gd name="connsiteY74" fmla="*/ 410133 h 705041"/>
                <a:gd name="connsiteX75" fmla="*/ 45028 w 566166"/>
                <a:gd name="connsiteY75" fmla="*/ 388607 h 705041"/>
                <a:gd name="connsiteX76" fmla="*/ 45028 w 566166"/>
                <a:gd name="connsiteY76" fmla="*/ 241636 h 705041"/>
                <a:gd name="connsiteX77" fmla="*/ 67125 w 566166"/>
                <a:gd name="connsiteY77" fmla="*/ 219633 h 705041"/>
                <a:gd name="connsiteX78" fmla="*/ 501179 w 566166"/>
                <a:gd name="connsiteY78" fmla="*/ 219633 h 705041"/>
                <a:gd name="connsiteX79" fmla="*/ 523182 w 566166"/>
                <a:gd name="connsiteY79" fmla="*/ 241636 h 705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566166" h="705041">
                  <a:moveTo>
                    <a:pt x="501561" y="175533"/>
                  </a:moveTo>
                  <a:lnTo>
                    <a:pt x="493083" y="175533"/>
                  </a:lnTo>
                  <a:cubicBezTo>
                    <a:pt x="485749" y="132480"/>
                    <a:pt x="465213" y="92770"/>
                    <a:pt x="434314" y="61899"/>
                  </a:cubicBezTo>
                  <a:cubicBezTo>
                    <a:pt x="394624" y="22104"/>
                    <a:pt x="340683" y="-185"/>
                    <a:pt x="284486" y="-13"/>
                  </a:cubicBezTo>
                  <a:cubicBezTo>
                    <a:pt x="181606" y="235"/>
                    <a:pt x="93700" y="74206"/>
                    <a:pt x="75888" y="175533"/>
                  </a:cubicBezTo>
                  <a:lnTo>
                    <a:pt x="67506" y="175533"/>
                  </a:lnTo>
                  <a:cubicBezTo>
                    <a:pt x="30997" y="175533"/>
                    <a:pt x="1403" y="205127"/>
                    <a:pt x="1403" y="241636"/>
                  </a:cubicBezTo>
                  <a:lnTo>
                    <a:pt x="1403" y="388797"/>
                  </a:lnTo>
                  <a:cubicBezTo>
                    <a:pt x="1555" y="419039"/>
                    <a:pt x="22044" y="445395"/>
                    <a:pt x="51314" y="452996"/>
                  </a:cubicBezTo>
                  <a:lnTo>
                    <a:pt x="72745" y="458330"/>
                  </a:lnTo>
                  <a:lnTo>
                    <a:pt x="72745" y="463664"/>
                  </a:lnTo>
                  <a:cubicBezTo>
                    <a:pt x="72736" y="485076"/>
                    <a:pt x="81194" y="505622"/>
                    <a:pt x="96272" y="520814"/>
                  </a:cubicBezTo>
                  <a:lnTo>
                    <a:pt x="128657" y="553199"/>
                  </a:lnTo>
                  <a:lnTo>
                    <a:pt x="128657" y="682929"/>
                  </a:lnTo>
                  <a:cubicBezTo>
                    <a:pt x="128657" y="695093"/>
                    <a:pt x="138496" y="704970"/>
                    <a:pt x="150660" y="705027"/>
                  </a:cubicBezTo>
                  <a:cubicBezTo>
                    <a:pt x="162813" y="705027"/>
                    <a:pt x="172662" y="695179"/>
                    <a:pt x="172662" y="683025"/>
                  </a:cubicBezTo>
                  <a:cubicBezTo>
                    <a:pt x="172662" y="682996"/>
                    <a:pt x="172662" y="682958"/>
                    <a:pt x="172662" y="682929"/>
                  </a:cubicBezTo>
                  <a:lnTo>
                    <a:pt x="172662" y="597204"/>
                  </a:lnTo>
                  <a:lnTo>
                    <a:pt x="214858" y="639400"/>
                  </a:lnTo>
                  <a:cubicBezTo>
                    <a:pt x="233318" y="657850"/>
                    <a:pt x="258387" y="668137"/>
                    <a:pt x="284486" y="667975"/>
                  </a:cubicBezTo>
                  <a:cubicBezTo>
                    <a:pt x="310585" y="668137"/>
                    <a:pt x="335654" y="657850"/>
                    <a:pt x="354113" y="639400"/>
                  </a:cubicBezTo>
                  <a:lnTo>
                    <a:pt x="396310" y="597204"/>
                  </a:lnTo>
                  <a:lnTo>
                    <a:pt x="396310" y="682929"/>
                  </a:lnTo>
                  <a:cubicBezTo>
                    <a:pt x="396262" y="695083"/>
                    <a:pt x="406063" y="704970"/>
                    <a:pt x="418217" y="705027"/>
                  </a:cubicBezTo>
                  <a:cubicBezTo>
                    <a:pt x="418246" y="705027"/>
                    <a:pt x="418283" y="705027"/>
                    <a:pt x="418312" y="705027"/>
                  </a:cubicBezTo>
                  <a:cubicBezTo>
                    <a:pt x="430466" y="705027"/>
                    <a:pt x="440315" y="695179"/>
                    <a:pt x="440315" y="683025"/>
                  </a:cubicBezTo>
                  <a:cubicBezTo>
                    <a:pt x="440315" y="682996"/>
                    <a:pt x="440315" y="682958"/>
                    <a:pt x="440315" y="682929"/>
                  </a:cubicBezTo>
                  <a:lnTo>
                    <a:pt x="440315" y="553009"/>
                  </a:lnTo>
                  <a:lnTo>
                    <a:pt x="472795" y="520624"/>
                  </a:lnTo>
                  <a:cubicBezTo>
                    <a:pt x="487854" y="505422"/>
                    <a:pt x="496274" y="484876"/>
                    <a:pt x="496227" y="463474"/>
                  </a:cubicBezTo>
                  <a:lnTo>
                    <a:pt x="496227" y="458235"/>
                  </a:lnTo>
                  <a:lnTo>
                    <a:pt x="517848" y="452805"/>
                  </a:lnTo>
                  <a:cubicBezTo>
                    <a:pt x="547157" y="445309"/>
                    <a:pt x="567645" y="418868"/>
                    <a:pt x="567569" y="388607"/>
                  </a:cubicBezTo>
                  <a:lnTo>
                    <a:pt x="567569" y="241636"/>
                  </a:lnTo>
                  <a:cubicBezTo>
                    <a:pt x="567569" y="205165"/>
                    <a:pt x="538032" y="175590"/>
                    <a:pt x="501561" y="175533"/>
                  </a:cubicBezTo>
                  <a:close/>
                  <a:moveTo>
                    <a:pt x="284486" y="43992"/>
                  </a:moveTo>
                  <a:cubicBezTo>
                    <a:pt x="329006" y="43869"/>
                    <a:pt x="371725" y="61528"/>
                    <a:pt x="403167" y="93046"/>
                  </a:cubicBezTo>
                  <a:cubicBezTo>
                    <a:pt x="425808" y="115649"/>
                    <a:pt x="441477" y="144281"/>
                    <a:pt x="448316" y="175533"/>
                  </a:cubicBezTo>
                  <a:lnTo>
                    <a:pt x="120751" y="175533"/>
                  </a:lnTo>
                  <a:cubicBezTo>
                    <a:pt x="137886" y="98809"/>
                    <a:pt x="205876" y="44192"/>
                    <a:pt x="284486" y="43992"/>
                  </a:cubicBezTo>
                  <a:close/>
                  <a:moveTo>
                    <a:pt x="441267" y="489477"/>
                  </a:moveTo>
                  <a:lnTo>
                    <a:pt x="402501" y="528243"/>
                  </a:lnTo>
                  <a:lnTo>
                    <a:pt x="402501" y="528243"/>
                  </a:lnTo>
                  <a:lnTo>
                    <a:pt x="322776" y="607968"/>
                  </a:lnTo>
                  <a:cubicBezTo>
                    <a:pt x="301202" y="628437"/>
                    <a:pt x="267388" y="628437"/>
                    <a:pt x="245814" y="607968"/>
                  </a:cubicBezTo>
                  <a:lnTo>
                    <a:pt x="166185" y="528243"/>
                  </a:lnTo>
                  <a:lnTo>
                    <a:pt x="166185" y="528243"/>
                  </a:lnTo>
                  <a:lnTo>
                    <a:pt x="127514" y="489477"/>
                  </a:lnTo>
                  <a:cubicBezTo>
                    <a:pt x="122065" y="484076"/>
                    <a:pt x="118523" y="477056"/>
                    <a:pt x="117417" y="469474"/>
                  </a:cubicBezTo>
                  <a:lnTo>
                    <a:pt x="198189" y="489667"/>
                  </a:lnTo>
                  <a:cubicBezTo>
                    <a:pt x="202390" y="490763"/>
                    <a:pt x="206714" y="491315"/>
                    <a:pt x="211048" y="491286"/>
                  </a:cubicBezTo>
                  <a:lnTo>
                    <a:pt x="211810" y="491286"/>
                  </a:lnTo>
                  <a:cubicBezTo>
                    <a:pt x="215639" y="491172"/>
                    <a:pt x="219440" y="490629"/>
                    <a:pt x="223145" y="489667"/>
                  </a:cubicBezTo>
                  <a:cubicBezTo>
                    <a:pt x="224240" y="489429"/>
                    <a:pt x="225326" y="489105"/>
                    <a:pt x="226383" y="488715"/>
                  </a:cubicBezTo>
                  <a:cubicBezTo>
                    <a:pt x="229222" y="487848"/>
                    <a:pt x="231965" y="486705"/>
                    <a:pt x="234575" y="485286"/>
                  </a:cubicBezTo>
                  <a:cubicBezTo>
                    <a:pt x="235642" y="484838"/>
                    <a:pt x="236661" y="484295"/>
                    <a:pt x="237623" y="483666"/>
                  </a:cubicBezTo>
                  <a:cubicBezTo>
                    <a:pt x="241071" y="481599"/>
                    <a:pt x="244271" y="479132"/>
                    <a:pt x="247148" y="476332"/>
                  </a:cubicBezTo>
                  <a:lnTo>
                    <a:pt x="280295" y="443090"/>
                  </a:lnTo>
                  <a:cubicBezTo>
                    <a:pt x="282267" y="440166"/>
                    <a:pt x="286238" y="439404"/>
                    <a:pt x="289153" y="441375"/>
                  </a:cubicBezTo>
                  <a:cubicBezTo>
                    <a:pt x="289830" y="441833"/>
                    <a:pt x="290410" y="442414"/>
                    <a:pt x="290868" y="443090"/>
                  </a:cubicBezTo>
                  <a:lnTo>
                    <a:pt x="323729" y="476046"/>
                  </a:lnTo>
                  <a:cubicBezTo>
                    <a:pt x="336502" y="488772"/>
                    <a:pt x="355009" y="493877"/>
                    <a:pt x="372497" y="489477"/>
                  </a:cubicBezTo>
                  <a:lnTo>
                    <a:pt x="451650" y="469665"/>
                  </a:lnTo>
                  <a:cubicBezTo>
                    <a:pt x="450316" y="477180"/>
                    <a:pt x="446687" y="484105"/>
                    <a:pt x="441267" y="489477"/>
                  </a:cubicBezTo>
                  <a:close/>
                  <a:moveTo>
                    <a:pt x="523182" y="388797"/>
                  </a:moveTo>
                  <a:cubicBezTo>
                    <a:pt x="523173" y="398903"/>
                    <a:pt x="516372" y="407733"/>
                    <a:pt x="506609" y="410324"/>
                  </a:cubicBezTo>
                  <a:lnTo>
                    <a:pt x="361257" y="446805"/>
                  </a:lnTo>
                  <a:cubicBezTo>
                    <a:pt x="358857" y="447367"/>
                    <a:pt x="356333" y="446643"/>
                    <a:pt x="354590" y="444900"/>
                  </a:cubicBezTo>
                  <a:lnTo>
                    <a:pt x="321729" y="411943"/>
                  </a:lnTo>
                  <a:cubicBezTo>
                    <a:pt x="301297" y="392579"/>
                    <a:pt x="269294" y="392579"/>
                    <a:pt x="248862" y="411943"/>
                  </a:cubicBezTo>
                  <a:lnTo>
                    <a:pt x="215715" y="445185"/>
                  </a:lnTo>
                  <a:cubicBezTo>
                    <a:pt x="213915" y="447033"/>
                    <a:pt x="211238" y="447729"/>
                    <a:pt x="208762" y="446995"/>
                  </a:cubicBezTo>
                  <a:lnTo>
                    <a:pt x="99796" y="419658"/>
                  </a:lnTo>
                  <a:lnTo>
                    <a:pt x="99225" y="419658"/>
                  </a:lnTo>
                  <a:lnTo>
                    <a:pt x="61696" y="410133"/>
                  </a:lnTo>
                  <a:cubicBezTo>
                    <a:pt x="51895" y="407581"/>
                    <a:pt x="45046" y="398732"/>
                    <a:pt x="45028" y="388607"/>
                  </a:cubicBezTo>
                  <a:lnTo>
                    <a:pt x="45028" y="241636"/>
                  </a:lnTo>
                  <a:cubicBezTo>
                    <a:pt x="45085" y="229473"/>
                    <a:pt x="54962" y="219633"/>
                    <a:pt x="67125" y="219633"/>
                  </a:cubicBezTo>
                  <a:lnTo>
                    <a:pt x="501179" y="219633"/>
                  </a:lnTo>
                  <a:cubicBezTo>
                    <a:pt x="513305" y="219681"/>
                    <a:pt x="523125" y="229511"/>
                    <a:pt x="523182" y="241636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09F4E32F-7E7A-4B21-9263-2804FC647A72}"/>
                </a:ext>
              </a:extLst>
            </p:cNvPr>
            <p:cNvSpPr/>
            <p:nvPr/>
          </p:nvSpPr>
          <p:spPr>
            <a:xfrm>
              <a:off x="17791091" y="4199000"/>
              <a:ext cx="115061" cy="44100"/>
            </a:xfrm>
            <a:custGeom>
              <a:avLst/>
              <a:gdLst>
                <a:gd name="connsiteX0" fmla="*/ 94462 w 115061"/>
                <a:gd name="connsiteY0" fmla="*/ -14 h 44100"/>
                <a:gd name="connsiteX1" fmla="*/ 23500 w 115061"/>
                <a:gd name="connsiteY1" fmla="*/ -14 h 44100"/>
                <a:gd name="connsiteX2" fmla="*/ 1403 w 115061"/>
                <a:gd name="connsiteY2" fmla="*/ 22084 h 44100"/>
                <a:gd name="connsiteX3" fmla="*/ 23500 w 115061"/>
                <a:gd name="connsiteY3" fmla="*/ 44087 h 44100"/>
                <a:gd name="connsiteX4" fmla="*/ 94462 w 115061"/>
                <a:gd name="connsiteY4" fmla="*/ 44087 h 44100"/>
                <a:gd name="connsiteX5" fmla="*/ 116464 w 115061"/>
                <a:gd name="connsiteY5" fmla="*/ 22084 h 44100"/>
                <a:gd name="connsiteX6" fmla="*/ 94462 w 115061"/>
                <a:gd name="connsiteY6" fmla="*/ -14 h 4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5061" h="44100">
                  <a:moveTo>
                    <a:pt x="94462" y="-14"/>
                  </a:moveTo>
                  <a:lnTo>
                    <a:pt x="23500" y="-14"/>
                  </a:lnTo>
                  <a:cubicBezTo>
                    <a:pt x="11299" y="-14"/>
                    <a:pt x="1403" y="9882"/>
                    <a:pt x="1403" y="22084"/>
                  </a:cubicBezTo>
                  <a:cubicBezTo>
                    <a:pt x="1450" y="34248"/>
                    <a:pt x="11337" y="44087"/>
                    <a:pt x="23500" y="44087"/>
                  </a:cubicBezTo>
                  <a:lnTo>
                    <a:pt x="94462" y="44087"/>
                  </a:lnTo>
                  <a:cubicBezTo>
                    <a:pt x="106587" y="44039"/>
                    <a:pt x="116408" y="34210"/>
                    <a:pt x="116464" y="22084"/>
                  </a:cubicBezTo>
                  <a:cubicBezTo>
                    <a:pt x="116464" y="9921"/>
                    <a:pt x="106626" y="43"/>
                    <a:pt x="94462" y="-1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3700146D-AB4D-4EFB-B3FE-B3BBD1ECED09}"/>
                </a:ext>
              </a:extLst>
            </p:cNvPr>
            <p:cNvSpPr/>
            <p:nvPr/>
          </p:nvSpPr>
          <p:spPr>
            <a:xfrm>
              <a:off x="17638310" y="4219670"/>
              <a:ext cx="44100" cy="124777"/>
            </a:xfrm>
            <a:custGeom>
              <a:avLst/>
              <a:gdLst>
                <a:gd name="connsiteX0" fmla="*/ 23406 w 44100"/>
                <a:gd name="connsiteY0" fmla="*/ -14 h 124777"/>
                <a:gd name="connsiteX1" fmla="*/ 1403 w 44100"/>
                <a:gd name="connsiteY1" fmla="*/ 22084 h 124777"/>
                <a:gd name="connsiteX2" fmla="*/ 1403 w 44100"/>
                <a:gd name="connsiteY2" fmla="*/ 102761 h 124777"/>
                <a:gd name="connsiteX3" fmla="*/ 23406 w 44100"/>
                <a:gd name="connsiteY3" fmla="*/ 124764 h 124777"/>
                <a:gd name="connsiteX4" fmla="*/ 45504 w 44100"/>
                <a:gd name="connsiteY4" fmla="*/ 102761 h 124777"/>
                <a:gd name="connsiteX5" fmla="*/ 45504 w 44100"/>
                <a:gd name="connsiteY5" fmla="*/ 22084 h 124777"/>
                <a:gd name="connsiteX6" fmla="*/ 23406 w 44100"/>
                <a:gd name="connsiteY6" fmla="*/ -14 h 124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100" h="124777">
                  <a:moveTo>
                    <a:pt x="23406" y="-14"/>
                  </a:moveTo>
                  <a:cubicBezTo>
                    <a:pt x="11242" y="34"/>
                    <a:pt x="1403" y="9921"/>
                    <a:pt x="1403" y="22084"/>
                  </a:cubicBezTo>
                  <a:lnTo>
                    <a:pt x="1403" y="102761"/>
                  </a:lnTo>
                  <a:cubicBezTo>
                    <a:pt x="1451" y="114896"/>
                    <a:pt x="11271" y="124716"/>
                    <a:pt x="23406" y="124764"/>
                  </a:cubicBezTo>
                  <a:cubicBezTo>
                    <a:pt x="35569" y="124764"/>
                    <a:pt x="45447" y="114924"/>
                    <a:pt x="45504" y="102761"/>
                  </a:cubicBezTo>
                  <a:lnTo>
                    <a:pt x="45504" y="22084"/>
                  </a:lnTo>
                  <a:cubicBezTo>
                    <a:pt x="45504" y="9882"/>
                    <a:pt x="35607" y="-14"/>
                    <a:pt x="23406" y="-1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9E3DA6D0-4713-4CAE-8D9E-5B85F21A3ACD}"/>
                </a:ext>
              </a:extLst>
            </p:cNvPr>
            <p:cNvSpPr/>
            <p:nvPr/>
          </p:nvSpPr>
          <p:spPr>
            <a:xfrm>
              <a:off x="18017881" y="4219670"/>
              <a:ext cx="44100" cy="124777"/>
            </a:xfrm>
            <a:custGeom>
              <a:avLst/>
              <a:gdLst>
                <a:gd name="connsiteX0" fmla="*/ 23500 w 44100"/>
                <a:gd name="connsiteY0" fmla="*/ -14 h 124777"/>
                <a:gd name="connsiteX1" fmla="*/ 1403 w 44100"/>
                <a:gd name="connsiteY1" fmla="*/ 22084 h 124777"/>
                <a:gd name="connsiteX2" fmla="*/ 1403 w 44100"/>
                <a:gd name="connsiteY2" fmla="*/ 102761 h 124777"/>
                <a:gd name="connsiteX3" fmla="*/ 23500 w 44100"/>
                <a:gd name="connsiteY3" fmla="*/ 124764 h 124777"/>
                <a:gd name="connsiteX4" fmla="*/ 45504 w 44100"/>
                <a:gd name="connsiteY4" fmla="*/ 102761 h 124777"/>
                <a:gd name="connsiteX5" fmla="*/ 45504 w 44100"/>
                <a:gd name="connsiteY5" fmla="*/ 22084 h 124777"/>
                <a:gd name="connsiteX6" fmla="*/ 23500 w 44100"/>
                <a:gd name="connsiteY6" fmla="*/ -14 h 124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4100" h="124777">
                  <a:moveTo>
                    <a:pt x="23500" y="-14"/>
                  </a:moveTo>
                  <a:cubicBezTo>
                    <a:pt x="11299" y="-14"/>
                    <a:pt x="1403" y="9882"/>
                    <a:pt x="1403" y="22084"/>
                  </a:cubicBezTo>
                  <a:lnTo>
                    <a:pt x="1403" y="102761"/>
                  </a:lnTo>
                  <a:cubicBezTo>
                    <a:pt x="1460" y="114924"/>
                    <a:pt x="11337" y="124764"/>
                    <a:pt x="23500" y="124764"/>
                  </a:cubicBezTo>
                  <a:cubicBezTo>
                    <a:pt x="35636" y="124716"/>
                    <a:pt x="45456" y="114896"/>
                    <a:pt x="45504" y="102761"/>
                  </a:cubicBezTo>
                  <a:lnTo>
                    <a:pt x="45504" y="22084"/>
                  </a:lnTo>
                  <a:cubicBezTo>
                    <a:pt x="45504" y="9921"/>
                    <a:pt x="35664" y="43"/>
                    <a:pt x="23500" y="-1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52" name="Group 351">
            <a:extLst>
              <a:ext uri="{FF2B5EF4-FFF2-40B4-BE49-F238E27FC236}">
                <a16:creationId xmlns:a16="http://schemas.microsoft.com/office/drawing/2014/main" id="{F9EB8C15-95A0-4659-9711-8C6C6856AAE4}"/>
              </a:ext>
            </a:extLst>
          </p:cNvPr>
          <p:cNvGrpSpPr/>
          <p:nvPr/>
        </p:nvGrpSpPr>
        <p:grpSpPr>
          <a:xfrm>
            <a:off x="5050548" y="5413517"/>
            <a:ext cx="626173" cy="705043"/>
            <a:chOff x="17537059" y="5384577"/>
            <a:chExt cx="626173" cy="705043"/>
          </a:xfrm>
        </p:grpSpPr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9F505C43-D83D-4AA4-BB0C-8C7EB1622E05}"/>
                </a:ext>
              </a:extLst>
            </p:cNvPr>
            <p:cNvSpPr/>
            <p:nvPr/>
          </p:nvSpPr>
          <p:spPr>
            <a:xfrm>
              <a:off x="17537059" y="5384577"/>
              <a:ext cx="626173" cy="558355"/>
            </a:xfrm>
            <a:custGeom>
              <a:avLst/>
              <a:gdLst>
                <a:gd name="connsiteX0" fmla="*/ 314490 w 626173"/>
                <a:gd name="connsiteY0" fmla="*/ -14 h 558355"/>
                <a:gd name="connsiteX1" fmla="*/ 1403 w 626173"/>
                <a:gd name="connsiteY1" fmla="*/ 313073 h 558355"/>
                <a:gd name="connsiteX2" fmla="*/ 113226 w 626173"/>
                <a:gd name="connsiteY2" fmla="*/ 552817 h 558355"/>
                <a:gd name="connsiteX3" fmla="*/ 144240 w 626173"/>
                <a:gd name="connsiteY3" fmla="*/ 550293 h 558355"/>
                <a:gd name="connsiteX4" fmla="*/ 144278 w 626173"/>
                <a:gd name="connsiteY4" fmla="*/ 550245 h 558355"/>
                <a:gd name="connsiteX5" fmla="*/ 141668 w 626173"/>
                <a:gd name="connsiteY5" fmla="*/ 519242 h 558355"/>
                <a:gd name="connsiteX6" fmla="*/ 141611 w 626173"/>
                <a:gd name="connsiteY6" fmla="*/ 519194 h 558355"/>
                <a:gd name="connsiteX7" fmla="*/ 45504 w 626173"/>
                <a:gd name="connsiteY7" fmla="*/ 313073 h 558355"/>
                <a:gd name="connsiteX8" fmla="*/ 314490 w 626173"/>
                <a:gd name="connsiteY8" fmla="*/ 44087 h 558355"/>
                <a:gd name="connsiteX9" fmla="*/ 583476 w 626173"/>
                <a:gd name="connsiteY9" fmla="*/ 313073 h 558355"/>
                <a:gd name="connsiteX10" fmla="*/ 487083 w 626173"/>
                <a:gd name="connsiteY10" fmla="*/ 519480 h 558355"/>
                <a:gd name="connsiteX11" fmla="*/ 484416 w 626173"/>
                <a:gd name="connsiteY11" fmla="*/ 550436 h 558355"/>
                <a:gd name="connsiteX12" fmla="*/ 501275 w 626173"/>
                <a:gd name="connsiteY12" fmla="*/ 558341 h 558355"/>
                <a:gd name="connsiteX13" fmla="*/ 515467 w 626173"/>
                <a:gd name="connsiteY13" fmla="*/ 553198 h 558355"/>
                <a:gd name="connsiteX14" fmla="*/ 627576 w 626173"/>
                <a:gd name="connsiteY14" fmla="*/ 313073 h 558355"/>
                <a:gd name="connsiteX15" fmla="*/ 314490 w 626173"/>
                <a:gd name="connsiteY15" fmla="*/ -14 h 558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26173" h="558355">
                  <a:moveTo>
                    <a:pt x="314490" y="-14"/>
                  </a:moveTo>
                  <a:cubicBezTo>
                    <a:pt x="141668" y="196"/>
                    <a:pt x="1613" y="140251"/>
                    <a:pt x="1403" y="313073"/>
                  </a:cubicBezTo>
                  <a:cubicBezTo>
                    <a:pt x="1403" y="405589"/>
                    <a:pt x="42342" y="493362"/>
                    <a:pt x="113226" y="552817"/>
                  </a:cubicBezTo>
                  <a:cubicBezTo>
                    <a:pt x="122485" y="560685"/>
                    <a:pt x="136373" y="559551"/>
                    <a:pt x="144240" y="550293"/>
                  </a:cubicBezTo>
                  <a:cubicBezTo>
                    <a:pt x="144249" y="550274"/>
                    <a:pt x="144269" y="550265"/>
                    <a:pt x="144278" y="550245"/>
                  </a:cubicBezTo>
                  <a:cubicBezTo>
                    <a:pt x="152117" y="540958"/>
                    <a:pt x="150946" y="527081"/>
                    <a:pt x="141668" y="519242"/>
                  </a:cubicBezTo>
                  <a:cubicBezTo>
                    <a:pt x="141649" y="519222"/>
                    <a:pt x="141630" y="519203"/>
                    <a:pt x="141611" y="519194"/>
                  </a:cubicBezTo>
                  <a:cubicBezTo>
                    <a:pt x="80708" y="468054"/>
                    <a:pt x="45532" y="392597"/>
                    <a:pt x="45504" y="313073"/>
                  </a:cubicBezTo>
                  <a:cubicBezTo>
                    <a:pt x="45656" y="164578"/>
                    <a:pt x="165995" y="44239"/>
                    <a:pt x="314490" y="44087"/>
                  </a:cubicBezTo>
                  <a:cubicBezTo>
                    <a:pt x="462985" y="44239"/>
                    <a:pt x="583314" y="164578"/>
                    <a:pt x="583476" y="313073"/>
                  </a:cubicBezTo>
                  <a:cubicBezTo>
                    <a:pt x="583552" y="392768"/>
                    <a:pt x="548243" y="468388"/>
                    <a:pt x="487083" y="519480"/>
                  </a:cubicBezTo>
                  <a:cubicBezTo>
                    <a:pt x="477815" y="527300"/>
                    <a:pt x="476625" y="541149"/>
                    <a:pt x="484416" y="550436"/>
                  </a:cubicBezTo>
                  <a:cubicBezTo>
                    <a:pt x="488569" y="555456"/>
                    <a:pt x="494760" y="558361"/>
                    <a:pt x="501275" y="558341"/>
                  </a:cubicBezTo>
                  <a:cubicBezTo>
                    <a:pt x="506466" y="558341"/>
                    <a:pt x="511486" y="556522"/>
                    <a:pt x="515467" y="553198"/>
                  </a:cubicBezTo>
                  <a:cubicBezTo>
                    <a:pt x="586571" y="493724"/>
                    <a:pt x="627634" y="405770"/>
                    <a:pt x="627576" y="313073"/>
                  </a:cubicBezTo>
                  <a:cubicBezTo>
                    <a:pt x="627367" y="140242"/>
                    <a:pt x="487312" y="196"/>
                    <a:pt x="314490" y="-1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A1AE320E-767C-47E5-9CB2-CA68D329A578}"/>
                </a:ext>
              </a:extLst>
            </p:cNvPr>
            <p:cNvSpPr/>
            <p:nvPr/>
          </p:nvSpPr>
          <p:spPr>
            <a:xfrm>
              <a:off x="17646310" y="5493543"/>
              <a:ext cx="408242" cy="357187"/>
            </a:xfrm>
            <a:custGeom>
              <a:avLst/>
              <a:gdLst>
                <a:gd name="connsiteX0" fmla="*/ 315729 w 408242"/>
                <a:gd name="connsiteY0" fmla="*/ 350411 h 357187"/>
                <a:gd name="connsiteX1" fmla="*/ 331540 w 408242"/>
                <a:gd name="connsiteY1" fmla="*/ 357174 h 357187"/>
                <a:gd name="connsiteX2" fmla="*/ 346875 w 408242"/>
                <a:gd name="connsiteY2" fmla="*/ 350983 h 357187"/>
                <a:gd name="connsiteX3" fmla="*/ 409645 w 408242"/>
                <a:gd name="connsiteY3" fmla="*/ 204107 h 357187"/>
                <a:gd name="connsiteX4" fmla="*/ 205524 w 408242"/>
                <a:gd name="connsiteY4" fmla="*/ -14 h 357187"/>
                <a:gd name="connsiteX5" fmla="*/ 1404 w 408242"/>
                <a:gd name="connsiteY5" fmla="*/ 204107 h 357187"/>
                <a:gd name="connsiteX6" fmla="*/ 63888 w 408242"/>
                <a:gd name="connsiteY6" fmla="*/ 350983 h 357187"/>
                <a:gd name="connsiteX7" fmla="*/ 94996 w 408242"/>
                <a:gd name="connsiteY7" fmla="*/ 350449 h 357187"/>
                <a:gd name="connsiteX8" fmla="*/ 95034 w 408242"/>
                <a:gd name="connsiteY8" fmla="*/ 350411 h 357187"/>
                <a:gd name="connsiteX9" fmla="*/ 94596 w 408242"/>
                <a:gd name="connsiteY9" fmla="*/ 319302 h 357187"/>
                <a:gd name="connsiteX10" fmla="*/ 94558 w 408242"/>
                <a:gd name="connsiteY10" fmla="*/ 319264 h 357187"/>
                <a:gd name="connsiteX11" fmla="*/ 45504 w 408242"/>
                <a:gd name="connsiteY11" fmla="*/ 204107 h 357187"/>
                <a:gd name="connsiteX12" fmla="*/ 205524 w 408242"/>
                <a:gd name="connsiteY12" fmla="*/ 44087 h 357187"/>
                <a:gd name="connsiteX13" fmla="*/ 365640 w 408242"/>
                <a:gd name="connsiteY13" fmla="*/ 204107 h 357187"/>
                <a:gd name="connsiteX14" fmla="*/ 316490 w 408242"/>
                <a:gd name="connsiteY14" fmla="*/ 319264 h 357187"/>
                <a:gd name="connsiteX15" fmla="*/ 315690 w 408242"/>
                <a:gd name="connsiteY15" fmla="*/ 350373 h 357187"/>
                <a:gd name="connsiteX16" fmla="*/ 315729 w 408242"/>
                <a:gd name="connsiteY16" fmla="*/ 350411 h 357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08242" h="357187">
                  <a:moveTo>
                    <a:pt x="315729" y="350411"/>
                  </a:moveTo>
                  <a:cubicBezTo>
                    <a:pt x="319853" y="354725"/>
                    <a:pt x="325568" y="357174"/>
                    <a:pt x="331540" y="357174"/>
                  </a:cubicBezTo>
                  <a:cubicBezTo>
                    <a:pt x="337255" y="357164"/>
                    <a:pt x="342751" y="354945"/>
                    <a:pt x="346875" y="350983"/>
                  </a:cubicBezTo>
                  <a:cubicBezTo>
                    <a:pt x="387032" y="312682"/>
                    <a:pt x="409721" y="259599"/>
                    <a:pt x="409645" y="204107"/>
                  </a:cubicBezTo>
                  <a:cubicBezTo>
                    <a:pt x="409483" y="91436"/>
                    <a:pt x="318195" y="148"/>
                    <a:pt x="205524" y="-14"/>
                  </a:cubicBezTo>
                  <a:cubicBezTo>
                    <a:pt x="92853" y="148"/>
                    <a:pt x="1565" y="91436"/>
                    <a:pt x="1404" y="204107"/>
                  </a:cubicBezTo>
                  <a:cubicBezTo>
                    <a:pt x="1261" y="259552"/>
                    <a:pt x="23835" y="312635"/>
                    <a:pt x="63888" y="350983"/>
                  </a:cubicBezTo>
                  <a:cubicBezTo>
                    <a:pt x="72622" y="359431"/>
                    <a:pt x="86557" y="359183"/>
                    <a:pt x="94996" y="350449"/>
                  </a:cubicBezTo>
                  <a:cubicBezTo>
                    <a:pt x="95015" y="350440"/>
                    <a:pt x="95025" y="350420"/>
                    <a:pt x="95034" y="350411"/>
                  </a:cubicBezTo>
                  <a:cubicBezTo>
                    <a:pt x="103502" y="341695"/>
                    <a:pt x="103302" y="327770"/>
                    <a:pt x="94596" y="319302"/>
                  </a:cubicBezTo>
                  <a:cubicBezTo>
                    <a:pt x="94577" y="319283"/>
                    <a:pt x="94568" y="319274"/>
                    <a:pt x="94558" y="319264"/>
                  </a:cubicBezTo>
                  <a:cubicBezTo>
                    <a:pt x="63145" y="289203"/>
                    <a:pt x="45418" y="247588"/>
                    <a:pt x="45504" y="204107"/>
                  </a:cubicBezTo>
                  <a:cubicBezTo>
                    <a:pt x="45609" y="115772"/>
                    <a:pt x="117190" y="44191"/>
                    <a:pt x="205524" y="44087"/>
                  </a:cubicBezTo>
                  <a:cubicBezTo>
                    <a:pt x="293868" y="44191"/>
                    <a:pt x="365477" y="115763"/>
                    <a:pt x="365640" y="204107"/>
                  </a:cubicBezTo>
                  <a:cubicBezTo>
                    <a:pt x="365735" y="247608"/>
                    <a:pt x="347961" y="289241"/>
                    <a:pt x="316490" y="319264"/>
                  </a:cubicBezTo>
                  <a:cubicBezTo>
                    <a:pt x="307680" y="327636"/>
                    <a:pt x="307318" y="341562"/>
                    <a:pt x="315690" y="350373"/>
                  </a:cubicBezTo>
                  <a:cubicBezTo>
                    <a:pt x="315700" y="350382"/>
                    <a:pt x="315719" y="350401"/>
                    <a:pt x="315729" y="350411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BA37FD85-1A16-48B0-9A87-DED8FD6FDC84}"/>
                </a:ext>
              </a:extLst>
            </p:cNvPr>
            <p:cNvSpPr/>
            <p:nvPr/>
          </p:nvSpPr>
          <p:spPr>
            <a:xfrm>
              <a:off x="17749085" y="5596604"/>
              <a:ext cx="202120" cy="202215"/>
            </a:xfrm>
            <a:custGeom>
              <a:avLst/>
              <a:gdLst>
                <a:gd name="connsiteX0" fmla="*/ 1403 w 202120"/>
                <a:gd name="connsiteY0" fmla="*/ 101141 h 202215"/>
                <a:gd name="connsiteX1" fmla="*/ 102463 w 202120"/>
                <a:gd name="connsiteY1" fmla="*/ 202202 h 202215"/>
                <a:gd name="connsiteX2" fmla="*/ 203524 w 202120"/>
                <a:gd name="connsiteY2" fmla="*/ 101141 h 202215"/>
                <a:gd name="connsiteX3" fmla="*/ 102463 w 202120"/>
                <a:gd name="connsiteY3" fmla="*/ -14 h 202215"/>
                <a:gd name="connsiteX4" fmla="*/ 1403 w 202120"/>
                <a:gd name="connsiteY4" fmla="*/ 101141 h 202215"/>
                <a:gd name="connsiteX5" fmla="*/ 159518 w 202120"/>
                <a:gd name="connsiteY5" fmla="*/ 101141 h 202215"/>
                <a:gd name="connsiteX6" fmla="*/ 102368 w 202120"/>
                <a:gd name="connsiteY6" fmla="*/ 158291 h 202215"/>
                <a:gd name="connsiteX7" fmla="*/ 45218 w 202120"/>
                <a:gd name="connsiteY7" fmla="*/ 101141 h 202215"/>
                <a:gd name="connsiteX8" fmla="*/ 102368 w 202120"/>
                <a:gd name="connsiteY8" fmla="*/ 43991 h 202215"/>
                <a:gd name="connsiteX9" fmla="*/ 159518 w 202120"/>
                <a:gd name="connsiteY9" fmla="*/ 101141 h 202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2120" h="202215">
                  <a:moveTo>
                    <a:pt x="1403" y="101141"/>
                  </a:moveTo>
                  <a:cubicBezTo>
                    <a:pt x="1451" y="156929"/>
                    <a:pt x="46675" y="202145"/>
                    <a:pt x="102463" y="202202"/>
                  </a:cubicBezTo>
                  <a:cubicBezTo>
                    <a:pt x="158251" y="202145"/>
                    <a:pt x="203466" y="156929"/>
                    <a:pt x="203524" y="101141"/>
                  </a:cubicBezTo>
                  <a:cubicBezTo>
                    <a:pt x="203466" y="45334"/>
                    <a:pt x="158270" y="91"/>
                    <a:pt x="102463" y="-14"/>
                  </a:cubicBezTo>
                  <a:cubicBezTo>
                    <a:pt x="46657" y="91"/>
                    <a:pt x="1451" y="45334"/>
                    <a:pt x="1403" y="101141"/>
                  </a:cubicBezTo>
                  <a:close/>
                  <a:moveTo>
                    <a:pt x="159518" y="101141"/>
                  </a:moveTo>
                  <a:cubicBezTo>
                    <a:pt x="159518" y="132708"/>
                    <a:pt x="133934" y="158291"/>
                    <a:pt x="102368" y="158291"/>
                  </a:cubicBezTo>
                  <a:cubicBezTo>
                    <a:pt x="70802" y="158291"/>
                    <a:pt x="45218" y="132708"/>
                    <a:pt x="45218" y="101141"/>
                  </a:cubicBezTo>
                  <a:cubicBezTo>
                    <a:pt x="45218" y="69576"/>
                    <a:pt x="70802" y="43991"/>
                    <a:pt x="102368" y="43991"/>
                  </a:cubicBezTo>
                  <a:cubicBezTo>
                    <a:pt x="133934" y="43991"/>
                    <a:pt x="159518" y="69576"/>
                    <a:pt x="159518" y="101141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CD9FA9A8-751C-443F-B7B8-779CC96453D9}"/>
                </a:ext>
              </a:extLst>
            </p:cNvPr>
            <p:cNvSpPr/>
            <p:nvPr/>
          </p:nvSpPr>
          <p:spPr>
            <a:xfrm>
              <a:off x="17700162" y="5823203"/>
              <a:ext cx="299838" cy="266417"/>
            </a:xfrm>
            <a:custGeom>
              <a:avLst/>
              <a:gdLst>
                <a:gd name="connsiteX0" fmla="*/ 218823 w 299838"/>
                <a:gd name="connsiteY0" fmla="*/ 36372 h 266417"/>
                <a:gd name="connsiteX1" fmla="*/ 151386 w 299838"/>
                <a:gd name="connsiteY1" fmla="*/ -14 h 266417"/>
                <a:gd name="connsiteX2" fmla="*/ 83950 w 299838"/>
                <a:gd name="connsiteY2" fmla="*/ 36372 h 266417"/>
                <a:gd name="connsiteX3" fmla="*/ 14988 w 299838"/>
                <a:gd name="connsiteY3" fmla="*/ 141147 h 266417"/>
                <a:gd name="connsiteX4" fmla="*/ 11274 w 299838"/>
                <a:gd name="connsiteY4" fmla="*/ 223919 h 266417"/>
                <a:gd name="connsiteX5" fmla="*/ 82330 w 299838"/>
                <a:gd name="connsiteY5" fmla="*/ 266401 h 266417"/>
                <a:gd name="connsiteX6" fmla="*/ 220443 w 299838"/>
                <a:gd name="connsiteY6" fmla="*/ 266401 h 266417"/>
                <a:gd name="connsiteX7" fmla="*/ 291595 w 299838"/>
                <a:gd name="connsiteY7" fmla="*/ 223919 h 266417"/>
                <a:gd name="connsiteX8" fmla="*/ 287880 w 299838"/>
                <a:gd name="connsiteY8" fmla="*/ 141147 h 266417"/>
                <a:gd name="connsiteX9" fmla="*/ 252732 w 299838"/>
                <a:gd name="connsiteY9" fmla="*/ 202869 h 266417"/>
                <a:gd name="connsiteX10" fmla="*/ 220443 w 299838"/>
                <a:gd name="connsiteY10" fmla="*/ 221919 h 266417"/>
                <a:gd name="connsiteX11" fmla="*/ 82330 w 299838"/>
                <a:gd name="connsiteY11" fmla="*/ 221919 h 266417"/>
                <a:gd name="connsiteX12" fmla="*/ 50041 w 299838"/>
                <a:gd name="connsiteY12" fmla="*/ 202869 h 266417"/>
                <a:gd name="connsiteX13" fmla="*/ 51755 w 299838"/>
                <a:gd name="connsiteY13" fmla="*/ 165245 h 266417"/>
                <a:gd name="connsiteX14" fmla="*/ 120716 w 299838"/>
                <a:gd name="connsiteY14" fmla="*/ 60470 h 266417"/>
                <a:gd name="connsiteX15" fmla="*/ 151386 w 299838"/>
                <a:gd name="connsiteY15" fmla="*/ 43992 h 266417"/>
                <a:gd name="connsiteX16" fmla="*/ 182057 w 299838"/>
                <a:gd name="connsiteY16" fmla="*/ 60470 h 266417"/>
                <a:gd name="connsiteX17" fmla="*/ 251113 w 299838"/>
                <a:gd name="connsiteY17" fmla="*/ 165245 h 266417"/>
                <a:gd name="connsiteX18" fmla="*/ 252732 w 299838"/>
                <a:gd name="connsiteY18" fmla="*/ 202869 h 266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99838" h="266417">
                  <a:moveTo>
                    <a:pt x="218823" y="36372"/>
                  </a:moveTo>
                  <a:cubicBezTo>
                    <a:pt x="203927" y="13636"/>
                    <a:pt x="178571" y="-52"/>
                    <a:pt x="151386" y="-14"/>
                  </a:cubicBezTo>
                  <a:cubicBezTo>
                    <a:pt x="124212" y="-14"/>
                    <a:pt x="98866" y="13664"/>
                    <a:pt x="83950" y="36372"/>
                  </a:cubicBezTo>
                  <a:lnTo>
                    <a:pt x="14988" y="141147"/>
                  </a:lnTo>
                  <a:cubicBezTo>
                    <a:pt x="-1681" y="165854"/>
                    <a:pt x="-3119" y="197821"/>
                    <a:pt x="11274" y="223919"/>
                  </a:cubicBezTo>
                  <a:cubicBezTo>
                    <a:pt x="25323" y="250094"/>
                    <a:pt x="52622" y="266420"/>
                    <a:pt x="82330" y="266401"/>
                  </a:cubicBezTo>
                  <a:lnTo>
                    <a:pt x="220443" y="266401"/>
                  </a:lnTo>
                  <a:cubicBezTo>
                    <a:pt x="250237" y="266668"/>
                    <a:pt x="277698" y="250275"/>
                    <a:pt x="291595" y="223919"/>
                  </a:cubicBezTo>
                  <a:cubicBezTo>
                    <a:pt x="305682" y="197744"/>
                    <a:pt x="304253" y="165950"/>
                    <a:pt x="287880" y="141147"/>
                  </a:cubicBezTo>
                  <a:close/>
                  <a:moveTo>
                    <a:pt x="252732" y="202869"/>
                  </a:moveTo>
                  <a:cubicBezTo>
                    <a:pt x="246370" y="214746"/>
                    <a:pt x="233921" y="222091"/>
                    <a:pt x="220443" y="221919"/>
                  </a:cubicBezTo>
                  <a:lnTo>
                    <a:pt x="82330" y="221919"/>
                  </a:lnTo>
                  <a:cubicBezTo>
                    <a:pt x="68852" y="222091"/>
                    <a:pt x="56403" y="214746"/>
                    <a:pt x="50041" y="202869"/>
                  </a:cubicBezTo>
                  <a:cubicBezTo>
                    <a:pt x="43525" y="190991"/>
                    <a:pt x="44192" y="176475"/>
                    <a:pt x="51755" y="165245"/>
                  </a:cubicBezTo>
                  <a:lnTo>
                    <a:pt x="120716" y="60470"/>
                  </a:lnTo>
                  <a:cubicBezTo>
                    <a:pt x="127450" y="50098"/>
                    <a:pt x="139023" y="43887"/>
                    <a:pt x="151386" y="43992"/>
                  </a:cubicBezTo>
                  <a:cubicBezTo>
                    <a:pt x="163750" y="43887"/>
                    <a:pt x="175323" y="50098"/>
                    <a:pt x="182057" y="60470"/>
                  </a:cubicBezTo>
                  <a:lnTo>
                    <a:pt x="251113" y="165245"/>
                  </a:lnTo>
                  <a:cubicBezTo>
                    <a:pt x="258609" y="176513"/>
                    <a:pt x="259229" y="191001"/>
                    <a:pt x="252732" y="202869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57" name="Group 356">
            <a:extLst>
              <a:ext uri="{FF2B5EF4-FFF2-40B4-BE49-F238E27FC236}">
                <a16:creationId xmlns:a16="http://schemas.microsoft.com/office/drawing/2014/main" id="{CF3FFBC7-EF6E-4632-9CD1-0D589847D8BC}"/>
              </a:ext>
            </a:extLst>
          </p:cNvPr>
          <p:cNvGrpSpPr/>
          <p:nvPr/>
        </p:nvGrpSpPr>
        <p:grpSpPr>
          <a:xfrm>
            <a:off x="9405647" y="3957347"/>
            <a:ext cx="704373" cy="704850"/>
            <a:chOff x="18943425" y="3962495"/>
            <a:chExt cx="704373" cy="704850"/>
          </a:xfrm>
        </p:grpSpPr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9178DE67-D267-4552-B6AD-A7BC32D8B985}"/>
                </a:ext>
              </a:extLst>
            </p:cNvPr>
            <p:cNvSpPr/>
            <p:nvPr/>
          </p:nvSpPr>
          <p:spPr>
            <a:xfrm>
              <a:off x="19035627" y="4075747"/>
              <a:ext cx="177450" cy="349091"/>
            </a:xfrm>
            <a:custGeom>
              <a:avLst/>
              <a:gdLst>
                <a:gd name="connsiteX0" fmla="*/ 68078 w 177450"/>
                <a:gd name="connsiteY0" fmla="*/ 224300 h 349091"/>
                <a:gd name="connsiteX1" fmla="*/ 68078 w 177450"/>
                <a:gd name="connsiteY1" fmla="*/ 326979 h 349091"/>
                <a:gd name="connsiteX2" fmla="*/ 90176 w 177450"/>
                <a:gd name="connsiteY2" fmla="*/ 349077 h 349091"/>
                <a:gd name="connsiteX3" fmla="*/ 112179 w 177450"/>
                <a:gd name="connsiteY3" fmla="*/ 326979 h 349091"/>
                <a:gd name="connsiteX4" fmla="*/ 112179 w 177450"/>
                <a:gd name="connsiteY4" fmla="*/ 224300 h 349091"/>
                <a:gd name="connsiteX5" fmla="*/ 178854 w 177450"/>
                <a:gd name="connsiteY5" fmla="*/ 138575 h 349091"/>
                <a:gd name="connsiteX6" fmla="*/ 112179 w 177450"/>
                <a:gd name="connsiteY6" fmla="*/ 52850 h 349091"/>
                <a:gd name="connsiteX7" fmla="*/ 112179 w 177450"/>
                <a:gd name="connsiteY7" fmla="*/ 21989 h 349091"/>
                <a:gd name="connsiteX8" fmla="*/ 90176 w 177450"/>
                <a:gd name="connsiteY8" fmla="*/ -14 h 349091"/>
                <a:gd name="connsiteX9" fmla="*/ 68078 w 177450"/>
                <a:gd name="connsiteY9" fmla="*/ 21894 h 349091"/>
                <a:gd name="connsiteX10" fmla="*/ 68078 w 177450"/>
                <a:gd name="connsiteY10" fmla="*/ 21989 h 349091"/>
                <a:gd name="connsiteX11" fmla="*/ 68078 w 177450"/>
                <a:gd name="connsiteY11" fmla="*/ 52659 h 349091"/>
                <a:gd name="connsiteX12" fmla="*/ 1403 w 177450"/>
                <a:gd name="connsiteY12" fmla="*/ 138385 h 349091"/>
                <a:gd name="connsiteX13" fmla="*/ 68078 w 177450"/>
                <a:gd name="connsiteY13" fmla="*/ 224300 h 349091"/>
                <a:gd name="connsiteX14" fmla="*/ 90176 w 177450"/>
                <a:gd name="connsiteY14" fmla="*/ 93617 h 349091"/>
                <a:gd name="connsiteX15" fmla="*/ 135039 w 177450"/>
                <a:gd name="connsiteY15" fmla="*/ 138480 h 349091"/>
                <a:gd name="connsiteX16" fmla="*/ 90176 w 177450"/>
                <a:gd name="connsiteY16" fmla="*/ 183343 h 349091"/>
                <a:gd name="connsiteX17" fmla="*/ 45313 w 177450"/>
                <a:gd name="connsiteY17" fmla="*/ 138480 h 349091"/>
                <a:gd name="connsiteX18" fmla="*/ 89700 w 177450"/>
                <a:gd name="connsiteY18" fmla="*/ 93617 h 349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7450" h="349091">
                  <a:moveTo>
                    <a:pt x="68078" y="224300"/>
                  </a:moveTo>
                  <a:lnTo>
                    <a:pt x="68078" y="326979"/>
                  </a:lnTo>
                  <a:cubicBezTo>
                    <a:pt x="68078" y="339181"/>
                    <a:pt x="77974" y="349077"/>
                    <a:pt x="90176" y="349077"/>
                  </a:cubicBezTo>
                  <a:cubicBezTo>
                    <a:pt x="102339" y="349030"/>
                    <a:pt x="112179" y="339143"/>
                    <a:pt x="112179" y="326979"/>
                  </a:cubicBezTo>
                  <a:lnTo>
                    <a:pt x="112179" y="224300"/>
                  </a:lnTo>
                  <a:cubicBezTo>
                    <a:pt x="151326" y="214242"/>
                    <a:pt x="178739" y="178999"/>
                    <a:pt x="178854" y="138575"/>
                  </a:cubicBezTo>
                  <a:cubicBezTo>
                    <a:pt x="178673" y="98179"/>
                    <a:pt x="151289" y="62975"/>
                    <a:pt x="112179" y="52850"/>
                  </a:cubicBezTo>
                  <a:lnTo>
                    <a:pt x="112179" y="21989"/>
                  </a:lnTo>
                  <a:cubicBezTo>
                    <a:pt x="112179" y="9835"/>
                    <a:pt x="102330" y="-14"/>
                    <a:pt x="90176" y="-14"/>
                  </a:cubicBezTo>
                  <a:cubicBezTo>
                    <a:pt x="78022" y="-71"/>
                    <a:pt x="68135" y="9740"/>
                    <a:pt x="68078" y="21894"/>
                  </a:cubicBezTo>
                  <a:cubicBezTo>
                    <a:pt x="68078" y="21922"/>
                    <a:pt x="68078" y="21960"/>
                    <a:pt x="68078" y="21989"/>
                  </a:cubicBezTo>
                  <a:lnTo>
                    <a:pt x="68078" y="52659"/>
                  </a:lnTo>
                  <a:cubicBezTo>
                    <a:pt x="28968" y="62784"/>
                    <a:pt x="1584" y="97989"/>
                    <a:pt x="1403" y="138385"/>
                  </a:cubicBezTo>
                  <a:cubicBezTo>
                    <a:pt x="1431" y="178875"/>
                    <a:pt x="28863" y="214222"/>
                    <a:pt x="68078" y="224300"/>
                  </a:cubicBezTo>
                  <a:close/>
                  <a:moveTo>
                    <a:pt x="90176" y="93617"/>
                  </a:moveTo>
                  <a:cubicBezTo>
                    <a:pt x="114931" y="93665"/>
                    <a:pt x="134991" y="113724"/>
                    <a:pt x="135039" y="138480"/>
                  </a:cubicBezTo>
                  <a:cubicBezTo>
                    <a:pt x="134991" y="163235"/>
                    <a:pt x="114931" y="183285"/>
                    <a:pt x="90176" y="183343"/>
                  </a:cubicBezTo>
                  <a:cubicBezTo>
                    <a:pt x="65401" y="183343"/>
                    <a:pt x="45313" y="163254"/>
                    <a:pt x="45313" y="138480"/>
                  </a:cubicBezTo>
                  <a:cubicBezTo>
                    <a:pt x="45361" y="113905"/>
                    <a:pt x="65134" y="93931"/>
                    <a:pt x="89700" y="9361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E614605C-2265-4FD9-B5A8-B51A1736FFB8}"/>
                </a:ext>
              </a:extLst>
            </p:cNvPr>
            <p:cNvSpPr/>
            <p:nvPr/>
          </p:nvSpPr>
          <p:spPr>
            <a:xfrm>
              <a:off x="19207077" y="4075744"/>
              <a:ext cx="177831" cy="355095"/>
            </a:xfrm>
            <a:custGeom>
              <a:avLst/>
              <a:gdLst>
                <a:gd name="connsiteX0" fmla="*/ 1403 w 177831"/>
                <a:gd name="connsiteY0" fmla="*/ 266213 h 355095"/>
                <a:gd name="connsiteX1" fmla="*/ 90271 w 177831"/>
                <a:gd name="connsiteY1" fmla="*/ 355081 h 355095"/>
                <a:gd name="connsiteX2" fmla="*/ 179235 w 177831"/>
                <a:gd name="connsiteY2" fmla="*/ 266213 h 355095"/>
                <a:gd name="connsiteX3" fmla="*/ 112560 w 177831"/>
                <a:gd name="connsiteY3" fmla="*/ 180488 h 355095"/>
                <a:gd name="connsiteX4" fmla="*/ 112560 w 177831"/>
                <a:gd name="connsiteY4" fmla="*/ 21992 h 355095"/>
                <a:gd name="connsiteX5" fmla="*/ 90557 w 177831"/>
                <a:gd name="connsiteY5" fmla="*/ -11 h 355095"/>
                <a:gd name="connsiteX6" fmla="*/ 90461 w 177831"/>
                <a:gd name="connsiteY6" fmla="*/ -11 h 355095"/>
                <a:gd name="connsiteX7" fmla="*/ 68078 w 177831"/>
                <a:gd name="connsiteY7" fmla="*/ 21611 h 355095"/>
                <a:gd name="connsiteX8" fmla="*/ 68078 w 177831"/>
                <a:gd name="connsiteY8" fmla="*/ 21992 h 355095"/>
                <a:gd name="connsiteX9" fmla="*/ 68078 w 177831"/>
                <a:gd name="connsiteY9" fmla="*/ 180393 h 355095"/>
                <a:gd name="connsiteX10" fmla="*/ 1403 w 177831"/>
                <a:gd name="connsiteY10" fmla="*/ 266213 h 355095"/>
                <a:gd name="connsiteX11" fmla="*/ 90271 w 177831"/>
                <a:gd name="connsiteY11" fmla="*/ 221350 h 355095"/>
                <a:gd name="connsiteX12" fmla="*/ 135134 w 177831"/>
                <a:gd name="connsiteY12" fmla="*/ 266213 h 355095"/>
                <a:gd name="connsiteX13" fmla="*/ 90271 w 177831"/>
                <a:gd name="connsiteY13" fmla="*/ 311076 h 355095"/>
                <a:gd name="connsiteX14" fmla="*/ 45504 w 177831"/>
                <a:gd name="connsiteY14" fmla="*/ 266213 h 355095"/>
                <a:gd name="connsiteX15" fmla="*/ 89890 w 177831"/>
                <a:gd name="connsiteY15" fmla="*/ 221350 h 355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77831" h="355095">
                  <a:moveTo>
                    <a:pt x="1403" y="266213"/>
                  </a:moveTo>
                  <a:cubicBezTo>
                    <a:pt x="1451" y="315276"/>
                    <a:pt x="41208" y="355024"/>
                    <a:pt x="90271" y="355081"/>
                  </a:cubicBezTo>
                  <a:cubicBezTo>
                    <a:pt x="139363" y="355081"/>
                    <a:pt x="179178" y="315305"/>
                    <a:pt x="179235" y="266213"/>
                  </a:cubicBezTo>
                  <a:cubicBezTo>
                    <a:pt x="179054" y="225817"/>
                    <a:pt x="151669" y="190613"/>
                    <a:pt x="112560" y="180488"/>
                  </a:cubicBezTo>
                  <a:lnTo>
                    <a:pt x="112560" y="21992"/>
                  </a:lnTo>
                  <a:cubicBezTo>
                    <a:pt x="112560" y="9838"/>
                    <a:pt x="102711" y="-11"/>
                    <a:pt x="90557" y="-11"/>
                  </a:cubicBezTo>
                  <a:cubicBezTo>
                    <a:pt x="90528" y="-11"/>
                    <a:pt x="90490" y="-11"/>
                    <a:pt x="90461" y="-11"/>
                  </a:cubicBezTo>
                  <a:cubicBezTo>
                    <a:pt x="78308" y="-220"/>
                    <a:pt x="68287" y="9457"/>
                    <a:pt x="68078" y="21611"/>
                  </a:cubicBezTo>
                  <a:cubicBezTo>
                    <a:pt x="68078" y="21735"/>
                    <a:pt x="68078" y="21868"/>
                    <a:pt x="68078" y="21992"/>
                  </a:cubicBezTo>
                  <a:lnTo>
                    <a:pt x="68078" y="180393"/>
                  </a:lnTo>
                  <a:cubicBezTo>
                    <a:pt x="28930" y="190527"/>
                    <a:pt x="1546" y="225779"/>
                    <a:pt x="1403" y="266213"/>
                  </a:cubicBezTo>
                  <a:close/>
                  <a:moveTo>
                    <a:pt x="90271" y="221350"/>
                  </a:moveTo>
                  <a:cubicBezTo>
                    <a:pt x="115046" y="221350"/>
                    <a:pt x="135134" y="241439"/>
                    <a:pt x="135134" y="266213"/>
                  </a:cubicBezTo>
                  <a:cubicBezTo>
                    <a:pt x="135086" y="290968"/>
                    <a:pt x="115027" y="311019"/>
                    <a:pt x="90271" y="311076"/>
                  </a:cubicBezTo>
                  <a:cubicBezTo>
                    <a:pt x="65554" y="310971"/>
                    <a:pt x="45551" y="290930"/>
                    <a:pt x="45504" y="266213"/>
                  </a:cubicBezTo>
                  <a:cubicBezTo>
                    <a:pt x="45504" y="241619"/>
                    <a:pt x="65297" y="221608"/>
                    <a:pt x="89890" y="221350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6E2875EB-DC09-4553-9430-0D15EDF8E8B7}"/>
                </a:ext>
              </a:extLst>
            </p:cNvPr>
            <p:cNvSpPr/>
            <p:nvPr/>
          </p:nvSpPr>
          <p:spPr>
            <a:xfrm>
              <a:off x="19378527" y="4075747"/>
              <a:ext cx="177450" cy="349091"/>
            </a:xfrm>
            <a:custGeom>
              <a:avLst/>
              <a:gdLst>
                <a:gd name="connsiteX0" fmla="*/ 68078 w 177450"/>
                <a:gd name="connsiteY0" fmla="*/ 224300 h 349091"/>
                <a:gd name="connsiteX1" fmla="*/ 68078 w 177450"/>
                <a:gd name="connsiteY1" fmla="*/ 326979 h 349091"/>
                <a:gd name="connsiteX2" fmla="*/ 90081 w 177450"/>
                <a:gd name="connsiteY2" fmla="*/ 349077 h 349091"/>
                <a:gd name="connsiteX3" fmla="*/ 112179 w 177450"/>
                <a:gd name="connsiteY3" fmla="*/ 326979 h 349091"/>
                <a:gd name="connsiteX4" fmla="*/ 112179 w 177450"/>
                <a:gd name="connsiteY4" fmla="*/ 224300 h 349091"/>
                <a:gd name="connsiteX5" fmla="*/ 178854 w 177450"/>
                <a:gd name="connsiteY5" fmla="*/ 138575 h 349091"/>
                <a:gd name="connsiteX6" fmla="*/ 112179 w 177450"/>
                <a:gd name="connsiteY6" fmla="*/ 52850 h 349091"/>
                <a:gd name="connsiteX7" fmla="*/ 112179 w 177450"/>
                <a:gd name="connsiteY7" fmla="*/ 21989 h 349091"/>
                <a:gd name="connsiteX8" fmla="*/ 90176 w 177450"/>
                <a:gd name="connsiteY8" fmla="*/ -14 h 349091"/>
                <a:gd name="connsiteX9" fmla="*/ 90081 w 177450"/>
                <a:gd name="connsiteY9" fmla="*/ -14 h 349091"/>
                <a:gd name="connsiteX10" fmla="*/ 68078 w 177450"/>
                <a:gd name="connsiteY10" fmla="*/ 21989 h 349091"/>
                <a:gd name="connsiteX11" fmla="*/ 68078 w 177450"/>
                <a:gd name="connsiteY11" fmla="*/ 52659 h 349091"/>
                <a:gd name="connsiteX12" fmla="*/ 1403 w 177450"/>
                <a:gd name="connsiteY12" fmla="*/ 138384 h 349091"/>
                <a:gd name="connsiteX13" fmla="*/ 68078 w 177450"/>
                <a:gd name="connsiteY13" fmla="*/ 224300 h 349091"/>
                <a:gd name="connsiteX14" fmla="*/ 90081 w 177450"/>
                <a:gd name="connsiteY14" fmla="*/ 93617 h 349091"/>
                <a:gd name="connsiteX15" fmla="*/ 134944 w 177450"/>
                <a:gd name="connsiteY15" fmla="*/ 138479 h 349091"/>
                <a:gd name="connsiteX16" fmla="*/ 90081 w 177450"/>
                <a:gd name="connsiteY16" fmla="*/ 183342 h 349091"/>
                <a:gd name="connsiteX17" fmla="*/ 45313 w 177450"/>
                <a:gd name="connsiteY17" fmla="*/ 138479 h 349091"/>
                <a:gd name="connsiteX18" fmla="*/ 90176 w 177450"/>
                <a:gd name="connsiteY18" fmla="*/ 93617 h 349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77450" h="349091">
                  <a:moveTo>
                    <a:pt x="68078" y="224300"/>
                  </a:moveTo>
                  <a:lnTo>
                    <a:pt x="68078" y="326979"/>
                  </a:lnTo>
                  <a:cubicBezTo>
                    <a:pt x="68078" y="339143"/>
                    <a:pt x="77917" y="349020"/>
                    <a:pt x="90081" y="349077"/>
                  </a:cubicBezTo>
                  <a:cubicBezTo>
                    <a:pt x="102282" y="349077"/>
                    <a:pt x="112179" y="339181"/>
                    <a:pt x="112179" y="326979"/>
                  </a:cubicBezTo>
                  <a:lnTo>
                    <a:pt x="112179" y="224300"/>
                  </a:lnTo>
                  <a:cubicBezTo>
                    <a:pt x="151326" y="214241"/>
                    <a:pt x="178739" y="178999"/>
                    <a:pt x="178854" y="138575"/>
                  </a:cubicBezTo>
                  <a:cubicBezTo>
                    <a:pt x="178673" y="98179"/>
                    <a:pt x="151289" y="62975"/>
                    <a:pt x="112179" y="52850"/>
                  </a:cubicBezTo>
                  <a:lnTo>
                    <a:pt x="112179" y="21989"/>
                  </a:lnTo>
                  <a:cubicBezTo>
                    <a:pt x="112179" y="9835"/>
                    <a:pt x="102330" y="-14"/>
                    <a:pt x="90176" y="-14"/>
                  </a:cubicBezTo>
                  <a:cubicBezTo>
                    <a:pt x="90147" y="-14"/>
                    <a:pt x="90109" y="-14"/>
                    <a:pt x="90081" y="-14"/>
                  </a:cubicBezTo>
                  <a:cubicBezTo>
                    <a:pt x="77927" y="-14"/>
                    <a:pt x="68078" y="9835"/>
                    <a:pt x="68078" y="21989"/>
                  </a:cubicBezTo>
                  <a:lnTo>
                    <a:pt x="68078" y="52659"/>
                  </a:lnTo>
                  <a:cubicBezTo>
                    <a:pt x="28968" y="62784"/>
                    <a:pt x="1584" y="97988"/>
                    <a:pt x="1403" y="138384"/>
                  </a:cubicBezTo>
                  <a:cubicBezTo>
                    <a:pt x="1431" y="178875"/>
                    <a:pt x="28863" y="214222"/>
                    <a:pt x="68078" y="224300"/>
                  </a:cubicBezTo>
                  <a:close/>
                  <a:moveTo>
                    <a:pt x="90081" y="93617"/>
                  </a:moveTo>
                  <a:cubicBezTo>
                    <a:pt x="114836" y="93664"/>
                    <a:pt x="134896" y="113724"/>
                    <a:pt x="134944" y="138479"/>
                  </a:cubicBezTo>
                  <a:cubicBezTo>
                    <a:pt x="134944" y="163254"/>
                    <a:pt x="114855" y="183342"/>
                    <a:pt x="90081" y="183342"/>
                  </a:cubicBezTo>
                  <a:cubicBezTo>
                    <a:pt x="65344" y="183285"/>
                    <a:pt x="45313" y="163216"/>
                    <a:pt x="45313" y="138479"/>
                  </a:cubicBezTo>
                  <a:cubicBezTo>
                    <a:pt x="45361" y="113724"/>
                    <a:pt x="65421" y="93664"/>
                    <a:pt x="90176" y="93617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590E323F-07F1-469B-BCFE-69CA3825200F}"/>
                </a:ext>
              </a:extLst>
            </p:cNvPr>
            <p:cNvSpPr/>
            <p:nvPr/>
          </p:nvSpPr>
          <p:spPr>
            <a:xfrm>
              <a:off x="18943425" y="3962495"/>
              <a:ext cx="704373" cy="704850"/>
            </a:xfrm>
            <a:custGeom>
              <a:avLst/>
              <a:gdLst>
                <a:gd name="connsiteX0" fmla="*/ 610527 w 704373"/>
                <a:gd name="connsiteY0" fmla="*/ -14 h 704850"/>
                <a:gd name="connsiteX1" fmla="*/ 96653 w 704373"/>
                <a:gd name="connsiteY1" fmla="*/ -14 h 704850"/>
                <a:gd name="connsiteX2" fmla="*/ 1403 w 704373"/>
                <a:gd name="connsiteY2" fmla="*/ 95236 h 704850"/>
                <a:gd name="connsiteX3" fmla="*/ 1403 w 704373"/>
                <a:gd name="connsiteY3" fmla="*/ 609586 h 704850"/>
                <a:gd name="connsiteX4" fmla="*/ 96653 w 704373"/>
                <a:gd name="connsiteY4" fmla="*/ 704836 h 704850"/>
                <a:gd name="connsiteX5" fmla="*/ 610527 w 704373"/>
                <a:gd name="connsiteY5" fmla="*/ 704836 h 704850"/>
                <a:gd name="connsiteX6" fmla="*/ 705777 w 704373"/>
                <a:gd name="connsiteY6" fmla="*/ 609586 h 704850"/>
                <a:gd name="connsiteX7" fmla="*/ 705777 w 704373"/>
                <a:gd name="connsiteY7" fmla="*/ 95236 h 704850"/>
                <a:gd name="connsiteX8" fmla="*/ 610527 w 704373"/>
                <a:gd name="connsiteY8" fmla="*/ -14 h 704850"/>
                <a:gd name="connsiteX9" fmla="*/ 96653 w 704373"/>
                <a:gd name="connsiteY9" fmla="*/ 43991 h 704850"/>
                <a:gd name="connsiteX10" fmla="*/ 610527 w 704373"/>
                <a:gd name="connsiteY10" fmla="*/ 43991 h 704850"/>
                <a:gd name="connsiteX11" fmla="*/ 661961 w 704373"/>
                <a:gd name="connsiteY11" fmla="*/ 95426 h 704850"/>
                <a:gd name="connsiteX12" fmla="*/ 661961 w 704373"/>
                <a:gd name="connsiteY12" fmla="*/ 515955 h 704850"/>
                <a:gd name="connsiteX13" fmla="*/ 610527 w 704373"/>
                <a:gd name="connsiteY13" fmla="*/ 500715 h 704850"/>
                <a:gd name="connsiteX14" fmla="*/ 96653 w 704373"/>
                <a:gd name="connsiteY14" fmla="*/ 500715 h 704850"/>
                <a:gd name="connsiteX15" fmla="*/ 45218 w 704373"/>
                <a:gd name="connsiteY15" fmla="*/ 515955 h 704850"/>
                <a:gd name="connsiteX16" fmla="*/ 45218 w 704373"/>
                <a:gd name="connsiteY16" fmla="*/ 95236 h 704850"/>
                <a:gd name="connsiteX17" fmla="*/ 96653 w 704373"/>
                <a:gd name="connsiteY17" fmla="*/ 44087 h 704850"/>
                <a:gd name="connsiteX18" fmla="*/ 661961 w 704373"/>
                <a:gd name="connsiteY18" fmla="*/ 609586 h 704850"/>
                <a:gd name="connsiteX19" fmla="*/ 610527 w 704373"/>
                <a:gd name="connsiteY19" fmla="*/ 660926 h 704850"/>
                <a:gd name="connsiteX20" fmla="*/ 96653 w 704373"/>
                <a:gd name="connsiteY20" fmla="*/ 660926 h 704850"/>
                <a:gd name="connsiteX21" fmla="*/ 45218 w 704373"/>
                <a:gd name="connsiteY21" fmla="*/ 609586 h 704850"/>
                <a:gd name="connsiteX22" fmla="*/ 45218 w 704373"/>
                <a:gd name="connsiteY22" fmla="*/ 596251 h 704850"/>
                <a:gd name="connsiteX23" fmla="*/ 96653 w 704373"/>
                <a:gd name="connsiteY23" fmla="*/ 544816 h 704850"/>
                <a:gd name="connsiteX24" fmla="*/ 610527 w 704373"/>
                <a:gd name="connsiteY24" fmla="*/ 544816 h 704850"/>
                <a:gd name="connsiteX25" fmla="*/ 661961 w 704373"/>
                <a:gd name="connsiteY25" fmla="*/ 596251 h 704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04373" h="704850">
                  <a:moveTo>
                    <a:pt x="610527" y="-14"/>
                  </a:moveTo>
                  <a:lnTo>
                    <a:pt x="96653" y="-14"/>
                  </a:lnTo>
                  <a:cubicBezTo>
                    <a:pt x="44046" y="-14"/>
                    <a:pt x="1403" y="42629"/>
                    <a:pt x="1403" y="95236"/>
                  </a:cubicBezTo>
                  <a:lnTo>
                    <a:pt x="1403" y="609586"/>
                  </a:lnTo>
                  <a:cubicBezTo>
                    <a:pt x="1403" y="662193"/>
                    <a:pt x="44046" y="704836"/>
                    <a:pt x="96653" y="704836"/>
                  </a:cubicBezTo>
                  <a:lnTo>
                    <a:pt x="610527" y="704836"/>
                  </a:lnTo>
                  <a:cubicBezTo>
                    <a:pt x="663133" y="704836"/>
                    <a:pt x="705777" y="662193"/>
                    <a:pt x="705777" y="609586"/>
                  </a:cubicBezTo>
                  <a:lnTo>
                    <a:pt x="705777" y="95236"/>
                  </a:lnTo>
                  <a:cubicBezTo>
                    <a:pt x="705777" y="42629"/>
                    <a:pt x="663133" y="-14"/>
                    <a:pt x="610527" y="-14"/>
                  </a:cubicBezTo>
                  <a:close/>
                  <a:moveTo>
                    <a:pt x="96653" y="43991"/>
                  </a:moveTo>
                  <a:lnTo>
                    <a:pt x="610527" y="43991"/>
                  </a:lnTo>
                  <a:cubicBezTo>
                    <a:pt x="638930" y="43991"/>
                    <a:pt x="661961" y="67023"/>
                    <a:pt x="661961" y="95426"/>
                  </a:cubicBezTo>
                  <a:lnTo>
                    <a:pt x="661961" y="515955"/>
                  </a:lnTo>
                  <a:cubicBezTo>
                    <a:pt x="646626" y="506049"/>
                    <a:pt x="628776" y="500763"/>
                    <a:pt x="610527" y="500715"/>
                  </a:cubicBezTo>
                  <a:lnTo>
                    <a:pt x="96653" y="500715"/>
                  </a:lnTo>
                  <a:cubicBezTo>
                    <a:pt x="78403" y="500763"/>
                    <a:pt x="60553" y="506049"/>
                    <a:pt x="45218" y="515955"/>
                  </a:cubicBezTo>
                  <a:lnTo>
                    <a:pt x="45218" y="95236"/>
                  </a:lnTo>
                  <a:cubicBezTo>
                    <a:pt x="45370" y="66937"/>
                    <a:pt x="68354" y="44087"/>
                    <a:pt x="96653" y="44087"/>
                  </a:cubicBezTo>
                  <a:close/>
                  <a:moveTo>
                    <a:pt x="661961" y="609586"/>
                  </a:moveTo>
                  <a:cubicBezTo>
                    <a:pt x="661904" y="637951"/>
                    <a:pt x="638892" y="660926"/>
                    <a:pt x="610527" y="660926"/>
                  </a:cubicBezTo>
                  <a:lnTo>
                    <a:pt x="96653" y="660926"/>
                  </a:lnTo>
                  <a:cubicBezTo>
                    <a:pt x="68287" y="660926"/>
                    <a:pt x="45275" y="637951"/>
                    <a:pt x="45218" y="609586"/>
                  </a:cubicBezTo>
                  <a:lnTo>
                    <a:pt x="45218" y="596251"/>
                  </a:lnTo>
                  <a:cubicBezTo>
                    <a:pt x="45218" y="567848"/>
                    <a:pt x="68249" y="544816"/>
                    <a:pt x="96653" y="544816"/>
                  </a:cubicBezTo>
                  <a:lnTo>
                    <a:pt x="610527" y="544816"/>
                  </a:lnTo>
                  <a:cubicBezTo>
                    <a:pt x="638930" y="544816"/>
                    <a:pt x="661961" y="567848"/>
                    <a:pt x="661961" y="596251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F83CB375-66D6-4809-86ED-2B7961166127}"/>
                </a:ext>
              </a:extLst>
            </p:cNvPr>
            <p:cNvSpPr/>
            <p:nvPr/>
          </p:nvSpPr>
          <p:spPr>
            <a:xfrm>
              <a:off x="19147927" y="4543519"/>
              <a:ext cx="295370" cy="44005"/>
            </a:xfrm>
            <a:custGeom>
              <a:avLst/>
              <a:gdLst>
                <a:gd name="connsiteX0" fmla="*/ 274771 w 295370"/>
                <a:gd name="connsiteY0" fmla="*/ -14 h 44005"/>
                <a:gd name="connsiteX1" fmla="*/ 23406 w 295370"/>
                <a:gd name="connsiteY1" fmla="*/ -14 h 44005"/>
                <a:gd name="connsiteX2" fmla="*/ 1403 w 295370"/>
                <a:gd name="connsiteY2" fmla="*/ 21799 h 44005"/>
                <a:gd name="connsiteX3" fmla="*/ 1403 w 295370"/>
                <a:gd name="connsiteY3" fmla="*/ 21989 h 44005"/>
                <a:gd name="connsiteX4" fmla="*/ 23216 w 295370"/>
                <a:gd name="connsiteY4" fmla="*/ 43992 h 44005"/>
                <a:gd name="connsiteX5" fmla="*/ 23406 w 295370"/>
                <a:gd name="connsiteY5" fmla="*/ 43992 h 44005"/>
                <a:gd name="connsiteX6" fmla="*/ 274771 w 295370"/>
                <a:gd name="connsiteY6" fmla="*/ 43992 h 44005"/>
                <a:gd name="connsiteX7" fmla="*/ 296774 w 295370"/>
                <a:gd name="connsiteY7" fmla="*/ 22179 h 44005"/>
                <a:gd name="connsiteX8" fmla="*/ 296774 w 295370"/>
                <a:gd name="connsiteY8" fmla="*/ 21989 h 44005"/>
                <a:gd name="connsiteX9" fmla="*/ 274961 w 295370"/>
                <a:gd name="connsiteY9" fmla="*/ -14 h 44005"/>
                <a:gd name="connsiteX10" fmla="*/ 274771 w 295370"/>
                <a:gd name="connsiteY10" fmla="*/ -14 h 44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370" h="44005">
                  <a:moveTo>
                    <a:pt x="274771" y="-14"/>
                  </a:moveTo>
                  <a:lnTo>
                    <a:pt x="23406" y="-14"/>
                  </a:lnTo>
                  <a:cubicBezTo>
                    <a:pt x="11310" y="-71"/>
                    <a:pt x="1461" y="9702"/>
                    <a:pt x="1403" y="21799"/>
                  </a:cubicBezTo>
                  <a:cubicBezTo>
                    <a:pt x="1403" y="21865"/>
                    <a:pt x="1403" y="21922"/>
                    <a:pt x="1403" y="21989"/>
                  </a:cubicBezTo>
                  <a:cubicBezTo>
                    <a:pt x="1346" y="34086"/>
                    <a:pt x="11119" y="43935"/>
                    <a:pt x="23216" y="43992"/>
                  </a:cubicBezTo>
                  <a:cubicBezTo>
                    <a:pt x="23282" y="43992"/>
                    <a:pt x="23340" y="43992"/>
                    <a:pt x="23406" y="43992"/>
                  </a:cubicBezTo>
                  <a:lnTo>
                    <a:pt x="274771" y="43992"/>
                  </a:lnTo>
                  <a:cubicBezTo>
                    <a:pt x="286868" y="44049"/>
                    <a:pt x="296717" y="34276"/>
                    <a:pt x="296774" y="22179"/>
                  </a:cubicBezTo>
                  <a:cubicBezTo>
                    <a:pt x="296774" y="22113"/>
                    <a:pt x="296774" y="22056"/>
                    <a:pt x="296774" y="21989"/>
                  </a:cubicBezTo>
                  <a:cubicBezTo>
                    <a:pt x="296831" y="9892"/>
                    <a:pt x="287058" y="44"/>
                    <a:pt x="274961" y="-14"/>
                  </a:cubicBezTo>
                  <a:cubicBezTo>
                    <a:pt x="274895" y="-14"/>
                    <a:pt x="274838" y="-14"/>
                    <a:pt x="274771" y="-14"/>
                  </a:cubicBezTo>
                  <a:close/>
                </a:path>
              </a:pathLst>
            </a:custGeom>
            <a:solidFill>
              <a:srgbClr val="35353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63" name="TextBox 362">
            <a:extLst>
              <a:ext uri="{FF2B5EF4-FFF2-40B4-BE49-F238E27FC236}">
                <a16:creationId xmlns:a16="http://schemas.microsoft.com/office/drawing/2014/main" id="{DD321841-4E1F-4BAE-905D-553EA88B97A9}"/>
              </a:ext>
            </a:extLst>
          </p:cNvPr>
          <p:cNvSpPr txBox="1"/>
          <p:nvPr/>
        </p:nvSpPr>
        <p:spPr>
          <a:xfrm>
            <a:off x="4060127" y="1291557"/>
            <a:ext cx="4071747" cy="717804"/>
          </a:xfrm>
          <a:custGeom>
            <a:avLst/>
            <a:gdLst/>
            <a:ahLst/>
            <a:cxnLst/>
            <a:rect l="l" t="t" r="r" b="b"/>
            <a:pathLst>
              <a:path w="4071747" h="717804">
                <a:moveTo>
                  <a:pt x="3354514" y="330899"/>
                </a:moveTo>
                <a:cubicBezTo>
                  <a:pt x="3339274" y="330899"/>
                  <a:pt x="3326606" y="338233"/>
                  <a:pt x="3316509" y="352901"/>
                </a:cubicBezTo>
                <a:cubicBezTo>
                  <a:pt x="3306413" y="367570"/>
                  <a:pt x="3301365" y="388239"/>
                  <a:pt x="3301365" y="414909"/>
                </a:cubicBezTo>
                <a:cubicBezTo>
                  <a:pt x="3301365" y="435864"/>
                  <a:pt x="3305460" y="451866"/>
                  <a:pt x="3313652" y="462915"/>
                </a:cubicBezTo>
                <a:cubicBezTo>
                  <a:pt x="3321844" y="473964"/>
                  <a:pt x="3331464" y="479489"/>
                  <a:pt x="3342513" y="479489"/>
                </a:cubicBezTo>
                <a:cubicBezTo>
                  <a:pt x="3354704" y="479489"/>
                  <a:pt x="3365278" y="474536"/>
                  <a:pt x="3374231" y="464630"/>
                </a:cubicBezTo>
                <a:cubicBezTo>
                  <a:pt x="3383185" y="454724"/>
                  <a:pt x="3389185" y="440436"/>
                  <a:pt x="3392233" y="421767"/>
                </a:cubicBezTo>
                <a:cubicBezTo>
                  <a:pt x="3380422" y="413766"/>
                  <a:pt x="3371373" y="403289"/>
                  <a:pt x="3365087" y="390335"/>
                </a:cubicBezTo>
                <a:cubicBezTo>
                  <a:pt x="3358800" y="377381"/>
                  <a:pt x="3355657" y="363665"/>
                  <a:pt x="3355657" y="349187"/>
                </a:cubicBezTo>
                <a:cubicBezTo>
                  <a:pt x="3355657" y="343091"/>
                  <a:pt x="3356229" y="336995"/>
                  <a:pt x="3357372" y="330899"/>
                </a:cubicBezTo>
                <a:close/>
                <a:moveTo>
                  <a:pt x="1001839" y="330899"/>
                </a:moveTo>
                <a:cubicBezTo>
                  <a:pt x="986599" y="330899"/>
                  <a:pt x="973931" y="338233"/>
                  <a:pt x="963835" y="352901"/>
                </a:cubicBezTo>
                <a:cubicBezTo>
                  <a:pt x="953738" y="367570"/>
                  <a:pt x="948690" y="388239"/>
                  <a:pt x="948690" y="414909"/>
                </a:cubicBezTo>
                <a:cubicBezTo>
                  <a:pt x="948690" y="435864"/>
                  <a:pt x="952785" y="451866"/>
                  <a:pt x="960977" y="462915"/>
                </a:cubicBezTo>
                <a:cubicBezTo>
                  <a:pt x="969168" y="473964"/>
                  <a:pt x="978789" y="479489"/>
                  <a:pt x="989838" y="479489"/>
                </a:cubicBezTo>
                <a:cubicBezTo>
                  <a:pt x="1002030" y="479489"/>
                  <a:pt x="1012602" y="474536"/>
                  <a:pt x="1021556" y="464630"/>
                </a:cubicBezTo>
                <a:cubicBezTo>
                  <a:pt x="1030510" y="454724"/>
                  <a:pt x="1036510" y="440436"/>
                  <a:pt x="1039558" y="421767"/>
                </a:cubicBezTo>
                <a:cubicBezTo>
                  <a:pt x="1027747" y="413766"/>
                  <a:pt x="1018699" y="403289"/>
                  <a:pt x="1012412" y="390335"/>
                </a:cubicBezTo>
                <a:cubicBezTo>
                  <a:pt x="1006126" y="377381"/>
                  <a:pt x="1002982" y="363665"/>
                  <a:pt x="1002982" y="349187"/>
                </a:cubicBezTo>
                <a:cubicBezTo>
                  <a:pt x="1002982" y="343091"/>
                  <a:pt x="1003554" y="336995"/>
                  <a:pt x="1004697" y="330899"/>
                </a:cubicBezTo>
                <a:close/>
                <a:moveTo>
                  <a:pt x="2615946" y="326898"/>
                </a:moveTo>
                <a:cubicBezTo>
                  <a:pt x="2601849" y="326898"/>
                  <a:pt x="2589943" y="335090"/>
                  <a:pt x="2580227" y="351473"/>
                </a:cubicBezTo>
                <a:cubicBezTo>
                  <a:pt x="2570511" y="367856"/>
                  <a:pt x="2565654" y="387668"/>
                  <a:pt x="2565654" y="410909"/>
                </a:cubicBezTo>
                <a:lnTo>
                  <a:pt x="2565654" y="412052"/>
                </a:lnTo>
                <a:cubicBezTo>
                  <a:pt x="2588133" y="406718"/>
                  <a:pt x="2605849" y="398717"/>
                  <a:pt x="2618803" y="388049"/>
                </a:cubicBezTo>
                <a:cubicBezTo>
                  <a:pt x="2631757" y="377381"/>
                  <a:pt x="2638234" y="364998"/>
                  <a:pt x="2638234" y="350901"/>
                </a:cubicBezTo>
                <a:cubicBezTo>
                  <a:pt x="2638234" y="343662"/>
                  <a:pt x="2636234" y="337852"/>
                  <a:pt x="2632234" y="333470"/>
                </a:cubicBezTo>
                <a:cubicBezTo>
                  <a:pt x="2628233" y="329089"/>
                  <a:pt x="2622804" y="326898"/>
                  <a:pt x="2615946" y="326898"/>
                </a:cubicBezTo>
                <a:close/>
                <a:moveTo>
                  <a:pt x="2387346" y="326898"/>
                </a:moveTo>
                <a:cubicBezTo>
                  <a:pt x="2373248" y="326898"/>
                  <a:pt x="2361343" y="335090"/>
                  <a:pt x="2351627" y="351473"/>
                </a:cubicBezTo>
                <a:cubicBezTo>
                  <a:pt x="2341911" y="367856"/>
                  <a:pt x="2337054" y="387668"/>
                  <a:pt x="2337054" y="410909"/>
                </a:cubicBezTo>
                <a:lnTo>
                  <a:pt x="2337054" y="412052"/>
                </a:lnTo>
                <a:cubicBezTo>
                  <a:pt x="2359532" y="406718"/>
                  <a:pt x="2377249" y="398717"/>
                  <a:pt x="2390203" y="388049"/>
                </a:cubicBezTo>
                <a:cubicBezTo>
                  <a:pt x="2403157" y="377381"/>
                  <a:pt x="2409634" y="364998"/>
                  <a:pt x="2409634" y="350901"/>
                </a:cubicBezTo>
                <a:cubicBezTo>
                  <a:pt x="2409634" y="343662"/>
                  <a:pt x="2407634" y="337852"/>
                  <a:pt x="2403634" y="333470"/>
                </a:cubicBezTo>
                <a:cubicBezTo>
                  <a:pt x="2399633" y="329089"/>
                  <a:pt x="2394204" y="326898"/>
                  <a:pt x="2387346" y="326898"/>
                </a:cubicBezTo>
                <a:close/>
                <a:moveTo>
                  <a:pt x="625221" y="326898"/>
                </a:moveTo>
                <a:cubicBezTo>
                  <a:pt x="611124" y="326898"/>
                  <a:pt x="599218" y="335090"/>
                  <a:pt x="589502" y="351473"/>
                </a:cubicBezTo>
                <a:cubicBezTo>
                  <a:pt x="579786" y="367856"/>
                  <a:pt x="574929" y="387668"/>
                  <a:pt x="574929" y="410909"/>
                </a:cubicBezTo>
                <a:lnTo>
                  <a:pt x="574929" y="412052"/>
                </a:lnTo>
                <a:cubicBezTo>
                  <a:pt x="597408" y="406718"/>
                  <a:pt x="615124" y="398717"/>
                  <a:pt x="628078" y="388049"/>
                </a:cubicBezTo>
                <a:cubicBezTo>
                  <a:pt x="641032" y="377381"/>
                  <a:pt x="647509" y="364998"/>
                  <a:pt x="647509" y="350901"/>
                </a:cubicBezTo>
                <a:cubicBezTo>
                  <a:pt x="647509" y="343662"/>
                  <a:pt x="645509" y="337852"/>
                  <a:pt x="641509" y="333470"/>
                </a:cubicBezTo>
                <a:cubicBezTo>
                  <a:pt x="637508" y="329089"/>
                  <a:pt x="632079" y="326898"/>
                  <a:pt x="625221" y="326898"/>
                </a:cubicBezTo>
                <a:close/>
                <a:moveTo>
                  <a:pt x="1004125" y="270320"/>
                </a:moveTo>
                <a:cubicBezTo>
                  <a:pt x="1033081" y="270320"/>
                  <a:pt x="1056418" y="280321"/>
                  <a:pt x="1074134" y="300323"/>
                </a:cubicBezTo>
                <a:cubicBezTo>
                  <a:pt x="1091851" y="320326"/>
                  <a:pt x="1102233" y="344996"/>
                  <a:pt x="1105281" y="374333"/>
                </a:cubicBezTo>
                <a:cubicBezTo>
                  <a:pt x="1114234" y="373761"/>
                  <a:pt x="1124045" y="372523"/>
                  <a:pt x="1134713" y="370618"/>
                </a:cubicBezTo>
                <a:lnTo>
                  <a:pt x="1151115" y="366958"/>
                </a:lnTo>
                <a:lnTo>
                  <a:pt x="1156287" y="341829"/>
                </a:lnTo>
                <a:cubicBezTo>
                  <a:pt x="1159430" y="329208"/>
                  <a:pt x="1163193" y="316230"/>
                  <a:pt x="1167574" y="302895"/>
                </a:cubicBezTo>
                <a:cubicBezTo>
                  <a:pt x="1171384" y="291465"/>
                  <a:pt x="1176718" y="283274"/>
                  <a:pt x="1183576" y="278321"/>
                </a:cubicBezTo>
                <a:cubicBezTo>
                  <a:pt x="1190434" y="273368"/>
                  <a:pt x="1201293" y="270891"/>
                  <a:pt x="1216152" y="270891"/>
                </a:cubicBezTo>
                <a:cubicBezTo>
                  <a:pt x="1224534" y="270891"/>
                  <a:pt x="1230344" y="272225"/>
                  <a:pt x="1233583" y="274892"/>
                </a:cubicBezTo>
                <a:cubicBezTo>
                  <a:pt x="1236821" y="277559"/>
                  <a:pt x="1238440" y="281559"/>
                  <a:pt x="1238440" y="286893"/>
                </a:cubicBezTo>
                <a:cubicBezTo>
                  <a:pt x="1238440" y="289941"/>
                  <a:pt x="1236345" y="300228"/>
                  <a:pt x="1232154" y="317754"/>
                </a:cubicBezTo>
                <a:cubicBezTo>
                  <a:pt x="1228344" y="331851"/>
                  <a:pt x="1225296" y="344615"/>
                  <a:pt x="1223010" y="356045"/>
                </a:cubicBezTo>
                <a:cubicBezTo>
                  <a:pt x="1215390" y="396050"/>
                  <a:pt x="1211580" y="422720"/>
                  <a:pt x="1211580" y="436055"/>
                </a:cubicBezTo>
                <a:cubicBezTo>
                  <a:pt x="1211580" y="444056"/>
                  <a:pt x="1212532" y="449675"/>
                  <a:pt x="1214437" y="452914"/>
                </a:cubicBezTo>
                <a:cubicBezTo>
                  <a:pt x="1216342" y="456152"/>
                  <a:pt x="1219390" y="457772"/>
                  <a:pt x="1223581" y="457772"/>
                </a:cubicBezTo>
                <a:cubicBezTo>
                  <a:pt x="1229296" y="457772"/>
                  <a:pt x="1236440" y="452057"/>
                  <a:pt x="1245012" y="440627"/>
                </a:cubicBezTo>
                <a:cubicBezTo>
                  <a:pt x="1253585" y="429197"/>
                  <a:pt x="1262729" y="411861"/>
                  <a:pt x="1272444" y="388620"/>
                </a:cubicBezTo>
                <a:cubicBezTo>
                  <a:pt x="1282160" y="365379"/>
                  <a:pt x="1291590" y="336804"/>
                  <a:pt x="1300734" y="302895"/>
                </a:cubicBezTo>
                <a:cubicBezTo>
                  <a:pt x="1303781" y="291465"/>
                  <a:pt x="1308449" y="283274"/>
                  <a:pt x="1314735" y="278321"/>
                </a:cubicBezTo>
                <a:cubicBezTo>
                  <a:pt x="1321022" y="273368"/>
                  <a:pt x="1330452" y="270891"/>
                  <a:pt x="1343025" y="270891"/>
                </a:cubicBezTo>
                <a:cubicBezTo>
                  <a:pt x="1351788" y="270891"/>
                  <a:pt x="1357884" y="271939"/>
                  <a:pt x="1361313" y="274034"/>
                </a:cubicBezTo>
                <a:cubicBezTo>
                  <a:pt x="1364742" y="276130"/>
                  <a:pt x="1366456" y="280035"/>
                  <a:pt x="1366456" y="285750"/>
                </a:cubicBezTo>
                <a:cubicBezTo>
                  <a:pt x="1366456" y="295275"/>
                  <a:pt x="1361694" y="321374"/>
                  <a:pt x="1352169" y="364046"/>
                </a:cubicBezTo>
                <a:cubicBezTo>
                  <a:pt x="1341501" y="412814"/>
                  <a:pt x="1336167" y="442913"/>
                  <a:pt x="1336167" y="454343"/>
                </a:cubicBezTo>
                <a:cubicBezTo>
                  <a:pt x="1336167" y="461582"/>
                  <a:pt x="1337691" y="467201"/>
                  <a:pt x="1340739" y="471202"/>
                </a:cubicBezTo>
                <a:cubicBezTo>
                  <a:pt x="1343787" y="475202"/>
                  <a:pt x="1347787" y="477203"/>
                  <a:pt x="1352740" y="477203"/>
                </a:cubicBezTo>
                <a:cubicBezTo>
                  <a:pt x="1360360" y="477203"/>
                  <a:pt x="1369409" y="472535"/>
                  <a:pt x="1379886" y="463201"/>
                </a:cubicBezTo>
                <a:cubicBezTo>
                  <a:pt x="1387744" y="456200"/>
                  <a:pt x="1397585" y="445931"/>
                  <a:pt x="1409408" y="432393"/>
                </a:cubicBezTo>
                <a:lnTo>
                  <a:pt x="1411907" y="429465"/>
                </a:lnTo>
                <a:lnTo>
                  <a:pt x="1416129" y="371618"/>
                </a:lnTo>
                <a:cubicBezTo>
                  <a:pt x="1419653" y="348091"/>
                  <a:pt x="1424940" y="325184"/>
                  <a:pt x="1431988" y="302895"/>
                </a:cubicBezTo>
                <a:cubicBezTo>
                  <a:pt x="1435417" y="291846"/>
                  <a:pt x="1441037" y="283750"/>
                  <a:pt x="1448847" y="278606"/>
                </a:cubicBezTo>
                <a:cubicBezTo>
                  <a:pt x="1456658" y="273463"/>
                  <a:pt x="1467612" y="270891"/>
                  <a:pt x="1481709" y="270891"/>
                </a:cubicBezTo>
                <a:cubicBezTo>
                  <a:pt x="1489329" y="270891"/>
                  <a:pt x="1494663" y="271844"/>
                  <a:pt x="1497711" y="273749"/>
                </a:cubicBezTo>
                <a:cubicBezTo>
                  <a:pt x="1500759" y="275654"/>
                  <a:pt x="1502283" y="279273"/>
                  <a:pt x="1502283" y="284607"/>
                </a:cubicBezTo>
                <a:cubicBezTo>
                  <a:pt x="1502283" y="290703"/>
                  <a:pt x="1499425" y="304419"/>
                  <a:pt x="1493710" y="325755"/>
                </a:cubicBezTo>
                <a:cubicBezTo>
                  <a:pt x="1489900" y="340995"/>
                  <a:pt x="1486852" y="354330"/>
                  <a:pt x="1484566" y="365760"/>
                </a:cubicBezTo>
                <a:cubicBezTo>
                  <a:pt x="1482280" y="377190"/>
                  <a:pt x="1480375" y="391287"/>
                  <a:pt x="1478851" y="408051"/>
                </a:cubicBezTo>
                <a:cubicBezTo>
                  <a:pt x="1491424" y="375285"/>
                  <a:pt x="1505521" y="348615"/>
                  <a:pt x="1521142" y="328041"/>
                </a:cubicBezTo>
                <a:cubicBezTo>
                  <a:pt x="1536763" y="307467"/>
                  <a:pt x="1552098" y="292799"/>
                  <a:pt x="1567148" y="284036"/>
                </a:cubicBezTo>
                <a:cubicBezTo>
                  <a:pt x="1582197" y="275273"/>
                  <a:pt x="1596009" y="270891"/>
                  <a:pt x="1608582" y="270891"/>
                </a:cubicBezTo>
                <a:cubicBezTo>
                  <a:pt x="1633347" y="270891"/>
                  <a:pt x="1645729" y="283274"/>
                  <a:pt x="1645729" y="308039"/>
                </a:cubicBezTo>
                <a:cubicBezTo>
                  <a:pt x="1645729" y="312992"/>
                  <a:pt x="1644015" y="324993"/>
                  <a:pt x="1640586" y="344043"/>
                </a:cubicBezTo>
                <a:cubicBezTo>
                  <a:pt x="1637538" y="359283"/>
                  <a:pt x="1636014" y="368808"/>
                  <a:pt x="1636014" y="372618"/>
                </a:cubicBezTo>
                <a:cubicBezTo>
                  <a:pt x="1636014" y="385953"/>
                  <a:pt x="1640776" y="392621"/>
                  <a:pt x="1650301" y="392621"/>
                </a:cubicBezTo>
                <a:cubicBezTo>
                  <a:pt x="1660969" y="392621"/>
                  <a:pt x="1674685" y="384239"/>
                  <a:pt x="1691449" y="367475"/>
                </a:cubicBezTo>
                <a:cubicBezTo>
                  <a:pt x="1696402" y="362522"/>
                  <a:pt x="1701546" y="360045"/>
                  <a:pt x="1706880" y="360045"/>
                </a:cubicBezTo>
                <a:cubicBezTo>
                  <a:pt x="1711832" y="360045"/>
                  <a:pt x="1715738" y="362236"/>
                  <a:pt x="1718595" y="366617"/>
                </a:cubicBezTo>
                <a:cubicBezTo>
                  <a:pt x="1721453" y="370999"/>
                  <a:pt x="1722882" y="376809"/>
                  <a:pt x="1722882" y="384048"/>
                </a:cubicBezTo>
                <a:cubicBezTo>
                  <a:pt x="1722882" y="398145"/>
                  <a:pt x="1719072" y="409194"/>
                  <a:pt x="1711452" y="417195"/>
                </a:cubicBezTo>
                <a:cubicBezTo>
                  <a:pt x="1700784" y="428244"/>
                  <a:pt x="1688306" y="437674"/>
                  <a:pt x="1674018" y="445484"/>
                </a:cubicBezTo>
                <a:cubicBezTo>
                  <a:pt x="1659731" y="453295"/>
                  <a:pt x="1644586" y="457200"/>
                  <a:pt x="1628584" y="457200"/>
                </a:cubicBezTo>
                <a:cubicBezTo>
                  <a:pt x="1608391" y="457200"/>
                  <a:pt x="1593056" y="452057"/>
                  <a:pt x="1582578" y="441770"/>
                </a:cubicBezTo>
                <a:cubicBezTo>
                  <a:pt x="1572101" y="431483"/>
                  <a:pt x="1566862" y="417576"/>
                  <a:pt x="1566862" y="400050"/>
                </a:cubicBezTo>
                <a:cubicBezTo>
                  <a:pt x="1566862" y="394335"/>
                  <a:pt x="1567434" y="388620"/>
                  <a:pt x="1568577" y="382905"/>
                </a:cubicBezTo>
                <a:cubicBezTo>
                  <a:pt x="1569339" y="375285"/>
                  <a:pt x="1569720" y="370142"/>
                  <a:pt x="1569720" y="367475"/>
                </a:cubicBezTo>
                <a:cubicBezTo>
                  <a:pt x="1569720" y="361379"/>
                  <a:pt x="1567624" y="358331"/>
                  <a:pt x="1563433" y="358331"/>
                </a:cubicBezTo>
                <a:cubicBezTo>
                  <a:pt x="1557718" y="358331"/>
                  <a:pt x="1550193" y="364712"/>
                  <a:pt x="1540859" y="377476"/>
                </a:cubicBezTo>
                <a:cubicBezTo>
                  <a:pt x="1531524" y="390239"/>
                  <a:pt x="1522285" y="407099"/>
                  <a:pt x="1513141" y="428054"/>
                </a:cubicBezTo>
                <a:cubicBezTo>
                  <a:pt x="1503997" y="449009"/>
                  <a:pt x="1496568" y="471107"/>
                  <a:pt x="1490853" y="494348"/>
                </a:cubicBezTo>
                <a:cubicBezTo>
                  <a:pt x="1486662" y="512255"/>
                  <a:pt x="1481804" y="524351"/>
                  <a:pt x="1476280" y="530638"/>
                </a:cubicBezTo>
                <a:cubicBezTo>
                  <a:pt x="1470755" y="536924"/>
                  <a:pt x="1462087" y="540068"/>
                  <a:pt x="1450276" y="540068"/>
                </a:cubicBezTo>
                <a:cubicBezTo>
                  <a:pt x="1435798" y="540068"/>
                  <a:pt x="1425606" y="532448"/>
                  <a:pt x="1419701" y="517208"/>
                </a:cubicBezTo>
                <a:cubicBezTo>
                  <a:pt x="1418225" y="513398"/>
                  <a:pt x="1416933" y="509016"/>
                  <a:pt x="1415826" y="504063"/>
                </a:cubicBezTo>
                <a:lnTo>
                  <a:pt x="1415141" y="499965"/>
                </a:lnTo>
                <a:lnTo>
                  <a:pt x="1389602" y="520637"/>
                </a:lnTo>
                <a:cubicBezTo>
                  <a:pt x="1370743" y="533591"/>
                  <a:pt x="1349311" y="540068"/>
                  <a:pt x="1325308" y="540068"/>
                </a:cubicBezTo>
                <a:cubicBezTo>
                  <a:pt x="1307020" y="540068"/>
                  <a:pt x="1293590" y="533019"/>
                  <a:pt x="1285017" y="518922"/>
                </a:cubicBezTo>
                <a:cubicBezTo>
                  <a:pt x="1276445" y="504825"/>
                  <a:pt x="1272159" y="485013"/>
                  <a:pt x="1272159" y="459486"/>
                </a:cubicBezTo>
                <a:cubicBezTo>
                  <a:pt x="1265682" y="485394"/>
                  <a:pt x="1255966" y="505301"/>
                  <a:pt x="1243012" y="519208"/>
                </a:cubicBezTo>
                <a:cubicBezTo>
                  <a:pt x="1230058" y="533114"/>
                  <a:pt x="1216152" y="540068"/>
                  <a:pt x="1201293" y="540068"/>
                </a:cubicBezTo>
                <a:cubicBezTo>
                  <a:pt x="1184148" y="540068"/>
                  <a:pt x="1170146" y="532162"/>
                  <a:pt x="1159287" y="516350"/>
                </a:cubicBezTo>
                <a:cubicBezTo>
                  <a:pt x="1148429" y="500539"/>
                  <a:pt x="1143000" y="480822"/>
                  <a:pt x="1143000" y="457200"/>
                </a:cubicBezTo>
                <a:lnTo>
                  <a:pt x="1143979" y="429049"/>
                </a:lnTo>
                <a:lnTo>
                  <a:pt x="1140142" y="430054"/>
                </a:lnTo>
                <a:cubicBezTo>
                  <a:pt x="1127569" y="432340"/>
                  <a:pt x="1114425" y="433769"/>
                  <a:pt x="1100709" y="434340"/>
                </a:cubicBezTo>
                <a:cubicBezTo>
                  <a:pt x="1093470" y="466344"/>
                  <a:pt x="1079182" y="491966"/>
                  <a:pt x="1057846" y="511207"/>
                </a:cubicBezTo>
                <a:cubicBezTo>
                  <a:pt x="1036510" y="530447"/>
                  <a:pt x="1012317" y="540068"/>
                  <a:pt x="985266" y="540068"/>
                </a:cubicBezTo>
                <a:cubicBezTo>
                  <a:pt x="962406" y="540068"/>
                  <a:pt x="942879" y="534543"/>
                  <a:pt x="926687" y="523494"/>
                </a:cubicBezTo>
                <a:cubicBezTo>
                  <a:pt x="910494" y="512445"/>
                  <a:pt x="898207" y="497777"/>
                  <a:pt x="889825" y="479489"/>
                </a:cubicBezTo>
                <a:cubicBezTo>
                  <a:pt x="881443" y="461201"/>
                  <a:pt x="877252" y="441389"/>
                  <a:pt x="877252" y="420053"/>
                </a:cubicBezTo>
                <a:cubicBezTo>
                  <a:pt x="877252" y="391097"/>
                  <a:pt x="882777" y="365284"/>
                  <a:pt x="893826" y="342614"/>
                </a:cubicBezTo>
                <a:cubicBezTo>
                  <a:pt x="904875" y="319945"/>
                  <a:pt x="920115" y="302228"/>
                  <a:pt x="939546" y="289465"/>
                </a:cubicBezTo>
                <a:cubicBezTo>
                  <a:pt x="958977" y="276701"/>
                  <a:pt x="980503" y="270320"/>
                  <a:pt x="1004125" y="270320"/>
                </a:cubicBezTo>
                <a:close/>
                <a:moveTo>
                  <a:pt x="3904297" y="264605"/>
                </a:moveTo>
                <a:cubicBezTo>
                  <a:pt x="3914966" y="264605"/>
                  <a:pt x="3922395" y="265557"/>
                  <a:pt x="3926586" y="267462"/>
                </a:cubicBezTo>
                <a:cubicBezTo>
                  <a:pt x="3930777" y="269367"/>
                  <a:pt x="3932872" y="272415"/>
                  <a:pt x="3932872" y="276606"/>
                </a:cubicBezTo>
                <a:cubicBezTo>
                  <a:pt x="3932872" y="278892"/>
                  <a:pt x="3932110" y="282512"/>
                  <a:pt x="3930586" y="287465"/>
                </a:cubicBezTo>
                <a:cubicBezTo>
                  <a:pt x="3929062" y="292418"/>
                  <a:pt x="3926967" y="297371"/>
                  <a:pt x="3924300" y="302324"/>
                </a:cubicBezTo>
                <a:cubicBezTo>
                  <a:pt x="3917442" y="316040"/>
                  <a:pt x="3914013" y="327660"/>
                  <a:pt x="3914013" y="337185"/>
                </a:cubicBezTo>
                <a:cubicBezTo>
                  <a:pt x="3914013" y="342900"/>
                  <a:pt x="3916013" y="349187"/>
                  <a:pt x="3920013" y="356045"/>
                </a:cubicBezTo>
                <a:cubicBezTo>
                  <a:pt x="3924014" y="362903"/>
                  <a:pt x="3930205" y="371475"/>
                  <a:pt x="3938587" y="381762"/>
                </a:cubicBezTo>
                <a:cubicBezTo>
                  <a:pt x="3950779" y="397764"/>
                  <a:pt x="3960019" y="411385"/>
                  <a:pt x="3966305" y="422624"/>
                </a:cubicBezTo>
                <a:cubicBezTo>
                  <a:pt x="3972591" y="433864"/>
                  <a:pt x="3975735" y="446151"/>
                  <a:pt x="3975735" y="459486"/>
                </a:cubicBezTo>
                <a:cubicBezTo>
                  <a:pt x="3975735" y="463296"/>
                  <a:pt x="3975354" y="468630"/>
                  <a:pt x="3974592" y="475488"/>
                </a:cubicBezTo>
                <a:cubicBezTo>
                  <a:pt x="3993261" y="468249"/>
                  <a:pt x="4015168" y="449009"/>
                  <a:pt x="4040314" y="417767"/>
                </a:cubicBezTo>
                <a:cubicBezTo>
                  <a:pt x="4044886" y="412433"/>
                  <a:pt x="4050029" y="409766"/>
                  <a:pt x="4055745" y="409766"/>
                </a:cubicBezTo>
                <a:cubicBezTo>
                  <a:pt x="4060698" y="409766"/>
                  <a:pt x="4064603" y="412052"/>
                  <a:pt x="4067460" y="416624"/>
                </a:cubicBezTo>
                <a:cubicBezTo>
                  <a:pt x="4070318" y="421196"/>
                  <a:pt x="4071747" y="427482"/>
                  <a:pt x="4071747" y="435483"/>
                </a:cubicBezTo>
                <a:cubicBezTo>
                  <a:pt x="4071747" y="449961"/>
                  <a:pt x="4068127" y="461772"/>
                  <a:pt x="4060888" y="470916"/>
                </a:cubicBezTo>
                <a:cubicBezTo>
                  <a:pt x="4041838" y="494538"/>
                  <a:pt x="4023646" y="510635"/>
                  <a:pt x="4006310" y="519208"/>
                </a:cubicBezTo>
                <a:cubicBezTo>
                  <a:pt x="3988974" y="527780"/>
                  <a:pt x="3967543" y="532448"/>
                  <a:pt x="3942016" y="533210"/>
                </a:cubicBezTo>
                <a:cubicBezTo>
                  <a:pt x="3926776" y="546164"/>
                  <a:pt x="3908679" y="552641"/>
                  <a:pt x="3887724" y="552641"/>
                </a:cubicBezTo>
                <a:cubicBezTo>
                  <a:pt x="3867911" y="552641"/>
                  <a:pt x="3852767" y="548069"/>
                  <a:pt x="3842289" y="538925"/>
                </a:cubicBezTo>
                <a:cubicBezTo>
                  <a:pt x="3831812" y="529781"/>
                  <a:pt x="3826573" y="519494"/>
                  <a:pt x="3826573" y="508064"/>
                </a:cubicBezTo>
                <a:cubicBezTo>
                  <a:pt x="3826573" y="498158"/>
                  <a:pt x="3830193" y="489585"/>
                  <a:pt x="3837431" y="482346"/>
                </a:cubicBezTo>
                <a:cubicBezTo>
                  <a:pt x="3844671" y="475107"/>
                  <a:pt x="3855339" y="471488"/>
                  <a:pt x="3869436" y="471488"/>
                </a:cubicBezTo>
                <a:cubicBezTo>
                  <a:pt x="3874389" y="471488"/>
                  <a:pt x="3880199" y="471964"/>
                  <a:pt x="3886866" y="472916"/>
                </a:cubicBezTo>
                <a:cubicBezTo>
                  <a:pt x="3893534" y="473869"/>
                  <a:pt x="3898582" y="474536"/>
                  <a:pt x="3902011" y="474917"/>
                </a:cubicBezTo>
                <a:cubicBezTo>
                  <a:pt x="3901630" y="465011"/>
                  <a:pt x="3899439" y="455676"/>
                  <a:pt x="3895439" y="446913"/>
                </a:cubicBezTo>
                <a:cubicBezTo>
                  <a:pt x="3891438" y="438150"/>
                  <a:pt x="3886391" y="429673"/>
                  <a:pt x="3880294" y="421481"/>
                </a:cubicBezTo>
                <a:cubicBezTo>
                  <a:pt x="3874198" y="413290"/>
                  <a:pt x="3868483" y="406146"/>
                  <a:pt x="3863149" y="400050"/>
                </a:cubicBezTo>
                <a:cubicBezTo>
                  <a:pt x="3851338" y="422529"/>
                  <a:pt x="3839622" y="441198"/>
                  <a:pt x="3828002" y="456057"/>
                </a:cubicBezTo>
                <a:cubicBezTo>
                  <a:pt x="3816381" y="470916"/>
                  <a:pt x="3803713" y="485013"/>
                  <a:pt x="3789997" y="498348"/>
                </a:cubicBezTo>
                <a:lnTo>
                  <a:pt x="3782356" y="503924"/>
                </a:lnTo>
                <a:lnTo>
                  <a:pt x="3761708" y="520637"/>
                </a:lnTo>
                <a:cubicBezTo>
                  <a:pt x="3742848" y="533591"/>
                  <a:pt x="3721417" y="540068"/>
                  <a:pt x="3697414" y="540068"/>
                </a:cubicBezTo>
                <a:cubicBezTo>
                  <a:pt x="3677983" y="540068"/>
                  <a:pt x="3663315" y="534448"/>
                  <a:pt x="3653409" y="523208"/>
                </a:cubicBezTo>
                <a:cubicBezTo>
                  <a:pt x="3643503" y="511969"/>
                  <a:pt x="3638550" y="495681"/>
                  <a:pt x="3638550" y="474345"/>
                </a:cubicBezTo>
                <a:cubicBezTo>
                  <a:pt x="3638550" y="463677"/>
                  <a:pt x="3641217" y="444627"/>
                  <a:pt x="3646551" y="417195"/>
                </a:cubicBezTo>
                <a:cubicBezTo>
                  <a:pt x="3651504" y="393192"/>
                  <a:pt x="3653980" y="376619"/>
                  <a:pt x="3653980" y="367475"/>
                </a:cubicBezTo>
                <a:cubicBezTo>
                  <a:pt x="3653980" y="361379"/>
                  <a:pt x="3651885" y="358331"/>
                  <a:pt x="3647693" y="358331"/>
                </a:cubicBezTo>
                <a:cubicBezTo>
                  <a:pt x="3642741" y="358331"/>
                  <a:pt x="3635787" y="364712"/>
                  <a:pt x="3626834" y="377476"/>
                </a:cubicBezTo>
                <a:cubicBezTo>
                  <a:pt x="3617880" y="390239"/>
                  <a:pt x="3608737" y="407099"/>
                  <a:pt x="3599402" y="428054"/>
                </a:cubicBezTo>
                <a:cubicBezTo>
                  <a:pt x="3590067" y="449009"/>
                  <a:pt x="3582543" y="471107"/>
                  <a:pt x="3576827" y="494348"/>
                </a:cubicBezTo>
                <a:cubicBezTo>
                  <a:pt x="3572637" y="512255"/>
                  <a:pt x="3567779" y="524351"/>
                  <a:pt x="3562255" y="530638"/>
                </a:cubicBezTo>
                <a:cubicBezTo>
                  <a:pt x="3556730" y="536924"/>
                  <a:pt x="3548062" y="540068"/>
                  <a:pt x="3536251" y="540068"/>
                </a:cubicBezTo>
                <a:cubicBezTo>
                  <a:pt x="3521773" y="540068"/>
                  <a:pt x="3511581" y="532448"/>
                  <a:pt x="3505676" y="517208"/>
                </a:cubicBezTo>
                <a:cubicBezTo>
                  <a:pt x="3499771" y="501968"/>
                  <a:pt x="3496818" y="477584"/>
                  <a:pt x="3496818" y="444056"/>
                </a:cubicBezTo>
                <a:lnTo>
                  <a:pt x="3497938" y="428713"/>
                </a:lnTo>
                <a:lnTo>
                  <a:pt x="3492817" y="430054"/>
                </a:lnTo>
                <a:cubicBezTo>
                  <a:pt x="3480244" y="432340"/>
                  <a:pt x="3467100" y="433769"/>
                  <a:pt x="3453384" y="434340"/>
                </a:cubicBezTo>
                <a:cubicBezTo>
                  <a:pt x="3446145" y="466344"/>
                  <a:pt x="3431857" y="491966"/>
                  <a:pt x="3410521" y="511207"/>
                </a:cubicBezTo>
                <a:cubicBezTo>
                  <a:pt x="3389185" y="530447"/>
                  <a:pt x="3364992" y="540068"/>
                  <a:pt x="3337940" y="540068"/>
                </a:cubicBezTo>
                <a:cubicBezTo>
                  <a:pt x="3315081" y="540068"/>
                  <a:pt x="3295555" y="534543"/>
                  <a:pt x="3279362" y="523494"/>
                </a:cubicBezTo>
                <a:cubicBezTo>
                  <a:pt x="3271265" y="517970"/>
                  <a:pt x="3264146" y="511540"/>
                  <a:pt x="3258002" y="504206"/>
                </a:cubicBezTo>
                <a:lnTo>
                  <a:pt x="3251829" y="494362"/>
                </a:lnTo>
                <a:lnTo>
                  <a:pt x="3245191" y="500277"/>
                </a:lnTo>
                <a:cubicBezTo>
                  <a:pt x="3234475" y="508802"/>
                  <a:pt x="3222879" y="516065"/>
                  <a:pt x="3210401" y="522065"/>
                </a:cubicBezTo>
                <a:cubicBezTo>
                  <a:pt x="3185446" y="534067"/>
                  <a:pt x="3161347" y="540068"/>
                  <a:pt x="3138106" y="540068"/>
                </a:cubicBezTo>
                <a:cubicBezTo>
                  <a:pt x="3100768" y="540068"/>
                  <a:pt x="3071717" y="529495"/>
                  <a:pt x="3050953" y="508349"/>
                </a:cubicBezTo>
                <a:lnTo>
                  <a:pt x="3040332" y="495000"/>
                </a:lnTo>
                <a:lnTo>
                  <a:pt x="3034272" y="501170"/>
                </a:lnTo>
                <a:cubicBezTo>
                  <a:pt x="3006911" y="527102"/>
                  <a:pt x="2980944" y="540068"/>
                  <a:pt x="2956369" y="540068"/>
                </a:cubicBezTo>
                <a:cubicBezTo>
                  <a:pt x="2931604" y="540068"/>
                  <a:pt x="2913602" y="531305"/>
                  <a:pt x="2902363" y="513779"/>
                </a:cubicBezTo>
                <a:cubicBezTo>
                  <a:pt x="2891123" y="496253"/>
                  <a:pt x="2885503" y="473012"/>
                  <a:pt x="2885503" y="444056"/>
                </a:cubicBezTo>
                <a:cubicBezTo>
                  <a:pt x="2885503" y="426911"/>
                  <a:pt x="2887694" y="404908"/>
                  <a:pt x="2892076" y="378047"/>
                </a:cubicBezTo>
                <a:cubicBezTo>
                  <a:pt x="2896457" y="351187"/>
                  <a:pt x="2902077" y="326136"/>
                  <a:pt x="2908935" y="302895"/>
                </a:cubicBezTo>
                <a:cubicBezTo>
                  <a:pt x="2912364" y="290703"/>
                  <a:pt x="2916936" y="282321"/>
                  <a:pt x="2922651" y="277749"/>
                </a:cubicBezTo>
                <a:cubicBezTo>
                  <a:pt x="2928366" y="273177"/>
                  <a:pt x="2937510" y="270891"/>
                  <a:pt x="2950083" y="270891"/>
                </a:cubicBezTo>
                <a:cubicBezTo>
                  <a:pt x="2969514" y="270891"/>
                  <a:pt x="2979229" y="277368"/>
                  <a:pt x="2979229" y="290322"/>
                </a:cubicBezTo>
                <a:cubicBezTo>
                  <a:pt x="2979229" y="299847"/>
                  <a:pt x="2975610" y="321945"/>
                  <a:pt x="2968371" y="356616"/>
                </a:cubicBezTo>
                <a:cubicBezTo>
                  <a:pt x="2959227" y="398526"/>
                  <a:pt x="2954655" y="426911"/>
                  <a:pt x="2954655" y="441770"/>
                </a:cubicBezTo>
                <a:cubicBezTo>
                  <a:pt x="2954655" y="453200"/>
                  <a:pt x="2956179" y="461963"/>
                  <a:pt x="2959227" y="468059"/>
                </a:cubicBezTo>
                <a:cubicBezTo>
                  <a:pt x="2962275" y="474155"/>
                  <a:pt x="2967418" y="477203"/>
                  <a:pt x="2974657" y="477203"/>
                </a:cubicBezTo>
                <a:cubicBezTo>
                  <a:pt x="2981515" y="477203"/>
                  <a:pt x="2990088" y="472440"/>
                  <a:pt x="3000375" y="462915"/>
                </a:cubicBezTo>
                <a:cubicBezTo>
                  <a:pt x="3005518" y="458153"/>
                  <a:pt x="3011519" y="452009"/>
                  <a:pt x="3018377" y="444484"/>
                </a:cubicBezTo>
                <a:lnTo>
                  <a:pt x="3021125" y="441386"/>
                </a:lnTo>
                <a:lnTo>
                  <a:pt x="3019806" y="424625"/>
                </a:lnTo>
                <a:cubicBezTo>
                  <a:pt x="3019806" y="393764"/>
                  <a:pt x="3025902" y="366713"/>
                  <a:pt x="3038094" y="343472"/>
                </a:cubicBezTo>
                <a:cubicBezTo>
                  <a:pt x="3050286" y="320231"/>
                  <a:pt x="3066097" y="302324"/>
                  <a:pt x="3085528" y="289751"/>
                </a:cubicBezTo>
                <a:cubicBezTo>
                  <a:pt x="3104959" y="277178"/>
                  <a:pt x="3125343" y="270891"/>
                  <a:pt x="3146679" y="270891"/>
                </a:cubicBezTo>
                <a:cubicBezTo>
                  <a:pt x="3167634" y="270891"/>
                  <a:pt x="3183922" y="277082"/>
                  <a:pt x="3195542" y="289465"/>
                </a:cubicBezTo>
                <a:cubicBezTo>
                  <a:pt x="3207163" y="301847"/>
                  <a:pt x="3212973" y="317754"/>
                  <a:pt x="3212973" y="337185"/>
                </a:cubicBezTo>
                <a:cubicBezTo>
                  <a:pt x="3212973" y="353187"/>
                  <a:pt x="3209449" y="366713"/>
                  <a:pt x="3202400" y="377762"/>
                </a:cubicBezTo>
                <a:cubicBezTo>
                  <a:pt x="3195351" y="388811"/>
                  <a:pt x="3186112" y="394335"/>
                  <a:pt x="3174682" y="394335"/>
                </a:cubicBezTo>
                <a:cubicBezTo>
                  <a:pt x="3167443" y="394335"/>
                  <a:pt x="3161633" y="392621"/>
                  <a:pt x="3157252" y="389192"/>
                </a:cubicBezTo>
                <a:cubicBezTo>
                  <a:pt x="3152870" y="385763"/>
                  <a:pt x="3150679" y="381000"/>
                  <a:pt x="3150679" y="374904"/>
                </a:cubicBezTo>
                <a:cubicBezTo>
                  <a:pt x="3150679" y="372237"/>
                  <a:pt x="3151060" y="369189"/>
                  <a:pt x="3151822" y="365760"/>
                </a:cubicBezTo>
                <a:cubicBezTo>
                  <a:pt x="3152584" y="362331"/>
                  <a:pt x="3153156" y="359855"/>
                  <a:pt x="3153537" y="358331"/>
                </a:cubicBezTo>
                <a:cubicBezTo>
                  <a:pt x="3155442" y="352616"/>
                  <a:pt x="3156394" y="347282"/>
                  <a:pt x="3156394" y="342329"/>
                </a:cubicBezTo>
                <a:cubicBezTo>
                  <a:pt x="3156394" y="337376"/>
                  <a:pt x="3155156" y="333566"/>
                  <a:pt x="3152680" y="330899"/>
                </a:cubicBezTo>
                <a:cubicBezTo>
                  <a:pt x="3150203" y="328232"/>
                  <a:pt x="3146679" y="326898"/>
                  <a:pt x="3142107" y="326898"/>
                </a:cubicBezTo>
                <a:cubicBezTo>
                  <a:pt x="3133344" y="326898"/>
                  <a:pt x="3125152" y="330803"/>
                  <a:pt x="3117532" y="338614"/>
                </a:cubicBezTo>
                <a:cubicBezTo>
                  <a:pt x="3109912" y="346424"/>
                  <a:pt x="3103816" y="356997"/>
                  <a:pt x="3099244" y="370332"/>
                </a:cubicBezTo>
                <a:cubicBezTo>
                  <a:pt x="3094672" y="383667"/>
                  <a:pt x="3092386" y="398336"/>
                  <a:pt x="3092386" y="414338"/>
                </a:cubicBezTo>
                <a:cubicBezTo>
                  <a:pt x="3092386" y="458534"/>
                  <a:pt x="3111627" y="480632"/>
                  <a:pt x="3150108" y="480632"/>
                </a:cubicBezTo>
                <a:cubicBezTo>
                  <a:pt x="3165729" y="480632"/>
                  <a:pt x="3182588" y="475393"/>
                  <a:pt x="3200686" y="464915"/>
                </a:cubicBezTo>
                <a:cubicBezTo>
                  <a:pt x="3209734" y="459677"/>
                  <a:pt x="3218712" y="453128"/>
                  <a:pt x="3227618" y="445270"/>
                </a:cubicBezTo>
                <a:lnTo>
                  <a:pt x="3232061" y="441005"/>
                </a:lnTo>
                <a:lnTo>
                  <a:pt x="3229927" y="420053"/>
                </a:lnTo>
                <a:cubicBezTo>
                  <a:pt x="3229927" y="391097"/>
                  <a:pt x="3235452" y="365284"/>
                  <a:pt x="3246501" y="342614"/>
                </a:cubicBezTo>
                <a:cubicBezTo>
                  <a:pt x="3257550" y="319945"/>
                  <a:pt x="3272790" y="302228"/>
                  <a:pt x="3292220" y="289465"/>
                </a:cubicBezTo>
                <a:cubicBezTo>
                  <a:pt x="3311652" y="276701"/>
                  <a:pt x="3333178" y="270320"/>
                  <a:pt x="3356800" y="270320"/>
                </a:cubicBezTo>
                <a:cubicBezTo>
                  <a:pt x="3385756" y="270320"/>
                  <a:pt x="3409092" y="280321"/>
                  <a:pt x="3426809" y="300323"/>
                </a:cubicBezTo>
                <a:cubicBezTo>
                  <a:pt x="3444525" y="320326"/>
                  <a:pt x="3454908" y="344996"/>
                  <a:pt x="3457956" y="374333"/>
                </a:cubicBezTo>
                <a:cubicBezTo>
                  <a:pt x="3466909" y="373761"/>
                  <a:pt x="3476720" y="372523"/>
                  <a:pt x="3487388" y="370618"/>
                </a:cubicBezTo>
                <a:lnTo>
                  <a:pt x="3503147" y="367101"/>
                </a:lnTo>
                <a:lnTo>
                  <a:pt x="3517963" y="302895"/>
                </a:lnTo>
                <a:cubicBezTo>
                  <a:pt x="3521392" y="291846"/>
                  <a:pt x="3527012" y="283750"/>
                  <a:pt x="3534822" y="278606"/>
                </a:cubicBezTo>
                <a:cubicBezTo>
                  <a:pt x="3542633" y="273463"/>
                  <a:pt x="3553586" y="270891"/>
                  <a:pt x="3567684" y="270891"/>
                </a:cubicBezTo>
                <a:cubicBezTo>
                  <a:pt x="3575304" y="270891"/>
                  <a:pt x="3580638" y="271844"/>
                  <a:pt x="3583686" y="273749"/>
                </a:cubicBezTo>
                <a:cubicBezTo>
                  <a:pt x="3586734" y="275654"/>
                  <a:pt x="3588258" y="279273"/>
                  <a:pt x="3588258" y="284607"/>
                </a:cubicBezTo>
                <a:cubicBezTo>
                  <a:pt x="3588258" y="290703"/>
                  <a:pt x="3585400" y="304419"/>
                  <a:pt x="3579685" y="325755"/>
                </a:cubicBezTo>
                <a:cubicBezTo>
                  <a:pt x="3575875" y="340995"/>
                  <a:pt x="3572827" y="354330"/>
                  <a:pt x="3570541" y="365760"/>
                </a:cubicBezTo>
                <a:cubicBezTo>
                  <a:pt x="3568255" y="377190"/>
                  <a:pt x="3566350" y="391287"/>
                  <a:pt x="3564826" y="408051"/>
                </a:cubicBezTo>
                <a:cubicBezTo>
                  <a:pt x="3577399" y="375285"/>
                  <a:pt x="3591496" y="348615"/>
                  <a:pt x="3607117" y="328041"/>
                </a:cubicBezTo>
                <a:cubicBezTo>
                  <a:pt x="3622738" y="307467"/>
                  <a:pt x="3638074" y="292799"/>
                  <a:pt x="3653123" y="284036"/>
                </a:cubicBezTo>
                <a:cubicBezTo>
                  <a:pt x="3668172" y="275273"/>
                  <a:pt x="3681984" y="270891"/>
                  <a:pt x="3694556" y="270891"/>
                </a:cubicBezTo>
                <a:cubicBezTo>
                  <a:pt x="3719322" y="270891"/>
                  <a:pt x="3731704" y="283274"/>
                  <a:pt x="3731704" y="308039"/>
                </a:cubicBezTo>
                <a:cubicBezTo>
                  <a:pt x="3731704" y="322898"/>
                  <a:pt x="3727513" y="349758"/>
                  <a:pt x="3719131" y="388620"/>
                </a:cubicBezTo>
                <a:cubicBezTo>
                  <a:pt x="3711892" y="421767"/>
                  <a:pt x="3708272" y="443675"/>
                  <a:pt x="3708272" y="454343"/>
                </a:cubicBezTo>
                <a:cubicBezTo>
                  <a:pt x="3708272" y="469583"/>
                  <a:pt x="3713797" y="477203"/>
                  <a:pt x="3724846" y="477203"/>
                </a:cubicBezTo>
                <a:cubicBezTo>
                  <a:pt x="3732466" y="477203"/>
                  <a:pt x="3741515" y="472535"/>
                  <a:pt x="3751992" y="463201"/>
                </a:cubicBezTo>
                <a:cubicBezTo>
                  <a:pt x="3757231" y="458534"/>
                  <a:pt x="3763351" y="452414"/>
                  <a:pt x="3770352" y="444841"/>
                </a:cubicBezTo>
                <a:lnTo>
                  <a:pt x="3778438" y="435823"/>
                </a:lnTo>
                <a:lnTo>
                  <a:pt x="3790712" y="420053"/>
                </a:lnTo>
                <a:cubicBezTo>
                  <a:pt x="3798617" y="409385"/>
                  <a:pt x="3805237" y="399860"/>
                  <a:pt x="3810571" y="391478"/>
                </a:cubicBezTo>
                <a:cubicBezTo>
                  <a:pt x="3817048" y="380429"/>
                  <a:pt x="3824668" y="365665"/>
                  <a:pt x="3833431" y="347186"/>
                </a:cubicBezTo>
                <a:cubicBezTo>
                  <a:pt x="3842194" y="328708"/>
                  <a:pt x="3850767" y="309563"/>
                  <a:pt x="3859149" y="289751"/>
                </a:cubicBezTo>
                <a:cubicBezTo>
                  <a:pt x="3866388" y="272987"/>
                  <a:pt x="3881437" y="264605"/>
                  <a:pt x="3904297" y="264605"/>
                </a:cubicBezTo>
                <a:close/>
                <a:moveTo>
                  <a:pt x="389572" y="264605"/>
                </a:moveTo>
                <a:cubicBezTo>
                  <a:pt x="400240" y="264605"/>
                  <a:pt x="407670" y="265557"/>
                  <a:pt x="411861" y="267462"/>
                </a:cubicBezTo>
                <a:cubicBezTo>
                  <a:pt x="416052" y="269367"/>
                  <a:pt x="418147" y="272415"/>
                  <a:pt x="418147" y="276606"/>
                </a:cubicBezTo>
                <a:cubicBezTo>
                  <a:pt x="418147" y="278892"/>
                  <a:pt x="417385" y="282512"/>
                  <a:pt x="415861" y="287465"/>
                </a:cubicBezTo>
                <a:cubicBezTo>
                  <a:pt x="414337" y="292418"/>
                  <a:pt x="412242" y="297371"/>
                  <a:pt x="409575" y="302324"/>
                </a:cubicBezTo>
                <a:cubicBezTo>
                  <a:pt x="402717" y="316040"/>
                  <a:pt x="399288" y="327660"/>
                  <a:pt x="399288" y="337185"/>
                </a:cubicBezTo>
                <a:cubicBezTo>
                  <a:pt x="399288" y="342900"/>
                  <a:pt x="401288" y="349187"/>
                  <a:pt x="405288" y="356045"/>
                </a:cubicBezTo>
                <a:cubicBezTo>
                  <a:pt x="409289" y="362903"/>
                  <a:pt x="415480" y="371475"/>
                  <a:pt x="423862" y="381762"/>
                </a:cubicBezTo>
                <a:cubicBezTo>
                  <a:pt x="436054" y="397764"/>
                  <a:pt x="445294" y="411385"/>
                  <a:pt x="451580" y="422624"/>
                </a:cubicBezTo>
                <a:cubicBezTo>
                  <a:pt x="457866" y="433864"/>
                  <a:pt x="461010" y="446151"/>
                  <a:pt x="461010" y="459486"/>
                </a:cubicBezTo>
                <a:cubicBezTo>
                  <a:pt x="461010" y="463296"/>
                  <a:pt x="460629" y="468630"/>
                  <a:pt x="459867" y="475488"/>
                </a:cubicBezTo>
                <a:cubicBezTo>
                  <a:pt x="473869" y="470059"/>
                  <a:pt x="489692" y="457879"/>
                  <a:pt x="507337" y="438948"/>
                </a:cubicBezTo>
                <a:lnTo>
                  <a:pt x="507368" y="438911"/>
                </a:lnTo>
                <a:lnTo>
                  <a:pt x="505777" y="418338"/>
                </a:lnTo>
                <a:cubicBezTo>
                  <a:pt x="505777" y="392049"/>
                  <a:pt x="511302" y="367570"/>
                  <a:pt x="522351" y="344900"/>
                </a:cubicBezTo>
                <a:cubicBezTo>
                  <a:pt x="533400" y="322231"/>
                  <a:pt x="548735" y="304229"/>
                  <a:pt x="568356" y="290894"/>
                </a:cubicBezTo>
                <a:cubicBezTo>
                  <a:pt x="587978" y="277559"/>
                  <a:pt x="610171" y="270891"/>
                  <a:pt x="634936" y="270891"/>
                </a:cubicBezTo>
                <a:cubicBezTo>
                  <a:pt x="657034" y="270891"/>
                  <a:pt x="674751" y="277463"/>
                  <a:pt x="688086" y="290608"/>
                </a:cubicBezTo>
                <a:cubicBezTo>
                  <a:pt x="701421" y="303752"/>
                  <a:pt x="708088" y="321564"/>
                  <a:pt x="708088" y="344043"/>
                </a:cubicBezTo>
                <a:cubicBezTo>
                  <a:pt x="708088" y="370332"/>
                  <a:pt x="698659" y="392906"/>
                  <a:pt x="679799" y="411766"/>
                </a:cubicBezTo>
                <a:cubicBezTo>
                  <a:pt x="660939" y="430625"/>
                  <a:pt x="629031" y="445580"/>
                  <a:pt x="584073" y="456629"/>
                </a:cubicBezTo>
                <a:cubicBezTo>
                  <a:pt x="593598" y="474155"/>
                  <a:pt x="611695" y="482918"/>
                  <a:pt x="638365" y="482918"/>
                </a:cubicBezTo>
                <a:cubicBezTo>
                  <a:pt x="655510" y="482918"/>
                  <a:pt x="675036" y="476917"/>
                  <a:pt x="696944" y="464915"/>
                </a:cubicBezTo>
                <a:cubicBezTo>
                  <a:pt x="718851" y="452914"/>
                  <a:pt x="737806" y="437198"/>
                  <a:pt x="753808" y="417767"/>
                </a:cubicBezTo>
                <a:cubicBezTo>
                  <a:pt x="758380" y="412433"/>
                  <a:pt x="763524" y="409766"/>
                  <a:pt x="769239" y="409766"/>
                </a:cubicBezTo>
                <a:cubicBezTo>
                  <a:pt x="774192" y="409766"/>
                  <a:pt x="778097" y="412052"/>
                  <a:pt x="780955" y="416624"/>
                </a:cubicBezTo>
                <a:cubicBezTo>
                  <a:pt x="783812" y="421196"/>
                  <a:pt x="785241" y="427482"/>
                  <a:pt x="785241" y="435483"/>
                </a:cubicBezTo>
                <a:cubicBezTo>
                  <a:pt x="785241" y="450723"/>
                  <a:pt x="781621" y="462534"/>
                  <a:pt x="774382" y="470916"/>
                </a:cubicBezTo>
                <a:cubicBezTo>
                  <a:pt x="760285" y="488061"/>
                  <a:pt x="740378" y="503873"/>
                  <a:pt x="714660" y="518351"/>
                </a:cubicBezTo>
                <a:cubicBezTo>
                  <a:pt x="688943" y="532829"/>
                  <a:pt x="661416" y="540068"/>
                  <a:pt x="632079" y="540068"/>
                </a:cubicBezTo>
                <a:cubicBezTo>
                  <a:pt x="592074" y="540068"/>
                  <a:pt x="561022" y="529209"/>
                  <a:pt x="538924" y="507492"/>
                </a:cubicBezTo>
                <a:lnTo>
                  <a:pt x="526671" y="492462"/>
                </a:lnTo>
                <a:lnTo>
                  <a:pt x="518231" y="500706"/>
                </a:lnTo>
                <a:cubicBezTo>
                  <a:pt x="509135" y="508754"/>
                  <a:pt x="500253" y="514922"/>
                  <a:pt x="491585" y="519208"/>
                </a:cubicBezTo>
                <a:cubicBezTo>
                  <a:pt x="474249" y="527780"/>
                  <a:pt x="452818" y="532448"/>
                  <a:pt x="427291" y="533210"/>
                </a:cubicBezTo>
                <a:cubicBezTo>
                  <a:pt x="412051" y="546164"/>
                  <a:pt x="393954" y="552641"/>
                  <a:pt x="372999" y="552641"/>
                </a:cubicBezTo>
                <a:cubicBezTo>
                  <a:pt x="353187" y="552641"/>
                  <a:pt x="338042" y="548069"/>
                  <a:pt x="327565" y="538925"/>
                </a:cubicBezTo>
                <a:cubicBezTo>
                  <a:pt x="317087" y="529781"/>
                  <a:pt x="311848" y="519494"/>
                  <a:pt x="311848" y="508064"/>
                </a:cubicBezTo>
                <a:cubicBezTo>
                  <a:pt x="311848" y="498158"/>
                  <a:pt x="315468" y="489585"/>
                  <a:pt x="322707" y="482346"/>
                </a:cubicBezTo>
                <a:cubicBezTo>
                  <a:pt x="329946" y="475107"/>
                  <a:pt x="340614" y="471488"/>
                  <a:pt x="354711" y="471488"/>
                </a:cubicBezTo>
                <a:cubicBezTo>
                  <a:pt x="359664" y="471488"/>
                  <a:pt x="365474" y="471964"/>
                  <a:pt x="372141" y="472916"/>
                </a:cubicBezTo>
                <a:cubicBezTo>
                  <a:pt x="378809" y="473869"/>
                  <a:pt x="383857" y="474536"/>
                  <a:pt x="387286" y="474917"/>
                </a:cubicBezTo>
                <a:cubicBezTo>
                  <a:pt x="386905" y="465011"/>
                  <a:pt x="384715" y="455676"/>
                  <a:pt x="380714" y="446913"/>
                </a:cubicBezTo>
                <a:cubicBezTo>
                  <a:pt x="376714" y="438150"/>
                  <a:pt x="371665" y="429673"/>
                  <a:pt x="365569" y="421481"/>
                </a:cubicBezTo>
                <a:cubicBezTo>
                  <a:pt x="359473" y="413290"/>
                  <a:pt x="353758" y="406146"/>
                  <a:pt x="348424" y="400050"/>
                </a:cubicBezTo>
                <a:cubicBezTo>
                  <a:pt x="336613" y="422529"/>
                  <a:pt x="324898" y="441198"/>
                  <a:pt x="313277" y="456057"/>
                </a:cubicBezTo>
                <a:cubicBezTo>
                  <a:pt x="301657" y="470916"/>
                  <a:pt x="288988" y="485013"/>
                  <a:pt x="275272" y="498348"/>
                </a:cubicBezTo>
                <a:cubicBezTo>
                  <a:pt x="271843" y="501777"/>
                  <a:pt x="268319" y="504349"/>
                  <a:pt x="264699" y="506063"/>
                </a:cubicBezTo>
                <a:lnTo>
                  <a:pt x="264570" y="506093"/>
                </a:lnTo>
                <a:lnTo>
                  <a:pt x="246602" y="520637"/>
                </a:lnTo>
                <a:cubicBezTo>
                  <a:pt x="227743" y="533591"/>
                  <a:pt x="206311" y="540068"/>
                  <a:pt x="182308" y="540068"/>
                </a:cubicBezTo>
                <a:cubicBezTo>
                  <a:pt x="164020" y="540068"/>
                  <a:pt x="150590" y="533019"/>
                  <a:pt x="142018" y="518922"/>
                </a:cubicBezTo>
                <a:cubicBezTo>
                  <a:pt x="133445" y="504825"/>
                  <a:pt x="129159" y="485013"/>
                  <a:pt x="129159" y="459486"/>
                </a:cubicBezTo>
                <a:cubicBezTo>
                  <a:pt x="122682" y="485394"/>
                  <a:pt x="112966" y="505301"/>
                  <a:pt x="100012" y="519208"/>
                </a:cubicBezTo>
                <a:cubicBezTo>
                  <a:pt x="87058" y="533114"/>
                  <a:pt x="73152" y="540068"/>
                  <a:pt x="58293" y="540068"/>
                </a:cubicBezTo>
                <a:cubicBezTo>
                  <a:pt x="41148" y="540068"/>
                  <a:pt x="27146" y="532162"/>
                  <a:pt x="16287" y="516350"/>
                </a:cubicBezTo>
                <a:cubicBezTo>
                  <a:pt x="5429" y="500539"/>
                  <a:pt x="0" y="480822"/>
                  <a:pt x="0" y="457200"/>
                </a:cubicBezTo>
                <a:cubicBezTo>
                  <a:pt x="0" y="428625"/>
                  <a:pt x="1905" y="402431"/>
                  <a:pt x="5715" y="378619"/>
                </a:cubicBezTo>
                <a:cubicBezTo>
                  <a:pt x="9525" y="354806"/>
                  <a:pt x="15811" y="329565"/>
                  <a:pt x="24574" y="302895"/>
                </a:cubicBezTo>
                <a:cubicBezTo>
                  <a:pt x="28384" y="291465"/>
                  <a:pt x="33718" y="283274"/>
                  <a:pt x="40576" y="278321"/>
                </a:cubicBezTo>
                <a:cubicBezTo>
                  <a:pt x="47434" y="273368"/>
                  <a:pt x="58293" y="270891"/>
                  <a:pt x="73152" y="270891"/>
                </a:cubicBezTo>
                <a:cubicBezTo>
                  <a:pt x="81534" y="270891"/>
                  <a:pt x="87344" y="272225"/>
                  <a:pt x="90582" y="274892"/>
                </a:cubicBezTo>
                <a:cubicBezTo>
                  <a:pt x="93821" y="277559"/>
                  <a:pt x="95440" y="281559"/>
                  <a:pt x="95440" y="286893"/>
                </a:cubicBezTo>
                <a:cubicBezTo>
                  <a:pt x="95440" y="289941"/>
                  <a:pt x="93345" y="300228"/>
                  <a:pt x="89154" y="317754"/>
                </a:cubicBezTo>
                <a:cubicBezTo>
                  <a:pt x="85344" y="331851"/>
                  <a:pt x="82296" y="344615"/>
                  <a:pt x="80010" y="356045"/>
                </a:cubicBezTo>
                <a:cubicBezTo>
                  <a:pt x="72390" y="396050"/>
                  <a:pt x="68580" y="422720"/>
                  <a:pt x="68580" y="436055"/>
                </a:cubicBezTo>
                <a:cubicBezTo>
                  <a:pt x="68580" y="444056"/>
                  <a:pt x="69532" y="449675"/>
                  <a:pt x="71437" y="452914"/>
                </a:cubicBezTo>
                <a:cubicBezTo>
                  <a:pt x="73342" y="456152"/>
                  <a:pt x="76390" y="457772"/>
                  <a:pt x="80581" y="457772"/>
                </a:cubicBezTo>
                <a:cubicBezTo>
                  <a:pt x="86296" y="457772"/>
                  <a:pt x="93440" y="452057"/>
                  <a:pt x="102012" y="440627"/>
                </a:cubicBezTo>
                <a:cubicBezTo>
                  <a:pt x="110585" y="429197"/>
                  <a:pt x="119729" y="411861"/>
                  <a:pt x="129445" y="388620"/>
                </a:cubicBezTo>
                <a:cubicBezTo>
                  <a:pt x="139160" y="365379"/>
                  <a:pt x="148590" y="336804"/>
                  <a:pt x="157734" y="302895"/>
                </a:cubicBezTo>
                <a:cubicBezTo>
                  <a:pt x="160782" y="291465"/>
                  <a:pt x="165449" y="283274"/>
                  <a:pt x="171736" y="278321"/>
                </a:cubicBezTo>
                <a:cubicBezTo>
                  <a:pt x="178022" y="273368"/>
                  <a:pt x="187452" y="270891"/>
                  <a:pt x="200025" y="270891"/>
                </a:cubicBezTo>
                <a:cubicBezTo>
                  <a:pt x="208788" y="270891"/>
                  <a:pt x="214884" y="271939"/>
                  <a:pt x="218313" y="274034"/>
                </a:cubicBezTo>
                <a:cubicBezTo>
                  <a:pt x="221742" y="276130"/>
                  <a:pt x="223456" y="280035"/>
                  <a:pt x="223456" y="285750"/>
                </a:cubicBezTo>
                <a:cubicBezTo>
                  <a:pt x="223456" y="295275"/>
                  <a:pt x="218694" y="321374"/>
                  <a:pt x="209169" y="364046"/>
                </a:cubicBezTo>
                <a:cubicBezTo>
                  <a:pt x="198501" y="412814"/>
                  <a:pt x="193167" y="442913"/>
                  <a:pt x="193167" y="454343"/>
                </a:cubicBezTo>
                <a:cubicBezTo>
                  <a:pt x="193167" y="461582"/>
                  <a:pt x="194691" y="467201"/>
                  <a:pt x="197739" y="471202"/>
                </a:cubicBezTo>
                <a:cubicBezTo>
                  <a:pt x="200787" y="475202"/>
                  <a:pt x="204787" y="477203"/>
                  <a:pt x="209740" y="477203"/>
                </a:cubicBezTo>
                <a:cubicBezTo>
                  <a:pt x="217360" y="477203"/>
                  <a:pt x="226409" y="472535"/>
                  <a:pt x="236887" y="463201"/>
                </a:cubicBezTo>
                <a:cubicBezTo>
                  <a:pt x="242125" y="458534"/>
                  <a:pt x="248245" y="452414"/>
                  <a:pt x="255246" y="444841"/>
                </a:cubicBezTo>
                <a:lnTo>
                  <a:pt x="266216" y="432608"/>
                </a:lnTo>
                <a:lnTo>
                  <a:pt x="275987" y="420053"/>
                </a:lnTo>
                <a:cubicBezTo>
                  <a:pt x="283892" y="409385"/>
                  <a:pt x="290512" y="399860"/>
                  <a:pt x="295846" y="391478"/>
                </a:cubicBezTo>
                <a:cubicBezTo>
                  <a:pt x="302323" y="380429"/>
                  <a:pt x="309943" y="365665"/>
                  <a:pt x="318706" y="347186"/>
                </a:cubicBezTo>
                <a:cubicBezTo>
                  <a:pt x="327469" y="328708"/>
                  <a:pt x="336042" y="309563"/>
                  <a:pt x="344424" y="289751"/>
                </a:cubicBezTo>
                <a:cubicBezTo>
                  <a:pt x="351663" y="272987"/>
                  <a:pt x="366712" y="264605"/>
                  <a:pt x="389572" y="264605"/>
                </a:cubicBezTo>
                <a:close/>
                <a:moveTo>
                  <a:pt x="2967799" y="144018"/>
                </a:moveTo>
                <a:cubicBezTo>
                  <a:pt x="2981896" y="144018"/>
                  <a:pt x="2993326" y="147447"/>
                  <a:pt x="3002089" y="154305"/>
                </a:cubicBezTo>
                <a:cubicBezTo>
                  <a:pt x="3010852" y="161163"/>
                  <a:pt x="3015234" y="170879"/>
                  <a:pt x="3015234" y="183452"/>
                </a:cubicBezTo>
                <a:cubicBezTo>
                  <a:pt x="3015234" y="198692"/>
                  <a:pt x="3010281" y="210788"/>
                  <a:pt x="3000375" y="219742"/>
                </a:cubicBezTo>
                <a:cubicBezTo>
                  <a:pt x="2990469" y="228695"/>
                  <a:pt x="2977324" y="233172"/>
                  <a:pt x="2960941" y="233172"/>
                </a:cubicBezTo>
                <a:cubicBezTo>
                  <a:pt x="2944939" y="233172"/>
                  <a:pt x="2932938" y="229457"/>
                  <a:pt x="2924937" y="222028"/>
                </a:cubicBezTo>
                <a:cubicBezTo>
                  <a:pt x="2916936" y="214598"/>
                  <a:pt x="2912935" y="204216"/>
                  <a:pt x="2912935" y="190881"/>
                </a:cubicBezTo>
                <a:cubicBezTo>
                  <a:pt x="2912935" y="177546"/>
                  <a:pt x="2918174" y="166402"/>
                  <a:pt x="2928652" y="157448"/>
                </a:cubicBezTo>
                <a:cubicBezTo>
                  <a:pt x="2939129" y="148495"/>
                  <a:pt x="2952178" y="144018"/>
                  <a:pt x="2967799" y="144018"/>
                </a:cubicBezTo>
                <a:close/>
                <a:moveTo>
                  <a:pt x="1980057" y="56579"/>
                </a:moveTo>
                <a:cubicBezTo>
                  <a:pt x="1973199" y="56579"/>
                  <a:pt x="1964721" y="68199"/>
                  <a:pt x="1954625" y="91440"/>
                </a:cubicBezTo>
                <a:cubicBezTo>
                  <a:pt x="1944528" y="114681"/>
                  <a:pt x="1934527" y="145447"/>
                  <a:pt x="1924621" y="183737"/>
                </a:cubicBezTo>
                <a:cubicBezTo>
                  <a:pt x="1914715" y="222028"/>
                  <a:pt x="1906143" y="262509"/>
                  <a:pt x="1898904" y="305181"/>
                </a:cubicBezTo>
                <a:cubicBezTo>
                  <a:pt x="1929384" y="270510"/>
                  <a:pt x="1952815" y="234410"/>
                  <a:pt x="1969198" y="196882"/>
                </a:cubicBezTo>
                <a:cubicBezTo>
                  <a:pt x="1985581" y="159353"/>
                  <a:pt x="1993963" y="124206"/>
                  <a:pt x="1994344" y="91440"/>
                </a:cubicBezTo>
                <a:cubicBezTo>
                  <a:pt x="1994344" y="68199"/>
                  <a:pt x="1989582" y="56579"/>
                  <a:pt x="1980057" y="56579"/>
                </a:cubicBezTo>
                <a:close/>
                <a:moveTo>
                  <a:pt x="1992058" y="0"/>
                </a:moveTo>
                <a:cubicBezTo>
                  <a:pt x="2009965" y="0"/>
                  <a:pt x="2023967" y="8001"/>
                  <a:pt x="2034063" y="24003"/>
                </a:cubicBezTo>
                <a:cubicBezTo>
                  <a:pt x="2044160" y="40005"/>
                  <a:pt x="2049208" y="61532"/>
                  <a:pt x="2049208" y="88583"/>
                </a:cubicBezTo>
                <a:cubicBezTo>
                  <a:pt x="2049208" y="178118"/>
                  <a:pt x="1995678" y="275654"/>
                  <a:pt x="1888617" y="381191"/>
                </a:cubicBezTo>
                <a:cubicBezTo>
                  <a:pt x="1884806" y="418529"/>
                  <a:pt x="1882902" y="451295"/>
                  <a:pt x="1882902" y="479489"/>
                </a:cubicBezTo>
                <a:cubicBezTo>
                  <a:pt x="1882902" y="518732"/>
                  <a:pt x="1884235" y="559022"/>
                  <a:pt x="1886902" y="600361"/>
                </a:cubicBezTo>
                <a:cubicBezTo>
                  <a:pt x="1889569" y="641699"/>
                  <a:pt x="1893951" y="662369"/>
                  <a:pt x="1900047" y="662369"/>
                </a:cubicBezTo>
                <a:cubicBezTo>
                  <a:pt x="1911477" y="662369"/>
                  <a:pt x="1917192" y="642557"/>
                  <a:pt x="1917192" y="602933"/>
                </a:cubicBezTo>
                <a:cubicBezTo>
                  <a:pt x="1917192" y="573215"/>
                  <a:pt x="1915192" y="544449"/>
                  <a:pt x="1911191" y="516636"/>
                </a:cubicBezTo>
                <a:cubicBezTo>
                  <a:pt x="1907190" y="488823"/>
                  <a:pt x="1901761" y="459486"/>
                  <a:pt x="1894903" y="428625"/>
                </a:cubicBezTo>
                <a:cubicBezTo>
                  <a:pt x="1894522" y="423672"/>
                  <a:pt x="1896141" y="417386"/>
                  <a:pt x="1899761" y="409766"/>
                </a:cubicBezTo>
                <a:cubicBezTo>
                  <a:pt x="1903380" y="402146"/>
                  <a:pt x="1907857" y="395478"/>
                  <a:pt x="1913191" y="389763"/>
                </a:cubicBezTo>
                <a:cubicBezTo>
                  <a:pt x="1918525" y="384048"/>
                  <a:pt x="1923288" y="381191"/>
                  <a:pt x="1927479" y="381191"/>
                </a:cubicBezTo>
                <a:cubicBezTo>
                  <a:pt x="1935098" y="381191"/>
                  <a:pt x="1944243" y="381572"/>
                  <a:pt x="1954911" y="382334"/>
                </a:cubicBezTo>
                <a:cubicBezTo>
                  <a:pt x="1958340" y="382715"/>
                  <a:pt x="1962340" y="382905"/>
                  <a:pt x="1966912" y="382905"/>
                </a:cubicBezTo>
                <a:cubicBezTo>
                  <a:pt x="1982152" y="382905"/>
                  <a:pt x="1999106" y="381572"/>
                  <a:pt x="2017776" y="378905"/>
                </a:cubicBezTo>
                <a:lnTo>
                  <a:pt x="2025262" y="378024"/>
                </a:lnTo>
                <a:lnTo>
                  <a:pt x="2025729" y="371618"/>
                </a:lnTo>
                <a:cubicBezTo>
                  <a:pt x="2029253" y="348091"/>
                  <a:pt x="2034540" y="325184"/>
                  <a:pt x="2041588" y="302895"/>
                </a:cubicBezTo>
                <a:cubicBezTo>
                  <a:pt x="2045017" y="291846"/>
                  <a:pt x="2050637" y="283750"/>
                  <a:pt x="2058447" y="278606"/>
                </a:cubicBezTo>
                <a:cubicBezTo>
                  <a:pt x="2066258" y="273463"/>
                  <a:pt x="2077212" y="270891"/>
                  <a:pt x="2091309" y="270891"/>
                </a:cubicBezTo>
                <a:cubicBezTo>
                  <a:pt x="2098929" y="270891"/>
                  <a:pt x="2104263" y="271844"/>
                  <a:pt x="2107311" y="273749"/>
                </a:cubicBezTo>
                <a:cubicBezTo>
                  <a:pt x="2110359" y="275654"/>
                  <a:pt x="2111882" y="279273"/>
                  <a:pt x="2111882" y="284607"/>
                </a:cubicBezTo>
                <a:cubicBezTo>
                  <a:pt x="2111882" y="290703"/>
                  <a:pt x="2109025" y="304419"/>
                  <a:pt x="2103310" y="325755"/>
                </a:cubicBezTo>
                <a:cubicBezTo>
                  <a:pt x="2099500" y="340995"/>
                  <a:pt x="2096452" y="354330"/>
                  <a:pt x="2094166" y="365760"/>
                </a:cubicBezTo>
                <a:cubicBezTo>
                  <a:pt x="2091880" y="377190"/>
                  <a:pt x="2089975" y="391287"/>
                  <a:pt x="2088451" y="408051"/>
                </a:cubicBezTo>
                <a:cubicBezTo>
                  <a:pt x="2101024" y="375285"/>
                  <a:pt x="2115121" y="348615"/>
                  <a:pt x="2130742" y="328041"/>
                </a:cubicBezTo>
                <a:cubicBezTo>
                  <a:pt x="2146363" y="307467"/>
                  <a:pt x="2161698" y="292799"/>
                  <a:pt x="2176748" y="284036"/>
                </a:cubicBezTo>
                <a:cubicBezTo>
                  <a:pt x="2191797" y="275273"/>
                  <a:pt x="2205609" y="270891"/>
                  <a:pt x="2218181" y="270891"/>
                </a:cubicBezTo>
                <a:cubicBezTo>
                  <a:pt x="2242947" y="270891"/>
                  <a:pt x="2255329" y="283274"/>
                  <a:pt x="2255329" y="308039"/>
                </a:cubicBezTo>
                <a:cubicBezTo>
                  <a:pt x="2255329" y="312992"/>
                  <a:pt x="2253615" y="324993"/>
                  <a:pt x="2250186" y="344043"/>
                </a:cubicBezTo>
                <a:cubicBezTo>
                  <a:pt x="2247138" y="359283"/>
                  <a:pt x="2245614" y="368808"/>
                  <a:pt x="2245614" y="372618"/>
                </a:cubicBezTo>
                <a:cubicBezTo>
                  <a:pt x="2245614" y="385953"/>
                  <a:pt x="2250376" y="392621"/>
                  <a:pt x="2259901" y="392621"/>
                </a:cubicBezTo>
                <a:cubicBezTo>
                  <a:pt x="2262568" y="392621"/>
                  <a:pt x="2265426" y="392097"/>
                  <a:pt x="2268473" y="391049"/>
                </a:cubicBezTo>
                <a:lnTo>
                  <a:pt x="2271005" y="389820"/>
                </a:lnTo>
                <a:lnTo>
                  <a:pt x="2272045" y="380262"/>
                </a:lnTo>
                <a:cubicBezTo>
                  <a:pt x="2274808" y="368022"/>
                  <a:pt x="2278951" y="356235"/>
                  <a:pt x="2284476" y="344900"/>
                </a:cubicBezTo>
                <a:cubicBezTo>
                  <a:pt x="2295525" y="322231"/>
                  <a:pt x="2310860" y="304229"/>
                  <a:pt x="2330481" y="290894"/>
                </a:cubicBezTo>
                <a:cubicBezTo>
                  <a:pt x="2350103" y="277559"/>
                  <a:pt x="2372296" y="270891"/>
                  <a:pt x="2397061" y="270891"/>
                </a:cubicBezTo>
                <a:cubicBezTo>
                  <a:pt x="2419159" y="270891"/>
                  <a:pt x="2436876" y="277463"/>
                  <a:pt x="2450211" y="290608"/>
                </a:cubicBezTo>
                <a:cubicBezTo>
                  <a:pt x="2463546" y="303752"/>
                  <a:pt x="2470213" y="321564"/>
                  <a:pt x="2470213" y="344043"/>
                </a:cubicBezTo>
                <a:cubicBezTo>
                  <a:pt x="2470213" y="370332"/>
                  <a:pt x="2460784" y="392906"/>
                  <a:pt x="2441924" y="411766"/>
                </a:cubicBezTo>
                <a:cubicBezTo>
                  <a:pt x="2423065" y="430625"/>
                  <a:pt x="2391156" y="445580"/>
                  <a:pt x="2346198" y="456629"/>
                </a:cubicBezTo>
                <a:cubicBezTo>
                  <a:pt x="2355723" y="474155"/>
                  <a:pt x="2373820" y="482918"/>
                  <a:pt x="2400490" y="482918"/>
                </a:cubicBezTo>
                <a:cubicBezTo>
                  <a:pt x="2417635" y="482918"/>
                  <a:pt x="2437161" y="476917"/>
                  <a:pt x="2459069" y="464915"/>
                </a:cubicBezTo>
                <a:cubicBezTo>
                  <a:pt x="2470023" y="458915"/>
                  <a:pt x="2480238" y="451985"/>
                  <a:pt x="2489716" y="444127"/>
                </a:cubicBezTo>
                <a:lnTo>
                  <a:pt x="2497863" y="435935"/>
                </a:lnTo>
                <a:lnTo>
                  <a:pt x="2496502" y="418338"/>
                </a:lnTo>
                <a:cubicBezTo>
                  <a:pt x="2496502" y="392049"/>
                  <a:pt x="2502027" y="367570"/>
                  <a:pt x="2513076" y="344900"/>
                </a:cubicBezTo>
                <a:cubicBezTo>
                  <a:pt x="2524125" y="322231"/>
                  <a:pt x="2539460" y="304229"/>
                  <a:pt x="2559082" y="290894"/>
                </a:cubicBezTo>
                <a:cubicBezTo>
                  <a:pt x="2578703" y="277559"/>
                  <a:pt x="2600896" y="270891"/>
                  <a:pt x="2625661" y="270891"/>
                </a:cubicBezTo>
                <a:cubicBezTo>
                  <a:pt x="2647759" y="270891"/>
                  <a:pt x="2665476" y="277463"/>
                  <a:pt x="2678811" y="290608"/>
                </a:cubicBezTo>
                <a:cubicBezTo>
                  <a:pt x="2692146" y="303752"/>
                  <a:pt x="2698813" y="321564"/>
                  <a:pt x="2698813" y="344043"/>
                </a:cubicBezTo>
                <a:cubicBezTo>
                  <a:pt x="2698813" y="370332"/>
                  <a:pt x="2689384" y="392906"/>
                  <a:pt x="2670524" y="411766"/>
                </a:cubicBezTo>
                <a:cubicBezTo>
                  <a:pt x="2651665" y="430625"/>
                  <a:pt x="2619756" y="445580"/>
                  <a:pt x="2574798" y="456629"/>
                </a:cubicBezTo>
                <a:cubicBezTo>
                  <a:pt x="2584323" y="474155"/>
                  <a:pt x="2602420" y="482918"/>
                  <a:pt x="2629091" y="482918"/>
                </a:cubicBezTo>
                <a:cubicBezTo>
                  <a:pt x="2646235" y="482918"/>
                  <a:pt x="2665762" y="476917"/>
                  <a:pt x="2687669" y="464915"/>
                </a:cubicBezTo>
                <a:cubicBezTo>
                  <a:pt x="2709576" y="452914"/>
                  <a:pt x="2728531" y="437198"/>
                  <a:pt x="2744534" y="417767"/>
                </a:cubicBezTo>
                <a:cubicBezTo>
                  <a:pt x="2749105" y="412433"/>
                  <a:pt x="2754249" y="409766"/>
                  <a:pt x="2759964" y="409766"/>
                </a:cubicBezTo>
                <a:cubicBezTo>
                  <a:pt x="2764917" y="409766"/>
                  <a:pt x="2768822" y="412052"/>
                  <a:pt x="2771680" y="416624"/>
                </a:cubicBezTo>
                <a:cubicBezTo>
                  <a:pt x="2774537" y="421196"/>
                  <a:pt x="2775966" y="427482"/>
                  <a:pt x="2775966" y="435483"/>
                </a:cubicBezTo>
                <a:cubicBezTo>
                  <a:pt x="2775966" y="450723"/>
                  <a:pt x="2772346" y="462534"/>
                  <a:pt x="2765108" y="470916"/>
                </a:cubicBezTo>
                <a:cubicBezTo>
                  <a:pt x="2751010" y="488061"/>
                  <a:pt x="2731103" y="503873"/>
                  <a:pt x="2705386" y="518351"/>
                </a:cubicBezTo>
                <a:cubicBezTo>
                  <a:pt x="2679668" y="532829"/>
                  <a:pt x="2652141" y="540068"/>
                  <a:pt x="2622804" y="540068"/>
                </a:cubicBezTo>
                <a:cubicBezTo>
                  <a:pt x="2582799" y="540068"/>
                  <a:pt x="2551747" y="529209"/>
                  <a:pt x="2529649" y="507492"/>
                </a:cubicBezTo>
                <a:lnTo>
                  <a:pt x="2516019" y="490773"/>
                </a:lnTo>
                <a:lnTo>
                  <a:pt x="2511004" y="495633"/>
                </a:lnTo>
                <a:cubicBezTo>
                  <a:pt x="2501051" y="503539"/>
                  <a:pt x="2489644" y="511112"/>
                  <a:pt x="2476785" y="518351"/>
                </a:cubicBezTo>
                <a:cubicBezTo>
                  <a:pt x="2451068" y="532829"/>
                  <a:pt x="2423540" y="540068"/>
                  <a:pt x="2394204" y="540068"/>
                </a:cubicBezTo>
                <a:cubicBezTo>
                  <a:pt x="2354199" y="540068"/>
                  <a:pt x="2323147" y="529209"/>
                  <a:pt x="2301049" y="507492"/>
                </a:cubicBezTo>
                <a:cubicBezTo>
                  <a:pt x="2290000" y="496634"/>
                  <a:pt x="2281713" y="483775"/>
                  <a:pt x="2276189" y="468916"/>
                </a:cubicBezTo>
                <a:lnTo>
                  <a:pt x="2271344" y="450370"/>
                </a:lnTo>
                <a:lnTo>
                  <a:pt x="2261544" y="454271"/>
                </a:lnTo>
                <a:cubicBezTo>
                  <a:pt x="2253972" y="456224"/>
                  <a:pt x="2246185" y="457200"/>
                  <a:pt x="2238184" y="457200"/>
                </a:cubicBezTo>
                <a:cubicBezTo>
                  <a:pt x="2217991" y="457200"/>
                  <a:pt x="2202656" y="452057"/>
                  <a:pt x="2192178" y="441770"/>
                </a:cubicBezTo>
                <a:cubicBezTo>
                  <a:pt x="2181701" y="431483"/>
                  <a:pt x="2176462" y="417576"/>
                  <a:pt x="2176462" y="400050"/>
                </a:cubicBezTo>
                <a:cubicBezTo>
                  <a:pt x="2176462" y="394335"/>
                  <a:pt x="2177034" y="388620"/>
                  <a:pt x="2178177" y="382905"/>
                </a:cubicBezTo>
                <a:cubicBezTo>
                  <a:pt x="2178939" y="375285"/>
                  <a:pt x="2179320" y="370142"/>
                  <a:pt x="2179320" y="367475"/>
                </a:cubicBezTo>
                <a:cubicBezTo>
                  <a:pt x="2179320" y="361379"/>
                  <a:pt x="2177224" y="358331"/>
                  <a:pt x="2173033" y="358331"/>
                </a:cubicBezTo>
                <a:cubicBezTo>
                  <a:pt x="2167318" y="358331"/>
                  <a:pt x="2159793" y="364712"/>
                  <a:pt x="2150459" y="377476"/>
                </a:cubicBezTo>
                <a:cubicBezTo>
                  <a:pt x="2141124" y="390239"/>
                  <a:pt x="2131885" y="407099"/>
                  <a:pt x="2122741" y="428054"/>
                </a:cubicBezTo>
                <a:cubicBezTo>
                  <a:pt x="2113597" y="449009"/>
                  <a:pt x="2106168" y="471107"/>
                  <a:pt x="2100453" y="494348"/>
                </a:cubicBezTo>
                <a:cubicBezTo>
                  <a:pt x="2096262" y="512255"/>
                  <a:pt x="2091404" y="524351"/>
                  <a:pt x="2085879" y="530638"/>
                </a:cubicBezTo>
                <a:cubicBezTo>
                  <a:pt x="2080355" y="536924"/>
                  <a:pt x="2071687" y="540068"/>
                  <a:pt x="2059876" y="540068"/>
                </a:cubicBezTo>
                <a:cubicBezTo>
                  <a:pt x="2045398" y="540068"/>
                  <a:pt x="2035207" y="532448"/>
                  <a:pt x="2029301" y="517208"/>
                </a:cubicBezTo>
                <a:cubicBezTo>
                  <a:pt x="2023395" y="501968"/>
                  <a:pt x="2020443" y="477584"/>
                  <a:pt x="2020443" y="444056"/>
                </a:cubicBezTo>
                <a:lnTo>
                  <a:pt x="2020670" y="440939"/>
                </a:lnTo>
                <a:lnTo>
                  <a:pt x="2013918" y="443520"/>
                </a:lnTo>
                <a:cubicBezTo>
                  <a:pt x="2005060" y="445401"/>
                  <a:pt x="1994725" y="446342"/>
                  <a:pt x="1982914" y="446342"/>
                </a:cubicBezTo>
                <a:cubicBezTo>
                  <a:pt x="1973770" y="446342"/>
                  <a:pt x="1960626" y="444627"/>
                  <a:pt x="1943481" y="441198"/>
                </a:cubicBezTo>
                <a:cubicBezTo>
                  <a:pt x="1948434" y="464820"/>
                  <a:pt x="1952529" y="491014"/>
                  <a:pt x="1955768" y="519779"/>
                </a:cubicBezTo>
                <a:cubicBezTo>
                  <a:pt x="1959006" y="548545"/>
                  <a:pt x="1960626" y="572262"/>
                  <a:pt x="1960626" y="590931"/>
                </a:cubicBezTo>
                <a:cubicBezTo>
                  <a:pt x="1960626" y="632079"/>
                  <a:pt x="1953958" y="663512"/>
                  <a:pt x="1940623" y="685229"/>
                </a:cubicBezTo>
                <a:cubicBezTo>
                  <a:pt x="1927288" y="706946"/>
                  <a:pt x="1909762" y="717804"/>
                  <a:pt x="1888045" y="717804"/>
                </a:cubicBezTo>
                <a:cubicBezTo>
                  <a:pt x="1860613" y="717804"/>
                  <a:pt x="1841087" y="698373"/>
                  <a:pt x="1829467" y="659511"/>
                </a:cubicBezTo>
                <a:cubicBezTo>
                  <a:pt x="1817846" y="620649"/>
                  <a:pt x="1812036" y="561975"/>
                  <a:pt x="1812036" y="483489"/>
                </a:cubicBezTo>
                <a:cubicBezTo>
                  <a:pt x="1812036" y="410337"/>
                  <a:pt x="1819941" y="336137"/>
                  <a:pt x="1835753" y="260890"/>
                </a:cubicBezTo>
                <a:cubicBezTo>
                  <a:pt x="1851564" y="185642"/>
                  <a:pt x="1873281" y="123349"/>
                  <a:pt x="1900904" y="74009"/>
                </a:cubicBezTo>
                <a:cubicBezTo>
                  <a:pt x="1928526" y="24670"/>
                  <a:pt x="1958911" y="0"/>
                  <a:pt x="1992058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500" dirty="0">
              <a:solidFill>
                <a:schemeClr val="bg2">
                  <a:lumMod val="25000"/>
                </a:schemeClr>
              </a:solidFill>
              <a:latin typeface="Pacifico" panose="00000500000000000000" pitchFamily="2" charset="0"/>
            </a:endParaRPr>
          </a:p>
        </p:txBody>
      </p:sp>
      <p:grpSp>
        <p:nvGrpSpPr>
          <p:cNvPr id="364" name="Group 363">
            <a:extLst>
              <a:ext uri="{FF2B5EF4-FFF2-40B4-BE49-F238E27FC236}">
                <a16:creationId xmlns:a16="http://schemas.microsoft.com/office/drawing/2014/main" id="{F4B811DD-5294-4F34-BA73-CD69BF1BD37B}"/>
              </a:ext>
            </a:extLst>
          </p:cNvPr>
          <p:cNvGrpSpPr/>
          <p:nvPr/>
        </p:nvGrpSpPr>
        <p:grpSpPr>
          <a:xfrm>
            <a:off x="9405385" y="5413389"/>
            <a:ext cx="704897" cy="705298"/>
            <a:chOff x="3565111" y="2515294"/>
            <a:chExt cx="704897" cy="705298"/>
          </a:xfrm>
          <a:solidFill>
            <a:srgbClr val="353535"/>
          </a:solidFill>
        </p:grpSpPr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95BC9369-BE49-4B97-A7BA-D3F916D42435}"/>
                </a:ext>
              </a:extLst>
            </p:cNvPr>
            <p:cNvSpPr/>
            <p:nvPr/>
          </p:nvSpPr>
          <p:spPr>
            <a:xfrm>
              <a:off x="3565111" y="2672605"/>
              <a:ext cx="704897" cy="547987"/>
            </a:xfrm>
            <a:custGeom>
              <a:avLst/>
              <a:gdLst>
                <a:gd name="connsiteX0" fmla="*/ 689287 w 704897"/>
                <a:gd name="connsiteY0" fmla="*/ 14370 h 547987"/>
                <a:gd name="connsiteX1" fmla="*/ 645853 w 704897"/>
                <a:gd name="connsiteY1" fmla="*/ 463 h 547987"/>
                <a:gd name="connsiteX2" fmla="*/ 581844 w 704897"/>
                <a:gd name="connsiteY2" fmla="*/ 60566 h 547987"/>
                <a:gd name="connsiteX3" fmla="*/ 565080 w 704897"/>
                <a:gd name="connsiteY3" fmla="*/ 144767 h 547987"/>
                <a:gd name="connsiteX4" fmla="*/ 547173 w 704897"/>
                <a:gd name="connsiteY4" fmla="*/ 181343 h 547987"/>
                <a:gd name="connsiteX5" fmla="*/ 519170 w 704897"/>
                <a:gd name="connsiteY5" fmla="*/ 174961 h 547987"/>
                <a:gd name="connsiteX6" fmla="*/ 519170 w 704897"/>
                <a:gd name="connsiteY6" fmla="*/ 174961 h 547987"/>
                <a:gd name="connsiteX7" fmla="*/ 473831 w 704897"/>
                <a:gd name="connsiteY7" fmla="*/ 194011 h 547987"/>
                <a:gd name="connsiteX8" fmla="*/ 356578 w 704897"/>
                <a:gd name="connsiteY8" fmla="*/ 312026 h 547987"/>
                <a:gd name="connsiteX9" fmla="*/ 353911 w 704897"/>
                <a:gd name="connsiteY9" fmla="*/ 315265 h 547987"/>
                <a:gd name="connsiteX10" fmla="*/ 351339 w 704897"/>
                <a:gd name="connsiteY10" fmla="*/ 312026 h 547987"/>
                <a:gd name="connsiteX11" fmla="*/ 233991 w 704897"/>
                <a:gd name="connsiteY11" fmla="*/ 194392 h 547987"/>
                <a:gd name="connsiteX12" fmla="*/ 188557 w 704897"/>
                <a:gd name="connsiteY12" fmla="*/ 175342 h 547987"/>
                <a:gd name="connsiteX13" fmla="*/ 160554 w 704897"/>
                <a:gd name="connsiteY13" fmla="*/ 181724 h 547987"/>
                <a:gd name="connsiteX14" fmla="*/ 142551 w 704897"/>
                <a:gd name="connsiteY14" fmla="*/ 145148 h 547987"/>
                <a:gd name="connsiteX15" fmla="*/ 125883 w 704897"/>
                <a:gd name="connsiteY15" fmla="*/ 61042 h 547987"/>
                <a:gd name="connsiteX16" fmla="*/ 61875 w 704897"/>
                <a:gd name="connsiteY16" fmla="*/ 940 h 547987"/>
                <a:gd name="connsiteX17" fmla="*/ 18440 w 704897"/>
                <a:gd name="connsiteY17" fmla="*/ 14846 h 547987"/>
                <a:gd name="connsiteX18" fmla="*/ 1486 w 704897"/>
                <a:gd name="connsiteY18" fmla="*/ 57232 h 547987"/>
                <a:gd name="connsiteX19" fmla="*/ 14726 w 704897"/>
                <a:gd name="connsiteY19" fmla="*/ 268973 h 547987"/>
                <a:gd name="connsiteX20" fmla="*/ 68066 w 704897"/>
                <a:gd name="connsiteY20" fmla="*/ 373748 h 547987"/>
                <a:gd name="connsiteX21" fmla="*/ 172841 w 704897"/>
                <a:gd name="connsiteY21" fmla="*/ 460235 h 547987"/>
                <a:gd name="connsiteX22" fmla="*/ 187604 w 704897"/>
                <a:gd name="connsiteY22" fmla="*/ 491667 h 547987"/>
                <a:gd name="connsiteX23" fmla="*/ 243993 w 704897"/>
                <a:gd name="connsiteY23" fmla="*/ 547960 h 547987"/>
                <a:gd name="connsiteX24" fmla="*/ 319526 w 704897"/>
                <a:gd name="connsiteY24" fmla="*/ 547960 h 547987"/>
                <a:gd name="connsiteX25" fmla="*/ 353816 w 704897"/>
                <a:gd name="connsiteY25" fmla="*/ 535959 h 547987"/>
                <a:gd name="connsiteX26" fmla="*/ 388106 w 704897"/>
                <a:gd name="connsiteY26" fmla="*/ 547960 h 547987"/>
                <a:gd name="connsiteX27" fmla="*/ 463734 w 704897"/>
                <a:gd name="connsiteY27" fmla="*/ 547960 h 547987"/>
                <a:gd name="connsiteX28" fmla="*/ 520027 w 704897"/>
                <a:gd name="connsiteY28" fmla="*/ 491667 h 547987"/>
                <a:gd name="connsiteX29" fmla="*/ 534886 w 704897"/>
                <a:gd name="connsiteY29" fmla="*/ 460235 h 547987"/>
                <a:gd name="connsiteX30" fmla="*/ 639661 w 704897"/>
                <a:gd name="connsiteY30" fmla="*/ 373748 h 547987"/>
                <a:gd name="connsiteX31" fmla="*/ 693001 w 704897"/>
                <a:gd name="connsiteY31" fmla="*/ 268973 h 547987"/>
                <a:gd name="connsiteX32" fmla="*/ 706145 w 704897"/>
                <a:gd name="connsiteY32" fmla="*/ 57232 h 547987"/>
                <a:gd name="connsiteX33" fmla="*/ 689287 w 704897"/>
                <a:gd name="connsiteY33" fmla="*/ 14370 h 547987"/>
                <a:gd name="connsiteX34" fmla="*/ 331813 w 704897"/>
                <a:gd name="connsiteY34" fmla="*/ 490620 h 547987"/>
                <a:gd name="connsiteX35" fmla="*/ 319526 w 704897"/>
                <a:gd name="connsiteY35" fmla="*/ 502907 h 547987"/>
                <a:gd name="connsiteX36" fmla="*/ 243993 w 704897"/>
                <a:gd name="connsiteY36" fmla="*/ 502907 h 547987"/>
                <a:gd name="connsiteX37" fmla="*/ 231705 w 704897"/>
                <a:gd name="connsiteY37" fmla="*/ 490620 h 547987"/>
                <a:gd name="connsiteX38" fmla="*/ 200844 w 704897"/>
                <a:gd name="connsiteY38" fmla="*/ 425183 h 547987"/>
                <a:gd name="connsiteX39" fmla="*/ 96069 w 704897"/>
                <a:gd name="connsiteY39" fmla="*/ 338696 h 547987"/>
                <a:gd name="connsiteX40" fmla="*/ 58636 w 704897"/>
                <a:gd name="connsiteY40" fmla="*/ 265354 h 547987"/>
                <a:gd name="connsiteX41" fmla="*/ 45492 w 704897"/>
                <a:gd name="connsiteY41" fmla="*/ 53517 h 547987"/>
                <a:gd name="connsiteX42" fmla="*/ 48444 w 704897"/>
                <a:gd name="connsiteY42" fmla="*/ 46088 h 547987"/>
                <a:gd name="connsiteX43" fmla="*/ 54731 w 704897"/>
                <a:gd name="connsiteY43" fmla="*/ 43516 h 547987"/>
                <a:gd name="connsiteX44" fmla="*/ 56064 w 704897"/>
                <a:gd name="connsiteY44" fmla="*/ 43516 h 547987"/>
                <a:gd name="connsiteX45" fmla="*/ 82639 w 704897"/>
                <a:gd name="connsiteY45" fmla="*/ 68472 h 547987"/>
                <a:gd name="connsiteX46" fmla="*/ 99403 w 704897"/>
                <a:gd name="connsiteY46" fmla="*/ 152768 h 547987"/>
                <a:gd name="connsiteX47" fmla="*/ 129978 w 704897"/>
                <a:gd name="connsiteY47" fmla="*/ 212680 h 547987"/>
                <a:gd name="connsiteX48" fmla="*/ 143313 w 704897"/>
                <a:gd name="connsiteY48" fmla="*/ 283737 h 547987"/>
                <a:gd name="connsiteX49" fmla="*/ 202654 w 704897"/>
                <a:gd name="connsiteY49" fmla="*/ 343077 h 547987"/>
                <a:gd name="connsiteX50" fmla="*/ 233801 w 704897"/>
                <a:gd name="connsiteY50" fmla="*/ 343077 h 547987"/>
                <a:gd name="connsiteX51" fmla="*/ 233801 w 704897"/>
                <a:gd name="connsiteY51" fmla="*/ 311931 h 547987"/>
                <a:gd name="connsiteX52" fmla="*/ 174460 w 704897"/>
                <a:gd name="connsiteY52" fmla="*/ 252590 h 547987"/>
                <a:gd name="connsiteX53" fmla="*/ 174460 w 704897"/>
                <a:gd name="connsiteY53" fmla="*/ 224491 h 547987"/>
                <a:gd name="connsiteX54" fmla="*/ 174460 w 704897"/>
                <a:gd name="connsiteY54" fmla="*/ 224491 h 547987"/>
                <a:gd name="connsiteX55" fmla="*/ 188367 w 704897"/>
                <a:gd name="connsiteY55" fmla="*/ 218872 h 547987"/>
                <a:gd name="connsiteX56" fmla="*/ 188367 w 704897"/>
                <a:gd name="connsiteY56" fmla="*/ 218872 h 547987"/>
                <a:gd name="connsiteX57" fmla="*/ 202463 w 704897"/>
                <a:gd name="connsiteY57" fmla="*/ 224777 h 547987"/>
                <a:gd name="connsiteX58" fmla="*/ 319716 w 704897"/>
                <a:gd name="connsiteY58" fmla="*/ 342792 h 547987"/>
                <a:gd name="connsiteX59" fmla="*/ 331528 w 704897"/>
                <a:gd name="connsiteY59" fmla="*/ 371367 h 547987"/>
                <a:gd name="connsiteX60" fmla="*/ 648995 w 704897"/>
                <a:gd name="connsiteY60" fmla="*/ 265354 h 547987"/>
                <a:gd name="connsiteX61" fmla="*/ 611562 w 704897"/>
                <a:gd name="connsiteY61" fmla="*/ 338696 h 547987"/>
                <a:gd name="connsiteX62" fmla="*/ 506787 w 704897"/>
                <a:gd name="connsiteY62" fmla="*/ 425183 h 547987"/>
                <a:gd name="connsiteX63" fmla="*/ 476022 w 704897"/>
                <a:gd name="connsiteY63" fmla="*/ 490620 h 547987"/>
                <a:gd name="connsiteX64" fmla="*/ 463734 w 704897"/>
                <a:gd name="connsiteY64" fmla="*/ 502907 h 547987"/>
                <a:gd name="connsiteX65" fmla="*/ 388106 w 704897"/>
                <a:gd name="connsiteY65" fmla="*/ 502907 h 547987"/>
                <a:gd name="connsiteX66" fmla="*/ 375914 w 704897"/>
                <a:gd name="connsiteY66" fmla="*/ 490715 h 547987"/>
                <a:gd name="connsiteX67" fmla="*/ 375914 w 704897"/>
                <a:gd name="connsiteY67" fmla="*/ 490620 h 547987"/>
                <a:gd name="connsiteX68" fmla="*/ 375914 w 704897"/>
                <a:gd name="connsiteY68" fmla="*/ 371652 h 547987"/>
                <a:gd name="connsiteX69" fmla="*/ 387725 w 704897"/>
                <a:gd name="connsiteY69" fmla="*/ 343077 h 547987"/>
                <a:gd name="connsiteX70" fmla="*/ 504977 w 704897"/>
                <a:gd name="connsiteY70" fmla="*/ 225063 h 547987"/>
                <a:gd name="connsiteX71" fmla="*/ 519075 w 704897"/>
                <a:gd name="connsiteY71" fmla="*/ 219157 h 547987"/>
                <a:gd name="connsiteX72" fmla="*/ 519075 w 704897"/>
                <a:gd name="connsiteY72" fmla="*/ 219157 h 547987"/>
                <a:gd name="connsiteX73" fmla="*/ 532981 w 704897"/>
                <a:gd name="connsiteY73" fmla="*/ 224777 h 547987"/>
                <a:gd name="connsiteX74" fmla="*/ 532981 w 704897"/>
                <a:gd name="connsiteY74" fmla="*/ 224777 h 547987"/>
                <a:gd name="connsiteX75" fmla="*/ 532981 w 704897"/>
                <a:gd name="connsiteY75" fmla="*/ 252876 h 547987"/>
                <a:gd name="connsiteX76" fmla="*/ 473640 w 704897"/>
                <a:gd name="connsiteY76" fmla="*/ 312216 h 547987"/>
                <a:gd name="connsiteX77" fmla="*/ 473640 w 704897"/>
                <a:gd name="connsiteY77" fmla="*/ 343363 h 547987"/>
                <a:gd name="connsiteX78" fmla="*/ 504787 w 704897"/>
                <a:gd name="connsiteY78" fmla="*/ 343363 h 547987"/>
                <a:gd name="connsiteX79" fmla="*/ 564128 w 704897"/>
                <a:gd name="connsiteY79" fmla="*/ 284023 h 547987"/>
                <a:gd name="connsiteX80" fmla="*/ 577463 w 704897"/>
                <a:gd name="connsiteY80" fmla="*/ 212966 h 547987"/>
                <a:gd name="connsiteX81" fmla="*/ 608038 w 704897"/>
                <a:gd name="connsiteY81" fmla="*/ 153054 h 547987"/>
                <a:gd name="connsiteX82" fmla="*/ 624707 w 704897"/>
                <a:gd name="connsiteY82" fmla="*/ 68853 h 547987"/>
                <a:gd name="connsiteX83" fmla="*/ 651377 w 704897"/>
                <a:gd name="connsiteY83" fmla="*/ 43802 h 547987"/>
                <a:gd name="connsiteX84" fmla="*/ 658997 w 704897"/>
                <a:gd name="connsiteY84" fmla="*/ 46279 h 547987"/>
                <a:gd name="connsiteX85" fmla="*/ 661950 w 704897"/>
                <a:gd name="connsiteY85" fmla="*/ 53708 h 547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704897" h="547987">
                  <a:moveTo>
                    <a:pt x="689287" y="14370"/>
                  </a:moveTo>
                  <a:cubicBezTo>
                    <a:pt x="677656" y="3407"/>
                    <a:pt x="661692" y="-1709"/>
                    <a:pt x="645853" y="463"/>
                  </a:cubicBezTo>
                  <a:cubicBezTo>
                    <a:pt x="613830" y="4683"/>
                    <a:pt x="588064" y="28867"/>
                    <a:pt x="581844" y="60566"/>
                  </a:cubicBezTo>
                  <a:lnTo>
                    <a:pt x="565080" y="144767"/>
                  </a:lnTo>
                  <a:cubicBezTo>
                    <a:pt x="562423" y="158321"/>
                    <a:pt x="556250" y="170932"/>
                    <a:pt x="547173" y="181343"/>
                  </a:cubicBezTo>
                  <a:cubicBezTo>
                    <a:pt x="538439" y="177133"/>
                    <a:pt x="528866" y="174942"/>
                    <a:pt x="519170" y="174961"/>
                  </a:cubicBezTo>
                  <a:lnTo>
                    <a:pt x="519170" y="174961"/>
                  </a:lnTo>
                  <a:cubicBezTo>
                    <a:pt x="502120" y="175009"/>
                    <a:pt x="485794" y="181867"/>
                    <a:pt x="473831" y="194011"/>
                  </a:cubicBezTo>
                  <a:lnTo>
                    <a:pt x="356578" y="312026"/>
                  </a:lnTo>
                  <a:cubicBezTo>
                    <a:pt x="355626" y="312979"/>
                    <a:pt x="354863" y="314217"/>
                    <a:pt x="353911" y="315265"/>
                  </a:cubicBezTo>
                  <a:cubicBezTo>
                    <a:pt x="353054" y="314217"/>
                    <a:pt x="352292" y="312979"/>
                    <a:pt x="351339" y="312026"/>
                  </a:cubicBezTo>
                  <a:lnTo>
                    <a:pt x="233991" y="194392"/>
                  </a:lnTo>
                  <a:cubicBezTo>
                    <a:pt x="222123" y="182038"/>
                    <a:pt x="205683" y="175142"/>
                    <a:pt x="188557" y="175342"/>
                  </a:cubicBezTo>
                  <a:cubicBezTo>
                    <a:pt x="178861" y="175323"/>
                    <a:pt x="169288" y="177514"/>
                    <a:pt x="160554" y="181724"/>
                  </a:cubicBezTo>
                  <a:cubicBezTo>
                    <a:pt x="151505" y="171294"/>
                    <a:pt x="145313" y="158693"/>
                    <a:pt x="142551" y="145148"/>
                  </a:cubicBezTo>
                  <a:lnTo>
                    <a:pt x="125883" y="61042"/>
                  </a:lnTo>
                  <a:cubicBezTo>
                    <a:pt x="119691" y="29343"/>
                    <a:pt x="93879" y="5159"/>
                    <a:pt x="61875" y="940"/>
                  </a:cubicBezTo>
                  <a:cubicBezTo>
                    <a:pt x="46063" y="-1261"/>
                    <a:pt x="30061" y="3854"/>
                    <a:pt x="18440" y="14846"/>
                  </a:cubicBezTo>
                  <a:cubicBezTo>
                    <a:pt x="6725" y="25733"/>
                    <a:pt x="534" y="41278"/>
                    <a:pt x="1486" y="57232"/>
                  </a:cubicBezTo>
                  <a:lnTo>
                    <a:pt x="14726" y="268973"/>
                  </a:lnTo>
                  <a:cubicBezTo>
                    <a:pt x="17203" y="309778"/>
                    <a:pt x="36538" y="347716"/>
                    <a:pt x="68066" y="373748"/>
                  </a:cubicBezTo>
                  <a:lnTo>
                    <a:pt x="172841" y="460235"/>
                  </a:lnTo>
                  <a:cubicBezTo>
                    <a:pt x="182233" y="467960"/>
                    <a:pt x="187652" y="479504"/>
                    <a:pt x="187604" y="491667"/>
                  </a:cubicBezTo>
                  <a:cubicBezTo>
                    <a:pt x="187652" y="522776"/>
                    <a:pt x="212884" y="547960"/>
                    <a:pt x="243993" y="547960"/>
                  </a:cubicBezTo>
                  <a:lnTo>
                    <a:pt x="319526" y="547960"/>
                  </a:lnTo>
                  <a:cubicBezTo>
                    <a:pt x="331975" y="547922"/>
                    <a:pt x="344053" y="543693"/>
                    <a:pt x="353816" y="535959"/>
                  </a:cubicBezTo>
                  <a:cubicBezTo>
                    <a:pt x="363579" y="543693"/>
                    <a:pt x="375657" y="547922"/>
                    <a:pt x="388106" y="547960"/>
                  </a:cubicBezTo>
                  <a:lnTo>
                    <a:pt x="463734" y="547960"/>
                  </a:lnTo>
                  <a:cubicBezTo>
                    <a:pt x="494805" y="547913"/>
                    <a:pt x="519970" y="522738"/>
                    <a:pt x="520027" y="491667"/>
                  </a:cubicBezTo>
                  <a:cubicBezTo>
                    <a:pt x="520008" y="479495"/>
                    <a:pt x="525466" y="467950"/>
                    <a:pt x="534886" y="460235"/>
                  </a:cubicBezTo>
                  <a:lnTo>
                    <a:pt x="639661" y="373748"/>
                  </a:lnTo>
                  <a:cubicBezTo>
                    <a:pt x="671103" y="347659"/>
                    <a:pt x="690401" y="309749"/>
                    <a:pt x="693001" y="268973"/>
                  </a:cubicBezTo>
                  <a:lnTo>
                    <a:pt x="706145" y="57232"/>
                  </a:lnTo>
                  <a:cubicBezTo>
                    <a:pt x="707327" y="41125"/>
                    <a:pt x="701126" y="25352"/>
                    <a:pt x="689287" y="14370"/>
                  </a:cubicBezTo>
                  <a:close/>
                  <a:moveTo>
                    <a:pt x="331813" y="490620"/>
                  </a:moveTo>
                  <a:cubicBezTo>
                    <a:pt x="331813" y="497402"/>
                    <a:pt x="326308" y="502907"/>
                    <a:pt x="319526" y="502907"/>
                  </a:cubicBezTo>
                  <a:lnTo>
                    <a:pt x="243993" y="502907"/>
                  </a:lnTo>
                  <a:cubicBezTo>
                    <a:pt x="237211" y="502907"/>
                    <a:pt x="231705" y="497402"/>
                    <a:pt x="231705" y="490620"/>
                  </a:cubicBezTo>
                  <a:cubicBezTo>
                    <a:pt x="231753" y="465283"/>
                    <a:pt x="220428" y="441261"/>
                    <a:pt x="200844" y="425183"/>
                  </a:cubicBezTo>
                  <a:lnTo>
                    <a:pt x="96069" y="338696"/>
                  </a:lnTo>
                  <a:cubicBezTo>
                    <a:pt x="73971" y="320456"/>
                    <a:pt x="60446" y="293919"/>
                    <a:pt x="58636" y="265354"/>
                  </a:cubicBezTo>
                  <a:lnTo>
                    <a:pt x="45492" y="53517"/>
                  </a:lnTo>
                  <a:cubicBezTo>
                    <a:pt x="45301" y="50727"/>
                    <a:pt x="46444" y="48012"/>
                    <a:pt x="48444" y="46088"/>
                  </a:cubicBezTo>
                  <a:cubicBezTo>
                    <a:pt x="50159" y="44488"/>
                    <a:pt x="52350" y="43573"/>
                    <a:pt x="54731" y="43516"/>
                  </a:cubicBezTo>
                  <a:lnTo>
                    <a:pt x="56064" y="43516"/>
                  </a:lnTo>
                  <a:cubicBezTo>
                    <a:pt x="69399" y="45269"/>
                    <a:pt x="80067" y="55308"/>
                    <a:pt x="82639" y="68472"/>
                  </a:cubicBezTo>
                  <a:lnTo>
                    <a:pt x="99403" y="152768"/>
                  </a:lnTo>
                  <a:cubicBezTo>
                    <a:pt x="103784" y="175199"/>
                    <a:pt x="114357" y="195964"/>
                    <a:pt x="129978" y="212680"/>
                  </a:cubicBezTo>
                  <a:cubicBezTo>
                    <a:pt x="119310" y="236845"/>
                    <a:pt x="124644" y="265068"/>
                    <a:pt x="143313" y="283737"/>
                  </a:cubicBezTo>
                  <a:lnTo>
                    <a:pt x="202654" y="343077"/>
                  </a:lnTo>
                  <a:cubicBezTo>
                    <a:pt x="211274" y="351641"/>
                    <a:pt x="225181" y="351641"/>
                    <a:pt x="233801" y="343077"/>
                  </a:cubicBezTo>
                  <a:cubicBezTo>
                    <a:pt x="242364" y="334457"/>
                    <a:pt x="242364" y="320551"/>
                    <a:pt x="233801" y="311931"/>
                  </a:cubicBezTo>
                  <a:lnTo>
                    <a:pt x="174460" y="252590"/>
                  </a:lnTo>
                  <a:cubicBezTo>
                    <a:pt x="166774" y="244798"/>
                    <a:pt x="166774" y="232283"/>
                    <a:pt x="174460" y="224491"/>
                  </a:cubicBezTo>
                  <a:lnTo>
                    <a:pt x="174460" y="224491"/>
                  </a:lnTo>
                  <a:cubicBezTo>
                    <a:pt x="178185" y="220872"/>
                    <a:pt x="183176" y="218852"/>
                    <a:pt x="188367" y="218872"/>
                  </a:cubicBezTo>
                  <a:lnTo>
                    <a:pt x="188367" y="218872"/>
                  </a:lnTo>
                  <a:cubicBezTo>
                    <a:pt x="193672" y="218862"/>
                    <a:pt x="198749" y="220996"/>
                    <a:pt x="202463" y="224777"/>
                  </a:cubicBezTo>
                  <a:lnTo>
                    <a:pt x="319716" y="342792"/>
                  </a:lnTo>
                  <a:cubicBezTo>
                    <a:pt x="327270" y="350383"/>
                    <a:pt x="331518" y="360661"/>
                    <a:pt x="331528" y="371367"/>
                  </a:cubicBezTo>
                  <a:close/>
                  <a:moveTo>
                    <a:pt x="648995" y="265354"/>
                  </a:moveTo>
                  <a:cubicBezTo>
                    <a:pt x="647252" y="293938"/>
                    <a:pt x="633689" y="320513"/>
                    <a:pt x="611562" y="338696"/>
                  </a:cubicBezTo>
                  <a:lnTo>
                    <a:pt x="506787" y="425183"/>
                  </a:lnTo>
                  <a:cubicBezTo>
                    <a:pt x="487280" y="441309"/>
                    <a:pt x="475993" y="465312"/>
                    <a:pt x="476022" y="490620"/>
                  </a:cubicBezTo>
                  <a:cubicBezTo>
                    <a:pt x="476022" y="497402"/>
                    <a:pt x="470516" y="502907"/>
                    <a:pt x="463734" y="502907"/>
                  </a:cubicBezTo>
                  <a:lnTo>
                    <a:pt x="388106" y="502907"/>
                  </a:lnTo>
                  <a:cubicBezTo>
                    <a:pt x="381372" y="502907"/>
                    <a:pt x="375914" y="497449"/>
                    <a:pt x="375914" y="490715"/>
                  </a:cubicBezTo>
                  <a:cubicBezTo>
                    <a:pt x="375914" y="490686"/>
                    <a:pt x="375914" y="490648"/>
                    <a:pt x="375914" y="490620"/>
                  </a:cubicBezTo>
                  <a:lnTo>
                    <a:pt x="375914" y="371652"/>
                  </a:lnTo>
                  <a:cubicBezTo>
                    <a:pt x="375923" y="360946"/>
                    <a:pt x="380172" y="350669"/>
                    <a:pt x="387725" y="343077"/>
                  </a:cubicBezTo>
                  <a:lnTo>
                    <a:pt x="504977" y="225063"/>
                  </a:lnTo>
                  <a:cubicBezTo>
                    <a:pt x="508683" y="221272"/>
                    <a:pt x="513769" y="219138"/>
                    <a:pt x="519075" y="219157"/>
                  </a:cubicBezTo>
                  <a:lnTo>
                    <a:pt x="519075" y="219157"/>
                  </a:lnTo>
                  <a:cubicBezTo>
                    <a:pt x="524266" y="219138"/>
                    <a:pt x="529257" y="221157"/>
                    <a:pt x="532981" y="224777"/>
                  </a:cubicBezTo>
                  <a:lnTo>
                    <a:pt x="532981" y="224777"/>
                  </a:lnTo>
                  <a:cubicBezTo>
                    <a:pt x="540668" y="232568"/>
                    <a:pt x="540668" y="245084"/>
                    <a:pt x="532981" y="252876"/>
                  </a:cubicBezTo>
                  <a:lnTo>
                    <a:pt x="473640" y="312216"/>
                  </a:lnTo>
                  <a:cubicBezTo>
                    <a:pt x="465078" y="320837"/>
                    <a:pt x="465078" y="334743"/>
                    <a:pt x="473640" y="343363"/>
                  </a:cubicBezTo>
                  <a:cubicBezTo>
                    <a:pt x="482260" y="351926"/>
                    <a:pt x="496167" y="351926"/>
                    <a:pt x="504787" y="343363"/>
                  </a:cubicBezTo>
                  <a:lnTo>
                    <a:pt x="564128" y="284023"/>
                  </a:lnTo>
                  <a:cubicBezTo>
                    <a:pt x="582806" y="265354"/>
                    <a:pt x="588102" y="237131"/>
                    <a:pt x="577463" y="212966"/>
                  </a:cubicBezTo>
                  <a:cubicBezTo>
                    <a:pt x="593055" y="196250"/>
                    <a:pt x="603647" y="175495"/>
                    <a:pt x="608038" y="153054"/>
                  </a:cubicBezTo>
                  <a:lnTo>
                    <a:pt x="624707" y="68853"/>
                  </a:lnTo>
                  <a:cubicBezTo>
                    <a:pt x="627316" y="55651"/>
                    <a:pt x="638042" y="45583"/>
                    <a:pt x="651377" y="43802"/>
                  </a:cubicBezTo>
                  <a:cubicBezTo>
                    <a:pt x="654158" y="43469"/>
                    <a:pt x="656949" y="44374"/>
                    <a:pt x="658997" y="46279"/>
                  </a:cubicBezTo>
                  <a:cubicBezTo>
                    <a:pt x="661025" y="48203"/>
                    <a:pt x="662102" y="50917"/>
                    <a:pt x="661950" y="537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E98AD056-34E8-44B3-9F18-8BFFFAD476E9}"/>
                </a:ext>
              </a:extLst>
            </p:cNvPr>
            <p:cNvSpPr/>
            <p:nvPr/>
          </p:nvSpPr>
          <p:spPr>
            <a:xfrm>
              <a:off x="3705987" y="2515294"/>
              <a:ext cx="423195" cy="369924"/>
            </a:xfrm>
            <a:custGeom>
              <a:avLst/>
              <a:gdLst>
                <a:gd name="connsiteX0" fmla="*/ 186747 w 423195"/>
                <a:gd name="connsiteY0" fmla="*/ 362658 h 369924"/>
                <a:gd name="connsiteX1" fmla="*/ 212940 w 423195"/>
                <a:gd name="connsiteY1" fmla="*/ 369897 h 369924"/>
                <a:gd name="connsiteX2" fmla="*/ 239230 w 423195"/>
                <a:gd name="connsiteY2" fmla="*/ 362658 h 369924"/>
                <a:gd name="connsiteX3" fmla="*/ 406965 w 423195"/>
                <a:gd name="connsiteY3" fmla="*/ 69288 h 369924"/>
                <a:gd name="connsiteX4" fmla="*/ 324859 w 423195"/>
                <a:gd name="connsiteY4" fmla="*/ 2613 h 369924"/>
                <a:gd name="connsiteX5" fmla="*/ 212940 w 423195"/>
                <a:gd name="connsiteY5" fmla="*/ 25758 h 369924"/>
                <a:gd name="connsiteX6" fmla="*/ 101117 w 423195"/>
                <a:gd name="connsiteY6" fmla="*/ 2613 h 369924"/>
                <a:gd name="connsiteX7" fmla="*/ 19012 w 423195"/>
                <a:gd name="connsiteY7" fmla="*/ 69288 h 369924"/>
                <a:gd name="connsiteX8" fmla="*/ 186747 w 423195"/>
                <a:gd name="connsiteY8" fmla="*/ 362658 h 369924"/>
                <a:gd name="connsiteX9" fmla="*/ 57588 w 423195"/>
                <a:gd name="connsiteY9" fmla="*/ 90528 h 369924"/>
                <a:gd name="connsiteX10" fmla="*/ 110356 w 423195"/>
                <a:gd name="connsiteY10" fmla="*/ 45666 h 369924"/>
                <a:gd name="connsiteX11" fmla="*/ 126644 w 423195"/>
                <a:gd name="connsiteY11" fmla="*/ 43951 h 369924"/>
                <a:gd name="connsiteX12" fmla="*/ 199891 w 423195"/>
                <a:gd name="connsiteY12" fmla="*/ 69574 h 369924"/>
                <a:gd name="connsiteX13" fmla="*/ 225990 w 423195"/>
                <a:gd name="connsiteY13" fmla="*/ 69574 h 369924"/>
                <a:gd name="connsiteX14" fmla="*/ 315525 w 423195"/>
                <a:gd name="connsiteY14" fmla="*/ 45666 h 369924"/>
                <a:gd name="connsiteX15" fmla="*/ 368388 w 423195"/>
                <a:gd name="connsiteY15" fmla="*/ 90528 h 369924"/>
                <a:gd name="connsiteX16" fmla="*/ 216751 w 423195"/>
                <a:gd name="connsiteY16" fmla="*/ 324843 h 369924"/>
                <a:gd name="connsiteX17" fmla="*/ 209226 w 423195"/>
                <a:gd name="connsiteY17" fmla="*/ 324843 h 369924"/>
                <a:gd name="connsiteX18" fmla="*/ 57588 w 423195"/>
                <a:gd name="connsiteY18" fmla="*/ 90528 h 36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23195" h="369924">
                  <a:moveTo>
                    <a:pt x="186747" y="362658"/>
                  </a:moveTo>
                  <a:cubicBezTo>
                    <a:pt x="194662" y="367411"/>
                    <a:pt x="203711" y="369906"/>
                    <a:pt x="212940" y="369897"/>
                  </a:cubicBezTo>
                  <a:cubicBezTo>
                    <a:pt x="222199" y="369925"/>
                    <a:pt x="231286" y="367420"/>
                    <a:pt x="239230" y="362658"/>
                  </a:cubicBezTo>
                  <a:cubicBezTo>
                    <a:pt x="297522" y="328082"/>
                    <a:pt x="481831" y="204733"/>
                    <a:pt x="406965" y="69288"/>
                  </a:cubicBezTo>
                  <a:cubicBezTo>
                    <a:pt x="386676" y="32521"/>
                    <a:pt x="359340" y="10042"/>
                    <a:pt x="324859" y="2613"/>
                  </a:cubicBezTo>
                  <a:cubicBezTo>
                    <a:pt x="278853" y="-6912"/>
                    <a:pt x="234372" y="13376"/>
                    <a:pt x="212940" y="25758"/>
                  </a:cubicBezTo>
                  <a:cubicBezTo>
                    <a:pt x="191605" y="13376"/>
                    <a:pt x="147123" y="-7389"/>
                    <a:pt x="101117" y="2613"/>
                  </a:cubicBezTo>
                  <a:cubicBezTo>
                    <a:pt x="66922" y="10138"/>
                    <a:pt x="39300" y="32616"/>
                    <a:pt x="19012" y="69288"/>
                  </a:cubicBezTo>
                  <a:cubicBezTo>
                    <a:pt x="-55855" y="204733"/>
                    <a:pt x="128454" y="328082"/>
                    <a:pt x="186747" y="362658"/>
                  </a:cubicBezTo>
                  <a:close/>
                  <a:moveTo>
                    <a:pt x="57588" y="90528"/>
                  </a:moveTo>
                  <a:cubicBezTo>
                    <a:pt x="71590" y="65097"/>
                    <a:pt x="88925" y="50428"/>
                    <a:pt x="110356" y="45666"/>
                  </a:cubicBezTo>
                  <a:cubicBezTo>
                    <a:pt x="115700" y="44485"/>
                    <a:pt x="121167" y="43913"/>
                    <a:pt x="126644" y="43951"/>
                  </a:cubicBezTo>
                  <a:cubicBezTo>
                    <a:pt x="164172" y="43951"/>
                    <a:pt x="199606" y="69288"/>
                    <a:pt x="199891" y="69574"/>
                  </a:cubicBezTo>
                  <a:cubicBezTo>
                    <a:pt x="207683" y="75203"/>
                    <a:pt x="218198" y="75203"/>
                    <a:pt x="225990" y="69574"/>
                  </a:cubicBezTo>
                  <a:cubicBezTo>
                    <a:pt x="226466" y="69574"/>
                    <a:pt x="272758" y="36045"/>
                    <a:pt x="315525" y="45666"/>
                  </a:cubicBezTo>
                  <a:cubicBezTo>
                    <a:pt x="337051" y="50428"/>
                    <a:pt x="354387" y="64716"/>
                    <a:pt x="368388" y="90528"/>
                  </a:cubicBezTo>
                  <a:cubicBezTo>
                    <a:pt x="424110" y="191303"/>
                    <a:pt x="266376" y="295316"/>
                    <a:pt x="216751" y="324843"/>
                  </a:cubicBezTo>
                  <a:cubicBezTo>
                    <a:pt x="214417" y="326167"/>
                    <a:pt x="211559" y="326167"/>
                    <a:pt x="209226" y="324843"/>
                  </a:cubicBezTo>
                  <a:cubicBezTo>
                    <a:pt x="159601" y="295316"/>
                    <a:pt x="1867" y="191303"/>
                    <a:pt x="57588" y="905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2028467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>
            <a:extLst>
              <a:ext uri="{FF2B5EF4-FFF2-40B4-BE49-F238E27FC236}">
                <a16:creationId xmlns:a16="http://schemas.microsoft.com/office/drawing/2014/main" id="{86D2A768-E853-46D0-919A-B64D0CCA3423}"/>
              </a:ext>
            </a:extLst>
          </p:cNvPr>
          <p:cNvGrpSpPr/>
          <p:nvPr/>
        </p:nvGrpSpPr>
        <p:grpSpPr>
          <a:xfrm>
            <a:off x="671755" y="749037"/>
            <a:ext cx="8011701" cy="546251"/>
            <a:chOff x="676759" y="973650"/>
            <a:chExt cx="7792407" cy="531299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E404554E-77D7-4212-86BF-5CF490DB6A19}"/>
                </a:ext>
              </a:extLst>
            </p:cNvPr>
            <p:cNvSpPr/>
            <p:nvPr/>
          </p:nvSpPr>
          <p:spPr>
            <a:xfrm>
              <a:off x="6137489" y="973650"/>
              <a:ext cx="2331677" cy="531299"/>
            </a:xfrm>
            <a:prstGeom prst="rect">
              <a:avLst/>
            </a:prstGeom>
            <a:gradFill>
              <a:gsLst>
                <a:gs pos="0">
                  <a:srgbClr val="DE514E"/>
                </a:gs>
                <a:gs pos="36000">
                  <a:srgbClr val="E85850"/>
                </a:gs>
                <a:gs pos="69000">
                  <a:srgbClr val="DE3A30"/>
                </a:gs>
                <a:gs pos="100000">
                  <a:srgbClr val="DA2C1E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FE7E070C-3645-4797-8F42-666B8F7EF6DD}"/>
                </a:ext>
              </a:extLst>
            </p:cNvPr>
            <p:cNvSpPr/>
            <p:nvPr/>
          </p:nvSpPr>
          <p:spPr>
            <a:xfrm>
              <a:off x="676759" y="1061477"/>
              <a:ext cx="5327668" cy="355646"/>
            </a:xfrm>
            <a:custGeom>
              <a:avLst/>
              <a:gdLst/>
              <a:ahLst/>
              <a:cxnLst/>
              <a:rect l="l" t="t" r="r" b="b"/>
              <a:pathLst>
                <a:path w="7072759" h="472137">
                  <a:moveTo>
                    <a:pt x="832693" y="143289"/>
                  </a:moveTo>
                  <a:lnTo>
                    <a:pt x="832693" y="219680"/>
                  </a:lnTo>
                  <a:lnTo>
                    <a:pt x="1046671" y="219680"/>
                  </a:lnTo>
                  <a:cubicBezTo>
                    <a:pt x="1057387" y="219680"/>
                    <a:pt x="1066428" y="216010"/>
                    <a:pt x="1073795" y="208672"/>
                  </a:cubicBezTo>
                  <a:cubicBezTo>
                    <a:pt x="1081441" y="200999"/>
                    <a:pt x="1085236" y="191992"/>
                    <a:pt x="1085180" y="181651"/>
                  </a:cubicBezTo>
                  <a:cubicBezTo>
                    <a:pt x="1084915" y="170712"/>
                    <a:pt x="1081176" y="161650"/>
                    <a:pt x="1073962" y="154464"/>
                  </a:cubicBezTo>
                  <a:cubicBezTo>
                    <a:pt x="1066749" y="147278"/>
                    <a:pt x="1057652" y="143553"/>
                    <a:pt x="1046671" y="143289"/>
                  </a:cubicBezTo>
                  <a:close/>
                  <a:moveTo>
                    <a:pt x="175468" y="143289"/>
                  </a:moveTo>
                  <a:lnTo>
                    <a:pt x="175468" y="220015"/>
                  </a:lnTo>
                  <a:lnTo>
                    <a:pt x="389781" y="220015"/>
                  </a:lnTo>
                  <a:cubicBezTo>
                    <a:pt x="400217" y="220015"/>
                    <a:pt x="409147" y="216329"/>
                    <a:pt x="416570" y="208958"/>
                  </a:cubicBezTo>
                  <a:cubicBezTo>
                    <a:pt x="424216" y="201252"/>
                    <a:pt x="428011" y="192206"/>
                    <a:pt x="427955" y="181819"/>
                  </a:cubicBezTo>
                  <a:cubicBezTo>
                    <a:pt x="428011" y="171098"/>
                    <a:pt x="424216" y="162052"/>
                    <a:pt x="416570" y="154681"/>
                  </a:cubicBezTo>
                  <a:cubicBezTo>
                    <a:pt x="412879" y="150834"/>
                    <a:pt x="408791" y="147973"/>
                    <a:pt x="404306" y="146095"/>
                  </a:cubicBezTo>
                  <a:cubicBezTo>
                    <a:pt x="399820" y="144218"/>
                    <a:pt x="394978" y="143282"/>
                    <a:pt x="389781" y="143289"/>
                  </a:cubicBezTo>
                  <a:close/>
                  <a:moveTo>
                    <a:pt x="6098605" y="142619"/>
                  </a:moveTo>
                  <a:cubicBezTo>
                    <a:pt x="6074292" y="142661"/>
                    <a:pt x="6052150" y="144959"/>
                    <a:pt x="6032177" y="149516"/>
                  </a:cubicBezTo>
                  <a:cubicBezTo>
                    <a:pt x="6012205" y="154073"/>
                    <a:pt x="5996290" y="162649"/>
                    <a:pt x="5984429" y="175244"/>
                  </a:cubicBezTo>
                  <a:cubicBezTo>
                    <a:pt x="5972568" y="187840"/>
                    <a:pt x="5966648" y="206216"/>
                    <a:pt x="5966669" y="230373"/>
                  </a:cubicBezTo>
                  <a:lnTo>
                    <a:pt x="5966669" y="241426"/>
                  </a:lnTo>
                  <a:cubicBezTo>
                    <a:pt x="5966648" y="265692"/>
                    <a:pt x="5972568" y="284147"/>
                    <a:pt x="5984429" y="296790"/>
                  </a:cubicBezTo>
                  <a:cubicBezTo>
                    <a:pt x="5996290" y="309433"/>
                    <a:pt x="6012205" y="318038"/>
                    <a:pt x="6032177" y="322605"/>
                  </a:cubicBezTo>
                  <a:cubicBezTo>
                    <a:pt x="6052150" y="327172"/>
                    <a:pt x="6074292" y="329476"/>
                    <a:pt x="6098605" y="329515"/>
                  </a:cubicBezTo>
                  <a:cubicBezTo>
                    <a:pt x="6122808" y="329476"/>
                    <a:pt x="6144872" y="327172"/>
                    <a:pt x="6164796" y="322605"/>
                  </a:cubicBezTo>
                  <a:cubicBezTo>
                    <a:pt x="6184720" y="318038"/>
                    <a:pt x="6200608" y="309433"/>
                    <a:pt x="6212458" y="296790"/>
                  </a:cubicBezTo>
                  <a:cubicBezTo>
                    <a:pt x="6224309" y="284147"/>
                    <a:pt x="6230225" y="265692"/>
                    <a:pt x="6230206" y="241426"/>
                  </a:cubicBezTo>
                  <a:lnTo>
                    <a:pt x="6230206" y="230373"/>
                  </a:lnTo>
                  <a:cubicBezTo>
                    <a:pt x="6230225" y="206216"/>
                    <a:pt x="6224309" y="187840"/>
                    <a:pt x="6212458" y="175244"/>
                  </a:cubicBezTo>
                  <a:cubicBezTo>
                    <a:pt x="6200608" y="162649"/>
                    <a:pt x="6184720" y="154073"/>
                    <a:pt x="6164796" y="149516"/>
                  </a:cubicBezTo>
                  <a:cubicBezTo>
                    <a:pt x="6144872" y="144959"/>
                    <a:pt x="6122808" y="142661"/>
                    <a:pt x="6098605" y="142619"/>
                  </a:cubicBezTo>
                  <a:close/>
                  <a:moveTo>
                    <a:pt x="4679789" y="141992"/>
                  </a:moveTo>
                  <a:lnTo>
                    <a:pt x="4617839" y="274932"/>
                  </a:lnTo>
                  <a:lnTo>
                    <a:pt x="4741404" y="274932"/>
                  </a:lnTo>
                  <a:close/>
                  <a:moveTo>
                    <a:pt x="4905375" y="11730"/>
                  </a:moveTo>
                  <a:lnTo>
                    <a:pt x="5498083" y="11730"/>
                  </a:lnTo>
                  <a:lnTo>
                    <a:pt x="5498083" y="154340"/>
                  </a:lnTo>
                  <a:lnTo>
                    <a:pt x="5289463" y="154340"/>
                  </a:lnTo>
                  <a:lnTo>
                    <a:pt x="5289463" y="461409"/>
                  </a:lnTo>
                  <a:lnTo>
                    <a:pt x="5113995" y="461409"/>
                  </a:lnTo>
                  <a:lnTo>
                    <a:pt x="5113995" y="154340"/>
                  </a:lnTo>
                  <a:lnTo>
                    <a:pt x="4905375" y="154340"/>
                  </a:lnTo>
                  <a:close/>
                  <a:moveTo>
                    <a:pt x="4575311" y="11730"/>
                  </a:moveTo>
                  <a:lnTo>
                    <a:pt x="4783931" y="11730"/>
                  </a:lnTo>
                  <a:lnTo>
                    <a:pt x="5025368" y="461409"/>
                  </a:lnTo>
                  <a:lnTo>
                    <a:pt x="4827799" y="461409"/>
                  </a:lnTo>
                  <a:lnTo>
                    <a:pt x="4792303" y="384726"/>
                  </a:lnTo>
                  <a:lnTo>
                    <a:pt x="4566940" y="384726"/>
                  </a:lnTo>
                  <a:lnTo>
                    <a:pt x="4531444" y="461409"/>
                  </a:lnTo>
                  <a:lnTo>
                    <a:pt x="4333875" y="461409"/>
                  </a:lnTo>
                  <a:close/>
                  <a:moveTo>
                    <a:pt x="3857625" y="11730"/>
                  </a:moveTo>
                  <a:lnTo>
                    <a:pt x="4450333" y="11730"/>
                  </a:lnTo>
                  <a:lnTo>
                    <a:pt x="4450333" y="154340"/>
                  </a:lnTo>
                  <a:lnTo>
                    <a:pt x="4241713" y="154340"/>
                  </a:lnTo>
                  <a:lnTo>
                    <a:pt x="4241713" y="461409"/>
                  </a:lnTo>
                  <a:lnTo>
                    <a:pt x="4066245" y="461409"/>
                  </a:lnTo>
                  <a:lnTo>
                    <a:pt x="4066245" y="154340"/>
                  </a:lnTo>
                  <a:lnTo>
                    <a:pt x="3857625" y="154340"/>
                  </a:lnTo>
                  <a:close/>
                  <a:moveTo>
                    <a:pt x="2562225" y="11730"/>
                  </a:moveTo>
                  <a:lnTo>
                    <a:pt x="3088965" y="11730"/>
                  </a:lnTo>
                  <a:lnTo>
                    <a:pt x="3088965" y="126881"/>
                  </a:lnTo>
                  <a:lnTo>
                    <a:pt x="2737693" y="126881"/>
                  </a:lnTo>
                  <a:lnTo>
                    <a:pt x="2737693" y="184519"/>
                  </a:lnTo>
                  <a:lnTo>
                    <a:pt x="3088965" y="184519"/>
                  </a:lnTo>
                  <a:lnTo>
                    <a:pt x="3088965" y="288620"/>
                  </a:lnTo>
                  <a:lnTo>
                    <a:pt x="2737693" y="288620"/>
                  </a:lnTo>
                  <a:lnTo>
                    <a:pt x="2737693" y="345923"/>
                  </a:lnTo>
                  <a:lnTo>
                    <a:pt x="3088965" y="345923"/>
                  </a:lnTo>
                  <a:lnTo>
                    <a:pt x="3088965" y="461409"/>
                  </a:lnTo>
                  <a:lnTo>
                    <a:pt x="2562225" y="461409"/>
                  </a:lnTo>
                  <a:close/>
                  <a:moveTo>
                    <a:pt x="1314450" y="11730"/>
                  </a:moveTo>
                  <a:lnTo>
                    <a:pt x="1841190" y="11730"/>
                  </a:lnTo>
                  <a:lnTo>
                    <a:pt x="1841190" y="126881"/>
                  </a:lnTo>
                  <a:lnTo>
                    <a:pt x="1489919" y="126881"/>
                  </a:lnTo>
                  <a:lnTo>
                    <a:pt x="1489919" y="184519"/>
                  </a:lnTo>
                  <a:lnTo>
                    <a:pt x="1841190" y="184519"/>
                  </a:lnTo>
                  <a:lnTo>
                    <a:pt x="1841190" y="288620"/>
                  </a:lnTo>
                  <a:lnTo>
                    <a:pt x="1489919" y="288620"/>
                  </a:lnTo>
                  <a:lnTo>
                    <a:pt x="1489919" y="345923"/>
                  </a:lnTo>
                  <a:lnTo>
                    <a:pt x="1841190" y="345923"/>
                  </a:lnTo>
                  <a:lnTo>
                    <a:pt x="1841190" y="461409"/>
                  </a:lnTo>
                  <a:lnTo>
                    <a:pt x="1314450" y="461409"/>
                  </a:lnTo>
                  <a:close/>
                  <a:moveTo>
                    <a:pt x="657225" y="11730"/>
                  </a:moveTo>
                  <a:lnTo>
                    <a:pt x="1090873" y="11730"/>
                  </a:lnTo>
                  <a:cubicBezTo>
                    <a:pt x="1122199" y="11790"/>
                    <a:pt x="1150741" y="19443"/>
                    <a:pt x="1176499" y="34686"/>
                  </a:cubicBezTo>
                  <a:cubicBezTo>
                    <a:pt x="1202256" y="49930"/>
                    <a:pt x="1222786" y="70393"/>
                    <a:pt x="1238089" y="96073"/>
                  </a:cubicBezTo>
                  <a:cubicBezTo>
                    <a:pt x="1253391" y="121754"/>
                    <a:pt x="1261023" y="150280"/>
                    <a:pt x="1260984" y="181651"/>
                  </a:cubicBezTo>
                  <a:cubicBezTo>
                    <a:pt x="1260984" y="198506"/>
                    <a:pt x="1258723" y="214607"/>
                    <a:pt x="1254203" y="229954"/>
                  </a:cubicBezTo>
                  <a:cubicBezTo>
                    <a:pt x="1249682" y="245302"/>
                    <a:pt x="1242901" y="259842"/>
                    <a:pt x="1233860" y="273576"/>
                  </a:cubicBezTo>
                  <a:cubicBezTo>
                    <a:pt x="1224979" y="287148"/>
                    <a:pt x="1214612" y="299087"/>
                    <a:pt x="1202759" y="309395"/>
                  </a:cubicBezTo>
                  <a:cubicBezTo>
                    <a:pt x="1190906" y="319703"/>
                    <a:pt x="1177610" y="328295"/>
                    <a:pt x="1162868" y="335171"/>
                  </a:cubicBezTo>
                  <a:lnTo>
                    <a:pt x="1260984" y="461409"/>
                  </a:lnTo>
                  <a:lnTo>
                    <a:pt x="1074130" y="461409"/>
                  </a:lnTo>
                  <a:lnTo>
                    <a:pt x="989409" y="351574"/>
                  </a:lnTo>
                  <a:lnTo>
                    <a:pt x="832693" y="351574"/>
                  </a:lnTo>
                  <a:lnTo>
                    <a:pt x="832693" y="461409"/>
                  </a:lnTo>
                  <a:lnTo>
                    <a:pt x="657225" y="461409"/>
                  </a:lnTo>
                  <a:close/>
                  <a:moveTo>
                    <a:pt x="0" y="11730"/>
                  </a:moveTo>
                  <a:lnTo>
                    <a:pt x="433648" y="11730"/>
                  </a:lnTo>
                  <a:cubicBezTo>
                    <a:pt x="464974" y="11789"/>
                    <a:pt x="493516" y="19444"/>
                    <a:pt x="519274" y="34693"/>
                  </a:cubicBezTo>
                  <a:cubicBezTo>
                    <a:pt x="545031" y="49942"/>
                    <a:pt x="565561" y="70419"/>
                    <a:pt x="580864" y="96123"/>
                  </a:cubicBezTo>
                  <a:cubicBezTo>
                    <a:pt x="596166" y="121828"/>
                    <a:pt x="603798" y="150393"/>
                    <a:pt x="603758" y="181819"/>
                  </a:cubicBezTo>
                  <a:cubicBezTo>
                    <a:pt x="603798" y="213147"/>
                    <a:pt x="596166" y="241687"/>
                    <a:pt x="580864" y="267441"/>
                  </a:cubicBezTo>
                  <a:cubicBezTo>
                    <a:pt x="565561" y="293194"/>
                    <a:pt x="545031" y="313720"/>
                    <a:pt x="519274" y="329019"/>
                  </a:cubicBezTo>
                  <a:cubicBezTo>
                    <a:pt x="493516" y="344317"/>
                    <a:pt x="464974" y="351947"/>
                    <a:pt x="433648" y="351909"/>
                  </a:cubicBezTo>
                  <a:lnTo>
                    <a:pt x="175468" y="351909"/>
                  </a:lnTo>
                  <a:lnTo>
                    <a:pt x="175468" y="461409"/>
                  </a:lnTo>
                  <a:lnTo>
                    <a:pt x="0" y="461409"/>
                  </a:lnTo>
                  <a:close/>
                  <a:moveTo>
                    <a:pt x="6457950" y="11060"/>
                  </a:moveTo>
                  <a:lnTo>
                    <a:pt x="6699387" y="11060"/>
                  </a:lnTo>
                  <a:lnTo>
                    <a:pt x="6896956" y="249637"/>
                  </a:lnTo>
                  <a:lnTo>
                    <a:pt x="6896956" y="11060"/>
                  </a:lnTo>
                  <a:lnTo>
                    <a:pt x="7072759" y="11060"/>
                  </a:lnTo>
                  <a:lnTo>
                    <a:pt x="7072759" y="461409"/>
                  </a:lnTo>
                  <a:lnTo>
                    <a:pt x="6875190" y="461409"/>
                  </a:lnTo>
                  <a:lnTo>
                    <a:pt x="6633419" y="186306"/>
                  </a:lnTo>
                  <a:lnTo>
                    <a:pt x="6633419" y="461409"/>
                  </a:lnTo>
                  <a:lnTo>
                    <a:pt x="6457950" y="461409"/>
                  </a:lnTo>
                  <a:close/>
                  <a:moveTo>
                    <a:pt x="5562600" y="11060"/>
                  </a:moveTo>
                  <a:lnTo>
                    <a:pt x="5738069" y="11060"/>
                  </a:lnTo>
                  <a:lnTo>
                    <a:pt x="5738069" y="461409"/>
                  </a:lnTo>
                  <a:lnTo>
                    <a:pt x="5562600" y="461409"/>
                  </a:lnTo>
                  <a:close/>
                  <a:moveTo>
                    <a:pt x="3181350" y="11060"/>
                  </a:moveTo>
                  <a:lnTo>
                    <a:pt x="3422786" y="11060"/>
                  </a:lnTo>
                  <a:lnTo>
                    <a:pt x="3620356" y="249637"/>
                  </a:lnTo>
                  <a:lnTo>
                    <a:pt x="3620356" y="11060"/>
                  </a:lnTo>
                  <a:lnTo>
                    <a:pt x="3796159" y="11060"/>
                  </a:lnTo>
                  <a:lnTo>
                    <a:pt x="3796159" y="461409"/>
                  </a:lnTo>
                  <a:lnTo>
                    <a:pt x="3598589" y="461409"/>
                  </a:lnTo>
                  <a:lnTo>
                    <a:pt x="3356818" y="186306"/>
                  </a:lnTo>
                  <a:lnTo>
                    <a:pt x="3356818" y="461409"/>
                  </a:lnTo>
                  <a:lnTo>
                    <a:pt x="3181350" y="461409"/>
                  </a:lnTo>
                  <a:close/>
                  <a:moveTo>
                    <a:pt x="6098605" y="10"/>
                  </a:moveTo>
                  <a:cubicBezTo>
                    <a:pt x="6141240" y="-175"/>
                    <a:pt x="6181061" y="3291"/>
                    <a:pt x="6218067" y="10409"/>
                  </a:cubicBezTo>
                  <a:cubicBezTo>
                    <a:pt x="6255073" y="17526"/>
                    <a:pt x="6287611" y="29405"/>
                    <a:pt x="6315680" y="46045"/>
                  </a:cubicBezTo>
                  <a:cubicBezTo>
                    <a:pt x="6343749" y="62684"/>
                    <a:pt x="6365697" y="85194"/>
                    <a:pt x="6381522" y="113574"/>
                  </a:cubicBezTo>
                  <a:cubicBezTo>
                    <a:pt x="6397348" y="141954"/>
                    <a:pt x="6405399" y="177315"/>
                    <a:pt x="6405674" y="219655"/>
                  </a:cubicBezTo>
                  <a:lnTo>
                    <a:pt x="6405674" y="252479"/>
                  </a:lnTo>
                  <a:cubicBezTo>
                    <a:pt x="6405558" y="294816"/>
                    <a:pt x="6397586" y="330161"/>
                    <a:pt x="6381758" y="358513"/>
                  </a:cubicBezTo>
                  <a:cubicBezTo>
                    <a:pt x="6365929" y="386864"/>
                    <a:pt x="6343945" y="409348"/>
                    <a:pt x="6315805" y="425964"/>
                  </a:cubicBezTo>
                  <a:cubicBezTo>
                    <a:pt x="6287665" y="442580"/>
                    <a:pt x="6255070" y="454453"/>
                    <a:pt x="6218020" y="461584"/>
                  </a:cubicBezTo>
                  <a:cubicBezTo>
                    <a:pt x="6180969" y="468715"/>
                    <a:pt x="6141164" y="472229"/>
                    <a:pt x="6098605" y="472125"/>
                  </a:cubicBezTo>
                  <a:cubicBezTo>
                    <a:pt x="6055962" y="472229"/>
                    <a:pt x="6016092" y="468715"/>
                    <a:pt x="5978996" y="461584"/>
                  </a:cubicBezTo>
                  <a:cubicBezTo>
                    <a:pt x="5941899" y="454453"/>
                    <a:pt x="5909271" y="442580"/>
                    <a:pt x="5881111" y="425964"/>
                  </a:cubicBezTo>
                  <a:cubicBezTo>
                    <a:pt x="5852951" y="409348"/>
                    <a:pt x="5830955" y="386864"/>
                    <a:pt x="5815122" y="358513"/>
                  </a:cubicBezTo>
                  <a:cubicBezTo>
                    <a:pt x="5799289" y="330161"/>
                    <a:pt x="5791315" y="294816"/>
                    <a:pt x="5791200" y="252479"/>
                  </a:cubicBezTo>
                  <a:lnTo>
                    <a:pt x="5791200" y="219655"/>
                  </a:lnTo>
                  <a:cubicBezTo>
                    <a:pt x="5791315" y="177236"/>
                    <a:pt x="5799289" y="141845"/>
                    <a:pt x="5815122" y="113480"/>
                  </a:cubicBezTo>
                  <a:cubicBezTo>
                    <a:pt x="5830955" y="85115"/>
                    <a:pt x="5852951" y="62637"/>
                    <a:pt x="5881111" y="46044"/>
                  </a:cubicBezTo>
                  <a:cubicBezTo>
                    <a:pt x="5909271" y="29452"/>
                    <a:pt x="5941899" y="17605"/>
                    <a:pt x="5978996" y="10503"/>
                  </a:cubicBezTo>
                  <a:cubicBezTo>
                    <a:pt x="6016092" y="3401"/>
                    <a:pt x="6055962" y="-97"/>
                    <a:pt x="6098605" y="10"/>
                  </a:cubicBezTo>
                  <a:close/>
                  <a:moveTo>
                    <a:pt x="2200870" y="10"/>
                  </a:moveTo>
                  <a:cubicBezTo>
                    <a:pt x="2240528" y="-16"/>
                    <a:pt x="2277828" y="1834"/>
                    <a:pt x="2312772" y="5559"/>
                  </a:cubicBezTo>
                  <a:cubicBezTo>
                    <a:pt x="2347716" y="9284"/>
                    <a:pt x="2378937" y="16543"/>
                    <a:pt x="2406435" y="27335"/>
                  </a:cubicBezTo>
                  <a:cubicBezTo>
                    <a:pt x="2433933" y="38127"/>
                    <a:pt x="2456343" y="54111"/>
                    <a:pt x="2473663" y="75287"/>
                  </a:cubicBezTo>
                  <a:cubicBezTo>
                    <a:pt x="2490985" y="96462"/>
                    <a:pt x="2501852" y="124487"/>
                    <a:pt x="2506265" y="159363"/>
                  </a:cubicBezTo>
                  <a:lnTo>
                    <a:pt x="2322426" y="159363"/>
                  </a:lnTo>
                  <a:cubicBezTo>
                    <a:pt x="2312003" y="142010"/>
                    <a:pt x="2296097" y="130265"/>
                    <a:pt x="2274708" y="124126"/>
                  </a:cubicBezTo>
                  <a:cubicBezTo>
                    <a:pt x="2253319" y="117987"/>
                    <a:pt x="2228706" y="115110"/>
                    <a:pt x="2200870" y="115496"/>
                  </a:cubicBezTo>
                  <a:cubicBezTo>
                    <a:pt x="2182186" y="115374"/>
                    <a:pt x="2163595" y="116511"/>
                    <a:pt x="2145097" y="118907"/>
                  </a:cubicBezTo>
                  <a:cubicBezTo>
                    <a:pt x="2126599" y="121304"/>
                    <a:pt x="2111133" y="125690"/>
                    <a:pt x="2098700" y="132067"/>
                  </a:cubicBezTo>
                  <a:cubicBezTo>
                    <a:pt x="2086266" y="138444"/>
                    <a:pt x="2079805" y="147543"/>
                    <a:pt x="2079315" y="159363"/>
                  </a:cubicBezTo>
                  <a:cubicBezTo>
                    <a:pt x="2079553" y="165849"/>
                    <a:pt x="2085142" y="170764"/>
                    <a:pt x="2096083" y="174108"/>
                  </a:cubicBezTo>
                  <a:cubicBezTo>
                    <a:pt x="2107024" y="177452"/>
                    <a:pt x="2121890" y="179883"/>
                    <a:pt x="2140682" y="181400"/>
                  </a:cubicBezTo>
                  <a:cubicBezTo>
                    <a:pt x="2159473" y="182918"/>
                    <a:pt x="2180764" y="184181"/>
                    <a:pt x="2204554" y="185189"/>
                  </a:cubicBezTo>
                  <a:cubicBezTo>
                    <a:pt x="2229972" y="186325"/>
                    <a:pt x="2256516" y="187962"/>
                    <a:pt x="2284185" y="190101"/>
                  </a:cubicBezTo>
                  <a:cubicBezTo>
                    <a:pt x="2311853" y="192239"/>
                    <a:pt x="2338825" y="195692"/>
                    <a:pt x="2365100" y="200461"/>
                  </a:cubicBezTo>
                  <a:cubicBezTo>
                    <a:pt x="2391376" y="205230"/>
                    <a:pt x="2415134" y="212129"/>
                    <a:pt x="2436373" y="221158"/>
                  </a:cubicBezTo>
                  <a:cubicBezTo>
                    <a:pt x="2457612" y="230187"/>
                    <a:pt x="2474512" y="242160"/>
                    <a:pt x="2487071" y="257077"/>
                  </a:cubicBezTo>
                  <a:cubicBezTo>
                    <a:pt x="2499631" y="271995"/>
                    <a:pt x="2506029" y="290671"/>
                    <a:pt x="2506265" y="313107"/>
                  </a:cubicBezTo>
                  <a:cubicBezTo>
                    <a:pt x="2505910" y="345069"/>
                    <a:pt x="2497413" y="371429"/>
                    <a:pt x="2480774" y="392187"/>
                  </a:cubicBezTo>
                  <a:cubicBezTo>
                    <a:pt x="2464135" y="412945"/>
                    <a:pt x="2441490" y="429157"/>
                    <a:pt x="2412839" y="440823"/>
                  </a:cubicBezTo>
                  <a:cubicBezTo>
                    <a:pt x="2384187" y="452490"/>
                    <a:pt x="2351664" y="460668"/>
                    <a:pt x="2315268" y="465356"/>
                  </a:cubicBezTo>
                  <a:cubicBezTo>
                    <a:pt x="2278873" y="470045"/>
                    <a:pt x="2240740" y="472301"/>
                    <a:pt x="2200870" y="472125"/>
                  </a:cubicBezTo>
                  <a:cubicBezTo>
                    <a:pt x="2161213" y="472306"/>
                    <a:pt x="2123912" y="470521"/>
                    <a:pt x="2088969" y="466769"/>
                  </a:cubicBezTo>
                  <a:cubicBezTo>
                    <a:pt x="2054025" y="463016"/>
                    <a:pt x="2022804" y="455707"/>
                    <a:pt x="1995306" y="444841"/>
                  </a:cubicBezTo>
                  <a:cubicBezTo>
                    <a:pt x="1967808" y="433974"/>
                    <a:pt x="1945398" y="417961"/>
                    <a:pt x="1928077" y="396800"/>
                  </a:cubicBezTo>
                  <a:cubicBezTo>
                    <a:pt x="1910756" y="375640"/>
                    <a:pt x="1899889" y="347742"/>
                    <a:pt x="1895475" y="313107"/>
                  </a:cubicBezTo>
                  <a:lnTo>
                    <a:pt x="2079315" y="313107"/>
                  </a:lnTo>
                  <a:cubicBezTo>
                    <a:pt x="2089738" y="330166"/>
                    <a:pt x="2105644" y="341828"/>
                    <a:pt x="2127033" y="348092"/>
                  </a:cubicBezTo>
                  <a:cubicBezTo>
                    <a:pt x="2148422" y="354356"/>
                    <a:pt x="2173035" y="357317"/>
                    <a:pt x="2200870" y="356974"/>
                  </a:cubicBezTo>
                  <a:cubicBezTo>
                    <a:pt x="2219555" y="357077"/>
                    <a:pt x="2238146" y="355865"/>
                    <a:pt x="2256644" y="353339"/>
                  </a:cubicBezTo>
                  <a:cubicBezTo>
                    <a:pt x="2275142" y="350812"/>
                    <a:pt x="2290607" y="346351"/>
                    <a:pt x="2303041" y="339955"/>
                  </a:cubicBezTo>
                  <a:cubicBezTo>
                    <a:pt x="2315474" y="333560"/>
                    <a:pt x="2321936" y="324610"/>
                    <a:pt x="2322426" y="313107"/>
                  </a:cubicBezTo>
                  <a:cubicBezTo>
                    <a:pt x="2322188" y="306616"/>
                    <a:pt x="2316599" y="301672"/>
                    <a:pt x="2305658" y="298275"/>
                  </a:cubicBezTo>
                  <a:cubicBezTo>
                    <a:pt x="2294717" y="294877"/>
                    <a:pt x="2279851" y="292393"/>
                    <a:pt x="2261059" y="290821"/>
                  </a:cubicBezTo>
                  <a:cubicBezTo>
                    <a:pt x="2242267" y="289250"/>
                    <a:pt x="2220977" y="287958"/>
                    <a:pt x="2197187" y="286946"/>
                  </a:cubicBezTo>
                  <a:cubicBezTo>
                    <a:pt x="2171769" y="285809"/>
                    <a:pt x="2145225" y="284173"/>
                    <a:pt x="2117556" y="282037"/>
                  </a:cubicBezTo>
                  <a:cubicBezTo>
                    <a:pt x="2089888" y="279901"/>
                    <a:pt x="2062916" y="276453"/>
                    <a:pt x="2036640" y="271695"/>
                  </a:cubicBezTo>
                  <a:cubicBezTo>
                    <a:pt x="2010364" y="266936"/>
                    <a:pt x="1986607" y="260054"/>
                    <a:pt x="1965368" y="251049"/>
                  </a:cubicBezTo>
                  <a:cubicBezTo>
                    <a:pt x="1944129" y="242044"/>
                    <a:pt x="1927229" y="230104"/>
                    <a:pt x="1914670" y="215229"/>
                  </a:cubicBezTo>
                  <a:cubicBezTo>
                    <a:pt x="1902110" y="200353"/>
                    <a:pt x="1895712" y="181731"/>
                    <a:pt x="1895475" y="159363"/>
                  </a:cubicBezTo>
                  <a:cubicBezTo>
                    <a:pt x="1895831" y="127398"/>
                    <a:pt x="1904328" y="101021"/>
                    <a:pt x="1920967" y="80230"/>
                  </a:cubicBezTo>
                  <a:cubicBezTo>
                    <a:pt x="1937605" y="59439"/>
                    <a:pt x="1960250" y="43188"/>
                    <a:pt x="1988902" y="31478"/>
                  </a:cubicBezTo>
                  <a:cubicBezTo>
                    <a:pt x="2017554" y="19768"/>
                    <a:pt x="2050077" y="11552"/>
                    <a:pt x="2086473" y="6831"/>
                  </a:cubicBezTo>
                  <a:cubicBezTo>
                    <a:pt x="2122868" y="2109"/>
                    <a:pt x="2161001" y="-165"/>
                    <a:pt x="2200870" y="10"/>
                  </a:cubicBez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1A535B2-2485-4728-871F-D07510B4B3FF}"/>
                </a:ext>
              </a:extLst>
            </p:cNvPr>
            <p:cNvSpPr/>
            <p:nvPr/>
          </p:nvSpPr>
          <p:spPr>
            <a:xfrm>
              <a:off x="6279832" y="1061477"/>
              <a:ext cx="2046992" cy="355646"/>
            </a:xfrm>
            <a:custGeom>
              <a:avLst/>
              <a:gdLst/>
              <a:ahLst/>
              <a:cxnLst/>
              <a:rect l="l" t="t" r="r" b="b"/>
              <a:pathLst>
                <a:path w="2717489" h="472137">
                  <a:moveTo>
                    <a:pt x="1699468" y="154340"/>
                  </a:moveTo>
                  <a:lnTo>
                    <a:pt x="1699468" y="318799"/>
                  </a:lnTo>
                  <a:lnTo>
                    <a:pt x="1891679" y="318799"/>
                  </a:lnTo>
                  <a:cubicBezTo>
                    <a:pt x="1906897" y="318620"/>
                    <a:pt x="1919808" y="314856"/>
                    <a:pt x="1930412" y="307509"/>
                  </a:cubicBezTo>
                  <a:cubicBezTo>
                    <a:pt x="1941016" y="300161"/>
                    <a:pt x="1949090" y="290306"/>
                    <a:pt x="1954634" y="277945"/>
                  </a:cubicBezTo>
                  <a:cubicBezTo>
                    <a:pt x="1960177" y="265583"/>
                    <a:pt x="1962968" y="251792"/>
                    <a:pt x="1963005" y="236570"/>
                  </a:cubicBezTo>
                  <a:cubicBezTo>
                    <a:pt x="1962968" y="221243"/>
                    <a:pt x="1960177" y="207402"/>
                    <a:pt x="1954634" y="195047"/>
                  </a:cubicBezTo>
                  <a:cubicBezTo>
                    <a:pt x="1949090" y="182691"/>
                    <a:pt x="1941016" y="172861"/>
                    <a:pt x="1930412" y="165556"/>
                  </a:cubicBezTo>
                  <a:cubicBezTo>
                    <a:pt x="1919808" y="158252"/>
                    <a:pt x="1906897" y="154513"/>
                    <a:pt x="1891679" y="154340"/>
                  </a:cubicBezTo>
                  <a:close/>
                  <a:moveTo>
                    <a:pt x="2190749" y="11730"/>
                  </a:moveTo>
                  <a:lnTo>
                    <a:pt x="2717489" y="11730"/>
                  </a:lnTo>
                  <a:lnTo>
                    <a:pt x="2717489" y="126881"/>
                  </a:lnTo>
                  <a:lnTo>
                    <a:pt x="2366218" y="126881"/>
                  </a:lnTo>
                  <a:lnTo>
                    <a:pt x="2366218" y="184519"/>
                  </a:lnTo>
                  <a:lnTo>
                    <a:pt x="2717489" y="184519"/>
                  </a:lnTo>
                  <a:lnTo>
                    <a:pt x="2717489" y="288620"/>
                  </a:lnTo>
                  <a:lnTo>
                    <a:pt x="2366218" y="288620"/>
                  </a:lnTo>
                  <a:lnTo>
                    <a:pt x="2366218" y="345923"/>
                  </a:lnTo>
                  <a:lnTo>
                    <a:pt x="2717489" y="345923"/>
                  </a:lnTo>
                  <a:lnTo>
                    <a:pt x="2717489" y="461409"/>
                  </a:lnTo>
                  <a:lnTo>
                    <a:pt x="2190749" y="461409"/>
                  </a:lnTo>
                  <a:close/>
                  <a:moveTo>
                    <a:pt x="1523999" y="11730"/>
                  </a:moveTo>
                  <a:lnTo>
                    <a:pt x="1924496" y="11730"/>
                  </a:lnTo>
                  <a:cubicBezTo>
                    <a:pt x="1966060" y="11706"/>
                    <a:pt x="2002961" y="21797"/>
                    <a:pt x="2035199" y="42003"/>
                  </a:cubicBezTo>
                  <a:cubicBezTo>
                    <a:pt x="2067437" y="62209"/>
                    <a:pt x="2092754" y="89327"/>
                    <a:pt x="2111151" y="123356"/>
                  </a:cubicBezTo>
                  <a:cubicBezTo>
                    <a:pt x="2129548" y="157386"/>
                    <a:pt x="2138767" y="195124"/>
                    <a:pt x="2138808" y="236570"/>
                  </a:cubicBezTo>
                  <a:cubicBezTo>
                    <a:pt x="2138767" y="277805"/>
                    <a:pt x="2129548" y="315443"/>
                    <a:pt x="2111151" y="349485"/>
                  </a:cubicBezTo>
                  <a:cubicBezTo>
                    <a:pt x="2092754" y="383527"/>
                    <a:pt x="2067437" y="410695"/>
                    <a:pt x="2035199" y="430988"/>
                  </a:cubicBezTo>
                  <a:cubicBezTo>
                    <a:pt x="2002961" y="451281"/>
                    <a:pt x="1966060" y="461421"/>
                    <a:pt x="1924496" y="461409"/>
                  </a:cubicBezTo>
                  <a:lnTo>
                    <a:pt x="1523999" y="461409"/>
                  </a:lnTo>
                  <a:close/>
                  <a:moveTo>
                    <a:pt x="1257299" y="11060"/>
                  </a:moveTo>
                  <a:lnTo>
                    <a:pt x="1432768" y="11060"/>
                  </a:lnTo>
                  <a:lnTo>
                    <a:pt x="1432768" y="461409"/>
                  </a:lnTo>
                  <a:lnTo>
                    <a:pt x="1257299" y="461409"/>
                  </a:lnTo>
                  <a:close/>
                  <a:moveTo>
                    <a:pt x="666750" y="11060"/>
                  </a:moveTo>
                  <a:lnTo>
                    <a:pt x="842218" y="11060"/>
                  </a:lnTo>
                  <a:lnTo>
                    <a:pt x="842218" y="318799"/>
                  </a:lnTo>
                  <a:lnTo>
                    <a:pt x="1193489" y="318799"/>
                  </a:lnTo>
                  <a:lnTo>
                    <a:pt x="1193489" y="461409"/>
                  </a:lnTo>
                  <a:lnTo>
                    <a:pt x="666750" y="461409"/>
                  </a:lnTo>
                  <a:close/>
                  <a:moveTo>
                    <a:pt x="305395" y="10"/>
                  </a:moveTo>
                  <a:cubicBezTo>
                    <a:pt x="345053" y="-16"/>
                    <a:pt x="382353" y="1834"/>
                    <a:pt x="417297" y="5559"/>
                  </a:cubicBezTo>
                  <a:cubicBezTo>
                    <a:pt x="452240" y="9284"/>
                    <a:pt x="483461" y="16543"/>
                    <a:pt x="510959" y="27335"/>
                  </a:cubicBezTo>
                  <a:cubicBezTo>
                    <a:pt x="538457" y="38127"/>
                    <a:pt x="560867" y="54111"/>
                    <a:pt x="578188" y="75287"/>
                  </a:cubicBezTo>
                  <a:cubicBezTo>
                    <a:pt x="595509" y="96462"/>
                    <a:pt x="606377" y="124487"/>
                    <a:pt x="610790" y="159363"/>
                  </a:cubicBezTo>
                  <a:lnTo>
                    <a:pt x="426950" y="159363"/>
                  </a:lnTo>
                  <a:cubicBezTo>
                    <a:pt x="416528" y="142010"/>
                    <a:pt x="400622" y="130265"/>
                    <a:pt x="379232" y="124126"/>
                  </a:cubicBezTo>
                  <a:cubicBezTo>
                    <a:pt x="357843" y="117987"/>
                    <a:pt x="333230" y="115110"/>
                    <a:pt x="305395" y="115496"/>
                  </a:cubicBezTo>
                  <a:cubicBezTo>
                    <a:pt x="286711" y="115374"/>
                    <a:pt x="268120" y="116511"/>
                    <a:pt x="249621" y="118907"/>
                  </a:cubicBezTo>
                  <a:cubicBezTo>
                    <a:pt x="231123" y="121304"/>
                    <a:pt x="215658" y="125690"/>
                    <a:pt x="203224" y="132067"/>
                  </a:cubicBezTo>
                  <a:cubicBezTo>
                    <a:pt x="190791" y="138444"/>
                    <a:pt x="184329" y="147543"/>
                    <a:pt x="183839" y="159363"/>
                  </a:cubicBezTo>
                  <a:cubicBezTo>
                    <a:pt x="184077" y="165849"/>
                    <a:pt x="189667" y="170764"/>
                    <a:pt x="200607" y="174108"/>
                  </a:cubicBezTo>
                  <a:cubicBezTo>
                    <a:pt x="211548" y="177452"/>
                    <a:pt x="226415" y="179883"/>
                    <a:pt x="245206" y="181400"/>
                  </a:cubicBezTo>
                  <a:cubicBezTo>
                    <a:pt x="263998" y="182918"/>
                    <a:pt x="285289" y="184181"/>
                    <a:pt x="309078" y="185189"/>
                  </a:cubicBezTo>
                  <a:cubicBezTo>
                    <a:pt x="334497" y="186325"/>
                    <a:pt x="361040" y="187962"/>
                    <a:pt x="388709" y="190101"/>
                  </a:cubicBezTo>
                  <a:cubicBezTo>
                    <a:pt x="416377" y="192239"/>
                    <a:pt x="443350" y="195692"/>
                    <a:pt x="469625" y="200461"/>
                  </a:cubicBezTo>
                  <a:cubicBezTo>
                    <a:pt x="495901" y="205230"/>
                    <a:pt x="519658" y="212129"/>
                    <a:pt x="540897" y="221158"/>
                  </a:cubicBezTo>
                  <a:cubicBezTo>
                    <a:pt x="562137" y="230187"/>
                    <a:pt x="579036" y="242160"/>
                    <a:pt x="591596" y="257077"/>
                  </a:cubicBezTo>
                  <a:cubicBezTo>
                    <a:pt x="604155" y="271995"/>
                    <a:pt x="610553" y="290671"/>
                    <a:pt x="610790" y="313107"/>
                  </a:cubicBezTo>
                  <a:cubicBezTo>
                    <a:pt x="610434" y="345069"/>
                    <a:pt x="601937" y="371429"/>
                    <a:pt x="585299" y="392187"/>
                  </a:cubicBezTo>
                  <a:cubicBezTo>
                    <a:pt x="568660" y="412945"/>
                    <a:pt x="546015" y="429157"/>
                    <a:pt x="517363" y="440823"/>
                  </a:cubicBezTo>
                  <a:cubicBezTo>
                    <a:pt x="488712" y="452490"/>
                    <a:pt x="456188" y="460668"/>
                    <a:pt x="419793" y="465356"/>
                  </a:cubicBezTo>
                  <a:cubicBezTo>
                    <a:pt x="383397" y="470045"/>
                    <a:pt x="345264" y="472301"/>
                    <a:pt x="305395" y="472125"/>
                  </a:cubicBezTo>
                  <a:cubicBezTo>
                    <a:pt x="265737" y="472306"/>
                    <a:pt x="228436" y="470521"/>
                    <a:pt x="193493" y="466769"/>
                  </a:cubicBezTo>
                  <a:cubicBezTo>
                    <a:pt x="158549" y="463016"/>
                    <a:pt x="127329" y="455707"/>
                    <a:pt x="99831" y="444841"/>
                  </a:cubicBezTo>
                  <a:cubicBezTo>
                    <a:pt x="72333" y="433974"/>
                    <a:pt x="49923" y="417961"/>
                    <a:pt x="32602" y="396800"/>
                  </a:cubicBezTo>
                  <a:cubicBezTo>
                    <a:pt x="15280" y="375640"/>
                    <a:pt x="4413" y="347742"/>
                    <a:pt x="0" y="313107"/>
                  </a:cubicBezTo>
                  <a:lnTo>
                    <a:pt x="183839" y="313107"/>
                  </a:lnTo>
                  <a:cubicBezTo>
                    <a:pt x="194262" y="330166"/>
                    <a:pt x="210168" y="341828"/>
                    <a:pt x="231557" y="348092"/>
                  </a:cubicBezTo>
                  <a:cubicBezTo>
                    <a:pt x="252947" y="354356"/>
                    <a:pt x="277559" y="357317"/>
                    <a:pt x="305395" y="356974"/>
                  </a:cubicBezTo>
                  <a:cubicBezTo>
                    <a:pt x="324079" y="357077"/>
                    <a:pt x="342670" y="355865"/>
                    <a:pt x="361168" y="353339"/>
                  </a:cubicBezTo>
                  <a:cubicBezTo>
                    <a:pt x="379666" y="350812"/>
                    <a:pt x="395132" y="346351"/>
                    <a:pt x="407565" y="339955"/>
                  </a:cubicBezTo>
                  <a:cubicBezTo>
                    <a:pt x="419999" y="333560"/>
                    <a:pt x="426460" y="324610"/>
                    <a:pt x="426950" y="313107"/>
                  </a:cubicBezTo>
                  <a:cubicBezTo>
                    <a:pt x="426712" y="306616"/>
                    <a:pt x="421123" y="301672"/>
                    <a:pt x="410182" y="298275"/>
                  </a:cubicBezTo>
                  <a:cubicBezTo>
                    <a:pt x="399241" y="294877"/>
                    <a:pt x="384375" y="292393"/>
                    <a:pt x="365583" y="290821"/>
                  </a:cubicBezTo>
                  <a:cubicBezTo>
                    <a:pt x="346792" y="289250"/>
                    <a:pt x="325501" y="287958"/>
                    <a:pt x="301711" y="286946"/>
                  </a:cubicBezTo>
                  <a:cubicBezTo>
                    <a:pt x="276293" y="285809"/>
                    <a:pt x="249750" y="284173"/>
                    <a:pt x="222081" y="282037"/>
                  </a:cubicBezTo>
                  <a:cubicBezTo>
                    <a:pt x="194412" y="279901"/>
                    <a:pt x="167440" y="276453"/>
                    <a:pt x="141164" y="271695"/>
                  </a:cubicBezTo>
                  <a:cubicBezTo>
                    <a:pt x="114889" y="266936"/>
                    <a:pt x="91131" y="260054"/>
                    <a:pt x="69892" y="251049"/>
                  </a:cubicBezTo>
                  <a:cubicBezTo>
                    <a:pt x="48653" y="242044"/>
                    <a:pt x="31754" y="230104"/>
                    <a:pt x="19194" y="215229"/>
                  </a:cubicBezTo>
                  <a:cubicBezTo>
                    <a:pt x="6634" y="200353"/>
                    <a:pt x="236" y="181731"/>
                    <a:pt x="0" y="159363"/>
                  </a:cubicBezTo>
                  <a:cubicBezTo>
                    <a:pt x="355" y="127398"/>
                    <a:pt x="8852" y="101021"/>
                    <a:pt x="25491" y="80230"/>
                  </a:cubicBezTo>
                  <a:cubicBezTo>
                    <a:pt x="42130" y="59439"/>
                    <a:pt x="64775" y="43188"/>
                    <a:pt x="93426" y="31478"/>
                  </a:cubicBezTo>
                  <a:cubicBezTo>
                    <a:pt x="122078" y="19768"/>
                    <a:pt x="154602" y="11552"/>
                    <a:pt x="190997" y="6831"/>
                  </a:cubicBezTo>
                  <a:cubicBezTo>
                    <a:pt x="227393" y="2109"/>
                    <a:pt x="265525" y="-165"/>
                    <a:pt x="305395" y="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2F7D49A8-D7D3-497B-95E9-D52564EA6A1B}"/>
              </a:ext>
            </a:extLst>
          </p:cNvPr>
          <p:cNvSpPr txBox="1"/>
          <p:nvPr/>
        </p:nvSpPr>
        <p:spPr>
          <a:xfrm>
            <a:off x="557456" y="1627151"/>
            <a:ext cx="11077090" cy="896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200"/>
              </a:lnSpc>
            </a:pP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Free Google Slides themes and PowerPoint Presentation Templates by </a:t>
            </a:r>
            <a:r>
              <a:rPr lang="en-US" sz="2400" b="1" dirty="0">
                <a:solidFill>
                  <a:schemeClr val="bg2">
                    <a:lumMod val="1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presentationslide.com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and </a:t>
            </a:r>
            <a:r>
              <a:rPr lang="en-US" sz="2400" b="1" dirty="0">
                <a:solidFill>
                  <a:schemeClr val="bg2">
                    <a:lumMod val="1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powerpointschool.com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 team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45044EC-4CC3-4538-8653-BB089C907184}"/>
              </a:ext>
            </a:extLst>
          </p:cNvPr>
          <p:cNvSpPr txBox="1"/>
          <p:nvPr/>
        </p:nvSpPr>
        <p:spPr>
          <a:xfrm>
            <a:off x="557455" y="2744124"/>
            <a:ext cx="11077091" cy="875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200"/>
              </a:lnSpc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You may use it for personal and commercial presentations as long as you keep this credit slide or mention ‘</a:t>
            </a:r>
            <a:r>
              <a:rPr lang="en-US" b="1" dirty="0">
                <a:solidFill>
                  <a:schemeClr val="bg2">
                    <a:lumMod val="1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Template by presentationslide.com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’ in your presentation</a:t>
            </a: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23D415B-3A34-4D19-8FE1-38AE6AFB093E}"/>
              </a:ext>
            </a:extLst>
          </p:cNvPr>
          <p:cNvGrpSpPr/>
          <p:nvPr/>
        </p:nvGrpSpPr>
        <p:grpSpPr>
          <a:xfrm>
            <a:off x="671755" y="5742099"/>
            <a:ext cx="10672017" cy="546251"/>
            <a:chOff x="671755" y="5742099"/>
            <a:chExt cx="10672017" cy="546251"/>
          </a:xfrm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CA0126DB-B7C4-46C0-803C-01FA603375A9}"/>
                </a:ext>
              </a:extLst>
            </p:cNvPr>
            <p:cNvSpPr/>
            <p:nvPr/>
          </p:nvSpPr>
          <p:spPr>
            <a:xfrm>
              <a:off x="671755" y="5742099"/>
              <a:ext cx="10672017" cy="546251"/>
            </a:xfrm>
            <a:prstGeom prst="rect">
              <a:avLst/>
            </a:prstGeom>
            <a:gradFill>
              <a:gsLst>
                <a:gs pos="0">
                  <a:srgbClr val="DE514E"/>
                </a:gs>
                <a:gs pos="36000">
                  <a:srgbClr val="E85850"/>
                </a:gs>
                <a:gs pos="69000">
                  <a:srgbClr val="DE3A30"/>
                </a:gs>
                <a:gs pos="100000">
                  <a:srgbClr val="DA2C1E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04DF429C-4965-4A46-AC38-3978FE3B519C}"/>
                </a:ext>
              </a:extLst>
            </p:cNvPr>
            <p:cNvGrpSpPr/>
            <p:nvPr/>
          </p:nvGrpSpPr>
          <p:grpSpPr>
            <a:xfrm>
              <a:off x="848906" y="5918947"/>
              <a:ext cx="10317714" cy="192554"/>
              <a:chOff x="1000310" y="5141781"/>
              <a:chExt cx="7347107" cy="137114"/>
            </a:xfrm>
            <a:solidFill>
              <a:schemeClr val="bg1"/>
            </a:solidFill>
          </p:grpSpPr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70CE4F1E-76E4-4E89-8464-004044D8D74C}"/>
                  </a:ext>
                </a:extLst>
              </p:cNvPr>
              <p:cNvSpPr/>
              <p:nvPr/>
            </p:nvSpPr>
            <p:spPr>
              <a:xfrm>
                <a:off x="1000310" y="5141784"/>
                <a:ext cx="1898184" cy="137108"/>
              </a:xfrm>
              <a:custGeom>
                <a:avLst/>
                <a:gdLst/>
                <a:ahLst/>
                <a:cxnLst/>
                <a:rect l="l" t="t" r="r" b="b"/>
                <a:pathLst>
                  <a:path w="2451116" h="177047">
                    <a:moveTo>
                      <a:pt x="1437401" y="53733"/>
                    </a:moveTo>
                    <a:lnTo>
                      <a:pt x="1437401" y="82505"/>
                    </a:lnTo>
                    <a:lnTo>
                      <a:pt x="1517768" y="82505"/>
                    </a:lnTo>
                    <a:cubicBezTo>
                      <a:pt x="1521682" y="82505"/>
                      <a:pt x="1525030" y="81123"/>
                      <a:pt x="1527814" y="78359"/>
                    </a:cubicBezTo>
                    <a:cubicBezTo>
                      <a:pt x="1530681" y="75469"/>
                      <a:pt x="1532104" y="72077"/>
                      <a:pt x="1532083" y="68182"/>
                    </a:cubicBezTo>
                    <a:cubicBezTo>
                      <a:pt x="1532104" y="64162"/>
                      <a:pt x="1530681" y="60769"/>
                      <a:pt x="1527814" y="58005"/>
                    </a:cubicBezTo>
                    <a:cubicBezTo>
                      <a:pt x="1526430" y="56563"/>
                      <a:pt x="1524897" y="55490"/>
                      <a:pt x="1523215" y="54786"/>
                    </a:cubicBezTo>
                    <a:cubicBezTo>
                      <a:pt x="1521533" y="54081"/>
                      <a:pt x="1519717" y="53731"/>
                      <a:pt x="1517768" y="53733"/>
                    </a:cubicBezTo>
                    <a:close/>
                    <a:moveTo>
                      <a:pt x="1180226" y="53733"/>
                    </a:moveTo>
                    <a:lnTo>
                      <a:pt x="1180226" y="82380"/>
                    </a:lnTo>
                    <a:lnTo>
                      <a:pt x="1260467" y="82380"/>
                    </a:lnTo>
                    <a:cubicBezTo>
                      <a:pt x="1264486" y="82380"/>
                      <a:pt x="1267876" y="81004"/>
                      <a:pt x="1270639" y="78252"/>
                    </a:cubicBezTo>
                    <a:cubicBezTo>
                      <a:pt x="1273506" y="75375"/>
                      <a:pt x="1274929" y="71997"/>
                      <a:pt x="1274908" y="68119"/>
                    </a:cubicBezTo>
                    <a:cubicBezTo>
                      <a:pt x="1274809" y="64017"/>
                      <a:pt x="1273407" y="60619"/>
                      <a:pt x="1270701" y="57924"/>
                    </a:cubicBezTo>
                    <a:cubicBezTo>
                      <a:pt x="1267996" y="55229"/>
                      <a:pt x="1264585" y="53832"/>
                      <a:pt x="1260467" y="53733"/>
                    </a:cubicBezTo>
                    <a:close/>
                    <a:moveTo>
                      <a:pt x="65801" y="53733"/>
                    </a:moveTo>
                    <a:lnTo>
                      <a:pt x="65801" y="82505"/>
                    </a:lnTo>
                    <a:lnTo>
                      <a:pt x="146168" y="82505"/>
                    </a:lnTo>
                    <a:cubicBezTo>
                      <a:pt x="150082" y="82505"/>
                      <a:pt x="153430" y="81123"/>
                      <a:pt x="156214" y="78359"/>
                    </a:cubicBezTo>
                    <a:cubicBezTo>
                      <a:pt x="159081" y="75469"/>
                      <a:pt x="160504" y="72077"/>
                      <a:pt x="160483" y="68182"/>
                    </a:cubicBezTo>
                    <a:cubicBezTo>
                      <a:pt x="160504" y="64162"/>
                      <a:pt x="159081" y="60769"/>
                      <a:pt x="156214" y="58005"/>
                    </a:cubicBezTo>
                    <a:cubicBezTo>
                      <a:pt x="154830" y="56563"/>
                      <a:pt x="153297" y="55490"/>
                      <a:pt x="151615" y="54786"/>
                    </a:cubicBezTo>
                    <a:cubicBezTo>
                      <a:pt x="149932" y="54081"/>
                      <a:pt x="148117" y="53731"/>
                      <a:pt x="146168" y="53733"/>
                    </a:cubicBezTo>
                    <a:close/>
                    <a:moveTo>
                      <a:pt x="1734527" y="53482"/>
                    </a:moveTo>
                    <a:cubicBezTo>
                      <a:pt x="1725409" y="53498"/>
                      <a:pt x="1717106" y="54360"/>
                      <a:pt x="1709617" y="56068"/>
                    </a:cubicBezTo>
                    <a:cubicBezTo>
                      <a:pt x="1702127" y="57777"/>
                      <a:pt x="1696159" y="60993"/>
                      <a:pt x="1691711" y="65716"/>
                    </a:cubicBezTo>
                    <a:cubicBezTo>
                      <a:pt x="1687263" y="70440"/>
                      <a:pt x="1685043" y="77331"/>
                      <a:pt x="1685051" y="86390"/>
                    </a:cubicBezTo>
                    <a:lnTo>
                      <a:pt x="1685051" y="90535"/>
                    </a:lnTo>
                    <a:cubicBezTo>
                      <a:pt x="1685043" y="99635"/>
                      <a:pt x="1687263" y="106555"/>
                      <a:pt x="1691711" y="111296"/>
                    </a:cubicBezTo>
                    <a:cubicBezTo>
                      <a:pt x="1696159" y="116037"/>
                      <a:pt x="1702127" y="119264"/>
                      <a:pt x="1709617" y="120977"/>
                    </a:cubicBezTo>
                    <a:cubicBezTo>
                      <a:pt x="1717106" y="122690"/>
                      <a:pt x="1725409" y="123553"/>
                      <a:pt x="1734527" y="123568"/>
                    </a:cubicBezTo>
                    <a:cubicBezTo>
                      <a:pt x="1743603" y="123553"/>
                      <a:pt x="1751877" y="122690"/>
                      <a:pt x="1759349" y="120977"/>
                    </a:cubicBezTo>
                    <a:cubicBezTo>
                      <a:pt x="1766820" y="119264"/>
                      <a:pt x="1772778" y="116037"/>
                      <a:pt x="1777222" y="111296"/>
                    </a:cubicBezTo>
                    <a:cubicBezTo>
                      <a:pt x="1781666" y="106555"/>
                      <a:pt x="1783884" y="99635"/>
                      <a:pt x="1783877" y="90535"/>
                    </a:cubicBezTo>
                    <a:lnTo>
                      <a:pt x="1783877" y="86390"/>
                    </a:lnTo>
                    <a:cubicBezTo>
                      <a:pt x="1783884" y="77331"/>
                      <a:pt x="1781666" y="70440"/>
                      <a:pt x="1777222" y="65716"/>
                    </a:cubicBezTo>
                    <a:cubicBezTo>
                      <a:pt x="1772778" y="60993"/>
                      <a:pt x="1766820" y="57777"/>
                      <a:pt x="1759349" y="56068"/>
                    </a:cubicBezTo>
                    <a:cubicBezTo>
                      <a:pt x="1751877" y="54360"/>
                      <a:pt x="1743603" y="53498"/>
                      <a:pt x="1734527" y="53482"/>
                    </a:cubicBezTo>
                    <a:close/>
                    <a:moveTo>
                      <a:pt x="362927" y="53482"/>
                    </a:moveTo>
                    <a:cubicBezTo>
                      <a:pt x="353809" y="53498"/>
                      <a:pt x="345506" y="54360"/>
                      <a:pt x="338017" y="56068"/>
                    </a:cubicBezTo>
                    <a:cubicBezTo>
                      <a:pt x="330527" y="57777"/>
                      <a:pt x="324559" y="60993"/>
                      <a:pt x="320111" y="65716"/>
                    </a:cubicBezTo>
                    <a:cubicBezTo>
                      <a:pt x="315663" y="70440"/>
                      <a:pt x="313443" y="77331"/>
                      <a:pt x="313451" y="86390"/>
                    </a:cubicBezTo>
                    <a:lnTo>
                      <a:pt x="313451" y="90535"/>
                    </a:lnTo>
                    <a:cubicBezTo>
                      <a:pt x="313443" y="99635"/>
                      <a:pt x="315663" y="106555"/>
                      <a:pt x="320111" y="111296"/>
                    </a:cubicBezTo>
                    <a:cubicBezTo>
                      <a:pt x="324559" y="116037"/>
                      <a:pt x="330527" y="119264"/>
                      <a:pt x="338017" y="120977"/>
                    </a:cubicBezTo>
                    <a:cubicBezTo>
                      <a:pt x="345506" y="122690"/>
                      <a:pt x="353809" y="123553"/>
                      <a:pt x="362927" y="123568"/>
                    </a:cubicBezTo>
                    <a:cubicBezTo>
                      <a:pt x="372003" y="123553"/>
                      <a:pt x="380277" y="122690"/>
                      <a:pt x="387749" y="120977"/>
                    </a:cubicBezTo>
                    <a:cubicBezTo>
                      <a:pt x="395220" y="119264"/>
                      <a:pt x="401178" y="116037"/>
                      <a:pt x="405622" y="111296"/>
                    </a:cubicBezTo>
                    <a:cubicBezTo>
                      <a:pt x="410066" y="106555"/>
                      <a:pt x="412284" y="99635"/>
                      <a:pt x="412277" y="90535"/>
                    </a:cubicBezTo>
                    <a:lnTo>
                      <a:pt x="412277" y="86390"/>
                    </a:lnTo>
                    <a:cubicBezTo>
                      <a:pt x="412284" y="77331"/>
                      <a:pt x="410066" y="70440"/>
                      <a:pt x="405622" y="65716"/>
                    </a:cubicBezTo>
                    <a:cubicBezTo>
                      <a:pt x="401178" y="60993"/>
                      <a:pt x="395220" y="57777"/>
                      <a:pt x="387749" y="56068"/>
                    </a:cubicBezTo>
                    <a:cubicBezTo>
                      <a:pt x="380277" y="54360"/>
                      <a:pt x="372003" y="53498"/>
                      <a:pt x="362927" y="53482"/>
                    </a:cubicBezTo>
                    <a:close/>
                    <a:moveTo>
                      <a:pt x="2228850" y="4399"/>
                    </a:moveTo>
                    <a:lnTo>
                      <a:pt x="2451116" y="4399"/>
                    </a:lnTo>
                    <a:lnTo>
                      <a:pt x="2451116" y="57877"/>
                    </a:lnTo>
                    <a:lnTo>
                      <a:pt x="2372883" y="57877"/>
                    </a:lnTo>
                    <a:lnTo>
                      <a:pt x="2372883" y="173028"/>
                    </a:lnTo>
                    <a:lnTo>
                      <a:pt x="2307083" y="173028"/>
                    </a:lnTo>
                    <a:lnTo>
                      <a:pt x="2307083" y="57877"/>
                    </a:lnTo>
                    <a:lnTo>
                      <a:pt x="2228850" y="57877"/>
                    </a:lnTo>
                    <a:close/>
                    <a:moveTo>
                      <a:pt x="1371600" y="4399"/>
                    </a:moveTo>
                    <a:lnTo>
                      <a:pt x="1534218" y="4399"/>
                    </a:lnTo>
                    <a:cubicBezTo>
                      <a:pt x="1545965" y="4421"/>
                      <a:pt x="1556669" y="7291"/>
                      <a:pt x="1566328" y="13010"/>
                    </a:cubicBezTo>
                    <a:cubicBezTo>
                      <a:pt x="1575987" y="18728"/>
                      <a:pt x="1583686" y="26407"/>
                      <a:pt x="1589424" y="36046"/>
                    </a:cubicBezTo>
                    <a:cubicBezTo>
                      <a:pt x="1595162" y="45685"/>
                      <a:pt x="1598024" y="56397"/>
                      <a:pt x="1598010" y="68182"/>
                    </a:cubicBezTo>
                    <a:cubicBezTo>
                      <a:pt x="1598024" y="79930"/>
                      <a:pt x="1595162" y="90632"/>
                      <a:pt x="1589424" y="100290"/>
                    </a:cubicBezTo>
                    <a:cubicBezTo>
                      <a:pt x="1583686" y="109948"/>
                      <a:pt x="1575987" y="117645"/>
                      <a:pt x="1566328" y="123382"/>
                    </a:cubicBezTo>
                    <a:cubicBezTo>
                      <a:pt x="1556669" y="129119"/>
                      <a:pt x="1545965" y="131980"/>
                      <a:pt x="1534218" y="131966"/>
                    </a:cubicBezTo>
                    <a:lnTo>
                      <a:pt x="1437401" y="131966"/>
                    </a:lnTo>
                    <a:lnTo>
                      <a:pt x="1437401" y="173028"/>
                    </a:lnTo>
                    <a:lnTo>
                      <a:pt x="1371600" y="173028"/>
                    </a:lnTo>
                    <a:close/>
                    <a:moveTo>
                      <a:pt x="1114425" y="4399"/>
                    </a:moveTo>
                    <a:lnTo>
                      <a:pt x="1277043" y="4399"/>
                    </a:lnTo>
                    <a:cubicBezTo>
                      <a:pt x="1288790" y="4421"/>
                      <a:pt x="1299493" y="7291"/>
                      <a:pt x="1309153" y="13007"/>
                    </a:cubicBezTo>
                    <a:cubicBezTo>
                      <a:pt x="1318812" y="18724"/>
                      <a:pt x="1326510" y="26397"/>
                      <a:pt x="1332249" y="36027"/>
                    </a:cubicBezTo>
                    <a:cubicBezTo>
                      <a:pt x="1337987" y="45658"/>
                      <a:pt x="1340849" y="56355"/>
                      <a:pt x="1340834" y="68119"/>
                    </a:cubicBezTo>
                    <a:cubicBezTo>
                      <a:pt x="1340834" y="74440"/>
                      <a:pt x="1339987" y="80478"/>
                      <a:pt x="1338292" y="86233"/>
                    </a:cubicBezTo>
                    <a:cubicBezTo>
                      <a:pt x="1336596" y="91988"/>
                      <a:pt x="1334053" y="97441"/>
                      <a:pt x="1330663" y="102591"/>
                    </a:cubicBezTo>
                    <a:cubicBezTo>
                      <a:pt x="1327333" y="107680"/>
                      <a:pt x="1323445" y="112158"/>
                      <a:pt x="1319000" y="116023"/>
                    </a:cubicBezTo>
                    <a:cubicBezTo>
                      <a:pt x="1314556" y="119888"/>
                      <a:pt x="1309569" y="123110"/>
                      <a:pt x="1304041" y="125689"/>
                    </a:cubicBezTo>
                    <a:lnTo>
                      <a:pt x="1340834" y="173028"/>
                    </a:lnTo>
                    <a:lnTo>
                      <a:pt x="1270764" y="173028"/>
                    </a:lnTo>
                    <a:lnTo>
                      <a:pt x="1238994" y="131840"/>
                    </a:lnTo>
                    <a:lnTo>
                      <a:pt x="1180226" y="131840"/>
                    </a:lnTo>
                    <a:lnTo>
                      <a:pt x="1180226" y="173028"/>
                    </a:lnTo>
                    <a:lnTo>
                      <a:pt x="1114425" y="173028"/>
                    </a:lnTo>
                    <a:close/>
                    <a:moveTo>
                      <a:pt x="876300" y="4399"/>
                    </a:moveTo>
                    <a:lnTo>
                      <a:pt x="1073827" y="4399"/>
                    </a:lnTo>
                    <a:lnTo>
                      <a:pt x="1073827" y="47580"/>
                    </a:lnTo>
                    <a:lnTo>
                      <a:pt x="942101" y="47580"/>
                    </a:lnTo>
                    <a:lnTo>
                      <a:pt x="942101" y="69195"/>
                    </a:lnTo>
                    <a:lnTo>
                      <a:pt x="1073827" y="69195"/>
                    </a:lnTo>
                    <a:lnTo>
                      <a:pt x="1073827" y="108232"/>
                    </a:lnTo>
                    <a:lnTo>
                      <a:pt x="942101" y="108232"/>
                    </a:lnTo>
                    <a:lnTo>
                      <a:pt x="942101" y="129721"/>
                    </a:lnTo>
                    <a:lnTo>
                      <a:pt x="1073827" y="129721"/>
                    </a:lnTo>
                    <a:lnTo>
                      <a:pt x="1073827" y="173028"/>
                    </a:lnTo>
                    <a:lnTo>
                      <a:pt x="876300" y="173028"/>
                    </a:lnTo>
                    <a:close/>
                    <a:moveTo>
                      <a:pt x="485775" y="4399"/>
                    </a:moveTo>
                    <a:lnTo>
                      <a:pt x="559864" y="4399"/>
                    </a:lnTo>
                    <a:lnTo>
                      <a:pt x="598917" y="111172"/>
                    </a:lnTo>
                    <a:lnTo>
                      <a:pt x="638096" y="4399"/>
                    </a:lnTo>
                    <a:lnTo>
                      <a:pt x="712185" y="4399"/>
                    </a:lnTo>
                    <a:lnTo>
                      <a:pt x="751238" y="111172"/>
                    </a:lnTo>
                    <a:lnTo>
                      <a:pt x="790417" y="4399"/>
                    </a:lnTo>
                    <a:lnTo>
                      <a:pt x="864506" y="4399"/>
                    </a:lnTo>
                    <a:lnTo>
                      <a:pt x="790417" y="173028"/>
                    </a:lnTo>
                    <a:lnTo>
                      <a:pt x="712185" y="173028"/>
                    </a:lnTo>
                    <a:lnTo>
                      <a:pt x="675140" y="88714"/>
                    </a:lnTo>
                    <a:lnTo>
                      <a:pt x="638096" y="173028"/>
                    </a:lnTo>
                    <a:lnTo>
                      <a:pt x="559864" y="173028"/>
                    </a:lnTo>
                    <a:close/>
                    <a:moveTo>
                      <a:pt x="0" y="4399"/>
                    </a:moveTo>
                    <a:lnTo>
                      <a:pt x="162618" y="4399"/>
                    </a:lnTo>
                    <a:cubicBezTo>
                      <a:pt x="174365" y="4421"/>
                      <a:pt x="185069" y="7291"/>
                      <a:pt x="194728" y="13010"/>
                    </a:cubicBezTo>
                    <a:cubicBezTo>
                      <a:pt x="204387" y="18728"/>
                      <a:pt x="212086" y="26407"/>
                      <a:pt x="217824" y="36046"/>
                    </a:cubicBezTo>
                    <a:cubicBezTo>
                      <a:pt x="223562" y="45685"/>
                      <a:pt x="226424" y="56397"/>
                      <a:pt x="226410" y="68182"/>
                    </a:cubicBezTo>
                    <a:cubicBezTo>
                      <a:pt x="226424" y="79930"/>
                      <a:pt x="223562" y="90632"/>
                      <a:pt x="217824" y="100290"/>
                    </a:cubicBezTo>
                    <a:cubicBezTo>
                      <a:pt x="212086" y="109948"/>
                      <a:pt x="204387" y="117645"/>
                      <a:pt x="194728" y="123382"/>
                    </a:cubicBezTo>
                    <a:cubicBezTo>
                      <a:pt x="185069" y="129119"/>
                      <a:pt x="174365" y="131980"/>
                      <a:pt x="162618" y="131966"/>
                    </a:cubicBezTo>
                    <a:lnTo>
                      <a:pt x="65801" y="131966"/>
                    </a:lnTo>
                    <a:lnTo>
                      <a:pt x="65801" y="173028"/>
                    </a:lnTo>
                    <a:lnTo>
                      <a:pt x="0" y="173028"/>
                    </a:lnTo>
                    <a:close/>
                    <a:moveTo>
                      <a:pt x="1971675" y="4147"/>
                    </a:moveTo>
                    <a:lnTo>
                      <a:pt x="2062214" y="4147"/>
                    </a:lnTo>
                    <a:lnTo>
                      <a:pt x="2136302" y="93614"/>
                    </a:lnTo>
                    <a:lnTo>
                      <a:pt x="2136302" y="4147"/>
                    </a:lnTo>
                    <a:lnTo>
                      <a:pt x="2202229" y="4147"/>
                    </a:lnTo>
                    <a:lnTo>
                      <a:pt x="2202229" y="173028"/>
                    </a:lnTo>
                    <a:lnTo>
                      <a:pt x="2128140" y="173028"/>
                    </a:lnTo>
                    <a:lnTo>
                      <a:pt x="2037476" y="69865"/>
                    </a:lnTo>
                    <a:lnTo>
                      <a:pt x="2037476" y="173028"/>
                    </a:lnTo>
                    <a:lnTo>
                      <a:pt x="1971675" y="173028"/>
                    </a:lnTo>
                    <a:close/>
                    <a:moveTo>
                      <a:pt x="1866900" y="4147"/>
                    </a:moveTo>
                    <a:lnTo>
                      <a:pt x="1932701" y="4147"/>
                    </a:lnTo>
                    <a:lnTo>
                      <a:pt x="1932701" y="173028"/>
                    </a:lnTo>
                    <a:lnTo>
                      <a:pt x="1866900" y="173028"/>
                    </a:lnTo>
                    <a:close/>
                    <a:moveTo>
                      <a:pt x="1734527" y="3"/>
                    </a:moveTo>
                    <a:cubicBezTo>
                      <a:pt x="1750515" y="-66"/>
                      <a:pt x="1765448" y="1234"/>
                      <a:pt x="1779325" y="3903"/>
                    </a:cubicBezTo>
                    <a:cubicBezTo>
                      <a:pt x="1793202" y="6572"/>
                      <a:pt x="1805404" y="11027"/>
                      <a:pt x="1815930" y="17267"/>
                    </a:cubicBezTo>
                    <a:cubicBezTo>
                      <a:pt x="1826456" y="23506"/>
                      <a:pt x="1834686" y="31948"/>
                      <a:pt x="1840621" y="42590"/>
                    </a:cubicBezTo>
                    <a:cubicBezTo>
                      <a:pt x="1846556" y="53233"/>
                      <a:pt x="1849575" y="66493"/>
                      <a:pt x="1849678" y="82370"/>
                    </a:cubicBezTo>
                    <a:lnTo>
                      <a:pt x="1849678" y="94679"/>
                    </a:lnTo>
                    <a:cubicBezTo>
                      <a:pt x="1849634" y="110556"/>
                      <a:pt x="1846645" y="123810"/>
                      <a:pt x="1840709" y="134442"/>
                    </a:cubicBezTo>
                    <a:cubicBezTo>
                      <a:pt x="1834774" y="145074"/>
                      <a:pt x="1826529" y="153505"/>
                      <a:pt x="1815977" y="159736"/>
                    </a:cubicBezTo>
                    <a:cubicBezTo>
                      <a:pt x="1805425" y="165967"/>
                      <a:pt x="1793201" y="170420"/>
                      <a:pt x="1779307" y="173094"/>
                    </a:cubicBezTo>
                    <a:cubicBezTo>
                      <a:pt x="1765414" y="175768"/>
                      <a:pt x="1750487" y="177086"/>
                      <a:pt x="1734527" y="177047"/>
                    </a:cubicBezTo>
                    <a:cubicBezTo>
                      <a:pt x="1718536" y="177086"/>
                      <a:pt x="1703585" y="175768"/>
                      <a:pt x="1689673" y="173094"/>
                    </a:cubicBezTo>
                    <a:cubicBezTo>
                      <a:pt x="1675762" y="170420"/>
                      <a:pt x="1663527" y="165967"/>
                      <a:pt x="1652967" y="159736"/>
                    </a:cubicBezTo>
                    <a:cubicBezTo>
                      <a:pt x="1642407" y="153505"/>
                      <a:pt x="1634158" y="145074"/>
                      <a:pt x="1628221" y="134442"/>
                    </a:cubicBezTo>
                    <a:cubicBezTo>
                      <a:pt x="1622284" y="123810"/>
                      <a:pt x="1619293" y="110556"/>
                      <a:pt x="1619250" y="94679"/>
                    </a:cubicBezTo>
                    <a:lnTo>
                      <a:pt x="1619250" y="82370"/>
                    </a:lnTo>
                    <a:cubicBezTo>
                      <a:pt x="1619293" y="66463"/>
                      <a:pt x="1622284" y="53192"/>
                      <a:pt x="1628221" y="42555"/>
                    </a:cubicBezTo>
                    <a:cubicBezTo>
                      <a:pt x="1634158" y="31918"/>
                      <a:pt x="1642407" y="23489"/>
                      <a:pt x="1652967" y="17267"/>
                    </a:cubicBezTo>
                    <a:cubicBezTo>
                      <a:pt x="1663527" y="11044"/>
                      <a:pt x="1675762" y="6602"/>
                      <a:pt x="1689673" y="3938"/>
                    </a:cubicBezTo>
                    <a:cubicBezTo>
                      <a:pt x="1703585" y="1275"/>
                      <a:pt x="1718536" y="-36"/>
                      <a:pt x="1734527" y="3"/>
                    </a:cubicBezTo>
                    <a:close/>
                    <a:moveTo>
                      <a:pt x="362927" y="3"/>
                    </a:moveTo>
                    <a:cubicBezTo>
                      <a:pt x="378915" y="-66"/>
                      <a:pt x="393848" y="1234"/>
                      <a:pt x="407725" y="3903"/>
                    </a:cubicBezTo>
                    <a:cubicBezTo>
                      <a:pt x="421602" y="6572"/>
                      <a:pt x="433804" y="11027"/>
                      <a:pt x="444330" y="17267"/>
                    </a:cubicBezTo>
                    <a:cubicBezTo>
                      <a:pt x="454856" y="23506"/>
                      <a:pt x="463086" y="31948"/>
                      <a:pt x="469021" y="42590"/>
                    </a:cubicBezTo>
                    <a:cubicBezTo>
                      <a:pt x="474956" y="53233"/>
                      <a:pt x="477975" y="66493"/>
                      <a:pt x="478078" y="82370"/>
                    </a:cubicBezTo>
                    <a:lnTo>
                      <a:pt x="478078" y="94679"/>
                    </a:lnTo>
                    <a:cubicBezTo>
                      <a:pt x="478034" y="110556"/>
                      <a:pt x="475045" y="123810"/>
                      <a:pt x="469109" y="134442"/>
                    </a:cubicBezTo>
                    <a:cubicBezTo>
                      <a:pt x="463174" y="145074"/>
                      <a:pt x="454930" y="153505"/>
                      <a:pt x="444377" y="159736"/>
                    </a:cubicBezTo>
                    <a:cubicBezTo>
                      <a:pt x="433825" y="165967"/>
                      <a:pt x="421601" y="170420"/>
                      <a:pt x="407708" y="173094"/>
                    </a:cubicBezTo>
                    <a:cubicBezTo>
                      <a:pt x="393814" y="175768"/>
                      <a:pt x="378887" y="177086"/>
                      <a:pt x="362927" y="177047"/>
                    </a:cubicBezTo>
                    <a:cubicBezTo>
                      <a:pt x="346936" y="177086"/>
                      <a:pt x="331985" y="175768"/>
                      <a:pt x="318073" y="173094"/>
                    </a:cubicBezTo>
                    <a:cubicBezTo>
                      <a:pt x="304162" y="170420"/>
                      <a:pt x="291927" y="165967"/>
                      <a:pt x="281367" y="159736"/>
                    </a:cubicBezTo>
                    <a:cubicBezTo>
                      <a:pt x="270807" y="153505"/>
                      <a:pt x="262558" y="145074"/>
                      <a:pt x="256621" y="134442"/>
                    </a:cubicBezTo>
                    <a:cubicBezTo>
                      <a:pt x="250684" y="123810"/>
                      <a:pt x="247693" y="110556"/>
                      <a:pt x="247650" y="94679"/>
                    </a:cubicBezTo>
                    <a:lnTo>
                      <a:pt x="247650" y="82370"/>
                    </a:lnTo>
                    <a:cubicBezTo>
                      <a:pt x="247693" y="66463"/>
                      <a:pt x="250684" y="53192"/>
                      <a:pt x="256621" y="42555"/>
                    </a:cubicBezTo>
                    <a:cubicBezTo>
                      <a:pt x="262558" y="31918"/>
                      <a:pt x="270807" y="23489"/>
                      <a:pt x="281367" y="17267"/>
                    </a:cubicBezTo>
                    <a:cubicBezTo>
                      <a:pt x="291927" y="11044"/>
                      <a:pt x="304162" y="6602"/>
                      <a:pt x="318073" y="3938"/>
                    </a:cubicBezTo>
                    <a:cubicBezTo>
                      <a:pt x="331985" y="1275"/>
                      <a:pt x="346936" y="-36"/>
                      <a:pt x="362927" y="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7BCF6FCB-0392-4AE2-8BDA-F62D52900772}"/>
                  </a:ext>
                </a:extLst>
              </p:cNvPr>
              <p:cNvSpPr/>
              <p:nvPr/>
            </p:nvSpPr>
            <p:spPr>
              <a:xfrm>
                <a:off x="3211439" y="5141781"/>
                <a:ext cx="2227996" cy="137114"/>
              </a:xfrm>
              <a:custGeom>
                <a:avLst/>
                <a:gdLst/>
                <a:ahLst/>
                <a:cxnLst/>
                <a:rect l="l" t="t" r="r" b="b"/>
                <a:pathLst>
                  <a:path w="2876997" h="177054">
                    <a:moveTo>
                      <a:pt x="2237501" y="57880"/>
                    </a:moveTo>
                    <a:lnTo>
                      <a:pt x="2237501" y="119553"/>
                    </a:lnTo>
                    <a:lnTo>
                      <a:pt x="2309580" y="119553"/>
                    </a:lnTo>
                    <a:cubicBezTo>
                      <a:pt x="2315287" y="119485"/>
                      <a:pt x="2320128" y="118074"/>
                      <a:pt x="2324105" y="115319"/>
                    </a:cubicBezTo>
                    <a:cubicBezTo>
                      <a:pt x="2328081" y="112563"/>
                      <a:pt x="2331109" y="108868"/>
                      <a:pt x="2333188" y="104232"/>
                    </a:cubicBezTo>
                    <a:cubicBezTo>
                      <a:pt x="2335267" y="99597"/>
                      <a:pt x="2336313" y="94425"/>
                      <a:pt x="2336327" y="88717"/>
                    </a:cubicBezTo>
                    <a:cubicBezTo>
                      <a:pt x="2336313" y="82969"/>
                      <a:pt x="2335267" y="77779"/>
                      <a:pt x="2333188" y="73145"/>
                    </a:cubicBezTo>
                    <a:cubicBezTo>
                      <a:pt x="2331109" y="68512"/>
                      <a:pt x="2328081" y="64826"/>
                      <a:pt x="2324105" y="62087"/>
                    </a:cubicBezTo>
                    <a:cubicBezTo>
                      <a:pt x="2320128" y="59347"/>
                      <a:pt x="2315287" y="57945"/>
                      <a:pt x="2309580" y="57880"/>
                    </a:cubicBezTo>
                    <a:close/>
                    <a:moveTo>
                      <a:pt x="639152" y="53485"/>
                    </a:moveTo>
                    <a:cubicBezTo>
                      <a:pt x="630035" y="53501"/>
                      <a:pt x="621731" y="54363"/>
                      <a:pt x="614242" y="56071"/>
                    </a:cubicBezTo>
                    <a:cubicBezTo>
                      <a:pt x="606752" y="57780"/>
                      <a:pt x="600784" y="60996"/>
                      <a:pt x="596336" y="65719"/>
                    </a:cubicBezTo>
                    <a:cubicBezTo>
                      <a:pt x="591888" y="70443"/>
                      <a:pt x="589668" y="77334"/>
                      <a:pt x="589676" y="86393"/>
                    </a:cubicBezTo>
                    <a:lnTo>
                      <a:pt x="589676" y="90538"/>
                    </a:lnTo>
                    <a:cubicBezTo>
                      <a:pt x="589668" y="99638"/>
                      <a:pt x="591888" y="106558"/>
                      <a:pt x="596336" y="111299"/>
                    </a:cubicBezTo>
                    <a:cubicBezTo>
                      <a:pt x="600784" y="116040"/>
                      <a:pt x="606752" y="119267"/>
                      <a:pt x="614242" y="120980"/>
                    </a:cubicBezTo>
                    <a:cubicBezTo>
                      <a:pt x="621731" y="122693"/>
                      <a:pt x="630035" y="123556"/>
                      <a:pt x="639152" y="123571"/>
                    </a:cubicBezTo>
                    <a:cubicBezTo>
                      <a:pt x="648228" y="123556"/>
                      <a:pt x="656502" y="122693"/>
                      <a:pt x="663974" y="120980"/>
                    </a:cubicBezTo>
                    <a:cubicBezTo>
                      <a:pt x="671445" y="119267"/>
                      <a:pt x="677403" y="116040"/>
                      <a:pt x="681847" y="111299"/>
                    </a:cubicBezTo>
                    <a:cubicBezTo>
                      <a:pt x="686291" y="106558"/>
                      <a:pt x="688509" y="99638"/>
                      <a:pt x="688502" y="90538"/>
                    </a:cubicBezTo>
                    <a:lnTo>
                      <a:pt x="688502" y="86393"/>
                    </a:lnTo>
                    <a:cubicBezTo>
                      <a:pt x="688509" y="77334"/>
                      <a:pt x="686291" y="70443"/>
                      <a:pt x="681847" y="65719"/>
                    </a:cubicBezTo>
                    <a:cubicBezTo>
                      <a:pt x="677403" y="60996"/>
                      <a:pt x="671445" y="57780"/>
                      <a:pt x="663974" y="56071"/>
                    </a:cubicBezTo>
                    <a:cubicBezTo>
                      <a:pt x="656502" y="54363"/>
                      <a:pt x="648228" y="53501"/>
                      <a:pt x="639152" y="53485"/>
                    </a:cubicBezTo>
                    <a:close/>
                    <a:moveTo>
                      <a:pt x="381977" y="53485"/>
                    </a:moveTo>
                    <a:cubicBezTo>
                      <a:pt x="372860" y="53501"/>
                      <a:pt x="364556" y="54363"/>
                      <a:pt x="357067" y="56071"/>
                    </a:cubicBezTo>
                    <a:cubicBezTo>
                      <a:pt x="349577" y="57780"/>
                      <a:pt x="343609" y="60996"/>
                      <a:pt x="339161" y="65719"/>
                    </a:cubicBezTo>
                    <a:cubicBezTo>
                      <a:pt x="334713" y="70443"/>
                      <a:pt x="332493" y="77334"/>
                      <a:pt x="332501" y="86393"/>
                    </a:cubicBezTo>
                    <a:lnTo>
                      <a:pt x="332501" y="90538"/>
                    </a:lnTo>
                    <a:cubicBezTo>
                      <a:pt x="332493" y="99638"/>
                      <a:pt x="334713" y="106558"/>
                      <a:pt x="339161" y="111299"/>
                    </a:cubicBezTo>
                    <a:cubicBezTo>
                      <a:pt x="343609" y="116040"/>
                      <a:pt x="349577" y="119267"/>
                      <a:pt x="357067" y="120980"/>
                    </a:cubicBezTo>
                    <a:cubicBezTo>
                      <a:pt x="364556" y="122693"/>
                      <a:pt x="372860" y="123556"/>
                      <a:pt x="381977" y="123571"/>
                    </a:cubicBezTo>
                    <a:cubicBezTo>
                      <a:pt x="391053" y="123556"/>
                      <a:pt x="399327" y="122693"/>
                      <a:pt x="406799" y="120980"/>
                    </a:cubicBezTo>
                    <a:cubicBezTo>
                      <a:pt x="414270" y="119267"/>
                      <a:pt x="420228" y="116040"/>
                      <a:pt x="424672" y="111299"/>
                    </a:cubicBezTo>
                    <a:cubicBezTo>
                      <a:pt x="429116" y="106558"/>
                      <a:pt x="431334" y="99638"/>
                      <a:pt x="431327" y="90538"/>
                    </a:cubicBezTo>
                    <a:lnTo>
                      <a:pt x="431327" y="86393"/>
                    </a:lnTo>
                    <a:cubicBezTo>
                      <a:pt x="431334" y="77334"/>
                      <a:pt x="429116" y="70443"/>
                      <a:pt x="424672" y="65719"/>
                    </a:cubicBezTo>
                    <a:cubicBezTo>
                      <a:pt x="420228" y="60996"/>
                      <a:pt x="414270" y="57780"/>
                      <a:pt x="406799" y="56071"/>
                    </a:cubicBezTo>
                    <a:cubicBezTo>
                      <a:pt x="399327" y="54363"/>
                      <a:pt x="391053" y="53501"/>
                      <a:pt x="381977" y="53485"/>
                    </a:cubicBezTo>
                    <a:close/>
                    <a:moveTo>
                      <a:pt x="2428875" y="4402"/>
                    </a:moveTo>
                    <a:lnTo>
                      <a:pt x="2626403" y="4402"/>
                    </a:lnTo>
                    <a:lnTo>
                      <a:pt x="2626403" y="47583"/>
                    </a:lnTo>
                    <a:lnTo>
                      <a:pt x="2494676" y="47583"/>
                    </a:lnTo>
                    <a:lnTo>
                      <a:pt x="2494676" y="69198"/>
                    </a:lnTo>
                    <a:lnTo>
                      <a:pt x="2626403" y="69198"/>
                    </a:lnTo>
                    <a:lnTo>
                      <a:pt x="2626403" y="108235"/>
                    </a:lnTo>
                    <a:lnTo>
                      <a:pt x="2494676" y="108235"/>
                    </a:lnTo>
                    <a:lnTo>
                      <a:pt x="2494676" y="129724"/>
                    </a:lnTo>
                    <a:lnTo>
                      <a:pt x="2626403" y="129724"/>
                    </a:lnTo>
                    <a:lnTo>
                      <a:pt x="2626403" y="173031"/>
                    </a:lnTo>
                    <a:lnTo>
                      <a:pt x="2428875" y="173031"/>
                    </a:lnTo>
                    <a:close/>
                    <a:moveTo>
                      <a:pt x="2171700" y="4402"/>
                    </a:moveTo>
                    <a:lnTo>
                      <a:pt x="2321886" y="4402"/>
                    </a:lnTo>
                    <a:cubicBezTo>
                      <a:pt x="2337473" y="4392"/>
                      <a:pt x="2351311" y="8177"/>
                      <a:pt x="2363400" y="15754"/>
                    </a:cubicBezTo>
                    <a:cubicBezTo>
                      <a:pt x="2375489" y="23331"/>
                      <a:pt x="2384983" y="33500"/>
                      <a:pt x="2391882" y="46261"/>
                    </a:cubicBezTo>
                    <a:cubicBezTo>
                      <a:pt x="2398781" y="59023"/>
                      <a:pt x="2402238" y="73174"/>
                      <a:pt x="2402254" y="88717"/>
                    </a:cubicBezTo>
                    <a:cubicBezTo>
                      <a:pt x="2402238" y="104180"/>
                      <a:pt x="2398781" y="118294"/>
                      <a:pt x="2391882" y="131060"/>
                    </a:cubicBezTo>
                    <a:cubicBezTo>
                      <a:pt x="2384983" y="143826"/>
                      <a:pt x="2375489" y="154013"/>
                      <a:pt x="2363400" y="161623"/>
                    </a:cubicBezTo>
                    <a:cubicBezTo>
                      <a:pt x="2351311" y="169233"/>
                      <a:pt x="2337473" y="173036"/>
                      <a:pt x="2321886" y="173031"/>
                    </a:cubicBezTo>
                    <a:lnTo>
                      <a:pt x="2171700" y="173031"/>
                    </a:lnTo>
                    <a:close/>
                    <a:moveTo>
                      <a:pt x="1266825" y="4402"/>
                    </a:moveTo>
                    <a:lnTo>
                      <a:pt x="1464353" y="4402"/>
                    </a:lnTo>
                    <a:lnTo>
                      <a:pt x="1464353" y="47583"/>
                    </a:lnTo>
                    <a:lnTo>
                      <a:pt x="1332626" y="47583"/>
                    </a:lnTo>
                    <a:lnTo>
                      <a:pt x="1332626" y="69198"/>
                    </a:lnTo>
                    <a:lnTo>
                      <a:pt x="1464353" y="69198"/>
                    </a:lnTo>
                    <a:lnTo>
                      <a:pt x="1464353" y="108235"/>
                    </a:lnTo>
                    <a:lnTo>
                      <a:pt x="1332626" y="108235"/>
                    </a:lnTo>
                    <a:lnTo>
                      <a:pt x="1332626" y="129724"/>
                    </a:lnTo>
                    <a:lnTo>
                      <a:pt x="1464353" y="129724"/>
                    </a:lnTo>
                    <a:lnTo>
                      <a:pt x="1464353" y="173031"/>
                    </a:lnTo>
                    <a:lnTo>
                      <a:pt x="1266825" y="173031"/>
                    </a:lnTo>
                    <a:close/>
                    <a:moveTo>
                      <a:pt x="2066925" y="4150"/>
                    </a:moveTo>
                    <a:lnTo>
                      <a:pt x="2132726" y="4150"/>
                    </a:lnTo>
                    <a:lnTo>
                      <a:pt x="2132726" y="173031"/>
                    </a:lnTo>
                    <a:lnTo>
                      <a:pt x="2066925" y="173031"/>
                    </a:lnTo>
                    <a:close/>
                    <a:moveTo>
                      <a:pt x="1838325" y="4150"/>
                    </a:moveTo>
                    <a:lnTo>
                      <a:pt x="1904126" y="4150"/>
                    </a:lnTo>
                    <a:lnTo>
                      <a:pt x="1904126" y="119553"/>
                    </a:lnTo>
                    <a:lnTo>
                      <a:pt x="2035853" y="119553"/>
                    </a:lnTo>
                    <a:lnTo>
                      <a:pt x="2035853" y="173031"/>
                    </a:lnTo>
                    <a:lnTo>
                      <a:pt x="1838325" y="173031"/>
                    </a:lnTo>
                    <a:close/>
                    <a:moveTo>
                      <a:pt x="1047750" y="4150"/>
                    </a:moveTo>
                    <a:lnTo>
                      <a:pt x="1113551" y="4150"/>
                    </a:lnTo>
                    <a:lnTo>
                      <a:pt x="1113551" y="119553"/>
                    </a:lnTo>
                    <a:lnTo>
                      <a:pt x="1245278" y="119553"/>
                    </a:lnTo>
                    <a:lnTo>
                      <a:pt x="1245278" y="173031"/>
                    </a:lnTo>
                    <a:lnTo>
                      <a:pt x="1047750" y="173031"/>
                    </a:lnTo>
                    <a:close/>
                    <a:moveTo>
                      <a:pt x="2762473" y="6"/>
                    </a:moveTo>
                    <a:cubicBezTo>
                      <a:pt x="2777345" y="-3"/>
                      <a:pt x="2791333" y="691"/>
                      <a:pt x="2804437" y="2088"/>
                    </a:cubicBezTo>
                    <a:cubicBezTo>
                      <a:pt x="2817540" y="3485"/>
                      <a:pt x="2829248" y="6207"/>
                      <a:pt x="2839560" y="10254"/>
                    </a:cubicBezTo>
                    <a:cubicBezTo>
                      <a:pt x="2849872" y="14301"/>
                      <a:pt x="2858275" y="20295"/>
                      <a:pt x="2864771" y="28235"/>
                    </a:cubicBezTo>
                    <a:cubicBezTo>
                      <a:pt x="2871266" y="36176"/>
                      <a:pt x="2875342" y="46686"/>
                      <a:pt x="2876997" y="59764"/>
                    </a:cubicBezTo>
                    <a:lnTo>
                      <a:pt x="2808057" y="59764"/>
                    </a:lnTo>
                    <a:cubicBezTo>
                      <a:pt x="2804148" y="53257"/>
                      <a:pt x="2798183" y="48852"/>
                      <a:pt x="2790162" y="46550"/>
                    </a:cubicBezTo>
                    <a:cubicBezTo>
                      <a:pt x="2782141" y="44248"/>
                      <a:pt x="2772912" y="43169"/>
                      <a:pt x="2762473" y="43314"/>
                    </a:cubicBezTo>
                    <a:cubicBezTo>
                      <a:pt x="2755467" y="43268"/>
                      <a:pt x="2748495" y="43694"/>
                      <a:pt x="2741558" y="44593"/>
                    </a:cubicBezTo>
                    <a:cubicBezTo>
                      <a:pt x="2734622" y="45492"/>
                      <a:pt x="2728822" y="47137"/>
                      <a:pt x="2724160" y="49528"/>
                    </a:cubicBezTo>
                    <a:cubicBezTo>
                      <a:pt x="2719497" y="51920"/>
                      <a:pt x="2717074" y="55331"/>
                      <a:pt x="2716890" y="59764"/>
                    </a:cubicBezTo>
                    <a:cubicBezTo>
                      <a:pt x="2716979" y="62196"/>
                      <a:pt x="2719076" y="64040"/>
                      <a:pt x="2723178" y="65293"/>
                    </a:cubicBezTo>
                    <a:cubicBezTo>
                      <a:pt x="2727281" y="66547"/>
                      <a:pt x="2732856" y="67459"/>
                      <a:pt x="2739903" y="68028"/>
                    </a:cubicBezTo>
                    <a:cubicBezTo>
                      <a:pt x="2746950" y="68597"/>
                      <a:pt x="2754934" y="69071"/>
                      <a:pt x="2763855" y="69449"/>
                    </a:cubicBezTo>
                    <a:cubicBezTo>
                      <a:pt x="2773386" y="69875"/>
                      <a:pt x="2783340" y="70489"/>
                      <a:pt x="2793716" y="71291"/>
                    </a:cubicBezTo>
                    <a:cubicBezTo>
                      <a:pt x="2804092" y="72092"/>
                      <a:pt x="2814206" y="73387"/>
                      <a:pt x="2824060" y="75176"/>
                    </a:cubicBezTo>
                    <a:cubicBezTo>
                      <a:pt x="2833913" y="76964"/>
                      <a:pt x="2842822" y="79551"/>
                      <a:pt x="2850787" y="82937"/>
                    </a:cubicBezTo>
                    <a:cubicBezTo>
                      <a:pt x="2858752" y="86323"/>
                      <a:pt x="2865089" y="90813"/>
                      <a:pt x="2869799" y="96407"/>
                    </a:cubicBezTo>
                    <a:cubicBezTo>
                      <a:pt x="2874509" y="102001"/>
                      <a:pt x="2876908" y="109005"/>
                      <a:pt x="2876997" y="117418"/>
                    </a:cubicBezTo>
                    <a:cubicBezTo>
                      <a:pt x="2876863" y="129404"/>
                      <a:pt x="2873677" y="139289"/>
                      <a:pt x="2867437" y="147073"/>
                    </a:cubicBezTo>
                    <a:cubicBezTo>
                      <a:pt x="2861198" y="154857"/>
                      <a:pt x="2852706" y="160937"/>
                      <a:pt x="2841962" y="165312"/>
                    </a:cubicBezTo>
                    <a:cubicBezTo>
                      <a:pt x="2831217" y="169687"/>
                      <a:pt x="2819021" y="172753"/>
                      <a:pt x="2805373" y="174511"/>
                    </a:cubicBezTo>
                    <a:cubicBezTo>
                      <a:pt x="2791724" y="176270"/>
                      <a:pt x="2777425" y="177116"/>
                      <a:pt x="2762473" y="177050"/>
                    </a:cubicBezTo>
                    <a:cubicBezTo>
                      <a:pt x="2747602" y="177118"/>
                      <a:pt x="2733614" y="176448"/>
                      <a:pt x="2720510" y="175041"/>
                    </a:cubicBezTo>
                    <a:cubicBezTo>
                      <a:pt x="2707406" y="173634"/>
                      <a:pt x="2695698" y="170893"/>
                      <a:pt x="2685387" y="166818"/>
                    </a:cubicBezTo>
                    <a:cubicBezTo>
                      <a:pt x="2675075" y="162743"/>
                      <a:pt x="2666671" y="156738"/>
                      <a:pt x="2660176" y="148803"/>
                    </a:cubicBezTo>
                    <a:cubicBezTo>
                      <a:pt x="2653680" y="140868"/>
                      <a:pt x="2649605" y="130406"/>
                      <a:pt x="2647950" y="117418"/>
                    </a:cubicBezTo>
                    <a:lnTo>
                      <a:pt x="2716890" y="117418"/>
                    </a:lnTo>
                    <a:cubicBezTo>
                      <a:pt x="2720799" y="123815"/>
                      <a:pt x="2726763" y="128188"/>
                      <a:pt x="2734784" y="130537"/>
                    </a:cubicBezTo>
                    <a:cubicBezTo>
                      <a:pt x="2742805" y="132886"/>
                      <a:pt x="2752035" y="133997"/>
                      <a:pt x="2762473" y="133868"/>
                    </a:cubicBezTo>
                    <a:cubicBezTo>
                      <a:pt x="2769480" y="133907"/>
                      <a:pt x="2776452" y="133452"/>
                      <a:pt x="2783388" y="132505"/>
                    </a:cubicBezTo>
                    <a:cubicBezTo>
                      <a:pt x="2790325" y="131557"/>
                      <a:pt x="2796125" y="129885"/>
                      <a:pt x="2800787" y="127486"/>
                    </a:cubicBezTo>
                    <a:cubicBezTo>
                      <a:pt x="2805450" y="125088"/>
                      <a:pt x="2807873" y="121732"/>
                      <a:pt x="2808057" y="117418"/>
                    </a:cubicBezTo>
                    <a:cubicBezTo>
                      <a:pt x="2807968" y="114984"/>
                      <a:pt x="2805872" y="113130"/>
                      <a:pt x="2801769" y="111856"/>
                    </a:cubicBezTo>
                    <a:cubicBezTo>
                      <a:pt x="2797666" y="110582"/>
                      <a:pt x="2792091" y="109650"/>
                      <a:pt x="2785044" y="109061"/>
                    </a:cubicBezTo>
                    <a:cubicBezTo>
                      <a:pt x="2777997" y="108472"/>
                      <a:pt x="2770013" y="107987"/>
                      <a:pt x="2761092" y="107607"/>
                    </a:cubicBezTo>
                    <a:cubicBezTo>
                      <a:pt x="2751560" y="107181"/>
                      <a:pt x="2741606" y="106568"/>
                      <a:pt x="2731231" y="105767"/>
                    </a:cubicBezTo>
                    <a:cubicBezTo>
                      <a:pt x="2720855" y="104966"/>
                      <a:pt x="2710741" y="103673"/>
                      <a:pt x="2700887" y="101888"/>
                    </a:cubicBezTo>
                    <a:cubicBezTo>
                      <a:pt x="2691034" y="100104"/>
                      <a:pt x="2682125" y="97523"/>
                      <a:pt x="2674160" y="94146"/>
                    </a:cubicBezTo>
                    <a:cubicBezTo>
                      <a:pt x="2666195" y="90769"/>
                      <a:pt x="2659858" y="86292"/>
                      <a:pt x="2655148" y="80714"/>
                    </a:cubicBezTo>
                    <a:cubicBezTo>
                      <a:pt x="2650438" y="75135"/>
                      <a:pt x="2648039" y="68152"/>
                      <a:pt x="2647950" y="59764"/>
                    </a:cubicBezTo>
                    <a:cubicBezTo>
                      <a:pt x="2648084" y="47777"/>
                      <a:pt x="2651270" y="37886"/>
                      <a:pt x="2657510" y="30089"/>
                    </a:cubicBezTo>
                    <a:cubicBezTo>
                      <a:pt x="2663749" y="22293"/>
                      <a:pt x="2672241" y="16199"/>
                      <a:pt x="2682985" y="11807"/>
                    </a:cubicBezTo>
                    <a:cubicBezTo>
                      <a:pt x="2693730" y="7416"/>
                      <a:pt x="2705926" y="4335"/>
                      <a:pt x="2719574" y="2564"/>
                    </a:cubicBezTo>
                    <a:cubicBezTo>
                      <a:pt x="2733223" y="794"/>
                      <a:pt x="2747522" y="-59"/>
                      <a:pt x="2762473" y="6"/>
                    </a:cubicBezTo>
                    <a:close/>
                    <a:moveTo>
                      <a:pt x="1695673" y="6"/>
                    </a:moveTo>
                    <a:cubicBezTo>
                      <a:pt x="1710545" y="-3"/>
                      <a:pt x="1724533" y="691"/>
                      <a:pt x="1737636" y="2088"/>
                    </a:cubicBezTo>
                    <a:cubicBezTo>
                      <a:pt x="1750740" y="3485"/>
                      <a:pt x="1762448" y="6207"/>
                      <a:pt x="1772760" y="10254"/>
                    </a:cubicBezTo>
                    <a:cubicBezTo>
                      <a:pt x="1783072" y="14301"/>
                      <a:pt x="1791475" y="20295"/>
                      <a:pt x="1797971" y="28235"/>
                    </a:cubicBezTo>
                    <a:cubicBezTo>
                      <a:pt x="1804466" y="36176"/>
                      <a:pt x="1808542" y="46686"/>
                      <a:pt x="1810197" y="59764"/>
                    </a:cubicBezTo>
                    <a:lnTo>
                      <a:pt x="1741257" y="59764"/>
                    </a:lnTo>
                    <a:cubicBezTo>
                      <a:pt x="1737348" y="53257"/>
                      <a:pt x="1731383" y="48852"/>
                      <a:pt x="1723362" y="46550"/>
                    </a:cubicBezTo>
                    <a:cubicBezTo>
                      <a:pt x="1715341" y="44248"/>
                      <a:pt x="1706112" y="43169"/>
                      <a:pt x="1695673" y="43314"/>
                    </a:cubicBezTo>
                    <a:cubicBezTo>
                      <a:pt x="1688667" y="43268"/>
                      <a:pt x="1681695" y="43694"/>
                      <a:pt x="1674758" y="44593"/>
                    </a:cubicBezTo>
                    <a:cubicBezTo>
                      <a:pt x="1667822" y="45492"/>
                      <a:pt x="1662022" y="47137"/>
                      <a:pt x="1657359" y="49528"/>
                    </a:cubicBezTo>
                    <a:cubicBezTo>
                      <a:pt x="1652697" y="51920"/>
                      <a:pt x="1650274" y="55331"/>
                      <a:pt x="1650090" y="59764"/>
                    </a:cubicBezTo>
                    <a:cubicBezTo>
                      <a:pt x="1650179" y="62196"/>
                      <a:pt x="1652275" y="64040"/>
                      <a:pt x="1656378" y="65293"/>
                    </a:cubicBezTo>
                    <a:cubicBezTo>
                      <a:pt x="1660481" y="66547"/>
                      <a:pt x="1666056" y="67459"/>
                      <a:pt x="1673103" y="68028"/>
                    </a:cubicBezTo>
                    <a:cubicBezTo>
                      <a:pt x="1680150" y="68597"/>
                      <a:pt x="1688134" y="69071"/>
                      <a:pt x="1697055" y="69449"/>
                    </a:cubicBezTo>
                    <a:cubicBezTo>
                      <a:pt x="1706587" y="69875"/>
                      <a:pt x="1716540" y="70489"/>
                      <a:pt x="1726916" y="71291"/>
                    </a:cubicBezTo>
                    <a:cubicBezTo>
                      <a:pt x="1737292" y="72092"/>
                      <a:pt x="1747406" y="73387"/>
                      <a:pt x="1757260" y="75176"/>
                    </a:cubicBezTo>
                    <a:cubicBezTo>
                      <a:pt x="1767113" y="76964"/>
                      <a:pt x="1776022" y="79551"/>
                      <a:pt x="1783987" y="82937"/>
                    </a:cubicBezTo>
                    <a:cubicBezTo>
                      <a:pt x="1791952" y="86323"/>
                      <a:pt x="1798289" y="90813"/>
                      <a:pt x="1802999" y="96407"/>
                    </a:cubicBezTo>
                    <a:cubicBezTo>
                      <a:pt x="1807708" y="102001"/>
                      <a:pt x="1810108" y="109005"/>
                      <a:pt x="1810197" y="117418"/>
                    </a:cubicBezTo>
                    <a:cubicBezTo>
                      <a:pt x="1810063" y="129404"/>
                      <a:pt x="1806877" y="139289"/>
                      <a:pt x="1800637" y="147073"/>
                    </a:cubicBezTo>
                    <a:cubicBezTo>
                      <a:pt x="1794398" y="154857"/>
                      <a:pt x="1785906" y="160937"/>
                      <a:pt x="1775161" y="165312"/>
                    </a:cubicBezTo>
                    <a:cubicBezTo>
                      <a:pt x="1764417" y="169687"/>
                      <a:pt x="1752221" y="172753"/>
                      <a:pt x="1738572" y="174511"/>
                    </a:cubicBezTo>
                    <a:cubicBezTo>
                      <a:pt x="1724924" y="176270"/>
                      <a:pt x="1710624" y="177116"/>
                      <a:pt x="1695673" y="177050"/>
                    </a:cubicBezTo>
                    <a:cubicBezTo>
                      <a:pt x="1680802" y="177118"/>
                      <a:pt x="1666814" y="176448"/>
                      <a:pt x="1653710" y="175041"/>
                    </a:cubicBezTo>
                    <a:cubicBezTo>
                      <a:pt x="1640606" y="173634"/>
                      <a:pt x="1628899" y="170893"/>
                      <a:pt x="1618587" y="166818"/>
                    </a:cubicBezTo>
                    <a:cubicBezTo>
                      <a:pt x="1608275" y="162743"/>
                      <a:pt x="1599871" y="156738"/>
                      <a:pt x="1593376" y="148803"/>
                    </a:cubicBezTo>
                    <a:cubicBezTo>
                      <a:pt x="1586880" y="140868"/>
                      <a:pt x="1582805" y="130406"/>
                      <a:pt x="1581150" y="117418"/>
                    </a:cubicBezTo>
                    <a:lnTo>
                      <a:pt x="1650090" y="117418"/>
                    </a:lnTo>
                    <a:cubicBezTo>
                      <a:pt x="1653999" y="123815"/>
                      <a:pt x="1659963" y="128188"/>
                      <a:pt x="1667984" y="130537"/>
                    </a:cubicBezTo>
                    <a:cubicBezTo>
                      <a:pt x="1676005" y="132886"/>
                      <a:pt x="1685235" y="133997"/>
                      <a:pt x="1695673" y="133868"/>
                    </a:cubicBezTo>
                    <a:cubicBezTo>
                      <a:pt x="1702680" y="133907"/>
                      <a:pt x="1709652" y="133452"/>
                      <a:pt x="1716588" y="132505"/>
                    </a:cubicBezTo>
                    <a:cubicBezTo>
                      <a:pt x="1723525" y="131557"/>
                      <a:pt x="1729325" y="129885"/>
                      <a:pt x="1733987" y="127486"/>
                    </a:cubicBezTo>
                    <a:cubicBezTo>
                      <a:pt x="1738650" y="125088"/>
                      <a:pt x="1741073" y="121732"/>
                      <a:pt x="1741257" y="117418"/>
                    </a:cubicBezTo>
                    <a:cubicBezTo>
                      <a:pt x="1741167" y="114984"/>
                      <a:pt x="1739071" y="113130"/>
                      <a:pt x="1734969" y="111856"/>
                    </a:cubicBezTo>
                    <a:cubicBezTo>
                      <a:pt x="1730866" y="110582"/>
                      <a:pt x="1725291" y="109650"/>
                      <a:pt x="1718244" y="109061"/>
                    </a:cubicBezTo>
                    <a:cubicBezTo>
                      <a:pt x="1711197" y="108472"/>
                      <a:pt x="1703213" y="107987"/>
                      <a:pt x="1694292" y="107607"/>
                    </a:cubicBezTo>
                    <a:cubicBezTo>
                      <a:pt x="1684760" y="107181"/>
                      <a:pt x="1674806" y="106568"/>
                      <a:pt x="1664431" y="105767"/>
                    </a:cubicBezTo>
                    <a:cubicBezTo>
                      <a:pt x="1654055" y="104966"/>
                      <a:pt x="1643940" y="103673"/>
                      <a:pt x="1634087" y="101888"/>
                    </a:cubicBezTo>
                    <a:cubicBezTo>
                      <a:pt x="1624234" y="100104"/>
                      <a:pt x="1615324" y="97523"/>
                      <a:pt x="1607360" y="94146"/>
                    </a:cubicBezTo>
                    <a:cubicBezTo>
                      <a:pt x="1599395" y="90769"/>
                      <a:pt x="1593058" y="86292"/>
                      <a:pt x="1588348" y="80714"/>
                    </a:cubicBezTo>
                    <a:cubicBezTo>
                      <a:pt x="1583638" y="75135"/>
                      <a:pt x="1581239" y="68152"/>
                      <a:pt x="1581150" y="59764"/>
                    </a:cubicBezTo>
                    <a:cubicBezTo>
                      <a:pt x="1581284" y="47777"/>
                      <a:pt x="1584470" y="37886"/>
                      <a:pt x="1590709" y="30089"/>
                    </a:cubicBezTo>
                    <a:cubicBezTo>
                      <a:pt x="1596949" y="22293"/>
                      <a:pt x="1605441" y="16199"/>
                      <a:pt x="1616185" y="11807"/>
                    </a:cubicBezTo>
                    <a:cubicBezTo>
                      <a:pt x="1626930" y="7416"/>
                      <a:pt x="1639126" y="4335"/>
                      <a:pt x="1652774" y="2564"/>
                    </a:cubicBezTo>
                    <a:cubicBezTo>
                      <a:pt x="1666423" y="794"/>
                      <a:pt x="1680722" y="-59"/>
                      <a:pt x="1695673" y="6"/>
                    </a:cubicBezTo>
                    <a:close/>
                    <a:moveTo>
                      <a:pt x="896327" y="6"/>
                    </a:moveTo>
                    <a:cubicBezTo>
                      <a:pt x="916021" y="-118"/>
                      <a:pt x="934006" y="1902"/>
                      <a:pt x="950282" y="6065"/>
                    </a:cubicBezTo>
                    <a:cubicBezTo>
                      <a:pt x="966558" y="10228"/>
                      <a:pt x="979994" y="17280"/>
                      <a:pt x="990591" y="27219"/>
                    </a:cubicBezTo>
                    <a:cubicBezTo>
                      <a:pt x="1001188" y="37159"/>
                      <a:pt x="1007816" y="50730"/>
                      <a:pt x="1010473" y="67935"/>
                    </a:cubicBezTo>
                    <a:lnTo>
                      <a:pt x="940529" y="67935"/>
                    </a:lnTo>
                    <a:cubicBezTo>
                      <a:pt x="938454" y="65110"/>
                      <a:pt x="935917" y="62749"/>
                      <a:pt x="932916" y="60851"/>
                    </a:cubicBezTo>
                    <a:cubicBezTo>
                      <a:pt x="929915" y="58954"/>
                      <a:pt x="926467" y="57503"/>
                      <a:pt x="922572" y="56501"/>
                    </a:cubicBezTo>
                    <a:cubicBezTo>
                      <a:pt x="914765" y="54490"/>
                      <a:pt x="906017" y="53485"/>
                      <a:pt x="896327" y="53485"/>
                    </a:cubicBezTo>
                    <a:cubicBezTo>
                      <a:pt x="887210" y="53501"/>
                      <a:pt x="878906" y="54363"/>
                      <a:pt x="871417" y="56072"/>
                    </a:cubicBezTo>
                    <a:cubicBezTo>
                      <a:pt x="863927" y="57782"/>
                      <a:pt x="857959" y="60998"/>
                      <a:pt x="853511" y="65722"/>
                    </a:cubicBezTo>
                    <a:cubicBezTo>
                      <a:pt x="849063" y="70446"/>
                      <a:pt x="846843" y="77338"/>
                      <a:pt x="846851" y="86398"/>
                    </a:cubicBezTo>
                    <a:lnTo>
                      <a:pt x="846851" y="90540"/>
                    </a:lnTo>
                    <a:cubicBezTo>
                      <a:pt x="846843" y="99676"/>
                      <a:pt x="849063" y="106603"/>
                      <a:pt x="853511" y="111321"/>
                    </a:cubicBezTo>
                    <a:cubicBezTo>
                      <a:pt x="857959" y="116039"/>
                      <a:pt x="863927" y="119237"/>
                      <a:pt x="871417" y="120914"/>
                    </a:cubicBezTo>
                    <a:cubicBezTo>
                      <a:pt x="878906" y="122590"/>
                      <a:pt x="887210" y="123434"/>
                      <a:pt x="896327" y="123445"/>
                    </a:cubicBezTo>
                    <a:cubicBezTo>
                      <a:pt x="909266" y="123650"/>
                      <a:pt x="920024" y="122864"/>
                      <a:pt x="928599" y="121088"/>
                    </a:cubicBezTo>
                    <a:cubicBezTo>
                      <a:pt x="937175" y="119313"/>
                      <a:pt x="943914" y="115321"/>
                      <a:pt x="948817" y="109114"/>
                    </a:cubicBezTo>
                    <a:lnTo>
                      <a:pt x="895825" y="109114"/>
                    </a:lnTo>
                    <a:lnTo>
                      <a:pt x="895825" y="80248"/>
                    </a:lnTo>
                    <a:lnTo>
                      <a:pt x="1010473" y="80248"/>
                    </a:lnTo>
                    <a:lnTo>
                      <a:pt x="1010473" y="177050"/>
                    </a:lnTo>
                    <a:lnTo>
                      <a:pt x="977573" y="177050"/>
                    </a:lnTo>
                    <a:lnTo>
                      <a:pt x="974308" y="150812"/>
                    </a:lnTo>
                    <a:cubicBezTo>
                      <a:pt x="967709" y="157223"/>
                      <a:pt x="960188" y="162354"/>
                      <a:pt x="951747" y="166207"/>
                    </a:cubicBezTo>
                    <a:cubicBezTo>
                      <a:pt x="943305" y="170060"/>
                      <a:pt x="934362" y="172839"/>
                      <a:pt x="924916" y="174544"/>
                    </a:cubicBezTo>
                    <a:cubicBezTo>
                      <a:pt x="915470" y="176248"/>
                      <a:pt x="905940" y="177084"/>
                      <a:pt x="896327" y="177050"/>
                    </a:cubicBezTo>
                    <a:cubicBezTo>
                      <a:pt x="880336" y="177058"/>
                      <a:pt x="865385" y="175723"/>
                      <a:pt x="851473" y="173044"/>
                    </a:cubicBezTo>
                    <a:cubicBezTo>
                      <a:pt x="837562" y="170365"/>
                      <a:pt x="825327" y="165914"/>
                      <a:pt x="814767" y="159692"/>
                    </a:cubicBezTo>
                    <a:cubicBezTo>
                      <a:pt x="804207" y="153470"/>
                      <a:pt x="795958" y="145048"/>
                      <a:pt x="790021" y="134427"/>
                    </a:cubicBezTo>
                    <a:cubicBezTo>
                      <a:pt x="784084" y="123806"/>
                      <a:pt x="781093" y="110557"/>
                      <a:pt x="781050" y="94681"/>
                    </a:cubicBezTo>
                    <a:lnTo>
                      <a:pt x="781050" y="82382"/>
                    </a:lnTo>
                    <a:cubicBezTo>
                      <a:pt x="781093" y="66473"/>
                      <a:pt x="784084" y="53199"/>
                      <a:pt x="790021" y="42561"/>
                    </a:cubicBezTo>
                    <a:cubicBezTo>
                      <a:pt x="795958" y="31924"/>
                      <a:pt x="804207" y="23493"/>
                      <a:pt x="814767" y="17271"/>
                    </a:cubicBezTo>
                    <a:cubicBezTo>
                      <a:pt x="825327" y="11048"/>
                      <a:pt x="837562" y="6605"/>
                      <a:pt x="851473" y="3942"/>
                    </a:cubicBezTo>
                    <a:cubicBezTo>
                      <a:pt x="865385" y="1278"/>
                      <a:pt x="880336" y="-34"/>
                      <a:pt x="896327" y="6"/>
                    </a:cubicBezTo>
                    <a:close/>
                    <a:moveTo>
                      <a:pt x="639152" y="6"/>
                    </a:moveTo>
                    <a:cubicBezTo>
                      <a:pt x="655140" y="-63"/>
                      <a:pt x="670073" y="1237"/>
                      <a:pt x="683950" y="3906"/>
                    </a:cubicBezTo>
                    <a:cubicBezTo>
                      <a:pt x="697827" y="6575"/>
                      <a:pt x="710029" y="11030"/>
                      <a:pt x="720555" y="17270"/>
                    </a:cubicBezTo>
                    <a:cubicBezTo>
                      <a:pt x="731081" y="23509"/>
                      <a:pt x="739311" y="31951"/>
                      <a:pt x="745246" y="42593"/>
                    </a:cubicBezTo>
                    <a:cubicBezTo>
                      <a:pt x="751181" y="53236"/>
                      <a:pt x="754200" y="66496"/>
                      <a:pt x="754303" y="82373"/>
                    </a:cubicBezTo>
                    <a:lnTo>
                      <a:pt x="754303" y="94682"/>
                    </a:lnTo>
                    <a:cubicBezTo>
                      <a:pt x="754259" y="110559"/>
                      <a:pt x="751270" y="123813"/>
                      <a:pt x="745334" y="134445"/>
                    </a:cubicBezTo>
                    <a:cubicBezTo>
                      <a:pt x="739399" y="145077"/>
                      <a:pt x="731155" y="153508"/>
                      <a:pt x="720602" y="159739"/>
                    </a:cubicBezTo>
                    <a:cubicBezTo>
                      <a:pt x="710050" y="165970"/>
                      <a:pt x="697827" y="170423"/>
                      <a:pt x="683933" y="173097"/>
                    </a:cubicBezTo>
                    <a:cubicBezTo>
                      <a:pt x="670039" y="175771"/>
                      <a:pt x="655112" y="177089"/>
                      <a:pt x="639152" y="177050"/>
                    </a:cubicBezTo>
                    <a:cubicBezTo>
                      <a:pt x="623161" y="177089"/>
                      <a:pt x="608210" y="175771"/>
                      <a:pt x="594299" y="173097"/>
                    </a:cubicBezTo>
                    <a:cubicBezTo>
                      <a:pt x="580387" y="170423"/>
                      <a:pt x="568152" y="165970"/>
                      <a:pt x="557592" y="159739"/>
                    </a:cubicBezTo>
                    <a:cubicBezTo>
                      <a:pt x="547032" y="153508"/>
                      <a:pt x="538783" y="145077"/>
                      <a:pt x="532846" y="134445"/>
                    </a:cubicBezTo>
                    <a:cubicBezTo>
                      <a:pt x="526909" y="123813"/>
                      <a:pt x="523918" y="110559"/>
                      <a:pt x="523875" y="94682"/>
                    </a:cubicBezTo>
                    <a:lnTo>
                      <a:pt x="523875" y="82373"/>
                    </a:lnTo>
                    <a:cubicBezTo>
                      <a:pt x="523918" y="66466"/>
                      <a:pt x="526909" y="53195"/>
                      <a:pt x="532846" y="42558"/>
                    </a:cubicBezTo>
                    <a:cubicBezTo>
                      <a:pt x="538783" y="31921"/>
                      <a:pt x="547032" y="23492"/>
                      <a:pt x="557592" y="17270"/>
                    </a:cubicBezTo>
                    <a:cubicBezTo>
                      <a:pt x="568152" y="11047"/>
                      <a:pt x="580387" y="6605"/>
                      <a:pt x="594299" y="3941"/>
                    </a:cubicBezTo>
                    <a:cubicBezTo>
                      <a:pt x="608210" y="1278"/>
                      <a:pt x="623161" y="-33"/>
                      <a:pt x="639152" y="6"/>
                    </a:cubicBezTo>
                    <a:close/>
                    <a:moveTo>
                      <a:pt x="381977" y="6"/>
                    </a:moveTo>
                    <a:cubicBezTo>
                      <a:pt x="397965" y="-63"/>
                      <a:pt x="412898" y="1237"/>
                      <a:pt x="426775" y="3906"/>
                    </a:cubicBezTo>
                    <a:cubicBezTo>
                      <a:pt x="440652" y="6575"/>
                      <a:pt x="452854" y="11030"/>
                      <a:pt x="463380" y="17270"/>
                    </a:cubicBezTo>
                    <a:cubicBezTo>
                      <a:pt x="473906" y="23509"/>
                      <a:pt x="482136" y="31951"/>
                      <a:pt x="488071" y="42593"/>
                    </a:cubicBezTo>
                    <a:cubicBezTo>
                      <a:pt x="494006" y="53236"/>
                      <a:pt x="497025" y="66496"/>
                      <a:pt x="497128" y="82373"/>
                    </a:cubicBezTo>
                    <a:lnTo>
                      <a:pt x="497128" y="94682"/>
                    </a:lnTo>
                    <a:cubicBezTo>
                      <a:pt x="497084" y="110559"/>
                      <a:pt x="494095" y="123813"/>
                      <a:pt x="488159" y="134445"/>
                    </a:cubicBezTo>
                    <a:cubicBezTo>
                      <a:pt x="482224" y="145077"/>
                      <a:pt x="473980" y="153508"/>
                      <a:pt x="463427" y="159739"/>
                    </a:cubicBezTo>
                    <a:cubicBezTo>
                      <a:pt x="452875" y="165970"/>
                      <a:pt x="440652" y="170423"/>
                      <a:pt x="426758" y="173097"/>
                    </a:cubicBezTo>
                    <a:cubicBezTo>
                      <a:pt x="412864" y="175771"/>
                      <a:pt x="397937" y="177089"/>
                      <a:pt x="381977" y="177050"/>
                    </a:cubicBezTo>
                    <a:cubicBezTo>
                      <a:pt x="365986" y="177089"/>
                      <a:pt x="351035" y="175771"/>
                      <a:pt x="337123" y="173097"/>
                    </a:cubicBezTo>
                    <a:cubicBezTo>
                      <a:pt x="323212" y="170423"/>
                      <a:pt x="310977" y="165970"/>
                      <a:pt x="300417" y="159739"/>
                    </a:cubicBezTo>
                    <a:cubicBezTo>
                      <a:pt x="289857" y="153508"/>
                      <a:pt x="281608" y="145077"/>
                      <a:pt x="275671" y="134445"/>
                    </a:cubicBezTo>
                    <a:cubicBezTo>
                      <a:pt x="269734" y="123813"/>
                      <a:pt x="266743" y="110559"/>
                      <a:pt x="266700" y="94682"/>
                    </a:cubicBezTo>
                    <a:lnTo>
                      <a:pt x="266700" y="82373"/>
                    </a:lnTo>
                    <a:cubicBezTo>
                      <a:pt x="266743" y="66466"/>
                      <a:pt x="269734" y="53195"/>
                      <a:pt x="275671" y="42558"/>
                    </a:cubicBezTo>
                    <a:cubicBezTo>
                      <a:pt x="281608" y="31921"/>
                      <a:pt x="289857" y="23492"/>
                      <a:pt x="300417" y="17270"/>
                    </a:cubicBezTo>
                    <a:cubicBezTo>
                      <a:pt x="310977" y="11047"/>
                      <a:pt x="323212" y="6605"/>
                      <a:pt x="337123" y="3941"/>
                    </a:cubicBezTo>
                    <a:cubicBezTo>
                      <a:pt x="351035" y="1278"/>
                      <a:pt x="365986" y="-33"/>
                      <a:pt x="381977" y="6"/>
                    </a:cubicBezTo>
                    <a:close/>
                    <a:moveTo>
                      <a:pt x="115277" y="6"/>
                    </a:moveTo>
                    <a:cubicBezTo>
                      <a:pt x="134971" y="-118"/>
                      <a:pt x="152956" y="1902"/>
                      <a:pt x="169232" y="6065"/>
                    </a:cubicBezTo>
                    <a:cubicBezTo>
                      <a:pt x="185507" y="10228"/>
                      <a:pt x="198944" y="17280"/>
                      <a:pt x="209541" y="27219"/>
                    </a:cubicBezTo>
                    <a:cubicBezTo>
                      <a:pt x="220138" y="37159"/>
                      <a:pt x="226765" y="50730"/>
                      <a:pt x="229423" y="67935"/>
                    </a:cubicBezTo>
                    <a:lnTo>
                      <a:pt x="159479" y="67935"/>
                    </a:lnTo>
                    <a:cubicBezTo>
                      <a:pt x="157404" y="65110"/>
                      <a:pt x="154867" y="62749"/>
                      <a:pt x="151866" y="60851"/>
                    </a:cubicBezTo>
                    <a:cubicBezTo>
                      <a:pt x="148865" y="58954"/>
                      <a:pt x="145417" y="57503"/>
                      <a:pt x="141522" y="56501"/>
                    </a:cubicBezTo>
                    <a:cubicBezTo>
                      <a:pt x="133715" y="54490"/>
                      <a:pt x="124967" y="53485"/>
                      <a:pt x="115277" y="53485"/>
                    </a:cubicBezTo>
                    <a:cubicBezTo>
                      <a:pt x="106160" y="53501"/>
                      <a:pt x="97856" y="54363"/>
                      <a:pt x="90367" y="56072"/>
                    </a:cubicBezTo>
                    <a:cubicBezTo>
                      <a:pt x="82877" y="57782"/>
                      <a:pt x="76909" y="60998"/>
                      <a:pt x="72461" y="65722"/>
                    </a:cubicBezTo>
                    <a:cubicBezTo>
                      <a:pt x="68013" y="70446"/>
                      <a:pt x="65793" y="77338"/>
                      <a:pt x="65801" y="86398"/>
                    </a:cubicBezTo>
                    <a:lnTo>
                      <a:pt x="65801" y="90540"/>
                    </a:lnTo>
                    <a:cubicBezTo>
                      <a:pt x="65793" y="99676"/>
                      <a:pt x="68013" y="106603"/>
                      <a:pt x="72461" y="111321"/>
                    </a:cubicBezTo>
                    <a:cubicBezTo>
                      <a:pt x="76909" y="116039"/>
                      <a:pt x="82877" y="119237"/>
                      <a:pt x="90367" y="120914"/>
                    </a:cubicBezTo>
                    <a:cubicBezTo>
                      <a:pt x="97856" y="122590"/>
                      <a:pt x="106160" y="123434"/>
                      <a:pt x="115277" y="123445"/>
                    </a:cubicBezTo>
                    <a:cubicBezTo>
                      <a:pt x="128216" y="123650"/>
                      <a:pt x="138974" y="122864"/>
                      <a:pt x="147549" y="121088"/>
                    </a:cubicBezTo>
                    <a:cubicBezTo>
                      <a:pt x="156125" y="119313"/>
                      <a:pt x="162864" y="115321"/>
                      <a:pt x="167767" y="109114"/>
                    </a:cubicBezTo>
                    <a:lnTo>
                      <a:pt x="114775" y="109114"/>
                    </a:lnTo>
                    <a:lnTo>
                      <a:pt x="114775" y="80248"/>
                    </a:lnTo>
                    <a:lnTo>
                      <a:pt x="229423" y="80248"/>
                    </a:lnTo>
                    <a:lnTo>
                      <a:pt x="229423" y="177050"/>
                    </a:lnTo>
                    <a:lnTo>
                      <a:pt x="196523" y="177050"/>
                    </a:lnTo>
                    <a:lnTo>
                      <a:pt x="193258" y="150812"/>
                    </a:lnTo>
                    <a:cubicBezTo>
                      <a:pt x="186659" y="157223"/>
                      <a:pt x="179138" y="162354"/>
                      <a:pt x="170697" y="166207"/>
                    </a:cubicBezTo>
                    <a:cubicBezTo>
                      <a:pt x="162255" y="170060"/>
                      <a:pt x="153312" y="172839"/>
                      <a:pt x="143866" y="174544"/>
                    </a:cubicBezTo>
                    <a:cubicBezTo>
                      <a:pt x="134420" y="176248"/>
                      <a:pt x="124890" y="177084"/>
                      <a:pt x="115277" y="177050"/>
                    </a:cubicBezTo>
                    <a:cubicBezTo>
                      <a:pt x="99286" y="177058"/>
                      <a:pt x="84335" y="175723"/>
                      <a:pt x="70423" y="173044"/>
                    </a:cubicBezTo>
                    <a:cubicBezTo>
                      <a:pt x="56512" y="170365"/>
                      <a:pt x="44277" y="165914"/>
                      <a:pt x="33717" y="159692"/>
                    </a:cubicBezTo>
                    <a:cubicBezTo>
                      <a:pt x="23157" y="153470"/>
                      <a:pt x="14908" y="145048"/>
                      <a:pt x="8971" y="134427"/>
                    </a:cubicBezTo>
                    <a:cubicBezTo>
                      <a:pt x="3034" y="123806"/>
                      <a:pt x="43" y="110557"/>
                      <a:pt x="0" y="94681"/>
                    </a:cubicBezTo>
                    <a:lnTo>
                      <a:pt x="0" y="82382"/>
                    </a:lnTo>
                    <a:cubicBezTo>
                      <a:pt x="43" y="66473"/>
                      <a:pt x="3034" y="53199"/>
                      <a:pt x="8971" y="42561"/>
                    </a:cubicBezTo>
                    <a:cubicBezTo>
                      <a:pt x="14908" y="31924"/>
                      <a:pt x="23157" y="23493"/>
                      <a:pt x="33717" y="17271"/>
                    </a:cubicBezTo>
                    <a:cubicBezTo>
                      <a:pt x="44277" y="11048"/>
                      <a:pt x="56512" y="6605"/>
                      <a:pt x="70423" y="3942"/>
                    </a:cubicBezTo>
                    <a:cubicBezTo>
                      <a:pt x="84335" y="1278"/>
                      <a:pt x="99286" y="-34"/>
                      <a:pt x="115277" y="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89AF7958-BA38-4DAF-8C86-483308AF1F74}"/>
                  </a:ext>
                </a:extLst>
              </p:cNvPr>
              <p:cNvSpPr/>
              <p:nvPr/>
            </p:nvSpPr>
            <p:spPr>
              <a:xfrm>
                <a:off x="5761300" y="5141784"/>
                <a:ext cx="1311052" cy="137108"/>
              </a:xfrm>
              <a:custGeom>
                <a:avLst/>
                <a:gdLst/>
                <a:ahLst/>
                <a:cxnLst/>
                <a:rect l="l" t="t" r="r" b="b"/>
                <a:pathLst>
                  <a:path w="1692953" h="177047">
                    <a:moveTo>
                      <a:pt x="1115402" y="53482"/>
                    </a:moveTo>
                    <a:cubicBezTo>
                      <a:pt x="1106285" y="53498"/>
                      <a:pt x="1097981" y="54360"/>
                      <a:pt x="1090492" y="56068"/>
                    </a:cubicBezTo>
                    <a:cubicBezTo>
                      <a:pt x="1083002" y="57777"/>
                      <a:pt x="1077034" y="60993"/>
                      <a:pt x="1072586" y="65716"/>
                    </a:cubicBezTo>
                    <a:cubicBezTo>
                      <a:pt x="1068138" y="70440"/>
                      <a:pt x="1065918" y="77331"/>
                      <a:pt x="1065926" y="86390"/>
                    </a:cubicBezTo>
                    <a:lnTo>
                      <a:pt x="1065926" y="90535"/>
                    </a:lnTo>
                    <a:cubicBezTo>
                      <a:pt x="1065918" y="99635"/>
                      <a:pt x="1068138" y="106555"/>
                      <a:pt x="1072586" y="111296"/>
                    </a:cubicBezTo>
                    <a:cubicBezTo>
                      <a:pt x="1077034" y="116037"/>
                      <a:pt x="1083002" y="119264"/>
                      <a:pt x="1090492" y="120977"/>
                    </a:cubicBezTo>
                    <a:cubicBezTo>
                      <a:pt x="1097981" y="122690"/>
                      <a:pt x="1106285" y="123553"/>
                      <a:pt x="1115402" y="123568"/>
                    </a:cubicBezTo>
                    <a:cubicBezTo>
                      <a:pt x="1124478" y="123553"/>
                      <a:pt x="1132752" y="122690"/>
                      <a:pt x="1140223" y="120977"/>
                    </a:cubicBezTo>
                    <a:cubicBezTo>
                      <a:pt x="1147695" y="119264"/>
                      <a:pt x="1153653" y="116037"/>
                      <a:pt x="1158097" y="111296"/>
                    </a:cubicBezTo>
                    <a:cubicBezTo>
                      <a:pt x="1162541" y="106555"/>
                      <a:pt x="1164759" y="99635"/>
                      <a:pt x="1164752" y="90535"/>
                    </a:cubicBezTo>
                    <a:lnTo>
                      <a:pt x="1164752" y="86390"/>
                    </a:lnTo>
                    <a:cubicBezTo>
                      <a:pt x="1164759" y="77331"/>
                      <a:pt x="1162541" y="70440"/>
                      <a:pt x="1158097" y="65716"/>
                    </a:cubicBezTo>
                    <a:cubicBezTo>
                      <a:pt x="1153653" y="60993"/>
                      <a:pt x="1147695" y="57777"/>
                      <a:pt x="1140223" y="56068"/>
                    </a:cubicBezTo>
                    <a:cubicBezTo>
                      <a:pt x="1132752" y="54360"/>
                      <a:pt x="1124478" y="53498"/>
                      <a:pt x="1115402" y="53482"/>
                    </a:cubicBezTo>
                    <a:close/>
                    <a:moveTo>
                      <a:pt x="1495425" y="4399"/>
                    </a:moveTo>
                    <a:lnTo>
                      <a:pt x="1692953" y="4399"/>
                    </a:lnTo>
                    <a:lnTo>
                      <a:pt x="1692953" y="47580"/>
                    </a:lnTo>
                    <a:lnTo>
                      <a:pt x="1561226" y="47580"/>
                    </a:lnTo>
                    <a:lnTo>
                      <a:pt x="1561226" y="69195"/>
                    </a:lnTo>
                    <a:lnTo>
                      <a:pt x="1692953" y="69195"/>
                    </a:lnTo>
                    <a:lnTo>
                      <a:pt x="1692953" y="108232"/>
                    </a:lnTo>
                    <a:lnTo>
                      <a:pt x="1561226" y="108232"/>
                    </a:lnTo>
                    <a:lnTo>
                      <a:pt x="1561226" y="129721"/>
                    </a:lnTo>
                    <a:lnTo>
                      <a:pt x="1692953" y="129721"/>
                    </a:lnTo>
                    <a:lnTo>
                      <a:pt x="1692953" y="173028"/>
                    </a:lnTo>
                    <a:lnTo>
                      <a:pt x="1495425" y="173028"/>
                    </a:lnTo>
                    <a:close/>
                    <a:moveTo>
                      <a:pt x="1247775" y="4399"/>
                    </a:moveTo>
                    <a:lnTo>
                      <a:pt x="1470041" y="4399"/>
                    </a:lnTo>
                    <a:lnTo>
                      <a:pt x="1470041" y="57877"/>
                    </a:lnTo>
                    <a:lnTo>
                      <a:pt x="1391808" y="57877"/>
                    </a:lnTo>
                    <a:lnTo>
                      <a:pt x="1391808" y="173028"/>
                    </a:lnTo>
                    <a:lnTo>
                      <a:pt x="1326007" y="173028"/>
                    </a:lnTo>
                    <a:lnTo>
                      <a:pt x="1326007" y="57877"/>
                    </a:lnTo>
                    <a:lnTo>
                      <a:pt x="1247775" y="57877"/>
                    </a:lnTo>
                    <a:close/>
                    <a:moveTo>
                      <a:pt x="466725" y="4399"/>
                    </a:moveTo>
                    <a:lnTo>
                      <a:pt x="544958" y="4399"/>
                    </a:lnTo>
                    <a:lnTo>
                      <a:pt x="594308" y="64875"/>
                    </a:lnTo>
                    <a:lnTo>
                      <a:pt x="643784" y="4399"/>
                    </a:lnTo>
                    <a:lnTo>
                      <a:pt x="721891" y="4399"/>
                    </a:lnTo>
                    <a:lnTo>
                      <a:pt x="627208" y="115438"/>
                    </a:lnTo>
                    <a:lnTo>
                      <a:pt x="627208" y="173028"/>
                    </a:lnTo>
                    <a:lnTo>
                      <a:pt x="561408" y="173028"/>
                    </a:lnTo>
                    <a:lnTo>
                      <a:pt x="561408" y="115438"/>
                    </a:lnTo>
                    <a:close/>
                    <a:moveTo>
                      <a:pt x="257175" y="4399"/>
                    </a:moveTo>
                    <a:lnTo>
                      <a:pt x="454703" y="4399"/>
                    </a:lnTo>
                    <a:lnTo>
                      <a:pt x="454703" y="47580"/>
                    </a:lnTo>
                    <a:lnTo>
                      <a:pt x="322976" y="47580"/>
                    </a:lnTo>
                    <a:lnTo>
                      <a:pt x="322976" y="69195"/>
                    </a:lnTo>
                    <a:lnTo>
                      <a:pt x="454703" y="69195"/>
                    </a:lnTo>
                    <a:lnTo>
                      <a:pt x="454703" y="108232"/>
                    </a:lnTo>
                    <a:lnTo>
                      <a:pt x="322976" y="108232"/>
                    </a:lnTo>
                    <a:lnTo>
                      <a:pt x="322976" y="129721"/>
                    </a:lnTo>
                    <a:lnTo>
                      <a:pt x="454703" y="129721"/>
                    </a:lnTo>
                    <a:lnTo>
                      <a:pt x="454703" y="173028"/>
                    </a:lnTo>
                    <a:lnTo>
                      <a:pt x="257175" y="173028"/>
                    </a:lnTo>
                    <a:close/>
                    <a:moveTo>
                      <a:pt x="733425" y="4147"/>
                    </a:moveTo>
                    <a:lnTo>
                      <a:pt x="823964" y="4147"/>
                    </a:lnTo>
                    <a:lnTo>
                      <a:pt x="898052" y="93614"/>
                    </a:lnTo>
                    <a:lnTo>
                      <a:pt x="898052" y="4147"/>
                    </a:lnTo>
                    <a:lnTo>
                      <a:pt x="963978" y="4147"/>
                    </a:lnTo>
                    <a:lnTo>
                      <a:pt x="963978" y="173028"/>
                    </a:lnTo>
                    <a:lnTo>
                      <a:pt x="889890" y="173028"/>
                    </a:lnTo>
                    <a:lnTo>
                      <a:pt x="799226" y="69865"/>
                    </a:lnTo>
                    <a:lnTo>
                      <a:pt x="799226" y="173028"/>
                    </a:lnTo>
                    <a:lnTo>
                      <a:pt x="733425" y="173028"/>
                    </a:lnTo>
                    <a:close/>
                    <a:moveTo>
                      <a:pt x="0" y="4147"/>
                    </a:moveTo>
                    <a:lnTo>
                      <a:pt x="65801" y="4147"/>
                    </a:lnTo>
                    <a:lnTo>
                      <a:pt x="65801" y="61786"/>
                    </a:lnTo>
                    <a:lnTo>
                      <a:pt x="94557" y="61786"/>
                    </a:lnTo>
                    <a:lnTo>
                      <a:pt x="156465" y="4147"/>
                    </a:lnTo>
                    <a:lnTo>
                      <a:pt x="242860" y="4147"/>
                    </a:lnTo>
                    <a:lnTo>
                      <a:pt x="155335" y="88525"/>
                    </a:lnTo>
                    <a:lnTo>
                      <a:pt x="242860" y="173028"/>
                    </a:lnTo>
                    <a:lnTo>
                      <a:pt x="156465" y="173028"/>
                    </a:lnTo>
                    <a:lnTo>
                      <a:pt x="94557" y="115264"/>
                    </a:lnTo>
                    <a:lnTo>
                      <a:pt x="65801" y="115264"/>
                    </a:lnTo>
                    <a:lnTo>
                      <a:pt x="65801" y="173028"/>
                    </a:lnTo>
                    <a:lnTo>
                      <a:pt x="0" y="173028"/>
                    </a:lnTo>
                    <a:close/>
                    <a:moveTo>
                      <a:pt x="1115402" y="3"/>
                    </a:moveTo>
                    <a:cubicBezTo>
                      <a:pt x="1131390" y="-66"/>
                      <a:pt x="1146323" y="1234"/>
                      <a:pt x="1160200" y="3903"/>
                    </a:cubicBezTo>
                    <a:cubicBezTo>
                      <a:pt x="1174077" y="6572"/>
                      <a:pt x="1186279" y="11027"/>
                      <a:pt x="1196805" y="17267"/>
                    </a:cubicBezTo>
                    <a:cubicBezTo>
                      <a:pt x="1207331" y="23506"/>
                      <a:pt x="1215561" y="31948"/>
                      <a:pt x="1221496" y="42590"/>
                    </a:cubicBezTo>
                    <a:cubicBezTo>
                      <a:pt x="1227430" y="53233"/>
                      <a:pt x="1230449" y="66493"/>
                      <a:pt x="1230553" y="82370"/>
                    </a:cubicBezTo>
                    <a:lnTo>
                      <a:pt x="1230553" y="94679"/>
                    </a:lnTo>
                    <a:cubicBezTo>
                      <a:pt x="1230509" y="110556"/>
                      <a:pt x="1227520" y="123810"/>
                      <a:pt x="1221584" y="134442"/>
                    </a:cubicBezTo>
                    <a:cubicBezTo>
                      <a:pt x="1215649" y="145074"/>
                      <a:pt x="1207405" y="153505"/>
                      <a:pt x="1196852" y="159736"/>
                    </a:cubicBezTo>
                    <a:cubicBezTo>
                      <a:pt x="1186300" y="165967"/>
                      <a:pt x="1174076" y="170420"/>
                      <a:pt x="1160183" y="173094"/>
                    </a:cubicBezTo>
                    <a:cubicBezTo>
                      <a:pt x="1146289" y="175768"/>
                      <a:pt x="1131362" y="177086"/>
                      <a:pt x="1115402" y="177047"/>
                    </a:cubicBezTo>
                    <a:cubicBezTo>
                      <a:pt x="1099411" y="177086"/>
                      <a:pt x="1084460" y="175768"/>
                      <a:pt x="1070548" y="173094"/>
                    </a:cubicBezTo>
                    <a:cubicBezTo>
                      <a:pt x="1056637" y="170420"/>
                      <a:pt x="1044402" y="165967"/>
                      <a:pt x="1033842" y="159736"/>
                    </a:cubicBezTo>
                    <a:cubicBezTo>
                      <a:pt x="1023282" y="153505"/>
                      <a:pt x="1015033" y="145074"/>
                      <a:pt x="1009096" y="134442"/>
                    </a:cubicBezTo>
                    <a:cubicBezTo>
                      <a:pt x="1003158" y="123810"/>
                      <a:pt x="1000168" y="110556"/>
                      <a:pt x="1000125" y="94679"/>
                    </a:cubicBezTo>
                    <a:lnTo>
                      <a:pt x="1000125" y="82370"/>
                    </a:lnTo>
                    <a:cubicBezTo>
                      <a:pt x="1000168" y="66463"/>
                      <a:pt x="1003158" y="53192"/>
                      <a:pt x="1009096" y="42555"/>
                    </a:cubicBezTo>
                    <a:cubicBezTo>
                      <a:pt x="1015033" y="31918"/>
                      <a:pt x="1023282" y="23489"/>
                      <a:pt x="1033842" y="17267"/>
                    </a:cubicBezTo>
                    <a:cubicBezTo>
                      <a:pt x="1044402" y="11044"/>
                      <a:pt x="1056637" y="6602"/>
                      <a:pt x="1070548" y="3938"/>
                    </a:cubicBezTo>
                    <a:cubicBezTo>
                      <a:pt x="1084460" y="1275"/>
                      <a:pt x="1099411" y="-36"/>
                      <a:pt x="1115402" y="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14E7211D-2ADC-4BD2-8365-4007902F96AD}"/>
                  </a:ext>
                </a:extLst>
              </p:cNvPr>
              <p:cNvSpPr/>
              <p:nvPr/>
            </p:nvSpPr>
            <p:spPr>
              <a:xfrm>
                <a:off x="7394217" y="5141786"/>
                <a:ext cx="953200" cy="137108"/>
              </a:xfrm>
              <a:custGeom>
                <a:avLst/>
                <a:gdLst/>
                <a:ahLst/>
                <a:cxnLst/>
                <a:rect l="l" t="t" r="r" b="b"/>
                <a:pathLst>
                  <a:path w="1230859" h="177047">
                    <a:moveTo>
                      <a:pt x="1101267" y="53245"/>
                    </a:moveTo>
                    <a:lnTo>
                      <a:pt x="1078036" y="103098"/>
                    </a:lnTo>
                    <a:lnTo>
                      <a:pt x="1124373" y="103098"/>
                    </a:lnTo>
                    <a:close/>
                    <a:moveTo>
                      <a:pt x="358317" y="53245"/>
                    </a:moveTo>
                    <a:lnTo>
                      <a:pt x="335086" y="103098"/>
                    </a:lnTo>
                    <a:lnTo>
                      <a:pt x="381423" y="103098"/>
                    </a:lnTo>
                    <a:close/>
                    <a:moveTo>
                      <a:pt x="1062088" y="4397"/>
                    </a:moveTo>
                    <a:lnTo>
                      <a:pt x="1140320" y="4397"/>
                    </a:lnTo>
                    <a:lnTo>
                      <a:pt x="1230859" y="173026"/>
                    </a:lnTo>
                    <a:lnTo>
                      <a:pt x="1156771" y="173026"/>
                    </a:lnTo>
                    <a:lnTo>
                      <a:pt x="1143460" y="144270"/>
                    </a:lnTo>
                    <a:lnTo>
                      <a:pt x="1058949" y="144270"/>
                    </a:lnTo>
                    <a:lnTo>
                      <a:pt x="1045638" y="173026"/>
                    </a:lnTo>
                    <a:lnTo>
                      <a:pt x="971550" y="173026"/>
                    </a:lnTo>
                    <a:close/>
                    <a:moveTo>
                      <a:pt x="752474" y="4397"/>
                    </a:moveTo>
                    <a:lnTo>
                      <a:pt x="826563" y="4397"/>
                    </a:lnTo>
                    <a:lnTo>
                      <a:pt x="878048" y="121459"/>
                    </a:lnTo>
                    <a:lnTo>
                      <a:pt x="929534" y="4397"/>
                    </a:lnTo>
                    <a:lnTo>
                      <a:pt x="1003622" y="4397"/>
                    </a:lnTo>
                    <a:lnTo>
                      <a:pt x="917102" y="173026"/>
                    </a:lnTo>
                    <a:lnTo>
                      <a:pt x="838869" y="173026"/>
                    </a:lnTo>
                    <a:close/>
                    <a:moveTo>
                      <a:pt x="319138" y="4397"/>
                    </a:moveTo>
                    <a:lnTo>
                      <a:pt x="397371" y="4397"/>
                    </a:lnTo>
                    <a:lnTo>
                      <a:pt x="487909" y="173026"/>
                    </a:lnTo>
                    <a:lnTo>
                      <a:pt x="413821" y="173026"/>
                    </a:lnTo>
                    <a:lnTo>
                      <a:pt x="400510" y="144270"/>
                    </a:lnTo>
                    <a:lnTo>
                      <a:pt x="315999" y="144270"/>
                    </a:lnTo>
                    <a:lnTo>
                      <a:pt x="302688" y="173026"/>
                    </a:lnTo>
                    <a:lnTo>
                      <a:pt x="228600" y="173026"/>
                    </a:lnTo>
                    <a:close/>
                    <a:moveTo>
                      <a:pt x="504824" y="4145"/>
                    </a:moveTo>
                    <a:lnTo>
                      <a:pt x="595363" y="4145"/>
                    </a:lnTo>
                    <a:lnTo>
                      <a:pt x="669452" y="93612"/>
                    </a:lnTo>
                    <a:lnTo>
                      <a:pt x="669452" y="4145"/>
                    </a:lnTo>
                    <a:lnTo>
                      <a:pt x="735378" y="4145"/>
                    </a:lnTo>
                    <a:lnTo>
                      <a:pt x="735378" y="173026"/>
                    </a:lnTo>
                    <a:lnTo>
                      <a:pt x="661289" y="173026"/>
                    </a:lnTo>
                    <a:lnTo>
                      <a:pt x="570625" y="69863"/>
                    </a:lnTo>
                    <a:lnTo>
                      <a:pt x="570625" y="173026"/>
                    </a:lnTo>
                    <a:lnTo>
                      <a:pt x="504824" y="173026"/>
                    </a:lnTo>
                    <a:close/>
                    <a:moveTo>
                      <a:pt x="115276" y="1"/>
                    </a:moveTo>
                    <a:cubicBezTo>
                      <a:pt x="130562" y="-27"/>
                      <a:pt x="144899" y="1183"/>
                      <a:pt x="158287" y="3630"/>
                    </a:cubicBezTo>
                    <a:cubicBezTo>
                      <a:pt x="171676" y="6078"/>
                      <a:pt x="183568" y="10120"/>
                      <a:pt x="193964" y="15758"/>
                    </a:cubicBezTo>
                    <a:cubicBezTo>
                      <a:pt x="204360" y="21395"/>
                      <a:pt x="212712" y="28984"/>
                      <a:pt x="219022" y="38526"/>
                    </a:cubicBezTo>
                    <a:cubicBezTo>
                      <a:pt x="225331" y="48068"/>
                      <a:pt x="229049" y="59919"/>
                      <a:pt x="230176" y="74079"/>
                    </a:cubicBezTo>
                    <a:lnTo>
                      <a:pt x="162743" y="74079"/>
                    </a:lnTo>
                    <a:cubicBezTo>
                      <a:pt x="159486" y="65972"/>
                      <a:pt x="153631" y="60487"/>
                      <a:pt x="145178" y="57625"/>
                    </a:cubicBezTo>
                    <a:cubicBezTo>
                      <a:pt x="136726" y="54762"/>
                      <a:pt x="126758" y="53423"/>
                      <a:pt x="115276" y="53606"/>
                    </a:cubicBezTo>
                    <a:cubicBezTo>
                      <a:pt x="106200" y="53617"/>
                      <a:pt x="97926" y="54460"/>
                      <a:pt x="90454" y="56136"/>
                    </a:cubicBezTo>
                    <a:cubicBezTo>
                      <a:pt x="82983" y="57812"/>
                      <a:pt x="77025" y="61010"/>
                      <a:pt x="72581" y="65728"/>
                    </a:cubicBezTo>
                    <a:cubicBezTo>
                      <a:pt x="68137" y="70447"/>
                      <a:pt x="65919" y="77375"/>
                      <a:pt x="65926" y="86513"/>
                    </a:cubicBezTo>
                    <a:lnTo>
                      <a:pt x="65926" y="90658"/>
                    </a:lnTo>
                    <a:cubicBezTo>
                      <a:pt x="65919" y="99717"/>
                      <a:pt x="68137" y="106608"/>
                      <a:pt x="72581" y="111331"/>
                    </a:cubicBezTo>
                    <a:cubicBezTo>
                      <a:pt x="77025" y="116055"/>
                      <a:pt x="82983" y="119271"/>
                      <a:pt x="90454" y="120980"/>
                    </a:cubicBezTo>
                    <a:cubicBezTo>
                      <a:pt x="97926" y="122688"/>
                      <a:pt x="106200" y="123551"/>
                      <a:pt x="115276" y="123566"/>
                    </a:cubicBezTo>
                    <a:cubicBezTo>
                      <a:pt x="126766" y="123744"/>
                      <a:pt x="136749" y="122383"/>
                      <a:pt x="145226" y="119484"/>
                    </a:cubicBezTo>
                    <a:cubicBezTo>
                      <a:pt x="153702" y="116585"/>
                      <a:pt x="159541" y="111079"/>
                      <a:pt x="162743" y="102967"/>
                    </a:cubicBezTo>
                    <a:lnTo>
                      <a:pt x="230176" y="102967"/>
                    </a:lnTo>
                    <a:cubicBezTo>
                      <a:pt x="229049" y="117159"/>
                      <a:pt x="225331" y="129033"/>
                      <a:pt x="219022" y="138591"/>
                    </a:cubicBezTo>
                    <a:cubicBezTo>
                      <a:pt x="212712" y="148148"/>
                      <a:pt x="204360" y="155745"/>
                      <a:pt x="193964" y="161383"/>
                    </a:cubicBezTo>
                    <a:cubicBezTo>
                      <a:pt x="183568" y="167020"/>
                      <a:pt x="171676" y="171055"/>
                      <a:pt x="158287" y="173486"/>
                    </a:cubicBezTo>
                    <a:cubicBezTo>
                      <a:pt x="144899" y="175918"/>
                      <a:pt x="130562" y="177104"/>
                      <a:pt x="115276" y="177045"/>
                    </a:cubicBezTo>
                    <a:cubicBezTo>
                      <a:pt x="99346" y="177085"/>
                      <a:pt x="84430" y="175773"/>
                      <a:pt x="70529" y="173110"/>
                    </a:cubicBezTo>
                    <a:cubicBezTo>
                      <a:pt x="56627" y="170446"/>
                      <a:pt x="44388" y="166004"/>
                      <a:pt x="33810" y="159782"/>
                    </a:cubicBezTo>
                    <a:cubicBezTo>
                      <a:pt x="23232" y="153559"/>
                      <a:pt x="14964" y="145130"/>
                      <a:pt x="9006" y="134493"/>
                    </a:cubicBezTo>
                    <a:cubicBezTo>
                      <a:pt x="3047" y="123856"/>
                      <a:pt x="45" y="110584"/>
                      <a:pt x="0" y="94677"/>
                    </a:cubicBezTo>
                    <a:lnTo>
                      <a:pt x="0" y="82368"/>
                    </a:lnTo>
                    <a:cubicBezTo>
                      <a:pt x="45" y="66493"/>
                      <a:pt x="3047" y="53245"/>
                      <a:pt x="9006" y="42623"/>
                    </a:cubicBezTo>
                    <a:cubicBezTo>
                      <a:pt x="14964" y="32002"/>
                      <a:pt x="23232" y="23581"/>
                      <a:pt x="33810" y="17359"/>
                    </a:cubicBezTo>
                    <a:cubicBezTo>
                      <a:pt x="44388" y="11137"/>
                      <a:pt x="56627" y="6686"/>
                      <a:pt x="70529" y="4007"/>
                    </a:cubicBezTo>
                    <a:cubicBezTo>
                      <a:pt x="84430" y="1328"/>
                      <a:pt x="99346" y="-7"/>
                      <a:pt x="11527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E0B989B4-B73E-45D5-8A9F-3B814B54ABFB}"/>
                  </a:ext>
                </a:extLst>
              </p:cNvPr>
              <p:cNvSpPr/>
              <p:nvPr/>
            </p:nvSpPr>
            <p:spPr>
              <a:xfrm flipH="1">
                <a:off x="3016225" y="5171595"/>
                <a:ext cx="77483" cy="7748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3EB56503-8FF8-4A70-A178-A34F43D8E93C}"/>
                  </a:ext>
                </a:extLst>
              </p:cNvPr>
              <p:cNvSpPr/>
              <p:nvPr/>
            </p:nvSpPr>
            <p:spPr>
              <a:xfrm flipH="1">
                <a:off x="5561626" y="5171595"/>
                <a:ext cx="77483" cy="7748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Oval 53">
                <a:extLst>
                  <a:ext uri="{FF2B5EF4-FFF2-40B4-BE49-F238E27FC236}">
                    <a16:creationId xmlns:a16="http://schemas.microsoft.com/office/drawing/2014/main" id="{BDAAE763-2E2E-43FC-977D-A6DD9D37A91B}"/>
                  </a:ext>
                </a:extLst>
              </p:cNvPr>
              <p:cNvSpPr/>
              <p:nvPr/>
            </p:nvSpPr>
            <p:spPr>
              <a:xfrm flipH="1">
                <a:off x="7194543" y="5171595"/>
                <a:ext cx="77483" cy="77484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F584FD6B-D6DD-4287-870D-0574C93B01DB}"/>
              </a:ext>
            </a:extLst>
          </p:cNvPr>
          <p:cNvSpPr txBox="1"/>
          <p:nvPr/>
        </p:nvSpPr>
        <p:spPr>
          <a:xfrm>
            <a:off x="557454" y="3839552"/>
            <a:ext cx="11077091" cy="875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200"/>
              </a:lnSpc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Thank you for using this template! Explore more free PowerPoint &amp; Google Slides templates at:</a:t>
            </a:r>
          </a:p>
          <a:p>
            <a:pPr>
              <a:lnSpc>
                <a:spcPts val="3200"/>
              </a:lnSpc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[</a:t>
            </a:r>
            <a:r>
              <a:rPr lang="en-US" dirty="0">
                <a:solidFill>
                  <a:srgbClr val="E14238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presentationslide.com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] and [</a:t>
            </a:r>
            <a:r>
              <a:rPr lang="en-US" dirty="0">
                <a:solidFill>
                  <a:srgbClr val="E14238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powerpointschool.com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]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C8DBB0A9-E99A-4556-9D8B-6EC380E688A4}"/>
              </a:ext>
            </a:extLst>
          </p:cNvPr>
          <p:cNvSpPr txBox="1"/>
          <p:nvPr/>
        </p:nvSpPr>
        <p:spPr>
          <a:xfrm>
            <a:off x="557455" y="4934904"/>
            <a:ext cx="11077091" cy="464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200"/>
              </a:lnSpc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also you can support our work in </a:t>
            </a:r>
            <a:r>
              <a:rPr lang="en-US" dirty="0">
                <a:solidFill>
                  <a:srgbClr val="E14238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www.patreon.com/powerpointschool</a:t>
            </a:r>
          </a:p>
        </p:txBody>
      </p:sp>
    </p:spTree>
    <p:extLst>
      <p:ext uri="{BB962C8B-B14F-4D97-AF65-F5344CB8AC3E}">
        <p14:creationId xmlns:p14="http://schemas.microsoft.com/office/powerpoint/2010/main" val="887721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Freeform: Shape 177">
            <a:extLst>
              <a:ext uri="{FF2B5EF4-FFF2-40B4-BE49-F238E27FC236}">
                <a16:creationId xmlns:a16="http://schemas.microsoft.com/office/drawing/2014/main" id="{4A252346-AA3F-4A4E-BEAE-CE01A310DB86}"/>
              </a:ext>
            </a:extLst>
          </p:cNvPr>
          <p:cNvSpPr/>
          <p:nvPr/>
        </p:nvSpPr>
        <p:spPr>
          <a:xfrm>
            <a:off x="4975288" y="658687"/>
            <a:ext cx="7216711" cy="1273873"/>
          </a:xfrm>
          <a:custGeom>
            <a:avLst/>
            <a:gdLst>
              <a:gd name="connsiteX0" fmla="*/ 0 w 7216711"/>
              <a:gd name="connsiteY0" fmla="*/ 0 h 1273873"/>
              <a:gd name="connsiteX1" fmla="*/ 7216712 w 7216711"/>
              <a:gd name="connsiteY1" fmla="*/ 0 h 1273873"/>
              <a:gd name="connsiteX2" fmla="*/ 7216712 w 7216711"/>
              <a:gd name="connsiteY2" fmla="*/ 1273874 h 1273873"/>
              <a:gd name="connsiteX3" fmla="*/ 0 w 7216711"/>
              <a:gd name="connsiteY3" fmla="*/ 1273874 h 1273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16711" h="1273873">
                <a:moveTo>
                  <a:pt x="0" y="0"/>
                </a:moveTo>
                <a:lnTo>
                  <a:pt x="7216712" y="0"/>
                </a:lnTo>
                <a:lnTo>
                  <a:pt x="7216712" y="1273874"/>
                </a:lnTo>
                <a:lnTo>
                  <a:pt x="0" y="1273874"/>
                </a:lnTo>
                <a:close/>
              </a:path>
            </a:pathLst>
          </a:custGeom>
          <a:gradFill flip="none" rotWithShape="1">
            <a:gsLst>
              <a:gs pos="12000">
                <a:srgbClr val="F6EBFB"/>
              </a:gs>
              <a:gs pos="100000">
                <a:srgbClr val="F6EFFF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B702BD13-89D4-43F2-B9C4-00318DB39128}"/>
              </a:ext>
            </a:extLst>
          </p:cNvPr>
          <p:cNvSpPr txBox="1"/>
          <p:nvPr/>
        </p:nvSpPr>
        <p:spPr>
          <a:xfrm>
            <a:off x="5251010" y="948316"/>
            <a:ext cx="6365559" cy="694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Some Brief Text to Explain The Title This is Just a Demo So Consider Replacing This Text with Your Own Presentation Content. It is Highly Recommended That You Replace This Demo Text</a:t>
            </a:r>
          </a:p>
        </p:txBody>
      </p: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F13C4A03-7240-4692-944D-79733026CB99}"/>
              </a:ext>
            </a:extLst>
          </p:cNvPr>
          <p:cNvSpPr/>
          <p:nvPr/>
        </p:nvSpPr>
        <p:spPr>
          <a:xfrm>
            <a:off x="0" y="1"/>
            <a:ext cx="4975288" cy="2109596"/>
          </a:xfrm>
          <a:custGeom>
            <a:avLst/>
            <a:gdLst>
              <a:gd name="connsiteX0" fmla="*/ 0 w 7216711"/>
              <a:gd name="connsiteY0" fmla="*/ 0 h 1273873"/>
              <a:gd name="connsiteX1" fmla="*/ 7216712 w 7216711"/>
              <a:gd name="connsiteY1" fmla="*/ 0 h 1273873"/>
              <a:gd name="connsiteX2" fmla="*/ 7216712 w 7216711"/>
              <a:gd name="connsiteY2" fmla="*/ 1273874 h 1273873"/>
              <a:gd name="connsiteX3" fmla="*/ 0 w 7216711"/>
              <a:gd name="connsiteY3" fmla="*/ 1273874 h 1273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16711" h="1273873">
                <a:moveTo>
                  <a:pt x="0" y="0"/>
                </a:moveTo>
                <a:lnTo>
                  <a:pt x="7216712" y="0"/>
                </a:lnTo>
                <a:lnTo>
                  <a:pt x="7216712" y="1273874"/>
                </a:lnTo>
                <a:lnTo>
                  <a:pt x="0" y="127387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128" name="Freeform: Shape 127">
            <a:extLst>
              <a:ext uri="{FF2B5EF4-FFF2-40B4-BE49-F238E27FC236}">
                <a16:creationId xmlns:a16="http://schemas.microsoft.com/office/drawing/2014/main" id="{23D71F02-8BF4-438C-9D46-70B224F58CB6}"/>
              </a:ext>
            </a:extLst>
          </p:cNvPr>
          <p:cNvSpPr/>
          <p:nvPr/>
        </p:nvSpPr>
        <p:spPr>
          <a:xfrm>
            <a:off x="611262" y="3229356"/>
            <a:ext cx="5086063" cy="9525"/>
          </a:xfrm>
          <a:custGeom>
            <a:avLst/>
            <a:gdLst>
              <a:gd name="connsiteX0" fmla="*/ 5086064 w 5086063"/>
              <a:gd name="connsiteY0" fmla="*/ 9525 h 9525"/>
              <a:gd name="connsiteX1" fmla="*/ 5029200 w 5086063"/>
              <a:gd name="connsiteY1" fmla="*/ 9525 h 9525"/>
              <a:gd name="connsiteX2" fmla="*/ 5029200 w 5086063"/>
              <a:gd name="connsiteY2" fmla="*/ 0 h 9525"/>
              <a:gd name="connsiteX3" fmla="*/ 5086064 w 5086063"/>
              <a:gd name="connsiteY3" fmla="*/ 0 h 9525"/>
              <a:gd name="connsiteX4" fmla="*/ 5086064 w 5086063"/>
              <a:gd name="connsiteY4" fmla="*/ 9525 h 9525"/>
              <a:gd name="connsiteX5" fmla="*/ 4972050 w 5086063"/>
              <a:gd name="connsiteY5" fmla="*/ 9525 h 9525"/>
              <a:gd name="connsiteX6" fmla="*/ 4914900 w 5086063"/>
              <a:gd name="connsiteY6" fmla="*/ 9525 h 9525"/>
              <a:gd name="connsiteX7" fmla="*/ 4914900 w 5086063"/>
              <a:gd name="connsiteY7" fmla="*/ 0 h 9525"/>
              <a:gd name="connsiteX8" fmla="*/ 4972050 w 5086063"/>
              <a:gd name="connsiteY8" fmla="*/ 0 h 9525"/>
              <a:gd name="connsiteX9" fmla="*/ 4972050 w 5086063"/>
              <a:gd name="connsiteY9" fmla="*/ 9525 h 9525"/>
              <a:gd name="connsiteX10" fmla="*/ 4857750 w 5086063"/>
              <a:gd name="connsiteY10" fmla="*/ 9525 h 9525"/>
              <a:gd name="connsiteX11" fmla="*/ 4800600 w 5086063"/>
              <a:gd name="connsiteY11" fmla="*/ 9525 h 9525"/>
              <a:gd name="connsiteX12" fmla="*/ 4800600 w 5086063"/>
              <a:gd name="connsiteY12" fmla="*/ 0 h 9525"/>
              <a:gd name="connsiteX13" fmla="*/ 4857750 w 5086063"/>
              <a:gd name="connsiteY13" fmla="*/ 0 h 9525"/>
              <a:gd name="connsiteX14" fmla="*/ 4857750 w 5086063"/>
              <a:gd name="connsiteY14" fmla="*/ 9525 h 9525"/>
              <a:gd name="connsiteX15" fmla="*/ 4743450 w 5086063"/>
              <a:gd name="connsiteY15" fmla="*/ 9525 h 9525"/>
              <a:gd name="connsiteX16" fmla="*/ 4686300 w 5086063"/>
              <a:gd name="connsiteY16" fmla="*/ 9525 h 9525"/>
              <a:gd name="connsiteX17" fmla="*/ 4686300 w 5086063"/>
              <a:gd name="connsiteY17" fmla="*/ 0 h 9525"/>
              <a:gd name="connsiteX18" fmla="*/ 4743450 w 5086063"/>
              <a:gd name="connsiteY18" fmla="*/ 0 h 9525"/>
              <a:gd name="connsiteX19" fmla="*/ 4743450 w 5086063"/>
              <a:gd name="connsiteY19" fmla="*/ 9525 h 9525"/>
              <a:gd name="connsiteX20" fmla="*/ 4629150 w 5086063"/>
              <a:gd name="connsiteY20" fmla="*/ 9525 h 9525"/>
              <a:gd name="connsiteX21" fmla="*/ 4572000 w 5086063"/>
              <a:gd name="connsiteY21" fmla="*/ 9525 h 9525"/>
              <a:gd name="connsiteX22" fmla="*/ 4572000 w 5086063"/>
              <a:gd name="connsiteY22" fmla="*/ 0 h 9525"/>
              <a:gd name="connsiteX23" fmla="*/ 4629150 w 5086063"/>
              <a:gd name="connsiteY23" fmla="*/ 0 h 9525"/>
              <a:gd name="connsiteX24" fmla="*/ 4629150 w 5086063"/>
              <a:gd name="connsiteY24" fmla="*/ 9525 h 9525"/>
              <a:gd name="connsiteX25" fmla="*/ 4514850 w 5086063"/>
              <a:gd name="connsiteY25" fmla="*/ 9525 h 9525"/>
              <a:gd name="connsiteX26" fmla="*/ 4457700 w 5086063"/>
              <a:gd name="connsiteY26" fmla="*/ 9525 h 9525"/>
              <a:gd name="connsiteX27" fmla="*/ 4457700 w 5086063"/>
              <a:gd name="connsiteY27" fmla="*/ 0 h 9525"/>
              <a:gd name="connsiteX28" fmla="*/ 4514850 w 5086063"/>
              <a:gd name="connsiteY28" fmla="*/ 0 h 9525"/>
              <a:gd name="connsiteX29" fmla="*/ 4514850 w 5086063"/>
              <a:gd name="connsiteY29" fmla="*/ 9525 h 9525"/>
              <a:gd name="connsiteX30" fmla="*/ 4400550 w 5086063"/>
              <a:gd name="connsiteY30" fmla="*/ 9525 h 9525"/>
              <a:gd name="connsiteX31" fmla="*/ 4343400 w 5086063"/>
              <a:gd name="connsiteY31" fmla="*/ 9525 h 9525"/>
              <a:gd name="connsiteX32" fmla="*/ 4343400 w 5086063"/>
              <a:gd name="connsiteY32" fmla="*/ 0 h 9525"/>
              <a:gd name="connsiteX33" fmla="*/ 4400550 w 5086063"/>
              <a:gd name="connsiteY33" fmla="*/ 0 h 9525"/>
              <a:gd name="connsiteX34" fmla="*/ 4400550 w 5086063"/>
              <a:gd name="connsiteY34" fmla="*/ 9525 h 9525"/>
              <a:gd name="connsiteX35" fmla="*/ 4286250 w 5086063"/>
              <a:gd name="connsiteY35" fmla="*/ 9525 h 9525"/>
              <a:gd name="connsiteX36" fmla="*/ 4229100 w 5086063"/>
              <a:gd name="connsiteY36" fmla="*/ 9525 h 9525"/>
              <a:gd name="connsiteX37" fmla="*/ 4229100 w 5086063"/>
              <a:gd name="connsiteY37" fmla="*/ 0 h 9525"/>
              <a:gd name="connsiteX38" fmla="*/ 4286250 w 5086063"/>
              <a:gd name="connsiteY38" fmla="*/ 0 h 9525"/>
              <a:gd name="connsiteX39" fmla="*/ 4286250 w 5086063"/>
              <a:gd name="connsiteY39" fmla="*/ 9525 h 9525"/>
              <a:gd name="connsiteX40" fmla="*/ 4171950 w 5086063"/>
              <a:gd name="connsiteY40" fmla="*/ 9525 h 9525"/>
              <a:gd name="connsiteX41" fmla="*/ 4114800 w 5086063"/>
              <a:gd name="connsiteY41" fmla="*/ 9525 h 9525"/>
              <a:gd name="connsiteX42" fmla="*/ 4114800 w 5086063"/>
              <a:gd name="connsiteY42" fmla="*/ 0 h 9525"/>
              <a:gd name="connsiteX43" fmla="*/ 4171950 w 5086063"/>
              <a:gd name="connsiteY43" fmla="*/ 0 h 9525"/>
              <a:gd name="connsiteX44" fmla="*/ 4171950 w 5086063"/>
              <a:gd name="connsiteY44" fmla="*/ 9525 h 9525"/>
              <a:gd name="connsiteX45" fmla="*/ 4057650 w 5086063"/>
              <a:gd name="connsiteY45" fmla="*/ 9525 h 9525"/>
              <a:gd name="connsiteX46" fmla="*/ 4000500 w 5086063"/>
              <a:gd name="connsiteY46" fmla="*/ 9525 h 9525"/>
              <a:gd name="connsiteX47" fmla="*/ 4000500 w 5086063"/>
              <a:gd name="connsiteY47" fmla="*/ 0 h 9525"/>
              <a:gd name="connsiteX48" fmla="*/ 4057650 w 5086063"/>
              <a:gd name="connsiteY48" fmla="*/ 0 h 9525"/>
              <a:gd name="connsiteX49" fmla="*/ 4057650 w 5086063"/>
              <a:gd name="connsiteY49" fmla="*/ 9525 h 9525"/>
              <a:gd name="connsiteX50" fmla="*/ 3943350 w 5086063"/>
              <a:gd name="connsiteY50" fmla="*/ 9525 h 9525"/>
              <a:gd name="connsiteX51" fmla="*/ 3886200 w 5086063"/>
              <a:gd name="connsiteY51" fmla="*/ 9525 h 9525"/>
              <a:gd name="connsiteX52" fmla="*/ 3886200 w 5086063"/>
              <a:gd name="connsiteY52" fmla="*/ 0 h 9525"/>
              <a:gd name="connsiteX53" fmla="*/ 3943350 w 5086063"/>
              <a:gd name="connsiteY53" fmla="*/ 0 h 9525"/>
              <a:gd name="connsiteX54" fmla="*/ 3943350 w 5086063"/>
              <a:gd name="connsiteY54" fmla="*/ 9525 h 9525"/>
              <a:gd name="connsiteX55" fmla="*/ 3829050 w 5086063"/>
              <a:gd name="connsiteY55" fmla="*/ 9525 h 9525"/>
              <a:gd name="connsiteX56" fmla="*/ 3771900 w 5086063"/>
              <a:gd name="connsiteY56" fmla="*/ 9525 h 9525"/>
              <a:gd name="connsiteX57" fmla="*/ 3771900 w 5086063"/>
              <a:gd name="connsiteY57" fmla="*/ 0 h 9525"/>
              <a:gd name="connsiteX58" fmla="*/ 3829050 w 5086063"/>
              <a:gd name="connsiteY58" fmla="*/ 0 h 9525"/>
              <a:gd name="connsiteX59" fmla="*/ 3829050 w 5086063"/>
              <a:gd name="connsiteY59" fmla="*/ 9525 h 9525"/>
              <a:gd name="connsiteX60" fmla="*/ 3714750 w 5086063"/>
              <a:gd name="connsiteY60" fmla="*/ 9525 h 9525"/>
              <a:gd name="connsiteX61" fmla="*/ 3657600 w 5086063"/>
              <a:gd name="connsiteY61" fmla="*/ 9525 h 9525"/>
              <a:gd name="connsiteX62" fmla="*/ 3657600 w 5086063"/>
              <a:gd name="connsiteY62" fmla="*/ 0 h 9525"/>
              <a:gd name="connsiteX63" fmla="*/ 3714750 w 5086063"/>
              <a:gd name="connsiteY63" fmla="*/ 0 h 9525"/>
              <a:gd name="connsiteX64" fmla="*/ 3714750 w 5086063"/>
              <a:gd name="connsiteY64" fmla="*/ 9525 h 9525"/>
              <a:gd name="connsiteX65" fmla="*/ 3600450 w 5086063"/>
              <a:gd name="connsiteY65" fmla="*/ 9525 h 9525"/>
              <a:gd name="connsiteX66" fmla="*/ 3543300 w 5086063"/>
              <a:gd name="connsiteY66" fmla="*/ 9525 h 9525"/>
              <a:gd name="connsiteX67" fmla="*/ 3543300 w 5086063"/>
              <a:gd name="connsiteY67" fmla="*/ 0 h 9525"/>
              <a:gd name="connsiteX68" fmla="*/ 3600450 w 5086063"/>
              <a:gd name="connsiteY68" fmla="*/ 0 h 9525"/>
              <a:gd name="connsiteX69" fmla="*/ 3600450 w 5086063"/>
              <a:gd name="connsiteY69" fmla="*/ 9525 h 9525"/>
              <a:gd name="connsiteX70" fmla="*/ 3486150 w 5086063"/>
              <a:gd name="connsiteY70" fmla="*/ 9525 h 9525"/>
              <a:gd name="connsiteX71" fmla="*/ 3429000 w 5086063"/>
              <a:gd name="connsiteY71" fmla="*/ 9525 h 9525"/>
              <a:gd name="connsiteX72" fmla="*/ 3429000 w 5086063"/>
              <a:gd name="connsiteY72" fmla="*/ 0 h 9525"/>
              <a:gd name="connsiteX73" fmla="*/ 3486150 w 5086063"/>
              <a:gd name="connsiteY73" fmla="*/ 0 h 9525"/>
              <a:gd name="connsiteX74" fmla="*/ 3486150 w 5086063"/>
              <a:gd name="connsiteY74" fmla="*/ 9525 h 9525"/>
              <a:gd name="connsiteX75" fmla="*/ 3371850 w 5086063"/>
              <a:gd name="connsiteY75" fmla="*/ 9525 h 9525"/>
              <a:gd name="connsiteX76" fmla="*/ 3314700 w 5086063"/>
              <a:gd name="connsiteY76" fmla="*/ 9525 h 9525"/>
              <a:gd name="connsiteX77" fmla="*/ 3314700 w 5086063"/>
              <a:gd name="connsiteY77" fmla="*/ 0 h 9525"/>
              <a:gd name="connsiteX78" fmla="*/ 3371850 w 5086063"/>
              <a:gd name="connsiteY78" fmla="*/ 0 h 9525"/>
              <a:gd name="connsiteX79" fmla="*/ 3371850 w 5086063"/>
              <a:gd name="connsiteY79" fmla="*/ 9525 h 9525"/>
              <a:gd name="connsiteX80" fmla="*/ 3257550 w 5086063"/>
              <a:gd name="connsiteY80" fmla="*/ 9525 h 9525"/>
              <a:gd name="connsiteX81" fmla="*/ 3200400 w 5086063"/>
              <a:gd name="connsiteY81" fmla="*/ 9525 h 9525"/>
              <a:gd name="connsiteX82" fmla="*/ 3200400 w 5086063"/>
              <a:gd name="connsiteY82" fmla="*/ 0 h 9525"/>
              <a:gd name="connsiteX83" fmla="*/ 3257550 w 5086063"/>
              <a:gd name="connsiteY83" fmla="*/ 0 h 9525"/>
              <a:gd name="connsiteX84" fmla="*/ 3257550 w 5086063"/>
              <a:gd name="connsiteY84" fmla="*/ 9525 h 9525"/>
              <a:gd name="connsiteX85" fmla="*/ 3143250 w 5086063"/>
              <a:gd name="connsiteY85" fmla="*/ 9525 h 9525"/>
              <a:gd name="connsiteX86" fmla="*/ 3086100 w 5086063"/>
              <a:gd name="connsiteY86" fmla="*/ 9525 h 9525"/>
              <a:gd name="connsiteX87" fmla="*/ 3086100 w 5086063"/>
              <a:gd name="connsiteY87" fmla="*/ 0 h 9525"/>
              <a:gd name="connsiteX88" fmla="*/ 3143250 w 5086063"/>
              <a:gd name="connsiteY88" fmla="*/ 0 h 9525"/>
              <a:gd name="connsiteX89" fmla="*/ 3143250 w 5086063"/>
              <a:gd name="connsiteY89" fmla="*/ 9525 h 9525"/>
              <a:gd name="connsiteX90" fmla="*/ 3028950 w 5086063"/>
              <a:gd name="connsiteY90" fmla="*/ 9525 h 9525"/>
              <a:gd name="connsiteX91" fmla="*/ 2971800 w 5086063"/>
              <a:gd name="connsiteY91" fmla="*/ 9525 h 9525"/>
              <a:gd name="connsiteX92" fmla="*/ 2971800 w 5086063"/>
              <a:gd name="connsiteY92" fmla="*/ 0 h 9525"/>
              <a:gd name="connsiteX93" fmla="*/ 3028950 w 5086063"/>
              <a:gd name="connsiteY93" fmla="*/ 0 h 9525"/>
              <a:gd name="connsiteX94" fmla="*/ 3028950 w 5086063"/>
              <a:gd name="connsiteY94" fmla="*/ 9525 h 9525"/>
              <a:gd name="connsiteX95" fmla="*/ 2914650 w 5086063"/>
              <a:gd name="connsiteY95" fmla="*/ 9525 h 9525"/>
              <a:gd name="connsiteX96" fmla="*/ 2857500 w 5086063"/>
              <a:gd name="connsiteY96" fmla="*/ 9525 h 9525"/>
              <a:gd name="connsiteX97" fmla="*/ 2857500 w 5086063"/>
              <a:gd name="connsiteY97" fmla="*/ 0 h 9525"/>
              <a:gd name="connsiteX98" fmla="*/ 2914650 w 5086063"/>
              <a:gd name="connsiteY98" fmla="*/ 0 h 9525"/>
              <a:gd name="connsiteX99" fmla="*/ 2914650 w 5086063"/>
              <a:gd name="connsiteY99" fmla="*/ 9525 h 9525"/>
              <a:gd name="connsiteX100" fmla="*/ 2800350 w 5086063"/>
              <a:gd name="connsiteY100" fmla="*/ 9525 h 9525"/>
              <a:gd name="connsiteX101" fmla="*/ 2743200 w 5086063"/>
              <a:gd name="connsiteY101" fmla="*/ 9525 h 9525"/>
              <a:gd name="connsiteX102" fmla="*/ 2743200 w 5086063"/>
              <a:gd name="connsiteY102" fmla="*/ 0 h 9525"/>
              <a:gd name="connsiteX103" fmla="*/ 2800350 w 5086063"/>
              <a:gd name="connsiteY103" fmla="*/ 0 h 9525"/>
              <a:gd name="connsiteX104" fmla="*/ 2800350 w 5086063"/>
              <a:gd name="connsiteY104" fmla="*/ 9525 h 9525"/>
              <a:gd name="connsiteX105" fmla="*/ 2686050 w 5086063"/>
              <a:gd name="connsiteY105" fmla="*/ 9525 h 9525"/>
              <a:gd name="connsiteX106" fmla="*/ 2628900 w 5086063"/>
              <a:gd name="connsiteY106" fmla="*/ 9525 h 9525"/>
              <a:gd name="connsiteX107" fmla="*/ 2628900 w 5086063"/>
              <a:gd name="connsiteY107" fmla="*/ 0 h 9525"/>
              <a:gd name="connsiteX108" fmla="*/ 2686050 w 5086063"/>
              <a:gd name="connsiteY108" fmla="*/ 0 h 9525"/>
              <a:gd name="connsiteX109" fmla="*/ 2686050 w 5086063"/>
              <a:gd name="connsiteY109" fmla="*/ 9525 h 9525"/>
              <a:gd name="connsiteX110" fmla="*/ 2571750 w 5086063"/>
              <a:gd name="connsiteY110" fmla="*/ 9525 h 9525"/>
              <a:gd name="connsiteX111" fmla="*/ 2514600 w 5086063"/>
              <a:gd name="connsiteY111" fmla="*/ 9525 h 9525"/>
              <a:gd name="connsiteX112" fmla="*/ 2514600 w 5086063"/>
              <a:gd name="connsiteY112" fmla="*/ 0 h 9525"/>
              <a:gd name="connsiteX113" fmla="*/ 2571750 w 5086063"/>
              <a:gd name="connsiteY113" fmla="*/ 0 h 9525"/>
              <a:gd name="connsiteX114" fmla="*/ 2571750 w 5086063"/>
              <a:gd name="connsiteY114" fmla="*/ 9525 h 9525"/>
              <a:gd name="connsiteX115" fmla="*/ 2457450 w 5086063"/>
              <a:gd name="connsiteY115" fmla="*/ 9525 h 9525"/>
              <a:gd name="connsiteX116" fmla="*/ 2400300 w 5086063"/>
              <a:gd name="connsiteY116" fmla="*/ 9525 h 9525"/>
              <a:gd name="connsiteX117" fmla="*/ 2400300 w 5086063"/>
              <a:gd name="connsiteY117" fmla="*/ 0 h 9525"/>
              <a:gd name="connsiteX118" fmla="*/ 2457450 w 5086063"/>
              <a:gd name="connsiteY118" fmla="*/ 0 h 9525"/>
              <a:gd name="connsiteX119" fmla="*/ 2457450 w 5086063"/>
              <a:gd name="connsiteY119" fmla="*/ 9525 h 9525"/>
              <a:gd name="connsiteX120" fmla="*/ 2343150 w 5086063"/>
              <a:gd name="connsiteY120" fmla="*/ 9525 h 9525"/>
              <a:gd name="connsiteX121" fmla="*/ 2286000 w 5086063"/>
              <a:gd name="connsiteY121" fmla="*/ 9525 h 9525"/>
              <a:gd name="connsiteX122" fmla="*/ 2286000 w 5086063"/>
              <a:gd name="connsiteY122" fmla="*/ 0 h 9525"/>
              <a:gd name="connsiteX123" fmla="*/ 2343150 w 5086063"/>
              <a:gd name="connsiteY123" fmla="*/ 0 h 9525"/>
              <a:gd name="connsiteX124" fmla="*/ 2343150 w 5086063"/>
              <a:gd name="connsiteY124" fmla="*/ 9525 h 9525"/>
              <a:gd name="connsiteX125" fmla="*/ 2228850 w 5086063"/>
              <a:gd name="connsiteY125" fmla="*/ 9525 h 9525"/>
              <a:gd name="connsiteX126" fmla="*/ 2171700 w 5086063"/>
              <a:gd name="connsiteY126" fmla="*/ 9525 h 9525"/>
              <a:gd name="connsiteX127" fmla="*/ 2171700 w 5086063"/>
              <a:gd name="connsiteY127" fmla="*/ 0 h 9525"/>
              <a:gd name="connsiteX128" fmla="*/ 2228850 w 5086063"/>
              <a:gd name="connsiteY128" fmla="*/ 0 h 9525"/>
              <a:gd name="connsiteX129" fmla="*/ 2228850 w 5086063"/>
              <a:gd name="connsiteY129" fmla="*/ 9525 h 9525"/>
              <a:gd name="connsiteX130" fmla="*/ 2114550 w 5086063"/>
              <a:gd name="connsiteY130" fmla="*/ 9525 h 9525"/>
              <a:gd name="connsiteX131" fmla="*/ 2057400 w 5086063"/>
              <a:gd name="connsiteY131" fmla="*/ 9525 h 9525"/>
              <a:gd name="connsiteX132" fmla="*/ 2057400 w 5086063"/>
              <a:gd name="connsiteY132" fmla="*/ 0 h 9525"/>
              <a:gd name="connsiteX133" fmla="*/ 2114550 w 5086063"/>
              <a:gd name="connsiteY133" fmla="*/ 0 h 9525"/>
              <a:gd name="connsiteX134" fmla="*/ 2114550 w 5086063"/>
              <a:gd name="connsiteY134" fmla="*/ 9525 h 9525"/>
              <a:gd name="connsiteX135" fmla="*/ 2000250 w 5086063"/>
              <a:gd name="connsiteY135" fmla="*/ 9525 h 9525"/>
              <a:gd name="connsiteX136" fmla="*/ 1943100 w 5086063"/>
              <a:gd name="connsiteY136" fmla="*/ 9525 h 9525"/>
              <a:gd name="connsiteX137" fmla="*/ 1943100 w 5086063"/>
              <a:gd name="connsiteY137" fmla="*/ 0 h 9525"/>
              <a:gd name="connsiteX138" fmla="*/ 2000250 w 5086063"/>
              <a:gd name="connsiteY138" fmla="*/ 0 h 9525"/>
              <a:gd name="connsiteX139" fmla="*/ 2000250 w 5086063"/>
              <a:gd name="connsiteY139" fmla="*/ 9525 h 9525"/>
              <a:gd name="connsiteX140" fmla="*/ 1885950 w 5086063"/>
              <a:gd name="connsiteY140" fmla="*/ 9525 h 9525"/>
              <a:gd name="connsiteX141" fmla="*/ 1828800 w 5086063"/>
              <a:gd name="connsiteY141" fmla="*/ 9525 h 9525"/>
              <a:gd name="connsiteX142" fmla="*/ 1828800 w 5086063"/>
              <a:gd name="connsiteY142" fmla="*/ 0 h 9525"/>
              <a:gd name="connsiteX143" fmla="*/ 1885950 w 5086063"/>
              <a:gd name="connsiteY143" fmla="*/ 0 h 9525"/>
              <a:gd name="connsiteX144" fmla="*/ 1885950 w 5086063"/>
              <a:gd name="connsiteY144" fmla="*/ 9525 h 9525"/>
              <a:gd name="connsiteX145" fmla="*/ 1771650 w 5086063"/>
              <a:gd name="connsiteY145" fmla="*/ 9525 h 9525"/>
              <a:gd name="connsiteX146" fmla="*/ 1714500 w 5086063"/>
              <a:gd name="connsiteY146" fmla="*/ 9525 h 9525"/>
              <a:gd name="connsiteX147" fmla="*/ 1714500 w 5086063"/>
              <a:gd name="connsiteY147" fmla="*/ 0 h 9525"/>
              <a:gd name="connsiteX148" fmla="*/ 1771650 w 5086063"/>
              <a:gd name="connsiteY148" fmla="*/ 0 h 9525"/>
              <a:gd name="connsiteX149" fmla="*/ 1771650 w 5086063"/>
              <a:gd name="connsiteY149" fmla="*/ 9525 h 9525"/>
              <a:gd name="connsiteX150" fmla="*/ 1657350 w 5086063"/>
              <a:gd name="connsiteY150" fmla="*/ 9525 h 9525"/>
              <a:gd name="connsiteX151" fmla="*/ 1600200 w 5086063"/>
              <a:gd name="connsiteY151" fmla="*/ 9525 h 9525"/>
              <a:gd name="connsiteX152" fmla="*/ 1600200 w 5086063"/>
              <a:gd name="connsiteY152" fmla="*/ 0 h 9525"/>
              <a:gd name="connsiteX153" fmla="*/ 1657350 w 5086063"/>
              <a:gd name="connsiteY153" fmla="*/ 0 h 9525"/>
              <a:gd name="connsiteX154" fmla="*/ 1657350 w 5086063"/>
              <a:gd name="connsiteY154" fmla="*/ 9525 h 9525"/>
              <a:gd name="connsiteX155" fmla="*/ 1543050 w 5086063"/>
              <a:gd name="connsiteY155" fmla="*/ 9525 h 9525"/>
              <a:gd name="connsiteX156" fmla="*/ 1485900 w 5086063"/>
              <a:gd name="connsiteY156" fmla="*/ 9525 h 9525"/>
              <a:gd name="connsiteX157" fmla="*/ 1485900 w 5086063"/>
              <a:gd name="connsiteY157" fmla="*/ 0 h 9525"/>
              <a:gd name="connsiteX158" fmla="*/ 1543050 w 5086063"/>
              <a:gd name="connsiteY158" fmla="*/ 0 h 9525"/>
              <a:gd name="connsiteX159" fmla="*/ 1543050 w 5086063"/>
              <a:gd name="connsiteY159" fmla="*/ 9525 h 9525"/>
              <a:gd name="connsiteX160" fmla="*/ 1428750 w 5086063"/>
              <a:gd name="connsiteY160" fmla="*/ 9525 h 9525"/>
              <a:gd name="connsiteX161" fmla="*/ 1371600 w 5086063"/>
              <a:gd name="connsiteY161" fmla="*/ 9525 h 9525"/>
              <a:gd name="connsiteX162" fmla="*/ 1371600 w 5086063"/>
              <a:gd name="connsiteY162" fmla="*/ 0 h 9525"/>
              <a:gd name="connsiteX163" fmla="*/ 1428750 w 5086063"/>
              <a:gd name="connsiteY163" fmla="*/ 0 h 9525"/>
              <a:gd name="connsiteX164" fmla="*/ 1428750 w 5086063"/>
              <a:gd name="connsiteY164" fmla="*/ 9525 h 9525"/>
              <a:gd name="connsiteX165" fmla="*/ 1314450 w 5086063"/>
              <a:gd name="connsiteY165" fmla="*/ 9525 h 9525"/>
              <a:gd name="connsiteX166" fmla="*/ 1257300 w 5086063"/>
              <a:gd name="connsiteY166" fmla="*/ 9525 h 9525"/>
              <a:gd name="connsiteX167" fmla="*/ 1257300 w 5086063"/>
              <a:gd name="connsiteY167" fmla="*/ 0 h 9525"/>
              <a:gd name="connsiteX168" fmla="*/ 1314450 w 5086063"/>
              <a:gd name="connsiteY168" fmla="*/ 0 h 9525"/>
              <a:gd name="connsiteX169" fmla="*/ 1314450 w 5086063"/>
              <a:gd name="connsiteY169" fmla="*/ 9525 h 9525"/>
              <a:gd name="connsiteX170" fmla="*/ 1200150 w 5086063"/>
              <a:gd name="connsiteY170" fmla="*/ 9525 h 9525"/>
              <a:gd name="connsiteX171" fmla="*/ 1143000 w 5086063"/>
              <a:gd name="connsiteY171" fmla="*/ 9525 h 9525"/>
              <a:gd name="connsiteX172" fmla="*/ 1143000 w 5086063"/>
              <a:gd name="connsiteY172" fmla="*/ 0 h 9525"/>
              <a:gd name="connsiteX173" fmla="*/ 1200150 w 5086063"/>
              <a:gd name="connsiteY173" fmla="*/ 0 h 9525"/>
              <a:gd name="connsiteX174" fmla="*/ 1200150 w 5086063"/>
              <a:gd name="connsiteY174" fmla="*/ 9525 h 9525"/>
              <a:gd name="connsiteX175" fmla="*/ 1085850 w 5086063"/>
              <a:gd name="connsiteY175" fmla="*/ 9525 h 9525"/>
              <a:gd name="connsiteX176" fmla="*/ 1028700 w 5086063"/>
              <a:gd name="connsiteY176" fmla="*/ 9525 h 9525"/>
              <a:gd name="connsiteX177" fmla="*/ 1028700 w 5086063"/>
              <a:gd name="connsiteY177" fmla="*/ 0 h 9525"/>
              <a:gd name="connsiteX178" fmla="*/ 1085850 w 5086063"/>
              <a:gd name="connsiteY178" fmla="*/ 0 h 9525"/>
              <a:gd name="connsiteX179" fmla="*/ 1085850 w 5086063"/>
              <a:gd name="connsiteY179" fmla="*/ 9525 h 9525"/>
              <a:gd name="connsiteX180" fmla="*/ 971550 w 5086063"/>
              <a:gd name="connsiteY180" fmla="*/ 9525 h 9525"/>
              <a:gd name="connsiteX181" fmla="*/ 914400 w 5086063"/>
              <a:gd name="connsiteY181" fmla="*/ 9525 h 9525"/>
              <a:gd name="connsiteX182" fmla="*/ 914400 w 5086063"/>
              <a:gd name="connsiteY182" fmla="*/ 0 h 9525"/>
              <a:gd name="connsiteX183" fmla="*/ 971550 w 5086063"/>
              <a:gd name="connsiteY183" fmla="*/ 0 h 9525"/>
              <a:gd name="connsiteX184" fmla="*/ 971550 w 5086063"/>
              <a:gd name="connsiteY184" fmla="*/ 9525 h 9525"/>
              <a:gd name="connsiteX185" fmla="*/ 857250 w 5086063"/>
              <a:gd name="connsiteY185" fmla="*/ 9525 h 9525"/>
              <a:gd name="connsiteX186" fmla="*/ 800100 w 5086063"/>
              <a:gd name="connsiteY186" fmla="*/ 9525 h 9525"/>
              <a:gd name="connsiteX187" fmla="*/ 800100 w 5086063"/>
              <a:gd name="connsiteY187" fmla="*/ 0 h 9525"/>
              <a:gd name="connsiteX188" fmla="*/ 857250 w 5086063"/>
              <a:gd name="connsiteY188" fmla="*/ 0 h 9525"/>
              <a:gd name="connsiteX189" fmla="*/ 857250 w 5086063"/>
              <a:gd name="connsiteY189" fmla="*/ 9525 h 9525"/>
              <a:gd name="connsiteX190" fmla="*/ 742950 w 5086063"/>
              <a:gd name="connsiteY190" fmla="*/ 9525 h 9525"/>
              <a:gd name="connsiteX191" fmla="*/ 685800 w 5086063"/>
              <a:gd name="connsiteY191" fmla="*/ 9525 h 9525"/>
              <a:gd name="connsiteX192" fmla="*/ 685800 w 5086063"/>
              <a:gd name="connsiteY192" fmla="*/ 0 h 9525"/>
              <a:gd name="connsiteX193" fmla="*/ 742950 w 5086063"/>
              <a:gd name="connsiteY193" fmla="*/ 0 h 9525"/>
              <a:gd name="connsiteX194" fmla="*/ 742950 w 5086063"/>
              <a:gd name="connsiteY194" fmla="*/ 9525 h 9525"/>
              <a:gd name="connsiteX195" fmla="*/ 628650 w 5086063"/>
              <a:gd name="connsiteY195" fmla="*/ 9525 h 9525"/>
              <a:gd name="connsiteX196" fmla="*/ 571500 w 5086063"/>
              <a:gd name="connsiteY196" fmla="*/ 9525 h 9525"/>
              <a:gd name="connsiteX197" fmla="*/ 571500 w 5086063"/>
              <a:gd name="connsiteY197" fmla="*/ 0 h 9525"/>
              <a:gd name="connsiteX198" fmla="*/ 628650 w 5086063"/>
              <a:gd name="connsiteY198" fmla="*/ 0 h 9525"/>
              <a:gd name="connsiteX199" fmla="*/ 628650 w 5086063"/>
              <a:gd name="connsiteY199" fmla="*/ 9525 h 9525"/>
              <a:gd name="connsiteX200" fmla="*/ 514350 w 5086063"/>
              <a:gd name="connsiteY200" fmla="*/ 9525 h 9525"/>
              <a:gd name="connsiteX201" fmla="*/ 457200 w 5086063"/>
              <a:gd name="connsiteY201" fmla="*/ 9525 h 9525"/>
              <a:gd name="connsiteX202" fmla="*/ 457200 w 5086063"/>
              <a:gd name="connsiteY202" fmla="*/ 0 h 9525"/>
              <a:gd name="connsiteX203" fmla="*/ 514350 w 5086063"/>
              <a:gd name="connsiteY203" fmla="*/ 0 h 9525"/>
              <a:gd name="connsiteX204" fmla="*/ 514350 w 5086063"/>
              <a:gd name="connsiteY204" fmla="*/ 9525 h 9525"/>
              <a:gd name="connsiteX205" fmla="*/ 400050 w 5086063"/>
              <a:gd name="connsiteY205" fmla="*/ 9525 h 9525"/>
              <a:gd name="connsiteX206" fmla="*/ 342900 w 5086063"/>
              <a:gd name="connsiteY206" fmla="*/ 9525 h 9525"/>
              <a:gd name="connsiteX207" fmla="*/ 342900 w 5086063"/>
              <a:gd name="connsiteY207" fmla="*/ 0 h 9525"/>
              <a:gd name="connsiteX208" fmla="*/ 400050 w 5086063"/>
              <a:gd name="connsiteY208" fmla="*/ 0 h 9525"/>
              <a:gd name="connsiteX209" fmla="*/ 400050 w 5086063"/>
              <a:gd name="connsiteY209" fmla="*/ 9525 h 9525"/>
              <a:gd name="connsiteX210" fmla="*/ 285750 w 5086063"/>
              <a:gd name="connsiteY210" fmla="*/ 9525 h 9525"/>
              <a:gd name="connsiteX211" fmla="*/ 228600 w 5086063"/>
              <a:gd name="connsiteY211" fmla="*/ 9525 h 9525"/>
              <a:gd name="connsiteX212" fmla="*/ 228600 w 5086063"/>
              <a:gd name="connsiteY212" fmla="*/ 0 h 9525"/>
              <a:gd name="connsiteX213" fmla="*/ 285750 w 5086063"/>
              <a:gd name="connsiteY213" fmla="*/ 0 h 9525"/>
              <a:gd name="connsiteX214" fmla="*/ 285750 w 5086063"/>
              <a:gd name="connsiteY214" fmla="*/ 9525 h 9525"/>
              <a:gd name="connsiteX215" fmla="*/ 171450 w 5086063"/>
              <a:gd name="connsiteY215" fmla="*/ 9525 h 9525"/>
              <a:gd name="connsiteX216" fmla="*/ 114300 w 5086063"/>
              <a:gd name="connsiteY216" fmla="*/ 9525 h 9525"/>
              <a:gd name="connsiteX217" fmla="*/ 114300 w 5086063"/>
              <a:gd name="connsiteY217" fmla="*/ 0 h 9525"/>
              <a:gd name="connsiteX218" fmla="*/ 171450 w 5086063"/>
              <a:gd name="connsiteY218" fmla="*/ 0 h 9525"/>
              <a:gd name="connsiteX219" fmla="*/ 171450 w 5086063"/>
              <a:gd name="connsiteY219" fmla="*/ 9525 h 9525"/>
              <a:gd name="connsiteX220" fmla="*/ 57150 w 5086063"/>
              <a:gd name="connsiteY220" fmla="*/ 9525 h 9525"/>
              <a:gd name="connsiteX221" fmla="*/ 0 w 5086063"/>
              <a:gd name="connsiteY221" fmla="*/ 9525 h 9525"/>
              <a:gd name="connsiteX222" fmla="*/ 0 w 5086063"/>
              <a:gd name="connsiteY222" fmla="*/ 0 h 9525"/>
              <a:gd name="connsiteX223" fmla="*/ 57150 w 5086063"/>
              <a:gd name="connsiteY223" fmla="*/ 0 h 9525"/>
              <a:gd name="connsiteX224" fmla="*/ 57150 w 5086063"/>
              <a:gd name="connsiteY224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</a:cxnLst>
            <a:rect l="l" t="t" r="r" b="b"/>
            <a:pathLst>
              <a:path w="5086063" h="9525">
                <a:moveTo>
                  <a:pt x="5086064" y="9525"/>
                </a:moveTo>
                <a:lnTo>
                  <a:pt x="5029200" y="9525"/>
                </a:lnTo>
                <a:lnTo>
                  <a:pt x="5029200" y="0"/>
                </a:lnTo>
                <a:lnTo>
                  <a:pt x="5086064" y="0"/>
                </a:lnTo>
                <a:lnTo>
                  <a:pt x="5086064" y="9525"/>
                </a:lnTo>
                <a:close/>
                <a:moveTo>
                  <a:pt x="4972050" y="9525"/>
                </a:moveTo>
                <a:lnTo>
                  <a:pt x="4914900" y="9525"/>
                </a:lnTo>
                <a:lnTo>
                  <a:pt x="4914900" y="0"/>
                </a:lnTo>
                <a:lnTo>
                  <a:pt x="4972050" y="0"/>
                </a:lnTo>
                <a:lnTo>
                  <a:pt x="4972050" y="9525"/>
                </a:lnTo>
                <a:close/>
                <a:moveTo>
                  <a:pt x="4857750" y="9525"/>
                </a:moveTo>
                <a:lnTo>
                  <a:pt x="4800600" y="9525"/>
                </a:lnTo>
                <a:lnTo>
                  <a:pt x="4800600" y="0"/>
                </a:lnTo>
                <a:lnTo>
                  <a:pt x="4857750" y="0"/>
                </a:lnTo>
                <a:lnTo>
                  <a:pt x="4857750" y="9525"/>
                </a:lnTo>
                <a:close/>
                <a:moveTo>
                  <a:pt x="4743450" y="9525"/>
                </a:moveTo>
                <a:lnTo>
                  <a:pt x="4686300" y="9525"/>
                </a:lnTo>
                <a:lnTo>
                  <a:pt x="4686300" y="0"/>
                </a:lnTo>
                <a:lnTo>
                  <a:pt x="4743450" y="0"/>
                </a:lnTo>
                <a:lnTo>
                  <a:pt x="4743450" y="9525"/>
                </a:lnTo>
                <a:close/>
                <a:moveTo>
                  <a:pt x="4629150" y="9525"/>
                </a:moveTo>
                <a:lnTo>
                  <a:pt x="4572000" y="9525"/>
                </a:lnTo>
                <a:lnTo>
                  <a:pt x="4572000" y="0"/>
                </a:lnTo>
                <a:lnTo>
                  <a:pt x="4629150" y="0"/>
                </a:lnTo>
                <a:lnTo>
                  <a:pt x="4629150" y="9525"/>
                </a:lnTo>
                <a:close/>
                <a:moveTo>
                  <a:pt x="4514850" y="9525"/>
                </a:moveTo>
                <a:lnTo>
                  <a:pt x="4457700" y="9525"/>
                </a:lnTo>
                <a:lnTo>
                  <a:pt x="4457700" y="0"/>
                </a:lnTo>
                <a:lnTo>
                  <a:pt x="4514850" y="0"/>
                </a:lnTo>
                <a:lnTo>
                  <a:pt x="4514850" y="9525"/>
                </a:lnTo>
                <a:close/>
                <a:moveTo>
                  <a:pt x="4400550" y="9525"/>
                </a:moveTo>
                <a:lnTo>
                  <a:pt x="4343400" y="9525"/>
                </a:lnTo>
                <a:lnTo>
                  <a:pt x="4343400" y="0"/>
                </a:lnTo>
                <a:lnTo>
                  <a:pt x="4400550" y="0"/>
                </a:lnTo>
                <a:lnTo>
                  <a:pt x="4400550" y="9525"/>
                </a:lnTo>
                <a:close/>
                <a:moveTo>
                  <a:pt x="4286250" y="9525"/>
                </a:moveTo>
                <a:lnTo>
                  <a:pt x="4229100" y="9525"/>
                </a:lnTo>
                <a:lnTo>
                  <a:pt x="4229100" y="0"/>
                </a:lnTo>
                <a:lnTo>
                  <a:pt x="4286250" y="0"/>
                </a:lnTo>
                <a:lnTo>
                  <a:pt x="4286250" y="9525"/>
                </a:lnTo>
                <a:close/>
                <a:moveTo>
                  <a:pt x="4171950" y="9525"/>
                </a:moveTo>
                <a:lnTo>
                  <a:pt x="4114800" y="9525"/>
                </a:lnTo>
                <a:lnTo>
                  <a:pt x="4114800" y="0"/>
                </a:lnTo>
                <a:lnTo>
                  <a:pt x="4171950" y="0"/>
                </a:lnTo>
                <a:lnTo>
                  <a:pt x="4171950" y="9525"/>
                </a:lnTo>
                <a:close/>
                <a:moveTo>
                  <a:pt x="4057650" y="9525"/>
                </a:moveTo>
                <a:lnTo>
                  <a:pt x="4000500" y="9525"/>
                </a:lnTo>
                <a:lnTo>
                  <a:pt x="4000500" y="0"/>
                </a:lnTo>
                <a:lnTo>
                  <a:pt x="4057650" y="0"/>
                </a:lnTo>
                <a:lnTo>
                  <a:pt x="4057650" y="9525"/>
                </a:lnTo>
                <a:close/>
                <a:moveTo>
                  <a:pt x="3943350" y="9525"/>
                </a:moveTo>
                <a:lnTo>
                  <a:pt x="3886200" y="9525"/>
                </a:lnTo>
                <a:lnTo>
                  <a:pt x="3886200" y="0"/>
                </a:lnTo>
                <a:lnTo>
                  <a:pt x="3943350" y="0"/>
                </a:lnTo>
                <a:lnTo>
                  <a:pt x="3943350" y="9525"/>
                </a:lnTo>
                <a:close/>
                <a:moveTo>
                  <a:pt x="3829050" y="9525"/>
                </a:moveTo>
                <a:lnTo>
                  <a:pt x="3771900" y="9525"/>
                </a:lnTo>
                <a:lnTo>
                  <a:pt x="3771900" y="0"/>
                </a:lnTo>
                <a:lnTo>
                  <a:pt x="3829050" y="0"/>
                </a:lnTo>
                <a:lnTo>
                  <a:pt x="3829050" y="9525"/>
                </a:lnTo>
                <a:close/>
                <a:moveTo>
                  <a:pt x="3714750" y="9525"/>
                </a:moveTo>
                <a:lnTo>
                  <a:pt x="3657600" y="9525"/>
                </a:lnTo>
                <a:lnTo>
                  <a:pt x="3657600" y="0"/>
                </a:lnTo>
                <a:lnTo>
                  <a:pt x="3714750" y="0"/>
                </a:lnTo>
                <a:lnTo>
                  <a:pt x="3714750" y="9525"/>
                </a:lnTo>
                <a:close/>
                <a:moveTo>
                  <a:pt x="3600450" y="9525"/>
                </a:moveTo>
                <a:lnTo>
                  <a:pt x="3543300" y="9525"/>
                </a:lnTo>
                <a:lnTo>
                  <a:pt x="3543300" y="0"/>
                </a:lnTo>
                <a:lnTo>
                  <a:pt x="3600450" y="0"/>
                </a:lnTo>
                <a:lnTo>
                  <a:pt x="3600450" y="9525"/>
                </a:lnTo>
                <a:close/>
                <a:moveTo>
                  <a:pt x="3486150" y="9525"/>
                </a:moveTo>
                <a:lnTo>
                  <a:pt x="3429000" y="9525"/>
                </a:lnTo>
                <a:lnTo>
                  <a:pt x="3429000" y="0"/>
                </a:lnTo>
                <a:lnTo>
                  <a:pt x="3486150" y="0"/>
                </a:lnTo>
                <a:lnTo>
                  <a:pt x="3486150" y="9525"/>
                </a:lnTo>
                <a:close/>
                <a:moveTo>
                  <a:pt x="3371850" y="9525"/>
                </a:moveTo>
                <a:lnTo>
                  <a:pt x="3314700" y="9525"/>
                </a:lnTo>
                <a:lnTo>
                  <a:pt x="3314700" y="0"/>
                </a:lnTo>
                <a:lnTo>
                  <a:pt x="3371850" y="0"/>
                </a:lnTo>
                <a:lnTo>
                  <a:pt x="3371850" y="9525"/>
                </a:lnTo>
                <a:close/>
                <a:moveTo>
                  <a:pt x="3257550" y="9525"/>
                </a:moveTo>
                <a:lnTo>
                  <a:pt x="3200400" y="9525"/>
                </a:lnTo>
                <a:lnTo>
                  <a:pt x="3200400" y="0"/>
                </a:lnTo>
                <a:lnTo>
                  <a:pt x="3257550" y="0"/>
                </a:lnTo>
                <a:lnTo>
                  <a:pt x="3257550" y="9525"/>
                </a:lnTo>
                <a:close/>
                <a:moveTo>
                  <a:pt x="3143250" y="9525"/>
                </a:moveTo>
                <a:lnTo>
                  <a:pt x="3086100" y="9525"/>
                </a:lnTo>
                <a:lnTo>
                  <a:pt x="3086100" y="0"/>
                </a:lnTo>
                <a:lnTo>
                  <a:pt x="3143250" y="0"/>
                </a:lnTo>
                <a:lnTo>
                  <a:pt x="3143250" y="9525"/>
                </a:lnTo>
                <a:close/>
                <a:moveTo>
                  <a:pt x="3028950" y="9525"/>
                </a:moveTo>
                <a:lnTo>
                  <a:pt x="2971800" y="9525"/>
                </a:lnTo>
                <a:lnTo>
                  <a:pt x="2971800" y="0"/>
                </a:lnTo>
                <a:lnTo>
                  <a:pt x="3028950" y="0"/>
                </a:lnTo>
                <a:lnTo>
                  <a:pt x="3028950" y="9525"/>
                </a:lnTo>
                <a:close/>
                <a:moveTo>
                  <a:pt x="2914650" y="9525"/>
                </a:moveTo>
                <a:lnTo>
                  <a:pt x="2857500" y="9525"/>
                </a:lnTo>
                <a:lnTo>
                  <a:pt x="2857500" y="0"/>
                </a:lnTo>
                <a:lnTo>
                  <a:pt x="2914650" y="0"/>
                </a:lnTo>
                <a:lnTo>
                  <a:pt x="2914650" y="9525"/>
                </a:lnTo>
                <a:close/>
                <a:moveTo>
                  <a:pt x="2800350" y="9525"/>
                </a:moveTo>
                <a:lnTo>
                  <a:pt x="2743200" y="9525"/>
                </a:lnTo>
                <a:lnTo>
                  <a:pt x="2743200" y="0"/>
                </a:lnTo>
                <a:lnTo>
                  <a:pt x="2800350" y="0"/>
                </a:lnTo>
                <a:lnTo>
                  <a:pt x="2800350" y="9525"/>
                </a:lnTo>
                <a:close/>
                <a:moveTo>
                  <a:pt x="2686050" y="9525"/>
                </a:moveTo>
                <a:lnTo>
                  <a:pt x="2628900" y="9525"/>
                </a:lnTo>
                <a:lnTo>
                  <a:pt x="2628900" y="0"/>
                </a:lnTo>
                <a:lnTo>
                  <a:pt x="2686050" y="0"/>
                </a:lnTo>
                <a:lnTo>
                  <a:pt x="2686050" y="9525"/>
                </a:lnTo>
                <a:close/>
                <a:moveTo>
                  <a:pt x="2571750" y="9525"/>
                </a:moveTo>
                <a:lnTo>
                  <a:pt x="2514600" y="9525"/>
                </a:lnTo>
                <a:lnTo>
                  <a:pt x="2514600" y="0"/>
                </a:lnTo>
                <a:lnTo>
                  <a:pt x="2571750" y="0"/>
                </a:lnTo>
                <a:lnTo>
                  <a:pt x="2571750" y="9525"/>
                </a:lnTo>
                <a:close/>
                <a:moveTo>
                  <a:pt x="2457450" y="9525"/>
                </a:moveTo>
                <a:lnTo>
                  <a:pt x="2400300" y="9525"/>
                </a:lnTo>
                <a:lnTo>
                  <a:pt x="2400300" y="0"/>
                </a:lnTo>
                <a:lnTo>
                  <a:pt x="2457450" y="0"/>
                </a:lnTo>
                <a:lnTo>
                  <a:pt x="2457450" y="9525"/>
                </a:lnTo>
                <a:close/>
                <a:moveTo>
                  <a:pt x="2343150" y="9525"/>
                </a:moveTo>
                <a:lnTo>
                  <a:pt x="2286000" y="9525"/>
                </a:lnTo>
                <a:lnTo>
                  <a:pt x="2286000" y="0"/>
                </a:lnTo>
                <a:lnTo>
                  <a:pt x="2343150" y="0"/>
                </a:lnTo>
                <a:lnTo>
                  <a:pt x="2343150" y="9525"/>
                </a:lnTo>
                <a:close/>
                <a:moveTo>
                  <a:pt x="2228850" y="9525"/>
                </a:moveTo>
                <a:lnTo>
                  <a:pt x="2171700" y="9525"/>
                </a:lnTo>
                <a:lnTo>
                  <a:pt x="2171700" y="0"/>
                </a:lnTo>
                <a:lnTo>
                  <a:pt x="2228850" y="0"/>
                </a:lnTo>
                <a:lnTo>
                  <a:pt x="2228850" y="9525"/>
                </a:lnTo>
                <a:close/>
                <a:moveTo>
                  <a:pt x="2114550" y="9525"/>
                </a:moveTo>
                <a:lnTo>
                  <a:pt x="2057400" y="9525"/>
                </a:lnTo>
                <a:lnTo>
                  <a:pt x="2057400" y="0"/>
                </a:lnTo>
                <a:lnTo>
                  <a:pt x="2114550" y="0"/>
                </a:lnTo>
                <a:lnTo>
                  <a:pt x="2114550" y="9525"/>
                </a:lnTo>
                <a:close/>
                <a:moveTo>
                  <a:pt x="2000250" y="9525"/>
                </a:moveTo>
                <a:lnTo>
                  <a:pt x="1943100" y="9525"/>
                </a:lnTo>
                <a:lnTo>
                  <a:pt x="1943100" y="0"/>
                </a:lnTo>
                <a:lnTo>
                  <a:pt x="2000250" y="0"/>
                </a:lnTo>
                <a:lnTo>
                  <a:pt x="2000250" y="9525"/>
                </a:lnTo>
                <a:close/>
                <a:moveTo>
                  <a:pt x="1885950" y="9525"/>
                </a:moveTo>
                <a:lnTo>
                  <a:pt x="1828800" y="9525"/>
                </a:lnTo>
                <a:lnTo>
                  <a:pt x="1828800" y="0"/>
                </a:lnTo>
                <a:lnTo>
                  <a:pt x="1885950" y="0"/>
                </a:lnTo>
                <a:lnTo>
                  <a:pt x="1885950" y="9525"/>
                </a:lnTo>
                <a:close/>
                <a:moveTo>
                  <a:pt x="1771650" y="9525"/>
                </a:moveTo>
                <a:lnTo>
                  <a:pt x="1714500" y="9525"/>
                </a:lnTo>
                <a:lnTo>
                  <a:pt x="1714500" y="0"/>
                </a:lnTo>
                <a:lnTo>
                  <a:pt x="1771650" y="0"/>
                </a:lnTo>
                <a:lnTo>
                  <a:pt x="1771650" y="9525"/>
                </a:lnTo>
                <a:close/>
                <a:moveTo>
                  <a:pt x="1657350" y="9525"/>
                </a:moveTo>
                <a:lnTo>
                  <a:pt x="1600200" y="9525"/>
                </a:lnTo>
                <a:lnTo>
                  <a:pt x="1600200" y="0"/>
                </a:lnTo>
                <a:lnTo>
                  <a:pt x="1657350" y="0"/>
                </a:lnTo>
                <a:lnTo>
                  <a:pt x="1657350" y="9525"/>
                </a:lnTo>
                <a:close/>
                <a:moveTo>
                  <a:pt x="1543050" y="9525"/>
                </a:moveTo>
                <a:lnTo>
                  <a:pt x="1485900" y="9525"/>
                </a:lnTo>
                <a:lnTo>
                  <a:pt x="1485900" y="0"/>
                </a:lnTo>
                <a:lnTo>
                  <a:pt x="1543050" y="0"/>
                </a:lnTo>
                <a:lnTo>
                  <a:pt x="1543050" y="9525"/>
                </a:lnTo>
                <a:close/>
                <a:moveTo>
                  <a:pt x="1428750" y="9525"/>
                </a:moveTo>
                <a:lnTo>
                  <a:pt x="1371600" y="9525"/>
                </a:lnTo>
                <a:lnTo>
                  <a:pt x="1371600" y="0"/>
                </a:lnTo>
                <a:lnTo>
                  <a:pt x="1428750" y="0"/>
                </a:lnTo>
                <a:lnTo>
                  <a:pt x="1428750" y="9525"/>
                </a:lnTo>
                <a:close/>
                <a:moveTo>
                  <a:pt x="1314450" y="9525"/>
                </a:moveTo>
                <a:lnTo>
                  <a:pt x="1257300" y="9525"/>
                </a:lnTo>
                <a:lnTo>
                  <a:pt x="1257300" y="0"/>
                </a:lnTo>
                <a:lnTo>
                  <a:pt x="1314450" y="0"/>
                </a:lnTo>
                <a:lnTo>
                  <a:pt x="1314450" y="9525"/>
                </a:lnTo>
                <a:close/>
                <a:moveTo>
                  <a:pt x="1200150" y="9525"/>
                </a:moveTo>
                <a:lnTo>
                  <a:pt x="1143000" y="9525"/>
                </a:lnTo>
                <a:lnTo>
                  <a:pt x="1143000" y="0"/>
                </a:lnTo>
                <a:lnTo>
                  <a:pt x="1200150" y="0"/>
                </a:lnTo>
                <a:lnTo>
                  <a:pt x="1200150" y="9525"/>
                </a:lnTo>
                <a:close/>
                <a:moveTo>
                  <a:pt x="1085850" y="9525"/>
                </a:moveTo>
                <a:lnTo>
                  <a:pt x="1028700" y="9525"/>
                </a:lnTo>
                <a:lnTo>
                  <a:pt x="1028700" y="0"/>
                </a:lnTo>
                <a:lnTo>
                  <a:pt x="1085850" y="0"/>
                </a:lnTo>
                <a:lnTo>
                  <a:pt x="1085850" y="9525"/>
                </a:lnTo>
                <a:close/>
                <a:moveTo>
                  <a:pt x="971550" y="9525"/>
                </a:moveTo>
                <a:lnTo>
                  <a:pt x="914400" y="9525"/>
                </a:lnTo>
                <a:lnTo>
                  <a:pt x="914400" y="0"/>
                </a:lnTo>
                <a:lnTo>
                  <a:pt x="971550" y="0"/>
                </a:lnTo>
                <a:lnTo>
                  <a:pt x="971550" y="9525"/>
                </a:lnTo>
                <a:close/>
                <a:moveTo>
                  <a:pt x="857250" y="9525"/>
                </a:moveTo>
                <a:lnTo>
                  <a:pt x="800100" y="9525"/>
                </a:lnTo>
                <a:lnTo>
                  <a:pt x="800100" y="0"/>
                </a:lnTo>
                <a:lnTo>
                  <a:pt x="857250" y="0"/>
                </a:lnTo>
                <a:lnTo>
                  <a:pt x="857250" y="9525"/>
                </a:lnTo>
                <a:close/>
                <a:moveTo>
                  <a:pt x="742950" y="9525"/>
                </a:moveTo>
                <a:lnTo>
                  <a:pt x="685800" y="9525"/>
                </a:lnTo>
                <a:lnTo>
                  <a:pt x="685800" y="0"/>
                </a:lnTo>
                <a:lnTo>
                  <a:pt x="742950" y="0"/>
                </a:lnTo>
                <a:lnTo>
                  <a:pt x="742950" y="9525"/>
                </a:lnTo>
                <a:close/>
                <a:moveTo>
                  <a:pt x="628650" y="9525"/>
                </a:moveTo>
                <a:lnTo>
                  <a:pt x="571500" y="9525"/>
                </a:lnTo>
                <a:lnTo>
                  <a:pt x="571500" y="0"/>
                </a:lnTo>
                <a:lnTo>
                  <a:pt x="628650" y="0"/>
                </a:lnTo>
                <a:lnTo>
                  <a:pt x="628650" y="9525"/>
                </a:lnTo>
                <a:close/>
                <a:moveTo>
                  <a:pt x="514350" y="9525"/>
                </a:moveTo>
                <a:lnTo>
                  <a:pt x="457200" y="9525"/>
                </a:lnTo>
                <a:lnTo>
                  <a:pt x="457200" y="0"/>
                </a:lnTo>
                <a:lnTo>
                  <a:pt x="514350" y="0"/>
                </a:lnTo>
                <a:lnTo>
                  <a:pt x="514350" y="9525"/>
                </a:lnTo>
                <a:close/>
                <a:moveTo>
                  <a:pt x="400050" y="9525"/>
                </a:moveTo>
                <a:lnTo>
                  <a:pt x="342900" y="9525"/>
                </a:lnTo>
                <a:lnTo>
                  <a:pt x="342900" y="0"/>
                </a:lnTo>
                <a:lnTo>
                  <a:pt x="400050" y="0"/>
                </a:lnTo>
                <a:lnTo>
                  <a:pt x="400050" y="9525"/>
                </a:lnTo>
                <a:close/>
                <a:moveTo>
                  <a:pt x="285750" y="9525"/>
                </a:moveTo>
                <a:lnTo>
                  <a:pt x="228600" y="9525"/>
                </a:lnTo>
                <a:lnTo>
                  <a:pt x="228600" y="0"/>
                </a:lnTo>
                <a:lnTo>
                  <a:pt x="285750" y="0"/>
                </a:lnTo>
                <a:lnTo>
                  <a:pt x="285750" y="9525"/>
                </a:lnTo>
                <a:close/>
                <a:moveTo>
                  <a:pt x="171450" y="9525"/>
                </a:moveTo>
                <a:lnTo>
                  <a:pt x="114300" y="9525"/>
                </a:lnTo>
                <a:lnTo>
                  <a:pt x="114300" y="0"/>
                </a:lnTo>
                <a:lnTo>
                  <a:pt x="171450" y="0"/>
                </a:lnTo>
                <a:lnTo>
                  <a:pt x="171450" y="9525"/>
                </a:lnTo>
                <a:close/>
                <a:moveTo>
                  <a:pt x="57150" y="9525"/>
                </a:moveTo>
                <a:lnTo>
                  <a:pt x="0" y="9525"/>
                </a:lnTo>
                <a:lnTo>
                  <a:pt x="0" y="0"/>
                </a:lnTo>
                <a:lnTo>
                  <a:pt x="57150" y="0"/>
                </a:lnTo>
                <a:lnTo>
                  <a:pt x="5715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C5127A38-23D1-4ADF-BEBD-E42DB6E2CF70}"/>
              </a:ext>
            </a:extLst>
          </p:cNvPr>
          <p:cNvSpPr txBox="1"/>
          <p:nvPr/>
        </p:nvSpPr>
        <p:spPr>
          <a:xfrm>
            <a:off x="5421799" y="2741390"/>
            <a:ext cx="359394" cy="288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75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01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D1FE72DD-5329-45AD-AFB7-36D1B10948AF}"/>
              </a:ext>
            </a:extLst>
          </p:cNvPr>
          <p:cNvSpPr txBox="1"/>
          <p:nvPr/>
        </p:nvSpPr>
        <p:spPr>
          <a:xfrm>
            <a:off x="530490" y="2560320"/>
            <a:ext cx="170110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Montserrat"/>
                <a:cs typeface="Poppins"/>
                <a:sym typeface="Poppins"/>
                <a:rtl val="0"/>
              </a:rPr>
              <a:t>Welcome Slide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794E326A-27C5-4B13-966F-E6C77FBA6D48}"/>
              </a:ext>
            </a:extLst>
          </p:cNvPr>
          <p:cNvSpPr txBox="1"/>
          <p:nvPr/>
        </p:nvSpPr>
        <p:spPr>
          <a:xfrm>
            <a:off x="530490" y="2876835"/>
            <a:ext cx="29979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Write a Short Summary for this Slide</a:t>
            </a:r>
          </a:p>
        </p:txBody>
      </p:sp>
      <p:sp>
        <p:nvSpPr>
          <p:cNvPr id="134" name="Freeform: Shape 133">
            <a:extLst>
              <a:ext uri="{FF2B5EF4-FFF2-40B4-BE49-F238E27FC236}">
                <a16:creationId xmlns:a16="http://schemas.microsoft.com/office/drawing/2014/main" id="{B1FF1258-B95E-469D-9136-EF0D1075ACEC}"/>
              </a:ext>
            </a:extLst>
          </p:cNvPr>
          <p:cNvSpPr/>
          <p:nvPr/>
        </p:nvSpPr>
        <p:spPr>
          <a:xfrm>
            <a:off x="611262" y="4177665"/>
            <a:ext cx="5086063" cy="9525"/>
          </a:xfrm>
          <a:custGeom>
            <a:avLst/>
            <a:gdLst>
              <a:gd name="connsiteX0" fmla="*/ 5086064 w 5086063"/>
              <a:gd name="connsiteY0" fmla="*/ 9525 h 9525"/>
              <a:gd name="connsiteX1" fmla="*/ 5029200 w 5086063"/>
              <a:gd name="connsiteY1" fmla="*/ 9525 h 9525"/>
              <a:gd name="connsiteX2" fmla="*/ 5029200 w 5086063"/>
              <a:gd name="connsiteY2" fmla="*/ 0 h 9525"/>
              <a:gd name="connsiteX3" fmla="*/ 5086064 w 5086063"/>
              <a:gd name="connsiteY3" fmla="*/ 0 h 9525"/>
              <a:gd name="connsiteX4" fmla="*/ 5086064 w 5086063"/>
              <a:gd name="connsiteY4" fmla="*/ 9525 h 9525"/>
              <a:gd name="connsiteX5" fmla="*/ 4972050 w 5086063"/>
              <a:gd name="connsiteY5" fmla="*/ 9525 h 9525"/>
              <a:gd name="connsiteX6" fmla="*/ 4914900 w 5086063"/>
              <a:gd name="connsiteY6" fmla="*/ 9525 h 9525"/>
              <a:gd name="connsiteX7" fmla="*/ 4914900 w 5086063"/>
              <a:gd name="connsiteY7" fmla="*/ 0 h 9525"/>
              <a:gd name="connsiteX8" fmla="*/ 4972050 w 5086063"/>
              <a:gd name="connsiteY8" fmla="*/ 0 h 9525"/>
              <a:gd name="connsiteX9" fmla="*/ 4972050 w 5086063"/>
              <a:gd name="connsiteY9" fmla="*/ 9525 h 9525"/>
              <a:gd name="connsiteX10" fmla="*/ 4857750 w 5086063"/>
              <a:gd name="connsiteY10" fmla="*/ 9525 h 9525"/>
              <a:gd name="connsiteX11" fmla="*/ 4800600 w 5086063"/>
              <a:gd name="connsiteY11" fmla="*/ 9525 h 9525"/>
              <a:gd name="connsiteX12" fmla="*/ 4800600 w 5086063"/>
              <a:gd name="connsiteY12" fmla="*/ 0 h 9525"/>
              <a:gd name="connsiteX13" fmla="*/ 4857750 w 5086063"/>
              <a:gd name="connsiteY13" fmla="*/ 0 h 9525"/>
              <a:gd name="connsiteX14" fmla="*/ 4857750 w 5086063"/>
              <a:gd name="connsiteY14" fmla="*/ 9525 h 9525"/>
              <a:gd name="connsiteX15" fmla="*/ 4743450 w 5086063"/>
              <a:gd name="connsiteY15" fmla="*/ 9525 h 9525"/>
              <a:gd name="connsiteX16" fmla="*/ 4686300 w 5086063"/>
              <a:gd name="connsiteY16" fmla="*/ 9525 h 9525"/>
              <a:gd name="connsiteX17" fmla="*/ 4686300 w 5086063"/>
              <a:gd name="connsiteY17" fmla="*/ 0 h 9525"/>
              <a:gd name="connsiteX18" fmla="*/ 4743450 w 5086063"/>
              <a:gd name="connsiteY18" fmla="*/ 0 h 9525"/>
              <a:gd name="connsiteX19" fmla="*/ 4743450 w 5086063"/>
              <a:gd name="connsiteY19" fmla="*/ 9525 h 9525"/>
              <a:gd name="connsiteX20" fmla="*/ 4629150 w 5086063"/>
              <a:gd name="connsiteY20" fmla="*/ 9525 h 9525"/>
              <a:gd name="connsiteX21" fmla="*/ 4572000 w 5086063"/>
              <a:gd name="connsiteY21" fmla="*/ 9525 h 9525"/>
              <a:gd name="connsiteX22" fmla="*/ 4572000 w 5086063"/>
              <a:gd name="connsiteY22" fmla="*/ 0 h 9525"/>
              <a:gd name="connsiteX23" fmla="*/ 4629150 w 5086063"/>
              <a:gd name="connsiteY23" fmla="*/ 0 h 9525"/>
              <a:gd name="connsiteX24" fmla="*/ 4629150 w 5086063"/>
              <a:gd name="connsiteY24" fmla="*/ 9525 h 9525"/>
              <a:gd name="connsiteX25" fmla="*/ 4514850 w 5086063"/>
              <a:gd name="connsiteY25" fmla="*/ 9525 h 9525"/>
              <a:gd name="connsiteX26" fmla="*/ 4457700 w 5086063"/>
              <a:gd name="connsiteY26" fmla="*/ 9525 h 9525"/>
              <a:gd name="connsiteX27" fmla="*/ 4457700 w 5086063"/>
              <a:gd name="connsiteY27" fmla="*/ 0 h 9525"/>
              <a:gd name="connsiteX28" fmla="*/ 4514850 w 5086063"/>
              <a:gd name="connsiteY28" fmla="*/ 0 h 9525"/>
              <a:gd name="connsiteX29" fmla="*/ 4514850 w 5086063"/>
              <a:gd name="connsiteY29" fmla="*/ 9525 h 9525"/>
              <a:gd name="connsiteX30" fmla="*/ 4400550 w 5086063"/>
              <a:gd name="connsiteY30" fmla="*/ 9525 h 9525"/>
              <a:gd name="connsiteX31" fmla="*/ 4343400 w 5086063"/>
              <a:gd name="connsiteY31" fmla="*/ 9525 h 9525"/>
              <a:gd name="connsiteX32" fmla="*/ 4343400 w 5086063"/>
              <a:gd name="connsiteY32" fmla="*/ 0 h 9525"/>
              <a:gd name="connsiteX33" fmla="*/ 4400550 w 5086063"/>
              <a:gd name="connsiteY33" fmla="*/ 0 h 9525"/>
              <a:gd name="connsiteX34" fmla="*/ 4400550 w 5086063"/>
              <a:gd name="connsiteY34" fmla="*/ 9525 h 9525"/>
              <a:gd name="connsiteX35" fmla="*/ 4286250 w 5086063"/>
              <a:gd name="connsiteY35" fmla="*/ 9525 h 9525"/>
              <a:gd name="connsiteX36" fmla="*/ 4229100 w 5086063"/>
              <a:gd name="connsiteY36" fmla="*/ 9525 h 9525"/>
              <a:gd name="connsiteX37" fmla="*/ 4229100 w 5086063"/>
              <a:gd name="connsiteY37" fmla="*/ 0 h 9525"/>
              <a:gd name="connsiteX38" fmla="*/ 4286250 w 5086063"/>
              <a:gd name="connsiteY38" fmla="*/ 0 h 9525"/>
              <a:gd name="connsiteX39" fmla="*/ 4286250 w 5086063"/>
              <a:gd name="connsiteY39" fmla="*/ 9525 h 9525"/>
              <a:gd name="connsiteX40" fmla="*/ 4171950 w 5086063"/>
              <a:gd name="connsiteY40" fmla="*/ 9525 h 9525"/>
              <a:gd name="connsiteX41" fmla="*/ 4114800 w 5086063"/>
              <a:gd name="connsiteY41" fmla="*/ 9525 h 9525"/>
              <a:gd name="connsiteX42" fmla="*/ 4114800 w 5086063"/>
              <a:gd name="connsiteY42" fmla="*/ 0 h 9525"/>
              <a:gd name="connsiteX43" fmla="*/ 4171950 w 5086063"/>
              <a:gd name="connsiteY43" fmla="*/ 0 h 9525"/>
              <a:gd name="connsiteX44" fmla="*/ 4171950 w 5086063"/>
              <a:gd name="connsiteY44" fmla="*/ 9525 h 9525"/>
              <a:gd name="connsiteX45" fmla="*/ 4057650 w 5086063"/>
              <a:gd name="connsiteY45" fmla="*/ 9525 h 9525"/>
              <a:gd name="connsiteX46" fmla="*/ 4000500 w 5086063"/>
              <a:gd name="connsiteY46" fmla="*/ 9525 h 9525"/>
              <a:gd name="connsiteX47" fmla="*/ 4000500 w 5086063"/>
              <a:gd name="connsiteY47" fmla="*/ 0 h 9525"/>
              <a:gd name="connsiteX48" fmla="*/ 4057650 w 5086063"/>
              <a:gd name="connsiteY48" fmla="*/ 0 h 9525"/>
              <a:gd name="connsiteX49" fmla="*/ 4057650 w 5086063"/>
              <a:gd name="connsiteY49" fmla="*/ 9525 h 9525"/>
              <a:gd name="connsiteX50" fmla="*/ 3943350 w 5086063"/>
              <a:gd name="connsiteY50" fmla="*/ 9525 h 9525"/>
              <a:gd name="connsiteX51" fmla="*/ 3886200 w 5086063"/>
              <a:gd name="connsiteY51" fmla="*/ 9525 h 9525"/>
              <a:gd name="connsiteX52" fmla="*/ 3886200 w 5086063"/>
              <a:gd name="connsiteY52" fmla="*/ 0 h 9525"/>
              <a:gd name="connsiteX53" fmla="*/ 3943350 w 5086063"/>
              <a:gd name="connsiteY53" fmla="*/ 0 h 9525"/>
              <a:gd name="connsiteX54" fmla="*/ 3943350 w 5086063"/>
              <a:gd name="connsiteY54" fmla="*/ 9525 h 9525"/>
              <a:gd name="connsiteX55" fmla="*/ 3829050 w 5086063"/>
              <a:gd name="connsiteY55" fmla="*/ 9525 h 9525"/>
              <a:gd name="connsiteX56" fmla="*/ 3771900 w 5086063"/>
              <a:gd name="connsiteY56" fmla="*/ 9525 h 9525"/>
              <a:gd name="connsiteX57" fmla="*/ 3771900 w 5086063"/>
              <a:gd name="connsiteY57" fmla="*/ 0 h 9525"/>
              <a:gd name="connsiteX58" fmla="*/ 3829050 w 5086063"/>
              <a:gd name="connsiteY58" fmla="*/ 0 h 9525"/>
              <a:gd name="connsiteX59" fmla="*/ 3829050 w 5086063"/>
              <a:gd name="connsiteY59" fmla="*/ 9525 h 9525"/>
              <a:gd name="connsiteX60" fmla="*/ 3714750 w 5086063"/>
              <a:gd name="connsiteY60" fmla="*/ 9525 h 9525"/>
              <a:gd name="connsiteX61" fmla="*/ 3657600 w 5086063"/>
              <a:gd name="connsiteY61" fmla="*/ 9525 h 9525"/>
              <a:gd name="connsiteX62" fmla="*/ 3657600 w 5086063"/>
              <a:gd name="connsiteY62" fmla="*/ 0 h 9525"/>
              <a:gd name="connsiteX63" fmla="*/ 3714750 w 5086063"/>
              <a:gd name="connsiteY63" fmla="*/ 0 h 9525"/>
              <a:gd name="connsiteX64" fmla="*/ 3714750 w 5086063"/>
              <a:gd name="connsiteY64" fmla="*/ 9525 h 9525"/>
              <a:gd name="connsiteX65" fmla="*/ 3600450 w 5086063"/>
              <a:gd name="connsiteY65" fmla="*/ 9525 h 9525"/>
              <a:gd name="connsiteX66" fmla="*/ 3543300 w 5086063"/>
              <a:gd name="connsiteY66" fmla="*/ 9525 h 9525"/>
              <a:gd name="connsiteX67" fmla="*/ 3543300 w 5086063"/>
              <a:gd name="connsiteY67" fmla="*/ 0 h 9525"/>
              <a:gd name="connsiteX68" fmla="*/ 3600450 w 5086063"/>
              <a:gd name="connsiteY68" fmla="*/ 0 h 9525"/>
              <a:gd name="connsiteX69" fmla="*/ 3600450 w 5086063"/>
              <a:gd name="connsiteY69" fmla="*/ 9525 h 9525"/>
              <a:gd name="connsiteX70" fmla="*/ 3486150 w 5086063"/>
              <a:gd name="connsiteY70" fmla="*/ 9525 h 9525"/>
              <a:gd name="connsiteX71" fmla="*/ 3429000 w 5086063"/>
              <a:gd name="connsiteY71" fmla="*/ 9525 h 9525"/>
              <a:gd name="connsiteX72" fmla="*/ 3429000 w 5086063"/>
              <a:gd name="connsiteY72" fmla="*/ 0 h 9525"/>
              <a:gd name="connsiteX73" fmla="*/ 3486150 w 5086063"/>
              <a:gd name="connsiteY73" fmla="*/ 0 h 9525"/>
              <a:gd name="connsiteX74" fmla="*/ 3486150 w 5086063"/>
              <a:gd name="connsiteY74" fmla="*/ 9525 h 9525"/>
              <a:gd name="connsiteX75" fmla="*/ 3371850 w 5086063"/>
              <a:gd name="connsiteY75" fmla="*/ 9525 h 9525"/>
              <a:gd name="connsiteX76" fmla="*/ 3314700 w 5086063"/>
              <a:gd name="connsiteY76" fmla="*/ 9525 h 9525"/>
              <a:gd name="connsiteX77" fmla="*/ 3314700 w 5086063"/>
              <a:gd name="connsiteY77" fmla="*/ 0 h 9525"/>
              <a:gd name="connsiteX78" fmla="*/ 3371850 w 5086063"/>
              <a:gd name="connsiteY78" fmla="*/ 0 h 9525"/>
              <a:gd name="connsiteX79" fmla="*/ 3371850 w 5086063"/>
              <a:gd name="connsiteY79" fmla="*/ 9525 h 9525"/>
              <a:gd name="connsiteX80" fmla="*/ 3257550 w 5086063"/>
              <a:gd name="connsiteY80" fmla="*/ 9525 h 9525"/>
              <a:gd name="connsiteX81" fmla="*/ 3200400 w 5086063"/>
              <a:gd name="connsiteY81" fmla="*/ 9525 h 9525"/>
              <a:gd name="connsiteX82" fmla="*/ 3200400 w 5086063"/>
              <a:gd name="connsiteY82" fmla="*/ 0 h 9525"/>
              <a:gd name="connsiteX83" fmla="*/ 3257550 w 5086063"/>
              <a:gd name="connsiteY83" fmla="*/ 0 h 9525"/>
              <a:gd name="connsiteX84" fmla="*/ 3257550 w 5086063"/>
              <a:gd name="connsiteY84" fmla="*/ 9525 h 9525"/>
              <a:gd name="connsiteX85" fmla="*/ 3143250 w 5086063"/>
              <a:gd name="connsiteY85" fmla="*/ 9525 h 9525"/>
              <a:gd name="connsiteX86" fmla="*/ 3086100 w 5086063"/>
              <a:gd name="connsiteY86" fmla="*/ 9525 h 9525"/>
              <a:gd name="connsiteX87" fmla="*/ 3086100 w 5086063"/>
              <a:gd name="connsiteY87" fmla="*/ 0 h 9525"/>
              <a:gd name="connsiteX88" fmla="*/ 3143250 w 5086063"/>
              <a:gd name="connsiteY88" fmla="*/ 0 h 9525"/>
              <a:gd name="connsiteX89" fmla="*/ 3143250 w 5086063"/>
              <a:gd name="connsiteY89" fmla="*/ 9525 h 9525"/>
              <a:gd name="connsiteX90" fmla="*/ 3028950 w 5086063"/>
              <a:gd name="connsiteY90" fmla="*/ 9525 h 9525"/>
              <a:gd name="connsiteX91" fmla="*/ 2971800 w 5086063"/>
              <a:gd name="connsiteY91" fmla="*/ 9525 h 9525"/>
              <a:gd name="connsiteX92" fmla="*/ 2971800 w 5086063"/>
              <a:gd name="connsiteY92" fmla="*/ 0 h 9525"/>
              <a:gd name="connsiteX93" fmla="*/ 3028950 w 5086063"/>
              <a:gd name="connsiteY93" fmla="*/ 0 h 9525"/>
              <a:gd name="connsiteX94" fmla="*/ 3028950 w 5086063"/>
              <a:gd name="connsiteY94" fmla="*/ 9525 h 9525"/>
              <a:gd name="connsiteX95" fmla="*/ 2914650 w 5086063"/>
              <a:gd name="connsiteY95" fmla="*/ 9525 h 9525"/>
              <a:gd name="connsiteX96" fmla="*/ 2857500 w 5086063"/>
              <a:gd name="connsiteY96" fmla="*/ 9525 h 9525"/>
              <a:gd name="connsiteX97" fmla="*/ 2857500 w 5086063"/>
              <a:gd name="connsiteY97" fmla="*/ 0 h 9525"/>
              <a:gd name="connsiteX98" fmla="*/ 2914650 w 5086063"/>
              <a:gd name="connsiteY98" fmla="*/ 0 h 9525"/>
              <a:gd name="connsiteX99" fmla="*/ 2914650 w 5086063"/>
              <a:gd name="connsiteY99" fmla="*/ 9525 h 9525"/>
              <a:gd name="connsiteX100" fmla="*/ 2800350 w 5086063"/>
              <a:gd name="connsiteY100" fmla="*/ 9525 h 9525"/>
              <a:gd name="connsiteX101" fmla="*/ 2743200 w 5086063"/>
              <a:gd name="connsiteY101" fmla="*/ 9525 h 9525"/>
              <a:gd name="connsiteX102" fmla="*/ 2743200 w 5086063"/>
              <a:gd name="connsiteY102" fmla="*/ 0 h 9525"/>
              <a:gd name="connsiteX103" fmla="*/ 2800350 w 5086063"/>
              <a:gd name="connsiteY103" fmla="*/ 0 h 9525"/>
              <a:gd name="connsiteX104" fmla="*/ 2800350 w 5086063"/>
              <a:gd name="connsiteY104" fmla="*/ 9525 h 9525"/>
              <a:gd name="connsiteX105" fmla="*/ 2686050 w 5086063"/>
              <a:gd name="connsiteY105" fmla="*/ 9525 h 9525"/>
              <a:gd name="connsiteX106" fmla="*/ 2628900 w 5086063"/>
              <a:gd name="connsiteY106" fmla="*/ 9525 h 9525"/>
              <a:gd name="connsiteX107" fmla="*/ 2628900 w 5086063"/>
              <a:gd name="connsiteY107" fmla="*/ 0 h 9525"/>
              <a:gd name="connsiteX108" fmla="*/ 2686050 w 5086063"/>
              <a:gd name="connsiteY108" fmla="*/ 0 h 9525"/>
              <a:gd name="connsiteX109" fmla="*/ 2686050 w 5086063"/>
              <a:gd name="connsiteY109" fmla="*/ 9525 h 9525"/>
              <a:gd name="connsiteX110" fmla="*/ 2571750 w 5086063"/>
              <a:gd name="connsiteY110" fmla="*/ 9525 h 9525"/>
              <a:gd name="connsiteX111" fmla="*/ 2514600 w 5086063"/>
              <a:gd name="connsiteY111" fmla="*/ 9525 h 9525"/>
              <a:gd name="connsiteX112" fmla="*/ 2514600 w 5086063"/>
              <a:gd name="connsiteY112" fmla="*/ 0 h 9525"/>
              <a:gd name="connsiteX113" fmla="*/ 2571750 w 5086063"/>
              <a:gd name="connsiteY113" fmla="*/ 0 h 9525"/>
              <a:gd name="connsiteX114" fmla="*/ 2571750 w 5086063"/>
              <a:gd name="connsiteY114" fmla="*/ 9525 h 9525"/>
              <a:gd name="connsiteX115" fmla="*/ 2457450 w 5086063"/>
              <a:gd name="connsiteY115" fmla="*/ 9525 h 9525"/>
              <a:gd name="connsiteX116" fmla="*/ 2400300 w 5086063"/>
              <a:gd name="connsiteY116" fmla="*/ 9525 h 9525"/>
              <a:gd name="connsiteX117" fmla="*/ 2400300 w 5086063"/>
              <a:gd name="connsiteY117" fmla="*/ 0 h 9525"/>
              <a:gd name="connsiteX118" fmla="*/ 2457450 w 5086063"/>
              <a:gd name="connsiteY118" fmla="*/ 0 h 9525"/>
              <a:gd name="connsiteX119" fmla="*/ 2457450 w 5086063"/>
              <a:gd name="connsiteY119" fmla="*/ 9525 h 9525"/>
              <a:gd name="connsiteX120" fmla="*/ 2343150 w 5086063"/>
              <a:gd name="connsiteY120" fmla="*/ 9525 h 9525"/>
              <a:gd name="connsiteX121" fmla="*/ 2286000 w 5086063"/>
              <a:gd name="connsiteY121" fmla="*/ 9525 h 9525"/>
              <a:gd name="connsiteX122" fmla="*/ 2286000 w 5086063"/>
              <a:gd name="connsiteY122" fmla="*/ 0 h 9525"/>
              <a:gd name="connsiteX123" fmla="*/ 2343150 w 5086063"/>
              <a:gd name="connsiteY123" fmla="*/ 0 h 9525"/>
              <a:gd name="connsiteX124" fmla="*/ 2343150 w 5086063"/>
              <a:gd name="connsiteY124" fmla="*/ 9525 h 9525"/>
              <a:gd name="connsiteX125" fmla="*/ 2228850 w 5086063"/>
              <a:gd name="connsiteY125" fmla="*/ 9525 h 9525"/>
              <a:gd name="connsiteX126" fmla="*/ 2171700 w 5086063"/>
              <a:gd name="connsiteY126" fmla="*/ 9525 h 9525"/>
              <a:gd name="connsiteX127" fmla="*/ 2171700 w 5086063"/>
              <a:gd name="connsiteY127" fmla="*/ 0 h 9525"/>
              <a:gd name="connsiteX128" fmla="*/ 2228850 w 5086063"/>
              <a:gd name="connsiteY128" fmla="*/ 0 h 9525"/>
              <a:gd name="connsiteX129" fmla="*/ 2228850 w 5086063"/>
              <a:gd name="connsiteY129" fmla="*/ 9525 h 9525"/>
              <a:gd name="connsiteX130" fmla="*/ 2114550 w 5086063"/>
              <a:gd name="connsiteY130" fmla="*/ 9525 h 9525"/>
              <a:gd name="connsiteX131" fmla="*/ 2057400 w 5086063"/>
              <a:gd name="connsiteY131" fmla="*/ 9525 h 9525"/>
              <a:gd name="connsiteX132" fmla="*/ 2057400 w 5086063"/>
              <a:gd name="connsiteY132" fmla="*/ 0 h 9525"/>
              <a:gd name="connsiteX133" fmla="*/ 2114550 w 5086063"/>
              <a:gd name="connsiteY133" fmla="*/ 0 h 9525"/>
              <a:gd name="connsiteX134" fmla="*/ 2114550 w 5086063"/>
              <a:gd name="connsiteY134" fmla="*/ 9525 h 9525"/>
              <a:gd name="connsiteX135" fmla="*/ 2000250 w 5086063"/>
              <a:gd name="connsiteY135" fmla="*/ 9525 h 9525"/>
              <a:gd name="connsiteX136" fmla="*/ 1943100 w 5086063"/>
              <a:gd name="connsiteY136" fmla="*/ 9525 h 9525"/>
              <a:gd name="connsiteX137" fmla="*/ 1943100 w 5086063"/>
              <a:gd name="connsiteY137" fmla="*/ 0 h 9525"/>
              <a:gd name="connsiteX138" fmla="*/ 2000250 w 5086063"/>
              <a:gd name="connsiteY138" fmla="*/ 0 h 9525"/>
              <a:gd name="connsiteX139" fmla="*/ 2000250 w 5086063"/>
              <a:gd name="connsiteY139" fmla="*/ 9525 h 9525"/>
              <a:gd name="connsiteX140" fmla="*/ 1885950 w 5086063"/>
              <a:gd name="connsiteY140" fmla="*/ 9525 h 9525"/>
              <a:gd name="connsiteX141" fmla="*/ 1828800 w 5086063"/>
              <a:gd name="connsiteY141" fmla="*/ 9525 h 9525"/>
              <a:gd name="connsiteX142" fmla="*/ 1828800 w 5086063"/>
              <a:gd name="connsiteY142" fmla="*/ 0 h 9525"/>
              <a:gd name="connsiteX143" fmla="*/ 1885950 w 5086063"/>
              <a:gd name="connsiteY143" fmla="*/ 0 h 9525"/>
              <a:gd name="connsiteX144" fmla="*/ 1885950 w 5086063"/>
              <a:gd name="connsiteY144" fmla="*/ 9525 h 9525"/>
              <a:gd name="connsiteX145" fmla="*/ 1771650 w 5086063"/>
              <a:gd name="connsiteY145" fmla="*/ 9525 h 9525"/>
              <a:gd name="connsiteX146" fmla="*/ 1714500 w 5086063"/>
              <a:gd name="connsiteY146" fmla="*/ 9525 h 9525"/>
              <a:gd name="connsiteX147" fmla="*/ 1714500 w 5086063"/>
              <a:gd name="connsiteY147" fmla="*/ 0 h 9525"/>
              <a:gd name="connsiteX148" fmla="*/ 1771650 w 5086063"/>
              <a:gd name="connsiteY148" fmla="*/ 0 h 9525"/>
              <a:gd name="connsiteX149" fmla="*/ 1771650 w 5086063"/>
              <a:gd name="connsiteY149" fmla="*/ 9525 h 9525"/>
              <a:gd name="connsiteX150" fmla="*/ 1657350 w 5086063"/>
              <a:gd name="connsiteY150" fmla="*/ 9525 h 9525"/>
              <a:gd name="connsiteX151" fmla="*/ 1600200 w 5086063"/>
              <a:gd name="connsiteY151" fmla="*/ 9525 h 9525"/>
              <a:gd name="connsiteX152" fmla="*/ 1600200 w 5086063"/>
              <a:gd name="connsiteY152" fmla="*/ 0 h 9525"/>
              <a:gd name="connsiteX153" fmla="*/ 1657350 w 5086063"/>
              <a:gd name="connsiteY153" fmla="*/ 0 h 9525"/>
              <a:gd name="connsiteX154" fmla="*/ 1657350 w 5086063"/>
              <a:gd name="connsiteY154" fmla="*/ 9525 h 9525"/>
              <a:gd name="connsiteX155" fmla="*/ 1543050 w 5086063"/>
              <a:gd name="connsiteY155" fmla="*/ 9525 h 9525"/>
              <a:gd name="connsiteX156" fmla="*/ 1485900 w 5086063"/>
              <a:gd name="connsiteY156" fmla="*/ 9525 h 9525"/>
              <a:gd name="connsiteX157" fmla="*/ 1485900 w 5086063"/>
              <a:gd name="connsiteY157" fmla="*/ 0 h 9525"/>
              <a:gd name="connsiteX158" fmla="*/ 1543050 w 5086063"/>
              <a:gd name="connsiteY158" fmla="*/ 0 h 9525"/>
              <a:gd name="connsiteX159" fmla="*/ 1543050 w 5086063"/>
              <a:gd name="connsiteY159" fmla="*/ 9525 h 9525"/>
              <a:gd name="connsiteX160" fmla="*/ 1428750 w 5086063"/>
              <a:gd name="connsiteY160" fmla="*/ 9525 h 9525"/>
              <a:gd name="connsiteX161" fmla="*/ 1371600 w 5086063"/>
              <a:gd name="connsiteY161" fmla="*/ 9525 h 9525"/>
              <a:gd name="connsiteX162" fmla="*/ 1371600 w 5086063"/>
              <a:gd name="connsiteY162" fmla="*/ 0 h 9525"/>
              <a:gd name="connsiteX163" fmla="*/ 1428750 w 5086063"/>
              <a:gd name="connsiteY163" fmla="*/ 0 h 9525"/>
              <a:gd name="connsiteX164" fmla="*/ 1428750 w 5086063"/>
              <a:gd name="connsiteY164" fmla="*/ 9525 h 9525"/>
              <a:gd name="connsiteX165" fmla="*/ 1314450 w 5086063"/>
              <a:gd name="connsiteY165" fmla="*/ 9525 h 9525"/>
              <a:gd name="connsiteX166" fmla="*/ 1257300 w 5086063"/>
              <a:gd name="connsiteY166" fmla="*/ 9525 h 9525"/>
              <a:gd name="connsiteX167" fmla="*/ 1257300 w 5086063"/>
              <a:gd name="connsiteY167" fmla="*/ 0 h 9525"/>
              <a:gd name="connsiteX168" fmla="*/ 1314450 w 5086063"/>
              <a:gd name="connsiteY168" fmla="*/ 0 h 9525"/>
              <a:gd name="connsiteX169" fmla="*/ 1314450 w 5086063"/>
              <a:gd name="connsiteY169" fmla="*/ 9525 h 9525"/>
              <a:gd name="connsiteX170" fmla="*/ 1200150 w 5086063"/>
              <a:gd name="connsiteY170" fmla="*/ 9525 h 9525"/>
              <a:gd name="connsiteX171" fmla="*/ 1143000 w 5086063"/>
              <a:gd name="connsiteY171" fmla="*/ 9525 h 9525"/>
              <a:gd name="connsiteX172" fmla="*/ 1143000 w 5086063"/>
              <a:gd name="connsiteY172" fmla="*/ 0 h 9525"/>
              <a:gd name="connsiteX173" fmla="*/ 1200150 w 5086063"/>
              <a:gd name="connsiteY173" fmla="*/ 0 h 9525"/>
              <a:gd name="connsiteX174" fmla="*/ 1200150 w 5086063"/>
              <a:gd name="connsiteY174" fmla="*/ 9525 h 9525"/>
              <a:gd name="connsiteX175" fmla="*/ 1085850 w 5086063"/>
              <a:gd name="connsiteY175" fmla="*/ 9525 h 9525"/>
              <a:gd name="connsiteX176" fmla="*/ 1028700 w 5086063"/>
              <a:gd name="connsiteY176" fmla="*/ 9525 h 9525"/>
              <a:gd name="connsiteX177" fmla="*/ 1028700 w 5086063"/>
              <a:gd name="connsiteY177" fmla="*/ 0 h 9525"/>
              <a:gd name="connsiteX178" fmla="*/ 1085850 w 5086063"/>
              <a:gd name="connsiteY178" fmla="*/ 0 h 9525"/>
              <a:gd name="connsiteX179" fmla="*/ 1085850 w 5086063"/>
              <a:gd name="connsiteY179" fmla="*/ 9525 h 9525"/>
              <a:gd name="connsiteX180" fmla="*/ 971550 w 5086063"/>
              <a:gd name="connsiteY180" fmla="*/ 9525 h 9525"/>
              <a:gd name="connsiteX181" fmla="*/ 914400 w 5086063"/>
              <a:gd name="connsiteY181" fmla="*/ 9525 h 9525"/>
              <a:gd name="connsiteX182" fmla="*/ 914400 w 5086063"/>
              <a:gd name="connsiteY182" fmla="*/ 0 h 9525"/>
              <a:gd name="connsiteX183" fmla="*/ 971550 w 5086063"/>
              <a:gd name="connsiteY183" fmla="*/ 0 h 9525"/>
              <a:gd name="connsiteX184" fmla="*/ 971550 w 5086063"/>
              <a:gd name="connsiteY184" fmla="*/ 9525 h 9525"/>
              <a:gd name="connsiteX185" fmla="*/ 857250 w 5086063"/>
              <a:gd name="connsiteY185" fmla="*/ 9525 h 9525"/>
              <a:gd name="connsiteX186" fmla="*/ 800100 w 5086063"/>
              <a:gd name="connsiteY186" fmla="*/ 9525 h 9525"/>
              <a:gd name="connsiteX187" fmla="*/ 800100 w 5086063"/>
              <a:gd name="connsiteY187" fmla="*/ 0 h 9525"/>
              <a:gd name="connsiteX188" fmla="*/ 857250 w 5086063"/>
              <a:gd name="connsiteY188" fmla="*/ 0 h 9525"/>
              <a:gd name="connsiteX189" fmla="*/ 857250 w 5086063"/>
              <a:gd name="connsiteY189" fmla="*/ 9525 h 9525"/>
              <a:gd name="connsiteX190" fmla="*/ 742950 w 5086063"/>
              <a:gd name="connsiteY190" fmla="*/ 9525 h 9525"/>
              <a:gd name="connsiteX191" fmla="*/ 685800 w 5086063"/>
              <a:gd name="connsiteY191" fmla="*/ 9525 h 9525"/>
              <a:gd name="connsiteX192" fmla="*/ 685800 w 5086063"/>
              <a:gd name="connsiteY192" fmla="*/ 0 h 9525"/>
              <a:gd name="connsiteX193" fmla="*/ 742950 w 5086063"/>
              <a:gd name="connsiteY193" fmla="*/ 0 h 9525"/>
              <a:gd name="connsiteX194" fmla="*/ 742950 w 5086063"/>
              <a:gd name="connsiteY194" fmla="*/ 9525 h 9525"/>
              <a:gd name="connsiteX195" fmla="*/ 628650 w 5086063"/>
              <a:gd name="connsiteY195" fmla="*/ 9525 h 9525"/>
              <a:gd name="connsiteX196" fmla="*/ 571500 w 5086063"/>
              <a:gd name="connsiteY196" fmla="*/ 9525 h 9525"/>
              <a:gd name="connsiteX197" fmla="*/ 571500 w 5086063"/>
              <a:gd name="connsiteY197" fmla="*/ 0 h 9525"/>
              <a:gd name="connsiteX198" fmla="*/ 628650 w 5086063"/>
              <a:gd name="connsiteY198" fmla="*/ 0 h 9525"/>
              <a:gd name="connsiteX199" fmla="*/ 628650 w 5086063"/>
              <a:gd name="connsiteY199" fmla="*/ 9525 h 9525"/>
              <a:gd name="connsiteX200" fmla="*/ 514350 w 5086063"/>
              <a:gd name="connsiteY200" fmla="*/ 9525 h 9525"/>
              <a:gd name="connsiteX201" fmla="*/ 457200 w 5086063"/>
              <a:gd name="connsiteY201" fmla="*/ 9525 h 9525"/>
              <a:gd name="connsiteX202" fmla="*/ 457200 w 5086063"/>
              <a:gd name="connsiteY202" fmla="*/ 0 h 9525"/>
              <a:gd name="connsiteX203" fmla="*/ 514350 w 5086063"/>
              <a:gd name="connsiteY203" fmla="*/ 0 h 9525"/>
              <a:gd name="connsiteX204" fmla="*/ 514350 w 5086063"/>
              <a:gd name="connsiteY204" fmla="*/ 9525 h 9525"/>
              <a:gd name="connsiteX205" fmla="*/ 400050 w 5086063"/>
              <a:gd name="connsiteY205" fmla="*/ 9525 h 9525"/>
              <a:gd name="connsiteX206" fmla="*/ 342900 w 5086063"/>
              <a:gd name="connsiteY206" fmla="*/ 9525 h 9525"/>
              <a:gd name="connsiteX207" fmla="*/ 342900 w 5086063"/>
              <a:gd name="connsiteY207" fmla="*/ 0 h 9525"/>
              <a:gd name="connsiteX208" fmla="*/ 400050 w 5086063"/>
              <a:gd name="connsiteY208" fmla="*/ 0 h 9525"/>
              <a:gd name="connsiteX209" fmla="*/ 400050 w 5086063"/>
              <a:gd name="connsiteY209" fmla="*/ 9525 h 9525"/>
              <a:gd name="connsiteX210" fmla="*/ 285750 w 5086063"/>
              <a:gd name="connsiteY210" fmla="*/ 9525 h 9525"/>
              <a:gd name="connsiteX211" fmla="*/ 228600 w 5086063"/>
              <a:gd name="connsiteY211" fmla="*/ 9525 h 9525"/>
              <a:gd name="connsiteX212" fmla="*/ 228600 w 5086063"/>
              <a:gd name="connsiteY212" fmla="*/ 0 h 9525"/>
              <a:gd name="connsiteX213" fmla="*/ 285750 w 5086063"/>
              <a:gd name="connsiteY213" fmla="*/ 0 h 9525"/>
              <a:gd name="connsiteX214" fmla="*/ 285750 w 5086063"/>
              <a:gd name="connsiteY214" fmla="*/ 9525 h 9525"/>
              <a:gd name="connsiteX215" fmla="*/ 171450 w 5086063"/>
              <a:gd name="connsiteY215" fmla="*/ 9525 h 9525"/>
              <a:gd name="connsiteX216" fmla="*/ 114300 w 5086063"/>
              <a:gd name="connsiteY216" fmla="*/ 9525 h 9525"/>
              <a:gd name="connsiteX217" fmla="*/ 114300 w 5086063"/>
              <a:gd name="connsiteY217" fmla="*/ 0 h 9525"/>
              <a:gd name="connsiteX218" fmla="*/ 171450 w 5086063"/>
              <a:gd name="connsiteY218" fmla="*/ 0 h 9525"/>
              <a:gd name="connsiteX219" fmla="*/ 171450 w 5086063"/>
              <a:gd name="connsiteY219" fmla="*/ 9525 h 9525"/>
              <a:gd name="connsiteX220" fmla="*/ 57150 w 5086063"/>
              <a:gd name="connsiteY220" fmla="*/ 9525 h 9525"/>
              <a:gd name="connsiteX221" fmla="*/ 0 w 5086063"/>
              <a:gd name="connsiteY221" fmla="*/ 9525 h 9525"/>
              <a:gd name="connsiteX222" fmla="*/ 0 w 5086063"/>
              <a:gd name="connsiteY222" fmla="*/ 0 h 9525"/>
              <a:gd name="connsiteX223" fmla="*/ 57150 w 5086063"/>
              <a:gd name="connsiteY223" fmla="*/ 0 h 9525"/>
              <a:gd name="connsiteX224" fmla="*/ 57150 w 5086063"/>
              <a:gd name="connsiteY224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</a:cxnLst>
            <a:rect l="l" t="t" r="r" b="b"/>
            <a:pathLst>
              <a:path w="5086063" h="9525">
                <a:moveTo>
                  <a:pt x="5086064" y="9525"/>
                </a:moveTo>
                <a:lnTo>
                  <a:pt x="5029200" y="9525"/>
                </a:lnTo>
                <a:lnTo>
                  <a:pt x="5029200" y="0"/>
                </a:lnTo>
                <a:lnTo>
                  <a:pt x="5086064" y="0"/>
                </a:lnTo>
                <a:lnTo>
                  <a:pt x="5086064" y="9525"/>
                </a:lnTo>
                <a:close/>
                <a:moveTo>
                  <a:pt x="4972050" y="9525"/>
                </a:moveTo>
                <a:lnTo>
                  <a:pt x="4914900" y="9525"/>
                </a:lnTo>
                <a:lnTo>
                  <a:pt x="4914900" y="0"/>
                </a:lnTo>
                <a:lnTo>
                  <a:pt x="4972050" y="0"/>
                </a:lnTo>
                <a:lnTo>
                  <a:pt x="4972050" y="9525"/>
                </a:lnTo>
                <a:close/>
                <a:moveTo>
                  <a:pt x="4857750" y="9525"/>
                </a:moveTo>
                <a:lnTo>
                  <a:pt x="4800600" y="9525"/>
                </a:lnTo>
                <a:lnTo>
                  <a:pt x="4800600" y="0"/>
                </a:lnTo>
                <a:lnTo>
                  <a:pt x="4857750" y="0"/>
                </a:lnTo>
                <a:lnTo>
                  <a:pt x="4857750" y="9525"/>
                </a:lnTo>
                <a:close/>
                <a:moveTo>
                  <a:pt x="4743450" y="9525"/>
                </a:moveTo>
                <a:lnTo>
                  <a:pt x="4686300" y="9525"/>
                </a:lnTo>
                <a:lnTo>
                  <a:pt x="4686300" y="0"/>
                </a:lnTo>
                <a:lnTo>
                  <a:pt x="4743450" y="0"/>
                </a:lnTo>
                <a:lnTo>
                  <a:pt x="4743450" y="9525"/>
                </a:lnTo>
                <a:close/>
                <a:moveTo>
                  <a:pt x="4629150" y="9525"/>
                </a:moveTo>
                <a:lnTo>
                  <a:pt x="4572000" y="9525"/>
                </a:lnTo>
                <a:lnTo>
                  <a:pt x="4572000" y="0"/>
                </a:lnTo>
                <a:lnTo>
                  <a:pt x="4629150" y="0"/>
                </a:lnTo>
                <a:lnTo>
                  <a:pt x="4629150" y="9525"/>
                </a:lnTo>
                <a:close/>
                <a:moveTo>
                  <a:pt x="4514850" y="9525"/>
                </a:moveTo>
                <a:lnTo>
                  <a:pt x="4457700" y="9525"/>
                </a:lnTo>
                <a:lnTo>
                  <a:pt x="4457700" y="0"/>
                </a:lnTo>
                <a:lnTo>
                  <a:pt x="4514850" y="0"/>
                </a:lnTo>
                <a:lnTo>
                  <a:pt x="4514850" y="9525"/>
                </a:lnTo>
                <a:close/>
                <a:moveTo>
                  <a:pt x="4400550" y="9525"/>
                </a:moveTo>
                <a:lnTo>
                  <a:pt x="4343400" y="9525"/>
                </a:lnTo>
                <a:lnTo>
                  <a:pt x="4343400" y="0"/>
                </a:lnTo>
                <a:lnTo>
                  <a:pt x="4400550" y="0"/>
                </a:lnTo>
                <a:lnTo>
                  <a:pt x="4400550" y="9525"/>
                </a:lnTo>
                <a:close/>
                <a:moveTo>
                  <a:pt x="4286250" y="9525"/>
                </a:moveTo>
                <a:lnTo>
                  <a:pt x="4229100" y="9525"/>
                </a:lnTo>
                <a:lnTo>
                  <a:pt x="4229100" y="0"/>
                </a:lnTo>
                <a:lnTo>
                  <a:pt x="4286250" y="0"/>
                </a:lnTo>
                <a:lnTo>
                  <a:pt x="4286250" y="9525"/>
                </a:lnTo>
                <a:close/>
                <a:moveTo>
                  <a:pt x="4171950" y="9525"/>
                </a:moveTo>
                <a:lnTo>
                  <a:pt x="4114800" y="9525"/>
                </a:lnTo>
                <a:lnTo>
                  <a:pt x="4114800" y="0"/>
                </a:lnTo>
                <a:lnTo>
                  <a:pt x="4171950" y="0"/>
                </a:lnTo>
                <a:lnTo>
                  <a:pt x="4171950" y="9525"/>
                </a:lnTo>
                <a:close/>
                <a:moveTo>
                  <a:pt x="4057650" y="9525"/>
                </a:moveTo>
                <a:lnTo>
                  <a:pt x="4000500" y="9525"/>
                </a:lnTo>
                <a:lnTo>
                  <a:pt x="4000500" y="0"/>
                </a:lnTo>
                <a:lnTo>
                  <a:pt x="4057650" y="0"/>
                </a:lnTo>
                <a:lnTo>
                  <a:pt x="4057650" y="9525"/>
                </a:lnTo>
                <a:close/>
                <a:moveTo>
                  <a:pt x="3943350" y="9525"/>
                </a:moveTo>
                <a:lnTo>
                  <a:pt x="3886200" y="9525"/>
                </a:lnTo>
                <a:lnTo>
                  <a:pt x="3886200" y="0"/>
                </a:lnTo>
                <a:lnTo>
                  <a:pt x="3943350" y="0"/>
                </a:lnTo>
                <a:lnTo>
                  <a:pt x="3943350" y="9525"/>
                </a:lnTo>
                <a:close/>
                <a:moveTo>
                  <a:pt x="3829050" y="9525"/>
                </a:moveTo>
                <a:lnTo>
                  <a:pt x="3771900" y="9525"/>
                </a:lnTo>
                <a:lnTo>
                  <a:pt x="3771900" y="0"/>
                </a:lnTo>
                <a:lnTo>
                  <a:pt x="3829050" y="0"/>
                </a:lnTo>
                <a:lnTo>
                  <a:pt x="3829050" y="9525"/>
                </a:lnTo>
                <a:close/>
                <a:moveTo>
                  <a:pt x="3714750" y="9525"/>
                </a:moveTo>
                <a:lnTo>
                  <a:pt x="3657600" y="9525"/>
                </a:lnTo>
                <a:lnTo>
                  <a:pt x="3657600" y="0"/>
                </a:lnTo>
                <a:lnTo>
                  <a:pt x="3714750" y="0"/>
                </a:lnTo>
                <a:lnTo>
                  <a:pt x="3714750" y="9525"/>
                </a:lnTo>
                <a:close/>
                <a:moveTo>
                  <a:pt x="3600450" y="9525"/>
                </a:moveTo>
                <a:lnTo>
                  <a:pt x="3543300" y="9525"/>
                </a:lnTo>
                <a:lnTo>
                  <a:pt x="3543300" y="0"/>
                </a:lnTo>
                <a:lnTo>
                  <a:pt x="3600450" y="0"/>
                </a:lnTo>
                <a:lnTo>
                  <a:pt x="3600450" y="9525"/>
                </a:lnTo>
                <a:close/>
                <a:moveTo>
                  <a:pt x="3486150" y="9525"/>
                </a:moveTo>
                <a:lnTo>
                  <a:pt x="3429000" y="9525"/>
                </a:lnTo>
                <a:lnTo>
                  <a:pt x="3429000" y="0"/>
                </a:lnTo>
                <a:lnTo>
                  <a:pt x="3486150" y="0"/>
                </a:lnTo>
                <a:lnTo>
                  <a:pt x="3486150" y="9525"/>
                </a:lnTo>
                <a:close/>
                <a:moveTo>
                  <a:pt x="3371850" y="9525"/>
                </a:moveTo>
                <a:lnTo>
                  <a:pt x="3314700" y="9525"/>
                </a:lnTo>
                <a:lnTo>
                  <a:pt x="3314700" y="0"/>
                </a:lnTo>
                <a:lnTo>
                  <a:pt x="3371850" y="0"/>
                </a:lnTo>
                <a:lnTo>
                  <a:pt x="3371850" y="9525"/>
                </a:lnTo>
                <a:close/>
                <a:moveTo>
                  <a:pt x="3257550" y="9525"/>
                </a:moveTo>
                <a:lnTo>
                  <a:pt x="3200400" y="9525"/>
                </a:lnTo>
                <a:lnTo>
                  <a:pt x="3200400" y="0"/>
                </a:lnTo>
                <a:lnTo>
                  <a:pt x="3257550" y="0"/>
                </a:lnTo>
                <a:lnTo>
                  <a:pt x="3257550" y="9525"/>
                </a:lnTo>
                <a:close/>
                <a:moveTo>
                  <a:pt x="3143250" y="9525"/>
                </a:moveTo>
                <a:lnTo>
                  <a:pt x="3086100" y="9525"/>
                </a:lnTo>
                <a:lnTo>
                  <a:pt x="3086100" y="0"/>
                </a:lnTo>
                <a:lnTo>
                  <a:pt x="3143250" y="0"/>
                </a:lnTo>
                <a:lnTo>
                  <a:pt x="3143250" y="9525"/>
                </a:lnTo>
                <a:close/>
                <a:moveTo>
                  <a:pt x="3028950" y="9525"/>
                </a:moveTo>
                <a:lnTo>
                  <a:pt x="2971800" y="9525"/>
                </a:lnTo>
                <a:lnTo>
                  <a:pt x="2971800" y="0"/>
                </a:lnTo>
                <a:lnTo>
                  <a:pt x="3028950" y="0"/>
                </a:lnTo>
                <a:lnTo>
                  <a:pt x="3028950" y="9525"/>
                </a:lnTo>
                <a:close/>
                <a:moveTo>
                  <a:pt x="2914650" y="9525"/>
                </a:moveTo>
                <a:lnTo>
                  <a:pt x="2857500" y="9525"/>
                </a:lnTo>
                <a:lnTo>
                  <a:pt x="2857500" y="0"/>
                </a:lnTo>
                <a:lnTo>
                  <a:pt x="2914650" y="0"/>
                </a:lnTo>
                <a:lnTo>
                  <a:pt x="2914650" y="9525"/>
                </a:lnTo>
                <a:close/>
                <a:moveTo>
                  <a:pt x="2800350" y="9525"/>
                </a:moveTo>
                <a:lnTo>
                  <a:pt x="2743200" y="9525"/>
                </a:lnTo>
                <a:lnTo>
                  <a:pt x="2743200" y="0"/>
                </a:lnTo>
                <a:lnTo>
                  <a:pt x="2800350" y="0"/>
                </a:lnTo>
                <a:lnTo>
                  <a:pt x="2800350" y="9525"/>
                </a:lnTo>
                <a:close/>
                <a:moveTo>
                  <a:pt x="2686050" y="9525"/>
                </a:moveTo>
                <a:lnTo>
                  <a:pt x="2628900" y="9525"/>
                </a:lnTo>
                <a:lnTo>
                  <a:pt x="2628900" y="0"/>
                </a:lnTo>
                <a:lnTo>
                  <a:pt x="2686050" y="0"/>
                </a:lnTo>
                <a:lnTo>
                  <a:pt x="2686050" y="9525"/>
                </a:lnTo>
                <a:close/>
                <a:moveTo>
                  <a:pt x="2571750" y="9525"/>
                </a:moveTo>
                <a:lnTo>
                  <a:pt x="2514600" y="9525"/>
                </a:lnTo>
                <a:lnTo>
                  <a:pt x="2514600" y="0"/>
                </a:lnTo>
                <a:lnTo>
                  <a:pt x="2571750" y="0"/>
                </a:lnTo>
                <a:lnTo>
                  <a:pt x="2571750" y="9525"/>
                </a:lnTo>
                <a:close/>
                <a:moveTo>
                  <a:pt x="2457450" y="9525"/>
                </a:moveTo>
                <a:lnTo>
                  <a:pt x="2400300" y="9525"/>
                </a:lnTo>
                <a:lnTo>
                  <a:pt x="2400300" y="0"/>
                </a:lnTo>
                <a:lnTo>
                  <a:pt x="2457450" y="0"/>
                </a:lnTo>
                <a:lnTo>
                  <a:pt x="2457450" y="9525"/>
                </a:lnTo>
                <a:close/>
                <a:moveTo>
                  <a:pt x="2343150" y="9525"/>
                </a:moveTo>
                <a:lnTo>
                  <a:pt x="2286000" y="9525"/>
                </a:lnTo>
                <a:lnTo>
                  <a:pt x="2286000" y="0"/>
                </a:lnTo>
                <a:lnTo>
                  <a:pt x="2343150" y="0"/>
                </a:lnTo>
                <a:lnTo>
                  <a:pt x="2343150" y="9525"/>
                </a:lnTo>
                <a:close/>
                <a:moveTo>
                  <a:pt x="2228850" y="9525"/>
                </a:moveTo>
                <a:lnTo>
                  <a:pt x="2171700" y="9525"/>
                </a:lnTo>
                <a:lnTo>
                  <a:pt x="2171700" y="0"/>
                </a:lnTo>
                <a:lnTo>
                  <a:pt x="2228850" y="0"/>
                </a:lnTo>
                <a:lnTo>
                  <a:pt x="2228850" y="9525"/>
                </a:lnTo>
                <a:close/>
                <a:moveTo>
                  <a:pt x="2114550" y="9525"/>
                </a:moveTo>
                <a:lnTo>
                  <a:pt x="2057400" y="9525"/>
                </a:lnTo>
                <a:lnTo>
                  <a:pt x="2057400" y="0"/>
                </a:lnTo>
                <a:lnTo>
                  <a:pt x="2114550" y="0"/>
                </a:lnTo>
                <a:lnTo>
                  <a:pt x="2114550" y="9525"/>
                </a:lnTo>
                <a:close/>
                <a:moveTo>
                  <a:pt x="2000250" y="9525"/>
                </a:moveTo>
                <a:lnTo>
                  <a:pt x="1943100" y="9525"/>
                </a:lnTo>
                <a:lnTo>
                  <a:pt x="1943100" y="0"/>
                </a:lnTo>
                <a:lnTo>
                  <a:pt x="2000250" y="0"/>
                </a:lnTo>
                <a:lnTo>
                  <a:pt x="2000250" y="9525"/>
                </a:lnTo>
                <a:close/>
                <a:moveTo>
                  <a:pt x="1885950" y="9525"/>
                </a:moveTo>
                <a:lnTo>
                  <a:pt x="1828800" y="9525"/>
                </a:lnTo>
                <a:lnTo>
                  <a:pt x="1828800" y="0"/>
                </a:lnTo>
                <a:lnTo>
                  <a:pt x="1885950" y="0"/>
                </a:lnTo>
                <a:lnTo>
                  <a:pt x="1885950" y="9525"/>
                </a:lnTo>
                <a:close/>
                <a:moveTo>
                  <a:pt x="1771650" y="9525"/>
                </a:moveTo>
                <a:lnTo>
                  <a:pt x="1714500" y="9525"/>
                </a:lnTo>
                <a:lnTo>
                  <a:pt x="1714500" y="0"/>
                </a:lnTo>
                <a:lnTo>
                  <a:pt x="1771650" y="0"/>
                </a:lnTo>
                <a:lnTo>
                  <a:pt x="1771650" y="9525"/>
                </a:lnTo>
                <a:close/>
                <a:moveTo>
                  <a:pt x="1657350" y="9525"/>
                </a:moveTo>
                <a:lnTo>
                  <a:pt x="1600200" y="9525"/>
                </a:lnTo>
                <a:lnTo>
                  <a:pt x="1600200" y="0"/>
                </a:lnTo>
                <a:lnTo>
                  <a:pt x="1657350" y="0"/>
                </a:lnTo>
                <a:lnTo>
                  <a:pt x="1657350" y="9525"/>
                </a:lnTo>
                <a:close/>
                <a:moveTo>
                  <a:pt x="1543050" y="9525"/>
                </a:moveTo>
                <a:lnTo>
                  <a:pt x="1485900" y="9525"/>
                </a:lnTo>
                <a:lnTo>
                  <a:pt x="1485900" y="0"/>
                </a:lnTo>
                <a:lnTo>
                  <a:pt x="1543050" y="0"/>
                </a:lnTo>
                <a:lnTo>
                  <a:pt x="1543050" y="9525"/>
                </a:lnTo>
                <a:close/>
                <a:moveTo>
                  <a:pt x="1428750" y="9525"/>
                </a:moveTo>
                <a:lnTo>
                  <a:pt x="1371600" y="9525"/>
                </a:lnTo>
                <a:lnTo>
                  <a:pt x="1371600" y="0"/>
                </a:lnTo>
                <a:lnTo>
                  <a:pt x="1428750" y="0"/>
                </a:lnTo>
                <a:lnTo>
                  <a:pt x="1428750" y="9525"/>
                </a:lnTo>
                <a:close/>
                <a:moveTo>
                  <a:pt x="1314450" y="9525"/>
                </a:moveTo>
                <a:lnTo>
                  <a:pt x="1257300" y="9525"/>
                </a:lnTo>
                <a:lnTo>
                  <a:pt x="1257300" y="0"/>
                </a:lnTo>
                <a:lnTo>
                  <a:pt x="1314450" y="0"/>
                </a:lnTo>
                <a:lnTo>
                  <a:pt x="1314450" y="9525"/>
                </a:lnTo>
                <a:close/>
                <a:moveTo>
                  <a:pt x="1200150" y="9525"/>
                </a:moveTo>
                <a:lnTo>
                  <a:pt x="1143000" y="9525"/>
                </a:lnTo>
                <a:lnTo>
                  <a:pt x="1143000" y="0"/>
                </a:lnTo>
                <a:lnTo>
                  <a:pt x="1200150" y="0"/>
                </a:lnTo>
                <a:lnTo>
                  <a:pt x="1200150" y="9525"/>
                </a:lnTo>
                <a:close/>
                <a:moveTo>
                  <a:pt x="1085850" y="9525"/>
                </a:moveTo>
                <a:lnTo>
                  <a:pt x="1028700" y="9525"/>
                </a:lnTo>
                <a:lnTo>
                  <a:pt x="1028700" y="0"/>
                </a:lnTo>
                <a:lnTo>
                  <a:pt x="1085850" y="0"/>
                </a:lnTo>
                <a:lnTo>
                  <a:pt x="1085850" y="9525"/>
                </a:lnTo>
                <a:close/>
                <a:moveTo>
                  <a:pt x="971550" y="9525"/>
                </a:moveTo>
                <a:lnTo>
                  <a:pt x="914400" y="9525"/>
                </a:lnTo>
                <a:lnTo>
                  <a:pt x="914400" y="0"/>
                </a:lnTo>
                <a:lnTo>
                  <a:pt x="971550" y="0"/>
                </a:lnTo>
                <a:lnTo>
                  <a:pt x="971550" y="9525"/>
                </a:lnTo>
                <a:close/>
                <a:moveTo>
                  <a:pt x="857250" y="9525"/>
                </a:moveTo>
                <a:lnTo>
                  <a:pt x="800100" y="9525"/>
                </a:lnTo>
                <a:lnTo>
                  <a:pt x="800100" y="0"/>
                </a:lnTo>
                <a:lnTo>
                  <a:pt x="857250" y="0"/>
                </a:lnTo>
                <a:lnTo>
                  <a:pt x="857250" y="9525"/>
                </a:lnTo>
                <a:close/>
                <a:moveTo>
                  <a:pt x="742950" y="9525"/>
                </a:moveTo>
                <a:lnTo>
                  <a:pt x="685800" y="9525"/>
                </a:lnTo>
                <a:lnTo>
                  <a:pt x="685800" y="0"/>
                </a:lnTo>
                <a:lnTo>
                  <a:pt x="742950" y="0"/>
                </a:lnTo>
                <a:lnTo>
                  <a:pt x="742950" y="9525"/>
                </a:lnTo>
                <a:close/>
                <a:moveTo>
                  <a:pt x="628650" y="9525"/>
                </a:moveTo>
                <a:lnTo>
                  <a:pt x="571500" y="9525"/>
                </a:lnTo>
                <a:lnTo>
                  <a:pt x="571500" y="0"/>
                </a:lnTo>
                <a:lnTo>
                  <a:pt x="628650" y="0"/>
                </a:lnTo>
                <a:lnTo>
                  <a:pt x="628650" y="9525"/>
                </a:lnTo>
                <a:close/>
                <a:moveTo>
                  <a:pt x="514350" y="9525"/>
                </a:moveTo>
                <a:lnTo>
                  <a:pt x="457200" y="9525"/>
                </a:lnTo>
                <a:lnTo>
                  <a:pt x="457200" y="0"/>
                </a:lnTo>
                <a:lnTo>
                  <a:pt x="514350" y="0"/>
                </a:lnTo>
                <a:lnTo>
                  <a:pt x="514350" y="9525"/>
                </a:lnTo>
                <a:close/>
                <a:moveTo>
                  <a:pt x="400050" y="9525"/>
                </a:moveTo>
                <a:lnTo>
                  <a:pt x="342900" y="9525"/>
                </a:lnTo>
                <a:lnTo>
                  <a:pt x="342900" y="0"/>
                </a:lnTo>
                <a:lnTo>
                  <a:pt x="400050" y="0"/>
                </a:lnTo>
                <a:lnTo>
                  <a:pt x="400050" y="9525"/>
                </a:lnTo>
                <a:close/>
                <a:moveTo>
                  <a:pt x="285750" y="9525"/>
                </a:moveTo>
                <a:lnTo>
                  <a:pt x="228600" y="9525"/>
                </a:lnTo>
                <a:lnTo>
                  <a:pt x="228600" y="0"/>
                </a:lnTo>
                <a:lnTo>
                  <a:pt x="285750" y="0"/>
                </a:lnTo>
                <a:lnTo>
                  <a:pt x="285750" y="9525"/>
                </a:lnTo>
                <a:close/>
                <a:moveTo>
                  <a:pt x="171450" y="9525"/>
                </a:moveTo>
                <a:lnTo>
                  <a:pt x="114300" y="9525"/>
                </a:lnTo>
                <a:lnTo>
                  <a:pt x="114300" y="0"/>
                </a:lnTo>
                <a:lnTo>
                  <a:pt x="171450" y="0"/>
                </a:lnTo>
                <a:lnTo>
                  <a:pt x="171450" y="9525"/>
                </a:lnTo>
                <a:close/>
                <a:moveTo>
                  <a:pt x="57150" y="9525"/>
                </a:moveTo>
                <a:lnTo>
                  <a:pt x="0" y="9525"/>
                </a:lnTo>
                <a:lnTo>
                  <a:pt x="0" y="0"/>
                </a:lnTo>
                <a:lnTo>
                  <a:pt x="57150" y="0"/>
                </a:lnTo>
                <a:lnTo>
                  <a:pt x="5715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0AB1A725-169C-498C-B2E1-03C1F35827DB}"/>
              </a:ext>
            </a:extLst>
          </p:cNvPr>
          <p:cNvSpPr txBox="1"/>
          <p:nvPr/>
        </p:nvSpPr>
        <p:spPr>
          <a:xfrm>
            <a:off x="5380556" y="3689604"/>
            <a:ext cx="393056" cy="288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75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02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54A9A80F-96ED-4241-9B3F-31F086C9BF2B}"/>
              </a:ext>
            </a:extLst>
          </p:cNvPr>
          <p:cNvSpPr txBox="1"/>
          <p:nvPr/>
        </p:nvSpPr>
        <p:spPr>
          <a:xfrm>
            <a:off x="530490" y="3508629"/>
            <a:ext cx="111601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Montserrat"/>
                <a:cs typeface="Poppins"/>
                <a:sym typeface="Poppins"/>
                <a:rtl val="0"/>
              </a:rPr>
              <a:t>About Us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13BF7B19-5796-4185-8354-626FD1EF7BE8}"/>
              </a:ext>
            </a:extLst>
          </p:cNvPr>
          <p:cNvSpPr txBox="1"/>
          <p:nvPr/>
        </p:nvSpPr>
        <p:spPr>
          <a:xfrm>
            <a:off x="530299" y="3825049"/>
            <a:ext cx="29979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Write a Short Summary for this Slide</a:t>
            </a:r>
          </a:p>
        </p:txBody>
      </p:sp>
      <p:sp>
        <p:nvSpPr>
          <p:cNvPr id="140" name="Freeform: Shape 139">
            <a:extLst>
              <a:ext uri="{FF2B5EF4-FFF2-40B4-BE49-F238E27FC236}">
                <a16:creationId xmlns:a16="http://schemas.microsoft.com/office/drawing/2014/main" id="{9F783291-9550-45DD-B6D9-84CFE5CB949D}"/>
              </a:ext>
            </a:extLst>
          </p:cNvPr>
          <p:cNvSpPr/>
          <p:nvPr/>
        </p:nvSpPr>
        <p:spPr>
          <a:xfrm>
            <a:off x="611262" y="5144928"/>
            <a:ext cx="5086063" cy="9525"/>
          </a:xfrm>
          <a:custGeom>
            <a:avLst/>
            <a:gdLst>
              <a:gd name="connsiteX0" fmla="*/ 5086064 w 5086063"/>
              <a:gd name="connsiteY0" fmla="*/ 9525 h 9525"/>
              <a:gd name="connsiteX1" fmla="*/ 5029200 w 5086063"/>
              <a:gd name="connsiteY1" fmla="*/ 9525 h 9525"/>
              <a:gd name="connsiteX2" fmla="*/ 5029200 w 5086063"/>
              <a:gd name="connsiteY2" fmla="*/ 0 h 9525"/>
              <a:gd name="connsiteX3" fmla="*/ 5086064 w 5086063"/>
              <a:gd name="connsiteY3" fmla="*/ 0 h 9525"/>
              <a:gd name="connsiteX4" fmla="*/ 5086064 w 5086063"/>
              <a:gd name="connsiteY4" fmla="*/ 9525 h 9525"/>
              <a:gd name="connsiteX5" fmla="*/ 4972050 w 5086063"/>
              <a:gd name="connsiteY5" fmla="*/ 9525 h 9525"/>
              <a:gd name="connsiteX6" fmla="*/ 4914900 w 5086063"/>
              <a:gd name="connsiteY6" fmla="*/ 9525 h 9525"/>
              <a:gd name="connsiteX7" fmla="*/ 4914900 w 5086063"/>
              <a:gd name="connsiteY7" fmla="*/ 0 h 9525"/>
              <a:gd name="connsiteX8" fmla="*/ 4972050 w 5086063"/>
              <a:gd name="connsiteY8" fmla="*/ 0 h 9525"/>
              <a:gd name="connsiteX9" fmla="*/ 4972050 w 5086063"/>
              <a:gd name="connsiteY9" fmla="*/ 9525 h 9525"/>
              <a:gd name="connsiteX10" fmla="*/ 4857750 w 5086063"/>
              <a:gd name="connsiteY10" fmla="*/ 9525 h 9525"/>
              <a:gd name="connsiteX11" fmla="*/ 4800600 w 5086063"/>
              <a:gd name="connsiteY11" fmla="*/ 9525 h 9525"/>
              <a:gd name="connsiteX12" fmla="*/ 4800600 w 5086063"/>
              <a:gd name="connsiteY12" fmla="*/ 0 h 9525"/>
              <a:gd name="connsiteX13" fmla="*/ 4857750 w 5086063"/>
              <a:gd name="connsiteY13" fmla="*/ 0 h 9525"/>
              <a:gd name="connsiteX14" fmla="*/ 4857750 w 5086063"/>
              <a:gd name="connsiteY14" fmla="*/ 9525 h 9525"/>
              <a:gd name="connsiteX15" fmla="*/ 4743450 w 5086063"/>
              <a:gd name="connsiteY15" fmla="*/ 9525 h 9525"/>
              <a:gd name="connsiteX16" fmla="*/ 4686300 w 5086063"/>
              <a:gd name="connsiteY16" fmla="*/ 9525 h 9525"/>
              <a:gd name="connsiteX17" fmla="*/ 4686300 w 5086063"/>
              <a:gd name="connsiteY17" fmla="*/ 0 h 9525"/>
              <a:gd name="connsiteX18" fmla="*/ 4743450 w 5086063"/>
              <a:gd name="connsiteY18" fmla="*/ 0 h 9525"/>
              <a:gd name="connsiteX19" fmla="*/ 4743450 w 5086063"/>
              <a:gd name="connsiteY19" fmla="*/ 9525 h 9525"/>
              <a:gd name="connsiteX20" fmla="*/ 4629150 w 5086063"/>
              <a:gd name="connsiteY20" fmla="*/ 9525 h 9525"/>
              <a:gd name="connsiteX21" fmla="*/ 4572000 w 5086063"/>
              <a:gd name="connsiteY21" fmla="*/ 9525 h 9525"/>
              <a:gd name="connsiteX22" fmla="*/ 4572000 w 5086063"/>
              <a:gd name="connsiteY22" fmla="*/ 0 h 9525"/>
              <a:gd name="connsiteX23" fmla="*/ 4629150 w 5086063"/>
              <a:gd name="connsiteY23" fmla="*/ 0 h 9525"/>
              <a:gd name="connsiteX24" fmla="*/ 4629150 w 5086063"/>
              <a:gd name="connsiteY24" fmla="*/ 9525 h 9525"/>
              <a:gd name="connsiteX25" fmla="*/ 4514850 w 5086063"/>
              <a:gd name="connsiteY25" fmla="*/ 9525 h 9525"/>
              <a:gd name="connsiteX26" fmla="*/ 4457700 w 5086063"/>
              <a:gd name="connsiteY26" fmla="*/ 9525 h 9525"/>
              <a:gd name="connsiteX27" fmla="*/ 4457700 w 5086063"/>
              <a:gd name="connsiteY27" fmla="*/ 0 h 9525"/>
              <a:gd name="connsiteX28" fmla="*/ 4514850 w 5086063"/>
              <a:gd name="connsiteY28" fmla="*/ 0 h 9525"/>
              <a:gd name="connsiteX29" fmla="*/ 4514850 w 5086063"/>
              <a:gd name="connsiteY29" fmla="*/ 9525 h 9525"/>
              <a:gd name="connsiteX30" fmla="*/ 4400550 w 5086063"/>
              <a:gd name="connsiteY30" fmla="*/ 9525 h 9525"/>
              <a:gd name="connsiteX31" fmla="*/ 4343400 w 5086063"/>
              <a:gd name="connsiteY31" fmla="*/ 9525 h 9525"/>
              <a:gd name="connsiteX32" fmla="*/ 4343400 w 5086063"/>
              <a:gd name="connsiteY32" fmla="*/ 0 h 9525"/>
              <a:gd name="connsiteX33" fmla="*/ 4400550 w 5086063"/>
              <a:gd name="connsiteY33" fmla="*/ 0 h 9525"/>
              <a:gd name="connsiteX34" fmla="*/ 4400550 w 5086063"/>
              <a:gd name="connsiteY34" fmla="*/ 9525 h 9525"/>
              <a:gd name="connsiteX35" fmla="*/ 4286250 w 5086063"/>
              <a:gd name="connsiteY35" fmla="*/ 9525 h 9525"/>
              <a:gd name="connsiteX36" fmla="*/ 4229100 w 5086063"/>
              <a:gd name="connsiteY36" fmla="*/ 9525 h 9525"/>
              <a:gd name="connsiteX37" fmla="*/ 4229100 w 5086063"/>
              <a:gd name="connsiteY37" fmla="*/ 0 h 9525"/>
              <a:gd name="connsiteX38" fmla="*/ 4286250 w 5086063"/>
              <a:gd name="connsiteY38" fmla="*/ 0 h 9525"/>
              <a:gd name="connsiteX39" fmla="*/ 4286250 w 5086063"/>
              <a:gd name="connsiteY39" fmla="*/ 9525 h 9525"/>
              <a:gd name="connsiteX40" fmla="*/ 4171950 w 5086063"/>
              <a:gd name="connsiteY40" fmla="*/ 9525 h 9525"/>
              <a:gd name="connsiteX41" fmla="*/ 4114800 w 5086063"/>
              <a:gd name="connsiteY41" fmla="*/ 9525 h 9525"/>
              <a:gd name="connsiteX42" fmla="*/ 4114800 w 5086063"/>
              <a:gd name="connsiteY42" fmla="*/ 0 h 9525"/>
              <a:gd name="connsiteX43" fmla="*/ 4171950 w 5086063"/>
              <a:gd name="connsiteY43" fmla="*/ 0 h 9525"/>
              <a:gd name="connsiteX44" fmla="*/ 4171950 w 5086063"/>
              <a:gd name="connsiteY44" fmla="*/ 9525 h 9525"/>
              <a:gd name="connsiteX45" fmla="*/ 4057650 w 5086063"/>
              <a:gd name="connsiteY45" fmla="*/ 9525 h 9525"/>
              <a:gd name="connsiteX46" fmla="*/ 4000500 w 5086063"/>
              <a:gd name="connsiteY46" fmla="*/ 9525 h 9525"/>
              <a:gd name="connsiteX47" fmla="*/ 4000500 w 5086063"/>
              <a:gd name="connsiteY47" fmla="*/ 0 h 9525"/>
              <a:gd name="connsiteX48" fmla="*/ 4057650 w 5086063"/>
              <a:gd name="connsiteY48" fmla="*/ 0 h 9525"/>
              <a:gd name="connsiteX49" fmla="*/ 4057650 w 5086063"/>
              <a:gd name="connsiteY49" fmla="*/ 9525 h 9525"/>
              <a:gd name="connsiteX50" fmla="*/ 3943350 w 5086063"/>
              <a:gd name="connsiteY50" fmla="*/ 9525 h 9525"/>
              <a:gd name="connsiteX51" fmla="*/ 3886200 w 5086063"/>
              <a:gd name="connsiteY51" fmla="*/ 9525 h 9525"/>
              <a:gd name="connsiteX52" fmla="*/ 3886200 w 5086063"/>
              <a:gd name="connsiteY52" fmla="*/ 0 h 9525"/>
              <a:gd name="connsiteX53" fmla="*/ 3943350 w 5086063"/>
              <a:gd name="connsiteY53" fmla="*/ 0 h 9525"/>
              <a:gd name="connsiteX54" fmla="*/ 3943350 w 5086063"/>
              <a:gd name="connsiteY54" fmla="*/ 9525 h 9525"/>
              <a:gd name="connsiteX55" fmla="*/ 3829050 w 5086063"/>
              <a:gd name="connsiteY55" fmla="*/ 9525 h 9525"/>
              <a:gd name="connsiteX56" fmla="*/ 3771900 w 5086063"/>
              <a:gd name="connsiteY56" fmla="*/ 9525 h 9525"/>
              <a:gd name="connsiteX57" fmla="*/ 3771900 w 5086063"/>
              <a:gd name="connsiteY57" fmla="*/ 0 h 9525"/>
              <a:gd name="connsiteX58" fmla="*/ 3829050 w 5086063"/>
              <a:gd name="connsiteY58" fmla="*/ 0 h 9525"/>
              <a:gd name="connsiteX59" fmla="*/ 3829050 w 5086063"/>
              <a:gd name="connsiteY59" fmla="*/ 9525 h 9525"/>
              <a:gd name="connsiteX60" fmla="*/ 3714750 w 5086063"/>
              <a:gd name="connsiteY60" fmla="*/ 9525 h 9525"/>
              <a:gd name="connsiteX61" fmla="*/ 3657600 w 5086063"/>
              <a:gd name="connsiteY61" fmla="*/ 9525 h 9525"/>
              <a:gd name="connsiteX62" fmla="*/ 3657600 w 5086063"/>
              <a:gd name="connsiteY62" fmla="*/ 0 h 9525"/>
              <a:gd name="connsiteX63" fmla="*/ 3714750 w 5086063"/>
              <a:gd name="connsiteY63" fmla="*/ 0 h 9525"/>
              <a:gd name="connsiteX64" fmla="*/ 3714750 w 5086063"/>
              <a:gd name="connsiteY64" fmla="*/ 9525 h 9525"/>
              <a:gd name="connsiteX65" fmla="*/ 3600450 w 5086063"/>
              <a:gd name="connsiteY65" fmla="*/ 9525 h 9525"/>
              <a:gd name="connsiteX66" fmla="*/ 3543300 w 5086063"/>
              <a:gd name="connsiteY66" fmla="*/ 9525 h 9525"/>
              <a:gd name="connsiteX67" fmla="*/ 3543300 w 5086063"/>
              <a:gd name="connsiteY67" fmla="*/ 0 h 9525"/>
              <a:gd name="connsiteX68" fmla="*/ 3600450 w 5086063"/>
              <a:gd name="connsiteY68" fmla="*/ 0 h 9525"/>
              <a:gd name="connsiteX69" fmla="*/ 3600450 w 5086063"/>
              <a:gd name="connsiteY69" fmla="*/ 9525 h 9525"/>
              <a:gd name="connsiteX70" fmla="*/ 3486150 w 5086063"/>
              <a:gd name="connsiteY70" fmla="*/ 9525 h 9525"/>
              <a:gd name="connsiteX71" fmla="*/ 3429000 w 5086063"/>
              <a:gd name="connsiteY71" fmla="*/ 9525 h 9525"/>
              <a:gd name="connsiteX72" fmla="*/ 3429000 w 5086063"/>
              <a:gd name="connsiteY72" fmla="*/ 0 h 9525"/>
              <a:gd name="connsiteX73" fmla="*/ 3486150 w 5086063"/>
              <a:gd name="connsiteY73" fmla="*/ 0 h 9525"/>
              <a:gd name="connsiteX74" fmla="*/ 3486150 w 5086063"/>
              <a:gd name="connsiteY74" fmla="*/ 9525 h 9525"/>
              <a:gd name="connsiteX75" fmla="*/ 3371850 w 5086063"/>
              <a:gd name="connsiteY75" fmla="*/ 9525 h 9525"/>
              <a:gd name="connsiteX76" fmla="*/ 3314700 w 5086063"/>
              <a:gd name="connsiteY76" fmla="*/ 9525 h 9525"/>
              <a:gd name="connsiteX77" fmla="*/ 3314700 w 5086063"/>
              <a:gd name="connsiteY77" fmla="*/ 0 h 9525"/>
              <a:gd name="connsiteX78" fmla="*/ 3371850 w 5086063"/>
              <a:gd name="connsiteY78" fmla="*/ 0 h 9525"/>
              <a:gd name="connsiteX79" fmla="*/ 3371850 w 5086063"/>
              <a:gd name="connsiteY79" fmla="*/ 9525 h 9525"/>
              <a:gd name="connsiteX80" fmla="*/ 3257550 w 5086063"/>
              <a:gd name="connsiteY80" fmla="*/ 9525 h 9525"/>
              <a:gd name="connsiteX81" fmla="*/ 3200400 w 5086063"/>
              <a:gd name="connsiteY81" fmla="*/ 9525 h 9525"/>
              <a:gd name="connsiteX82" fmla="*/ 3200400 w 5086063"/>
              <a:gd name="connsiteY82" fmla="*/ 0 h 9525"/>
              <a:gd name="connsiteX83" fmla="*/ 3257550 w 5086063"/>
              <a:gd name="connsiteY83" fmla="*/ 0 h 9525"/>
              <a:gd name="connsiteX84" fmla="*/ 3257550 w 5086063"/>
              <a:gd name="connsiteY84" fmla="*/ 9525 h 9525"/>
              <a:gd name="connsiteX85" fmla="*/ 3143250 w 5086063"/>
              <a:gd name="connsiteY85" fmla="*/ 9525 h 9525"/>
              <a:gd name="connsiteX86" fmla="*/ 3086100 w 5086063"/>
              <a:gd name="connsiteY86" fmla="*/ 9525 h 9525"/>
              <a:gd name="connsiteX87" fmla="*/ 3086100 w 5086063"/>
              <a:gd name="connsiteY87" fmla="*/ 0 h 9525"/>
              <a:gd name="connsiteX88" fmla="*/ 3143250 w 5086063"/>
              <a:gd name="connsiteY88" fmla="*/ 0 h 9525"/>
              <a:gd name="connsiteX89" fmla="*/ 3143250 w 5086063"/>
              <a:gd name="connsiteY89" fmla="*/ 9525 h 9525"/>
              <a:gd name="connsiteX90" fmla="*/ 3028950 w 5086063"/>
              <a:gd name="connsiteY90" fmla="*/ 9525 h 9525"/>
              <a:gd name="connsiteX91" fmla="*/ 2971800 w 5086063"/>
              <a:gd name="connsiteY91" fmla="*/ 9525 h 9525"/>
              <a:gd name="connsiteX92" fmla="*/ 2971800 w 5086063"/>
              <a:gd name="connsiteY92" fmla="*/ 0 h 9525"/>
              <a:gd name="connsiteX93" fmla="*/ 3028950 w 5086063"/>
              <a:gd name="connsiteY93" fmla="*/ 0 h 9525"/>
              <a:gd name="connsiteX94" fmla="*/ 3028950 w 5086063"/>
              <a:gd name="connsiteY94" fmla="*/ 9525 h 9525"/>
              <a:gd name="connsiteX95" fmla="*/ 2914650 w 5086063"/>
              <a:gd name="connsiteY95" fmla="*/ 9525 h 9525"/>
              <a:gd name="connsiteX96" fmla="*/ 2857500 w 5086063"/>
              <a:gd name="connsiteY96" fmla="*/ 9525 h 9525"/>
              <a:gd name="connsiteX97" fmla="*/ 2857500 w 5086063"/>
              <a:gd name="connsiteY97" fmla="*/ 0 h 9525"/>
              <a:gd name="connsiteX98" fmla="*/ 2914650 w 5086063"/>
              <a:gd name="connsiteY98" fmla="*/ 0 h 9525"/>
              <a:gd name="connsiteX99" fmla="*/ 2914650 w 5086063"/>
              <a:gd name="connsiteY99" fmla="*/ 9525 h 9525"/>
              <a:gd name="connsiteX100" fmla="*/ 2800350 w 5086063"/>
              <a:gd name="connsiteY100" fmla="*/ 9525 h 9525"/>
              <a:gd name="connsiteX101" fmla="*/ 2743200 w 5086063"/>
              <a:gd name="connsiteY101" fmla="*/ 9525 h 9525"/>
              <a:gd name="connsiteX102" fmla="*/ 2743200 w 5086063"/>
              <a:gd name="connsiteY102" fmla="*/ 0 h 9525"/>
              <a:gd name="connsiteX103" fmla="*/ 2800350 w 5086063"/>
              <a:gd name="connsiteY103" fmla="*/ 0 h 9525"/>
              <a:gd name="connsiteX104" fmla="*/ 2800350 w 5086063"/>
              <a:gd name="connsiteY104" fmla="*/ 9525 h 9525"/>
              <a:gd name="connsiteX105" fmla="*/ 2686050 w 5086063"/>
              <a:gd name="connsiteY105" fmla="*/ 9525 h 9525"/>
              <a:gd name="connsiteX106" fmla="*/ 2628900 w 5086063"/>
              <a:gd name="connsiteY106" fmla="*/ 9525 h 9525"/>
              <a:gd name="connsiteX107" fmla="*/ 2628900 w 5086063"/>
              <a:gd name="connsiteY107" fmla="*/ 0 h 9525"/>
              <a:gd name="connsiteX108" fmla="*/ 2686050 w 5086063"/>
              <a:gd name="connsiteY108" fmla="*/ 0 h 9525"/>
              <a:gd name="connsiteX109" fmla="*/ 2686050 w 5086063"/>
              <a:gd name="connsiteY109" fmla="*/ 9525 h 9525"/>
              <a:gd name="connsiteX110" fmla="*/ 2571750 w 5086063"/>
              <a:gd name="connsiteY110" fmla="*/ 9525 h 9525"/>
              <a:gd name="connsiteX111" fmla="*/ 2514600 w 5086063"/>
              <a:gd name="connsiteY111" fmla="*/ 9525 h 9525"/>
              <a:gd name="connsiteX112" fmla="*/ 2514600 w 5086063"/>
              <a:gd name="connsiteY112" fmla="*/ 0 h 9525"/>
              <a:gd name="connsiteX113" fmla="*/ 2571750 w 5086063"/>
              <a:gd name="connsiteY113" fmla="*/ 0 h 9525"/>
              <a:gd name="connsiteX114" fmla="*/ 2571750 w 5086063"/>
              <a:gd name="connsiteY114" fmla="*/ 9525 h 9525"/>
              <a:gd name="connsiteX115" fmla="*/ 2457450 w 5086063"/>
              <a:gd name="connsiteY115" fmla="*/ 9525 h 9525"/>
              <a:gd name="connsiteX116" fmla="*/ 2400300 w 5086063"/>
              <a:gd name="connsiteY116" fmla="*/ 9525 h 9525"/>
              <a:gd name="connsiteX117" fmla="*/ 2400300 w 5086063"/>
              <a:gd name="connsiteY117" fmla="*/ 0 h 9525"/>
              <a:gd name="connsiteX118" fmla="*/ 2457450 w 5086063"/>
              <a:gd name="connsiteY118" fmla="*/ 0 h 9525"/>
              <a:gd name="connsiteX119" fmla="*/ 2457450 w 5086063"/>
              <a:gd name="connsiteY119" fmla="*/ 9525 h 9525"/>
              <a:gd name="connsiteX120" fmla="*/ 2343150 w 5086063"/>
              <a:gd name="connsiteY120" fmla="*/ 9525 h 9525"/>
              <a:gd name="connsiteX121" fmla="*/ 2286000 w 5086063"/>
              <a:gd name="connsiteY121" fmla="*/ 9525 h 9525"/>
              <a:gd name="connsiteX122" fmla="*/ 2286000 w 5086063"/>
              <a:gd name="connsiteY122" fmla="*/ 0 h 9525"/>
              <a:gd name="connsiteX123" fmla="*/ 2343150 w 5086063"/>
              <a:gd name="connsiteY123" fmla="*/ 0 h 9525"/>
              <a:gd name="connsiteX124" fmla="*/ 2343150 w 5086063"/>
              <a:gd name="connsiteY124" fmla="*/ 9525 h 9525"/>
              <a:gd name="connsiteX125" fmla="*/ 2228850 w 5086063"/>
              <a:gd name="connsiteY125" fmla="*/ 9525 h 9525"/>
              <a:gd name="connsiteX126" fmla="*/ 2171700 w 5086063"/>
              <a:gd name="connsiteY126" fmla="*/ 9525 h 9525"/>
              <a:gd name="connsiteX127" fmla="*/ 2171700 w 5086063"/>
              <a:gd name="connsiteY127" fmla="*/ 0 h 9525"/>
              <a:gd name="connsiteX128" fmla="*/ 2228850 w 5086063"/>
              <a:gd name="connsiteY128" fmla="*/ 0 h 9525"/>
              <a:gd name="connsiteX129" fmla="*/ 2228850 w 5086063"/>
              <a:gd name="connsiteY129" fmla="*/ 9525 h 9525"/>
              <a:gd name="connsiteX130" fmla="*/ 2114550 w 5086063"/>
              <a:gd name="connsiteY130" fmla="*/ 9525 h 9525"/>
              <a:gd name="connsiteX131" fmla="*/ 2057400 w 5086063"/>
              <a:gd name="connsiteY131" fmla="*/ 9525 h 9525"/>
              <a:gd name="connsiteX132" fmla="*/ 2057400 w 5086063"/>
              <a:gd name="connsiteY132" fmla="*/ 0 h 9525"/>
              <a:gd name="connsiteX133" fmla="*/ 2114550 w 5086063"/>
              <a:gd name="connsiteY133" fmla="*/ 0 h 9525"/>
              <a:gd name="connsiteX134" fmla="*/ 2114550 w 5086063"/>
              <a:gd name="connsiteY134" fmla="*/ 9525 h 9525"/>
              <a:gd name="connsiteX135" fmla="*/ 2000250 w 5086063"/>
              <a:gd name="connsiteY135" fmla="*/ 9525 h 9525"/>
              <a:gd name="connsiteX136" fmla="*/ 1943100 w 5086063"/>
              <a:gd name="connsiteY136" fmla="*/ 9525 h 9525"/>
              <a:gd name="connsiteX137" fmla="*/ 1943100 w 5086063"/>
              <a:gd name="connsiteY137" fmla="*/ 0 h 9525"/>
              <a:gd name="connsiteX138" fmla="*/ 2000250 w 5086063"/>
              <a:gd name="connsiteY138" fmla="*/ 0 h 9525"/>
              <a:gd name="connsiteX139" fmla="*/ 2000250 w 5086063"/>
              <a:gd name="connsiteY139" fmla="*/ 9525 h 9525"/>
              <a:gd name="connsiteX140" fmla="*/ 1885950 w 5086063"/>
              <a:gd name="connsiteY140" fmla="*/ 9525 h 9525"/>
              <a:gd name="connsiteX141" fmla="*/ 1828800 w 5086063"/>
              <a:gd name="connsiteY141" fmla="*/ 9525 h 9525"/>
              <a:gd name="connsiteX142" fmla="*/ 1828800 w 5086063"/>
              <a:gd name="connsiteY142" fmla="*/ 0 h 9525"/>
              <a:gd name="connsiteX143" fmla="*/ 1885950 w 5086063"/>
              <a:gd name="connsiteY143" fmla="*/ 0 h 9525"/>
              <a:gd name="connsiteX144" fmla="*/ 1885950 w 5086063"/>
              <a:gd name="connsiteY144" fmla="*/ 9525 h 9525"/>
              <a:gd name="connsiteX145" fmla="*/ 1771650 w 5086063"/>
              <a:gd name="connsiteY145" fmla="*/ 9525 h 9525"/>
              <a:gd name="connsiteX146" fmla="*/ 1714500 w 5086063"/>
              <a:gd name="connsiteY146" fmla="*/ 9525 h 9525"/>
              <a:gd name="connsiteX147" fmla="*/ 1714500 w 5086063"/>
              <a:gd name="connsiteY147" fmla="*/ 0 h 9525"/>
              <a:gd name="connsiteX148" fmla="*/ 1771650 w 5086063"/>
              <a:gd name="connsiteY148" fmla="*/ 0 h 9525"/>
              <a:gd name="connsiteX149" fmla="*/ 1771650 w 5086063"/>
              <a:gd name="connsiteY149" fmla="*/ 9525 h 9525"/>
              <a:gd name="connsiteX150" fmla="*/ 1657350 w 5086063"/>
              <a:gd name="connsiteY150" fmla="*/ 9525 h 9525"/>
              <a:gd name="connsiteX151" fmla="*/ 1600200 w 5086063"/>
              <a:gd name="connsiteY151" fmla="*/ 9525 h 9525"/>
              <a:gd name="connsiteX152" fmla="*/ 1600200 w 5086063"/>
              <a:gd name="connsiteY152" fmla="*/ 0 h 9525"/>
              <a:gd name="connsiteX153" fmla="*/ 1657350 w 5086063"/>
              <a:gd name="connsiteY153" fmla="*/ 0 h 9525"/>
              <a:gd name="connsiteX154" fmla="*/ 1657350 w 5086063"/>
              <a:gd name="connsiteY154" fmla="*/ 9525 h 9525"/>
              <a:gd name="connsiteX155" fmla="*/ 1543050 w 5086063"/>
              <a:gd name="connsiteY155" fmla="*/ 9525 h 9525"/>
              <a:gd name="connsiteX156" fmla="*/ 1485900 w 5086063"/>
              <a:gd name="connsiteY156" fmla="*/ 9525 h 9525"/>
              <a:gd name="connsiteX157" fmla="*/ 1485900 w 5086063"/>
              <a:gd name="connsiteY157" fmla="*/ 0 h 9525"/>
              <a:gd name="connsiteX158" fmla="*/ 1543050 w 5086063"/>
              <a:gd name="connsiteY158" fmla="*/ 0 h 9525"/>
              <a:gd name="connsiteX159" fmla="*/ 1543050 w 5086063"/>
              <a:gd name="connsiteY159" fmla="*/ 9525 h 9525"/>
              <a:gd name="connsiteX160" fmla="*/ 1428750 w 5086063"/>
              <a:gd name="connsiteY160" fmla="*/ 9525 h 9525"/>
              <a:gd name="connsiteX161" fmla="*/ 1371600 w 5086063"/>
              <a:gd name="connsiteY161" fmla="*/ 9525 h 9525"/>
              <a:gd name="connsiteX162" fmla="*/ 1371600 w 5086063"/>
              <a:gd name="connsiteY162" fmla="*/ 0 h 9525"/>
              <a:gd name="connsiteX163" fmla="*/ 1428750 w 5086063"/>
              <a:gd name="connsiteY163" fmla="*/ 0 h 9525"/>
              <a:gd name="connsiteX164" fmla="*/ 1428750 w 5086063"/>
              <a:gd name="connsiteY164" fmla="*/ 9525 h 9525"/>
              <a:gd name="connsiteX165" fmla="*/ 1314450 w 5086063"/>
              <a:gd name="connsiteY165" fmla="*/ 9525 h 9525"/>
              <a:gd name="connsiteX166" fmla="*/ 1257300 w 5086063"/>
              <a:gd name="connsiteY166" fmla="*/ 9525 h 9525"/>
              <a:gd name="connsiteX167" fmla="*/ 1257300 w 5086063"/>
              <a:gd name="connsiteY167" fmla="*/ 0 h 9525"/>
              <a:gd name="connsiteX168" fmla="*/ 1314450 w 5086063"/>
              <a:gd name="connsiteY168" fmla="*/ 0 h 9525"/>
              <a:gd name="connsiteX169" fmla="*/ 1314450 w 5086063"/>
              <a:gd name="connsiteY169" fmla="*/ 9525 h 9525"/>
              <a:gd name="connsiteX170" fmla="*/ 1200150 w 5086063"/>
              <a:gd name="connsiteY170" fmla="*/ 9525 h 9525"/>
              <a:gd name="connsiteX171" fmla="*/ 1143000 w 5086063"/>
              <a:gd name="connsiteY171" fmla="*/ 9525 h 9525"/>
              <a:gd name="connsiteX172" fmla="*/ 1143000 w 5086063"/>
              <a:gd name="connsiteY172" fmla="*/ 0 h 9525"/>
              <a:gd name="connsiteX173" fmla="*/ 1200150 w 5086063"/>
              <a:gd name="connsiteY173" fmla="*/ 0 h 9525"/>
              <a:gd name="connsiteX174" fmla="*/ 1200150 w 5086063"/>
              <a:gd name="connsiteY174" fmla="*/ 9525 h 9525"/>
              <a:gd name="connsiteX175" fmla="*/ 1085850 w 5086063"/>
              <a:gd name="connsiteY175" fmla="*/ 9525 h 9525"/>
              <a:gd name="connsiteX176" fmla="*/ 1028700 w 5086063"/>
              <a:gd name="connsiteY176" fmla="*/ 9525 h 9525"/>
              <a:gd name="connsiteX177" fmla="*/ 1028700 w 5086063"/>
              <a:gd name="connsiteY177" fmla="*/ 0 h 9525"/>
              <a:gd name="connsiteX178" fmla="*/ 1085850 w 5086063"/>
              <a:gd name="connsiteY178" fmla="*/ 0 h 9525"/>
              <a:gd name="connsiteX179" fmla="*/ 1085850 w 5086063"/>
              <a:gd name="connsiteY179" fmla="*/ 9525 h 9525"/>
              <a:gd name="connsiteX180" fmla="*/ 971550 w 5086063"/>
              <a:gd name="connsiteY180" fmla="*/ 9525 h 9525"/>
              <a:gd name="connsiteX181" fmla="*/ 914400 w 5086063"/>
              <a:gd name="connsiteY181" fmla="*/ 9525 h 9525"/>
              <a:gd name="connsiteX182" fmla="*/ 914400 w 5086063"/>
              <a:gd name="connsiteY182" fmla="*/ 0 h 9525"/>
              <a:gd name="connsiteX183" fmla="*/ 971550 w 5086063"/>
              <a:gd name="connsiteY183" fmla="*/ 0 h 9525"/>
              <a:gd name="connsiteX184" fmla="*/ 971550 w 5086063"/>
              <a:gd name="connsiteY184" fmla="*/ 9525 h 9525"/>
              <a:gd name="connsiteX185" fmla="*/ 857250 w 5086063"/>
              <a:gd name="connsiteY185" fmla="*/ 9525 h 9525"/>
              <a:gd name="connsiteX186" fmla="*/ 800100 w 5086063"/>
              <a:gd name="connsiteY186" fmla="*/ 9525 h 9525"/>
              <a:gd name="connsiteX187" fmla="*/ 800100 w 5086063"/>
              <a:gd name="connsiteY187" fmla="*/ 0 h 9525"/>
              <a:gd name="connsiteX188" fmla="*/ 857250 w 5086063"/>
              <a:gd name="connsiteY188" fmla="*/ 0 h 9525"/>
              <a:gd name="connsiteX189" fmla="*/ 857250 w 5086063"/>
              <a:gd name="connsiteY189" fmla="*/ 9525 h 9525"/>
              <a:gd name="connsiteX190" fmla="*/ 742950 w 5086063"/>
              <a:gd name="connsiteY190" fmla="*/ 9525 h 9525"/>
              <a:gd name="connsiteX191" fmla="*/ 685800 w 5086063"/>
              <a:gd name="connsiteY191" fmla="*/ 9525 h 9525"/>
              <a:gd name="connsiteX192" fmla="*/ 685800 w 5086063"/>
              <a:gd name="connsiteY192" fmla="*/ 0 h 9525"/>
              <a:gd name="connsiteX193" fmla="*/ 742950 w 5086063"/>
              <a:gd name="connsiteY193" fmla="*/ 0 h 9525"/>
              <a:gd name="connsiteX194" fmla="*/ 742950 w 5086063"/>
              <a:gd name="connsiteY194" fmla="*/ 9525 h 9525"/>
              <a:gd name="connsiteX195" fmla="*/ 628650 w 5086063"/>
              <a:gd name="connsiteY195" fmla="*/ 9525 h 9525"/>
              <a:gd name="connsiteX196" fmla="*/ 571500 w 5086063"/>
              <a:gd name="connsiteY196" fmla="*/ 9525 h 9525"/>
              <a:gd name="connsiteX197" fmla="*/ 571500 w 5086063"/>
              <a:gd name="connsiteY197" fmla="*/ 0 h 9525"/>
              <a:gd name="connsiteX198" fmla="*/ 628650 w 5086063"/>
              <a:gd name="connsiteY198" fmla="*/ 0 h 9525"/>
              <a:gd name="connsiteX199" fmla="*/ 628650 w 5086063"/>
              <a:gd name="connsiteY199" fmla="*/ 9525 h 9525"/>
              <a:gd name="connsiteX200" fmla="*/ 514350 w 5086063"/>
              <a:gd name="connsiteY200" fmla="*/ 9525 h 9525"/>
              <a:gd name="connsiteX201" fmla="*/ 457200 w 5086063"/>
              <a:gd name="connsiteY201" fmla="*/ 9525 h 9525"/>
              <a:gd name="connsiteX202" fmla="*/ 457200 w 5086063"/>
              <a:gd name="connsiteY202" fmla="*/ 0 h 9525"/>
              <a:gd name="connsiteX203" fmla="*/ 514350 w 5086063"/>
              <a:gd name="connsiteY203" fmla="*/ 0 h 9525"/>
              <a:gd name="connsiteX204" fmla="*/ 514350 w 5086063"/>
              <a:gd name="connsiteY204" fmla="*/ 9525 h 9525"/>
              <a:gd name="connsiteX205" fmla="*/ 400050 w 5086063"/>
              <a:gd name="connsiteY205" fmla="*/ 9525 h 9525"/>
              <a:gd name="connsiteX206" fmla="*/ 342900 w 5086063"/>
              <a:gd name="connsiteY206" fmla="*/ 9525 h 9525"/>
              <a:gd name="connsiteX207" fmla="*/ 342900 w 5086063"/>
              <a:gd name="connsiteY207" fmla="*/ 0 h 9525"/>
              <a:gd name="connsiteX208" fmla="*/ 400050 w 5086063"/>
              <a:gd name="connsiteY208" fmla="*/ 0 h 9525"/>
              <a:gd name="connsiteX209" fmla="*/ 400050 w 5086063"/>
              <a:gd name="connsiteY209" fmla="*/ 9525 h 9525"/>
              <a:gd name="connsiteX210" fmla="*/ 285750 w 5086063"/>
              <a:gd name="connsiteY210" fmla="*/ 9525 h 9525"/>
              <a:gd name="connsiteX211" fmla="*/ 228600 w 5086063"/>
              <a:gd name="connsiteY211" fmla="*/ 9525 h 9525"/>
              <a:gd name="connsiteX212" fmla="*/ 228600 w 5086063"/>
              <a:gd name="connsiteY212" fmla="*/ 0 h 9525"/>
              <a:gd name="connsiteX213" fmla="*/ 285750 w 5086063"/>
              <a:gd name="connsiteY213" fmla="*/ 0 h 9525"/>
              <a:gd name="connsiteX214" fmla="*/ 285750 w 5086063"/>
              <a:gd name="connsiteY214" fmla="*/ 9525 h 9525"/>
              <a:gd name="connsiteX215" fmla="*/ 171450 w 5086063"/>
              <a:gd name="connsiteY215" fmla="*/ 9525 h 9525"/>
              <a:gd name="connsiteX216" fmla="*/ 114300 w 5086063"/>
              <a:gd name="connsiteY216" fmla="*/ 9525 h 9525"/>
              <a:gd name="connsiteX217" fmla="*/ 114300 w 5086063"/>
              <a:gd name="connsiteY217" fmla="*/ 0 h 9525"/>
              <a:gd name="connsiteX218" fmla="*/ 171450 w 5086063"/>
              <a:gd name="connsiteY218" fmla="*/ 0 h 9525"/>
              <a:gd name="connsiteX219" fmla="*/ 171450 w 5086063"/>
              <a:gd name="connsiteY219" fmla="*/ 9525 h 9525"/>
              <a:gd name="connsiteX220" fmla="*/ 57150 w 5086063"/>
              <a:gd name="connsiteY220" fmla="*/ 9525 h 9525"/>
              <a:gd name="connsiteX221" fmla="*/ 0 w 5086063"/>
              <a:gd name="connsiteY221" fmla="*/ 9525 h 9525"/>
              <a:gd name="connsiteX222" fmla="*/ 0 w 5086063"/>
              <a:gd name="connsiteY222" fmla="*/ 0 h 9525"/>
              <a:gd name="connsiteX223" fmla="*/ 57150 w 5086063"/>
              <a:gd name="connsiteY223" fmla="*/ 0 h 9525"/>
              <a:gd name="connsiteX224" fmla="*/ 57150 w 5086063"/>
              <a:gd name="connsiteY224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</a:cxnLst>
            <a:rect l="l" t="t" r="r" b="b"/>
            <a:pathLst>
              <a:path w="5086063" h="9525">
                <a:moveTo>
                  <a:pt x="5086064" y="9525"/>
                </a:moveTo>
                <a:lnTo>
                  <a:pt x="5029200" y="9525"/>
                </a:lnTo>
                <a:lnTo>
                  <a:pt x="5029200" y="0"/>
                </a:lnTo>
                <a:lnTo>
                  <a:pt x="5086064" y="0"/>
                </a:lnTo>
                <a:lnTo>
                  <a:pt x="5086064" y="9525"/>
                </a:lnTo>
                <a:close/>
                <a:moveTo>
                  <a:pt x="4972050" y="9525"/>
                </a:moveTo>
                <a:lnTo>
                  <a:pt x="4914900" y="9525"/>
                </a:lnTo>
                <a:lnTo>
                  <a:pt x="4914900" y="0"/>
                </a:lnTo>
                <a:lnTo>
                  <a:pt x="4972050" y="0"/>
                </a:lnTo>
                <a:lnTo>
                  <a:pt x="4972050" y="9525"/>
                </a:lnTo>
                <a:close/>
                <a:moveTo>
                  <a:pt x="4857750" y="9525"/>
                </a:moveTo>
                <a:lnTo>
                  <a:pt x="4800600" y="9525"/>
                </a:lnTo>
                <a:lnTo>
                  <a:pt x="4800600" y="0"/>
                </a:lnTo>
                <a:lnTo>
                  <a:pt x="4857750" y="0"/>
                </a:lnTo>
                <a:lnTo>
                  <a:pt x="4857750" y="9525"/>
                </a:lnTo>
                <a:close/>
                <a:moveTo>
                  <a:pt x="4743450" y="9525"/>
                </a:moveTo>
                <a:lnTo>
                  <a:pt x="4686300" y="9525"/>
                </a:lnTo>
                <a:lnTo>
                  <a:pt x="4686300" y="0"/>
                </a:lnTo>
                <a:lnTo>
                  <a:pt x="4743450" y="0"/>
                </a:lnTo>
                <a:lnTo>
                  <a:pt x="4743450" y="9525"/>
                </a:lnTo>
                <a:close/>
                <a:moveTo>
                  <a:pt x="4629150" y="9525"/>
                </a:moveTo>
                <a:lnTo>
                  <a:pt x="4572000" y="9525"/>
                </a:lnTo>
                <a:lnTo>
                  <a:pt x="4572000" y="0"/>
                </a:lnTo>
                <a:lnTo>
                  <a:pt x="4629150" y="0"/>
                </a:lnTo>
                <a:lnTo>
                  <a:pt x="4629150" y="9525"/>
                </a:lnTo>
                <a:close/>
                <a:moveTo>
                  <a:pt x="4514850" y="9525"/>
                </a:moveTo>
                <a:lnTo>
                  <a:pt x="4457700" y="9525"/>
                </a:lnTo>
                <a:lnTo>
                  <a:pt x="4457700" y="0"/>
                </a:lnTo>
                <a:lnTo>
                  <a:pt x="4514850" y="0"/>
                </a:lnTo>
                <a:lnTo>
                  <a:pt x="4514850" y="9525"/>
                </a:lnTo>
                <a:close/>
                <a:moveTo>
                  <a:pt x="4400550" y="9525"/>
                </a:moveTo>
                <a:lnTo>
                  <a:pt x="4343400" y="9525"/>
                </a:lnTo>
                <a:lnTo>
                  <a:pt x="4343400" y="0"/>
                </a:lnTo>
                <a:lnTo>
                  <a:pt x="4400550" y="0"/>
                </a:lnTo>
                <a:lnTo>
                  <a:pt x="4400550" y="9525"/>
                </a:lnTo>
                <a:close/>
                <a:moveTo>
                  <a:pt x="4286250" y="9525"/>
                </a:moveTo>
                <a:lnTo>
                  <a:pt x="4229100" y="9525"/>
                </a:lnTo>
                <a:lnTo>
                  <a:pt x="4229100" y="0"/>
                </a:lnTo>
                <a:lnTo>
                  <a:pt x="4286250" y="0"/>
                </a:lnTo>
                <a:lnTo>
                  <a:pt x="4286250" y="9525"/>
                </a:lnTo>
                <a:close/>
                <a:moveTo>
                  <a:pt x="4171950" y="9525"/>
                </a:moveTo>
                <a:lnTo>
                  <a:pt x="4114800" y="9525"/>
                </a:lnTo>
                <a:lnTo>
                  <a:pt x="4114800" y="0"/>
                </a:lnTo>
                <a:lnTo>
                  <a:pt x="4171950" y="0"/>
                </a:lnTo>
                <a:lnTo>
                  <a:pt x="4171950" y="9525"/>
                </a:lnTo>
                <a:close/>
                <a:moveTo>
                  <a:pt x="4057650" y="9525"/>
                </a:moveTo>
                <a:lnTo>
                  <a:pt x="4000500" y="9525"/>
                </a:lnTo>
                <a:lnTo>
                  <a:pt x="4000500" y="0"/>
                </a:lnTo>
                <a:lnTo>
                  <a:pt x="4057650" y="0"/>
                </a:lnTo>
                <a:lnTo>
                  <a:pt x="4057650" y="9525"/>
                </a:lnTo>
                <a:close/>
                <a:moveTo>
                  <a:pt x="3943350" y="9525"/>
                </a:moveTo>
                <a:lnTo>
                  <a:pt x="3886200" y="9525"/>
                </a:lnTo>
                <a:lnTo>
                  <a:pt x="3886200" y="0"/>
                </a:lnTo>
                <a:lnTo>
                  <a:pt x="3943350" y="0"/>
                </a:lnTo>
                <a:lnTo>
                  <a:pt x="3943350" y="9525"/>
                </a:lnTo>
                <a:close/>
                <a:moveTo>
                  <a:pt x="3829050" y="9525"/>
                </a:moveTo>
                <a:lnTo>
                  <a:pt x="3771900" y="9525"/>
                </a:lnTo>
                <a:lnTo>
                  <a:pt x="3771900" y="0"/>
                </a:lnTo>
                <a:lnTo>
                  <a:pt x="3829050" y="0"/>
                </a:lnTo>
                <a:lnTo>
                  <a:pt x="3829050" y="9525"/>
                </a:lnTo>
                <a:close/>
                <a:moveTo>
                  <a:pt x="3714750" y="9525"/>
                </a:moveTo>
                <a:lnTo>
                  <a:pt x="3657600" y="9525"/>
                </a:lnTo>
                <a:lnTo>
                  <a:pt x="3657600" y="0"/>
                </a:lnTo>
                <a:lnTo>
                  <a:pt x="3714750" y="0"/>
                </a:lnTo>
                <a:lnTo>
                  <a:pt x="3714750" y="9525"/>
                </a:lnTo>
                <a:close/>
                <a:moveTo>
                  <a:pt x="3600450" y="9525"/>
                </a:moveTo>
                <a:lnTo>
                  <a:pt x="3543300" y="9525"/>
                </a:lnTo>
                <a:lnTo>
                  <a:pt x="3543300" y="0"/>
                </a:lnTo>
                <a:lnTo>
                  <a:pt x="3600450" y="0"/>
                </a:lnTo>
                <a:lnTo>
                  <a:pt x="3600450" y="9525"/>
                </a:lnTo>
                <a:close/>
                <a:moveTo>
                  <a:pt x="3486150" y="9525"/>
                </a:moveTo>
                <a:lnTo>
                  <a:pt x="3429000" y="9525"/>
                </a:lnTo>
                <a:lnTo>
                  <a:pt x="3429000" y="0"/>
                </a:lnTo>
                <a:lnTo>
                  <a:pt x="3486150" y="0"/>
                </a:lnTo>
                <a:lnTo>
                  <a:pt x="3486150" y="9525"/>
                </a:lnTo>
                <a:close/>
                <a:moveTo>
                  <a:pt x="3371850" y="9525"/>
                </a:moveTo>
                <a:lnTo>
                  <a:pt x="3314700" y="9525"/>
                </a:lnTo>
                <a:lnTo>
                  <a:pt x="3314700" y="0"/>
                </a:lnTo>
                <a:lnTo>
                  <a:pt x="3371850" y="0"/>
                </a:lnTo>
                <a:lnTo>
                  <a:pt x="3371850" y="9525"/>
                </a:lnTo>
                <a:close/>
                <a:moveTo>
                  <a:pt x="3257550" y="9525"/>
                </a:moveTo>
                <a:lnTo>
                  <a:pt x="3200400" y="9525"/>
                </a:lnTo>
                <a:lnTo>
                  <a:pt x="3200400" y="0"/>
                </a:lnTo>
                <a:lnTo>
                  <a:pt x="3257550" y="0"/>
                </a:lnTo>
                <a:lnTo>
                  <a:pt x="3257550" y="9525"/>
                </a:lnTo>
                <a:close/>
                <a:moveTo>
                  <a:pt x="3143250" y="9525"/>
                </a:moveTo>
                <a:lnTo>
                  <a:pt x="3086100" y="9525"/>
                </a:lnTo>
                <a:lnTo>
                  <a:pt x="3086100" y="0"/>
                </a:lnTo>
                <a:lnTo>
                  <a:pt x="3143250" y="0"/>
                </a:lnTo>
                <a:lnTo>
                  <a:pt x="3143250" y="9525"/>
                </a:lnTo>
                <a:close/>
                <a:moveTo>
                  <a:pt x="3028950" y="9525"/>
                </a:moveTo>
                <a:lnTo>
                  <a:pt x="2971800" y="9525"/>
                </a:lnTo>
                <a:lnTo>
                  <a:pt x="2971800" y="0"/>
                </a:lnTo>
                <a:lnTo>
                  <a:pt x="3028950" y="0"/>
                </a:lnTo>
                <a:lnTo>
                  <a:pt x="3028950" y="9525"/>
                </a:lnTo>
                <a:close/>
                <a:moveTo>
                  <a:pt x="2914650" y="9525"/>
                </a:moveTo>
                <a:lnTo>
                  <a:pt x="2857500" y="9525"/>
                </a:lnTo>
                <a:lnTo>
                  <a:pt x="2857500" y="0"/>
                </a:lnTo>
                <a:lnTo>
                  <a:pt x="2914650" y="0"/>
                </a:lnTo>
                <a:lnTo>
                  <a:pt x="2914650" y="9525"/>
                </a:lnTo>
                <a:close/>
                <a:moveTo>
                  <a:pt x="2800350" y="9525"/>
                </a:moveTo>
                <a:lnTo>
                  <a:pt x="2743200" y="9525"/>
                </a:lnTo>
                <a:lnTo>
                  <a:pt x="2743200" y="0"/>
                </a:lnTo>
                <a:lnTo>
                  <a:pt x="2800350" y="0"/>
                </a:lnTo>
                <a:lnTo>
                  <a:pt x="2800350" y="9525"/>
                </a:lnTo>
                <a:close/>
                <a:moveTo>
                  <a:pt x="2686050" y="9525"/>
                </a:moveTo>
                <a:lnTo>
                  <a:pt x="2628900" y="9525"/>
                </a:lnTo>
                <a:lnTo>
                  <a:pt x="2628900" y="0"/>
                </a:lnTo>
                <a:lnTo>
                  <a:pt x="2686050" y="0"/>
                </a:lnTo>
                <a:lnTo>
                  <a:pt x="2686050" y="9525"/>
                </a:lnTo>
                <a:close/>
                <a:moveTo>
                  <a:pt x="2571750" y="9525"/>
                </a:moveTo>
                <a:lnTo>
                  <a:pt x="2514600" y="9525"/>
                </a:lnTo>
                <a:lnTo>
                  <a:pt x="2514600" y="0"/>
                </a:lnTo>
                <a:lnTo>
                  <a:pt x="2571750" y="0"/>
                </a:lnTo>
                <a:lnTo>
                  <a:pt x="2571750" y="9525"/>
                </a:lnTo>
                <a:close/>
                <a:moveTo>
                  <a:pt x="2457450" y="9525"/>
                </a:moveTo>
                <a:lnTo>
                  <a:pt x="2400300" y="9525"/>
                </a:lnTo>
                <a:lnTo>
                  <a:pt x="2400300" y="0"/>
                </a:lnTo>
                <a:lnTo>
                  <a:pt x="2457450" y="0"/>
                </a:lnTo>
                <a:lnTo>
                  <a:pt x="2457450" y="9525"/>
                </a:lnTo>
                <a:close/>
                <a:moveTo>
                  <a:pt x="2343150" y="9525"/>
                </a:moveTo>
                <a:lnTo>
                  <a:pt x="2286000" y="9525"/>
                </a:lnTo>
                <a:lnTo>
                  <a:pt x="2286000" y="0"/>
                </a:lnTo>
                <a:lnTo>
                  <a:pt x="2343150" y="0"/>
                </a:lnTo>
                <a:lnTo>
                  <a:pt x="2343150" y="9525"/>
                </a:lnTo>
                <a:close/>
                <a:moveTo>
                  <a:pt x="2228850" y="9525"/>
                </a:moveTo>
                <a:lnTo>
                  <a:pt x="2171700" y="9525"/>
                </a:lnTo>
                <a:lnTo>
                  <a:pt x="2171700" y="0"/>
                </a:lnTo>
                <a:lnTo>
                  <a:pt x="2228850" y="0"/>
                </a:lnTo>
                <a:lnTo>
                  <a:pt x="2228850" y="9525"/>
                </a:lnTo>
                <a:close/>
                <a:moveTo>
                  <a:pt x="2114550" y="9525"/>
                </a:moveTo>
                <a:lnTo>
                  <a:pt x="2057400" y="9525"/>
                </a:lnTo>
                <a:lnTo>
                  <a:pt x="2057400" y="0"/>
                </a:lnTo>
                <a:lnTo>
                  <a:pt x="2114550" y="0"/>
                </a:lnTo>
                <a:lnTo>
                  <a:pt x="2114550" y="9525"/>
                </a:lnTo>
                <a:close/>
                <a:moveTo>
                  <a:pt x="2000250" y="9525"/>
                </a:moveTo>
                <a:lnTo>
                  <a:pt x="1943100" y="9525"/>
                </a:lnTo>
                <a:lnTo>
                  <a:pt x="1943100" y="0"/>
                </a:lnTo>
                <a:lnTo>
                  <a:pt x="2000250" y="0"/>
                </a:lnTo>
                <a:lnTo>
                  <a:pt x="2000250" y="9525"/>
                </a:lnTo>
                <a:close/>
                <a:moveTo>
                  <a:pt x="1885950" y="9525"/>
                </a:moveTo>
                <a:lnTo>
                  <a:pt x="1828800" y="9525"/>
                </a:lnTo>
                <a:lnTo>
                  <a:pt x="1828800" y="0"/>
                </a:lnTo>
                <a:lnTo>
                  <a:pt x="1885950" y="0"/>
                </a:lnTo>
                <a:lnTo>
                  <a:pt x="1885950" y="9525"/>
                </a:lnTo>
                <a:close/>
                <a:moveTo>
                  <a:pt x="1771650" y="9525"/>
                </a:moveTo>
                <a:lnTo>
                  <a:pt x="1714500" y="9525"/>
                </a:lnTo>
                <a:lnTo>
                  <a:pt x="1714500" y="0"/>
                </a:lnTo>
                <a:lnTo>
                  <a:pt x="1771650" y="0"/>
                </a:lnTo>
                <a:lnTo>
                  <a:pt x="1771650" y="9525"/>
                </a:lnTo>
                <a:close/>
                <a:moveTo>
                  <a:pt x="1657350" y="9525"/>
                </a:moveTo>
                <a:lnTo>
                  <a:pt x="1600200" y="9525"/>
                </a:lnTo>
                <a:lnTo>
                  <a:pt x="1600200" y="0"/>
                </a:lnTo>
                <a:lnTo>
                  <a:pt x="1657350" y="0"/>
                </a:lnTo>
                <a:lnTo>
                  <a:pt x="1657350" y="9525"/>
                </a:lnTo>
                <a:close/>
                <a:moveTo>
                  <a:pt x="1543050" y="9525"/>
                </a:moveTo>
                <a:lnTo>
                  <a:pt x="1485900" y="9525"/>
                </a:lnTo>
                <a:lnTo>
                  <a:pt x="1485900" y="0"/>
                </a:lnTo>
                <a:lnTo>
                  <a:pt x="1543050" y="0"/>
                </a:lnTo>
                <a:lnTo>
                  <a:pt x="1543050" y="9525"/>
                </a:lnTo>
                <a:close/>
                <a:moveTo>
                  <a:pt x="1428750" y="9525"/>
                </a:moveTo>
                <a:lnTo>
                  <a:pt x="1371600" y="9525"/>
                </a:lnTo>
                <a:lnTo>
                  <a:pt x="1371600" y="0"/>
                </a:lnTo>
                <a:lnTo>
                  <a:pt x="1428750" y="0"/>
                </a:lnTo>
                <a:lnTo>
                  <a:pt x="1428750" y="9525"/>
                </a:lnTo>
                <a:close/>
                <a:moveTo>
                  <a:pt x="1314450" y="9525"/>
                </a:moveTo>
                <a:lnTo>
                  <a:pt x="1257300" y="9525"/>
                </a:lnTo>
                <a:lnTo>
                  <a:pt x="1257300" y="0"/>
                </a:lnTo>
                <a:lnTo>
                  <a:pt x="1314450" y="0"/>
                </a:lnTo>
                <a:lnTo>
                  <a:pt x="1314450" y="9525"/>
                </a:lnTo>
                <a:close/>
                <a:moveTo>
                  <a:pt x="1200150" y="9525"/>
                </a:moveTo>
                <a:lnTo>
                  <a:pt x="1143000" y="9525"/>
                </a:lnTo>
                <a:lnTo>
                  <a:pt x="1143000" y="0"/>
                </a:lnTo>
                <a:lnTo>
                  <a:pt x="1200150" y="0"/>
                </a:lnTo>
                <a:lnTo>
                  <a:pt x="1200150" y="9525"/>
                </a:lnTo>
                <a:close/>
                <a:moveTo>
                  <a:pt x="1085850" y="9525"/>
                </a:moveTo>
                <a:lnTo>
                  <a:pt x="1028700" y="9525"/>
                </a:lnTo>
                <a:lnTo>
                  <a:pt x="1028700" y="0"/>
                </a:lnTo>
                <a:lnTo>
                  <a:pt x="1085850" y="0"/>
                </a:lnTo>
                <a:lnTo>
                  <a:pt x="1085850" y="9525"/>
                </a:lnTo>
                <a:close/>
                <a:moveTo>
                  <a:pt x="971550" y="9525"/>
                </a:moveTo>
                <a:lnTo>
                  <a:pt x="914400" y="9525"/>
                </a:lnTo>
                <a:lnTo>
                  <a:pt x="914400" y="0"/>
                </a:lnTo>
                <a:lnTo>
                  <a:pt x="971550" y="0"/>
                </a:lnTo>
                <a:lnTo>
                  <a:pt x="971550" y="9525"/>
                </a:lnTo>
                <a:close/>
                <a:moveTo>
                  <a:pt x="857250" y="9525"/>
                </a:moveTo>
                <a:lnTo>
                  <a:pt x="800100" y="9525"/>
                </a:lnTo>
                <a:lnTo>
                  <a:pt x="800100" y="0"/>
                </a:lnTo>
                <a:lnTo>
                  <a:pt x="857250" y="0"/>
                </a:lnTo>
                <a:lnTo>
                  <a:pt x="857250" y="9525"/>
                </a:lnTo>
                <a:close/>
                <a:moveTo>
                  <a:pt x="742950" y="9525"/>
                </a:moveTo>
                <a:lnTo>
                  <a:pt x="685800" y="9525"/>
                </a:lnTo>
                <a:lnTo>
                  <a:pt x="685800" y="0"/>
                </a:lnTo>
                <a:lnTo>
                  <a:pt x="742950" y="0"/>
                </a:lnTo>
                <a:lnTo>
                  <a:pt x="742950" y="9525"/>
                </a:lnTo>
                <a:close/>
                <a:moveTo>
                  <a:pt x="628650" y="9525"/>
                </a:moveTo>
                <a:lnTo>
                  <a:pt x="571500" y="9525"/>
                </a:lnTo>
                <a:lnTo>
                  <a:pt x="571500" y="0"/>
                </a:lnTo>
                <a:lnTo>
                  <a:pt x="628650" y="0"/>
                </a:lnTo>
                <a:lnTo>
                  <a:pt x="628650" y="9525"/>
                </a:lnTo>
                <a:close/>
                <a:moveTo>
                  <a:pt x="514350" y="9525"/>
                </a:moveTo>
                <a:lnTo>
                  <a:pt x="457200" y="9525"/>
                </a:lnTo>
                <a:lnTo>
                  <a:pt x="457200" y="0"/>
                </a:lnTo>
                <a:lnTo>
                  <a:pt x="514350" y="0"/>
                </a:lnTo>
                <a:lnTo>
                  <a:pt x="514350" y="9525"/>
                </a:lnTo>
                <a:close/>
                <a:moveTo>
                  <a:pt x="400050" y="9525"/>
                </a:moveTo>
                <a:lnTo>
                  <a:pt x="342900" y="9525"/>
                </a:lnTo>
                <a:lnTo>
                  <a:pt x="342900" y="0"/>
                </a:lnTo>
                <a:lnTo>
                  <a:pt x="400050" y="0"/>
                </a:lnTo>
                <a:lnTo>
                  <a:pt x="400050" y="9525"/>
                </a:lnTo>
                <a:close/>
                <a:moveTo>
                  <a:pt x="285750" y="9525"/>
                </a:moveTo>
                <a:lnTo>
                  <a:pt x="228600" y="9525"/>
                </a:lnTo>
                <a:lnTo>
                  <a:pt x="228600" y="0"/>
                </a:lnTo>
                <a:lnTo>
                  <a:pt x="285750" y="0"/>
                </a:lnTo>
                <a:lnTo>
                  <a:pt x="285750" y="9525"/>
                </a:lnTo>
                <a:close/>
                <a:moveTo>
                  <a:pt x="171450" y="9525"/>
                </a:moveTo>
                <a:lnTo>
                  <a:pt x="114300" y="9525"/>
                </a:lnTo>
                <a:lnTo>
                  <a:pt x="114300" y="0"/>
                </a:lnTo>
                <a:lnTo>
                  <a:pt x="171450" y="0"/>
                </a:lnTo>
                <a:lnTo>
                  <a:pt x="171450" y="9525"/>
                </a:lnTo>
                <a:close/>
                <a:moveTo>
                  <a:pt x="57150" y="9525"/>
                </a:moveTo>
                <a:lnTo>
                  <a:pt x="0" y="9525"/>
                </a:lnTo>
                <a:lnTo>
                  <a:pt x="0" y="0"/>
                </a:lnTo>
                <a:lnTo>
                  <a:pt x="57150" y="0"/>
                </a:lnTo>
                <a:lnTo>
                  <a:pt x="5715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2C2A7B85-0AB9-4B82-B049-3DD5E31A1BCF}"/>
              </a:ext>
            </a:extLst>
          </p:cNvPr>
          <p:cNvSpPr txBox="1"/>
          <p:nvPr/>
        </p:nvSpPr>
        <p:spPr>
          <a:xfrm>
            <a:off x="5378270" y="4637913"/>
            <a:ext cx="391454" cy="288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75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03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6D9EB6E7-9088-44EC-A642-0A3EC5E12E9F}"/>
              </a:ext>
            </a:extLst>
          </p:cNvPr>
          <p:cNvSpPr txBox="1"/>
          <p:nvPr/>
        </p:nvSpPr>
        <p:spPr>
          <a:xfrm>
            <a:off x="530490" y="4456842"/>
            <a:ext cx="181972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Montserrat"/>
                <a:cs typeface="Poppins"/>
                <a:sym typeface="Poppins"/>
                <a:rtl val="0"/>
              </a:rPr>
              <a:t>Mission &amp; Vision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8ADE2CA9-34B3-4099-9FE1-E8C51D902728}"/>
              </a:ext>
            </a:extLst>
          </p:cNvPr>
          <p:cNvSpPr txBox="1"/>
          <p:nvPr/>
        </p:nvSpPr>
        <p:spPr>
          <a:xfrm>
            <a:off x="530490" y="4773358"/>
            <a:ext cx="29979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Write a Short Summary for this Slide</a:t>
            </a:r>
          </a:p>
        </p:txBody>
      </p:sp>
      <p:sp>
        <p:nvSpPr>
          <p:cNvPr id="146" name="Freeform: Shape 145">
            <a:extLst>
              <a:ext uri="{FF2B5EF4-FFF2-40B4-BE49-F238E27FC236}">
                <a16:creationId xmlns:a16="http://schemas.microsoft.com/office/drawing/2014/main" id="{92667710-DBBC-4A96-BBC6-AC6A54D7E549}"/>
              </a:ext>
            </a:extLst>
          </p:cNvPr>
          <p:cNvSpPr/>
          <p:nvPr/>
        </p:nvSpPr>
        <p:spPr>
          <a:xfrm>
            <a:off x="611262" y="6112287"/>
            <a:ext cx="5086063" cy="9525"/>
          </a:xfrm>
          <a:custGeom>
            <a:avLst/>
            <a:gdLst>
              <a:gd name="connsiteX0" fmla="*/ 5086064 w 5086063"/>
              <a:gd name="connsiteY0" fmla="*/ 9525 h 9525"/>
              <a:gd name="connsiteX1" fmla="*/ 5029200 w 5086063"/>
              <a:gd name="connsiteY1" fmla="*/ 9525 h 9525"/>
              <a:gd name="connsiteX2" fmla="*/ 5029200 w 5086063"/>
              <a:gd name="connsiteY2" fmla="*/ 0 h 9525"/>
              <a:gd name="connsiteX3" fmla="*/ 5086064 w 5086063"/>
              <a:gd name="connsiteY3" fmla="*/ 0 h 9525"/>
              <a:gd name="connsiteX4" fmla="*/ 5086064 w 5086063"/>
              <a:gd name="connsiteY4" fmla="*/ 9525 h 9525"/>
              <a:gd name="connsiteX5" fmla="*/ 4972050 w 5086063"/>
              <a:gd name="connsiteY5" fmla="*/ 9525 h 9525"/>
              <a:gd name="connsiteX6" fmla="*/ 4914900 w 5086063"/>
              <a:gd name="connsiteY6" fmla="*/ 9525 h 9525"/>
              <a:gd name="connsiteX7" fmla="*/ 4914900 w 5086063"/>
              <a:gd name="connsiteY7" fmla="*/ 0 h 9525"/>
              <a:gd name="connsiteX8" fmla="*/ 4972050 w 5086063"/>
              <a:gd name="connsiteY8" fmla="*/ 0 h 9525"/>
              <a:gd name="connsiteX9" fmla="*/ 4972050 w 5086063"/>
              <a:gd name="connsiteY9" fmla="*/ 9525 h 9525"/>
              <a:gd name="connsiteX10" fmla="*/ 4857750 w 5086063"/>
              <a:gd name="connsiteY10" fmla="*/ 9525 h 9525"/>
              <a:gd name="connsiteX11" fmla="*/ 4800600 w 5086063"/>
              <a:gd name="connsiteY11" fmla="*/ 9525 h 9525"/>
              <a:gd name="connsiteX12" fmla="*/ 4800600 w 5086063"/>
              <a:gd name="connsiteY12" fmla="*/ 0 h 9525"/>
              <a:gd name="connsiteX13" fmla="*/ 4857750 w 5086063"/>
              <a:gd name="connsiteY13" fmla="*/ 0 h 9525"/>
              <a:gd name="connsiteX14" fmla="*/ 4857750 w 5086063"/>
              <a:gd name="connsiteY14" fmla="*/ 9525 h 9525"/>
              <a:gd name="connsiteX15" fmla="*/ 4743450 w 5086063"/>
              <a:gd name="connsiteY15" fmla="*/ 9525 h 9525"/>
              <a:gd name="connsiteX16" fmla="*/ 4686300 w 5086063"/>
              <a:gd name="connsiteY16" fmla="*/ 9525 h 9525"/>
              <a:gd name="connsiteX17" fmla="*/ 4686300 w 5086063"/>
              <a:gd name="connsiteY17" fmla="*/ 0 h 9525"/>
              <a:gd name="connsiteX18" fmla="*/ 4743450 w 5086063"/>
              <a:gd name="connsiteY18" fmla="*/ 0 h 9525"/>
              <a:gd name="connsiteX19" fmla="*/ 4743450 w 5086063"/>
              <a:gd name="connsiteY19" fmla="*/ 9525 h 9525"/>
              <a:gd name="connsiteX20" fmla="*/ 4629150 w 5086063"/>
              <a:gd name="connsiteY20" fmla="*/ 9525 h 9525"/>
              <a:gd name="connsiteX21" fmla="*/ 4572000 w 5086063"/>
              <a:gd name="connsiteY21" fmla="*/ 9525 h 9525"/>
              <a:gd name="connsiteX22" fmla="*/ 4572000 w 5086063"/>
              <a:gd name="connsiteY22" fmla="*/ 0 h 9525"/>
              <a:gd name="connsiteX23" fmla="*/ 4629150 w 5086063"/>
              <a:gd name="connsiteY23" fmla="*/ 0 h 9525"/>
              <a:gd name="connsiteX24" fmla="*/ 4629150 w 5086063"/>
              <a:gd name="connsiteY24" fmla="*/ 9525 h 9525"/>
              <a:gd name="connsiteX25" fmla="*/ 4514850 w 5086063"/>
              <a:gd name="connsiteY25" fmla="*/ 9525 h 9525"/>
              <a:gd name="connsiteX26" fmla="*/ 4457700 w 5086063"/>
              <a:gd name="connsiteY26" fmla="*/ 9525 h 9525"/>
              <a:gd name="connsiteX27" fmla="*/ 4457700 w 5086063"/>
              <a:gd name="connsiteY27" fmla="*/ 0 h 9525"/>
              <a:gd name="connsiteX28" fmla="*/ 4514850 w 5086063"/>
              <a:gd name="connsiteY28" fmla="*/ 0 h 9525"/>
              <a:gd name="connsiteX29" fmla="*/ 4514850 w 5086063"/>
              <a:gd name="connsiteY29" fmla="*/ 9525 h 9525"/>
              <a:gd name="connsiteX30" fmla="*/ 4400550 w 5086063"/>
              <a:gd name="connsiteY30" fmla="*/ 9525 h 9525"/>
              <a:gd name="connsiteX31" fmla="*/ 4343400 w 5086063"/>
              <a:gd name="connsiteY31" fmla="*/ 9525 h 9525"/>
              <a:gd name="connsiteX32" fmla="*/ 4343400 w 5086063"/>
              <a:gd name="connsiteY32" fmla="*/ 0 h 9525"/>
              <a:gd name="connsiteX33" fmla="*/ 4400550 w 5086063"/>
              <a:gd name="connsiteY33" fmla="*/ 0 h 9525"/>
              <a:gd name="connsiteX34" fmla="*/ 4400550 w 5086063"/>
              <a:gd name="connsiteY34" fmla="*/ 9525 h 9525"/>
              <a:gd name="connsiteX35" fmla="*/ 4286250 w 5086063"/>
              <a:gd name="connsiteY35" fmla="*/ 9525 h 9525"/>
              <a:gd name="connsiteX36" fmla="*/ 4229100 w 5086063"/>
              <a:gd name="connsiteY36" fmla="*/ 9525 h 9525"/>
              <a:gd name="connsiteX37" fmla="*/ 4229100 w 5086063"/>
              <a:gd name="connsiteY37" fmla="*/ 0 h 9525"/>
              <a:gd name="connsiteX38" fmla="*/ 4286250 w 5086063"/>
              <a:gd name="connsiteY38" fmla="*/ 0 h 9525"/>
              <a:gd name="connsiteX39" fmla="*/ 4286250 w 5086063"/>
              <a:gd name="connsiteY39" fmla="*/ 9525 h 9525"/>
              <a:gd name="connsiteX40" fmla="*/ 4171950 w 5086063"/>
              <a:gd name="connsiteY40" fmla="*/ 9525 h 9525"/>
              <a:gd name="connsiteX41" fmla="*/ 4114800 w 5086063"/>
              <a:gd name="connsiteY41" fmla="*/ 9525 h 9525"/>
              <a:gd name="connsiteX42" fmla="*/ 4114800 w 5086063"/>
              <a:gd name="connsiteY42" fmla="*/ 0 h 9525"/>
              <a:gd name="connsiteX43" fmla="*/ 4171950 w 5086063"/>
              <a:gd name="connsiteY43" fmla="*/ 0 h 9525"/>
              <a:gd name="connsiteX44" fmla="*/ 4171950 w 5086063"/>
              <a:gd name="connsiteY44" fmla="*/ 9525 h 9525"/>
              <a:gd name="connsiteX45" fmla="*/ 4057650 w 5086063"/>
              <a:gd name="connsiteY45" fmla="*/ 9525 h 9525"/>
              <a:gd name="connsiteX46" fmla="*/ 4000500 w 5086063"/>
              <a:gd name="connsiteY46" fmla="*/ 9525 h 9525"/>
              <a:gd name="connsiteX47" fmla="*/ 4000500 w 5086063"/>
              <a:gd name="connsiteY47" fmla="*/ 0 h 9525"/>
              <a:gd name="connsiteX48" fmla="*/ 4057650 w 5086063"/>
              <a:gd name="connsiteY48" fmla="*/ 0 h 9525"/>
              <a:gd name="connsiteX49" fmla="*/ 4057650 w 5086063"/>
              <a:gd name="connsiteY49" fmla="*/ 9525 h 9525"/>
              <a:gd name="connsiteX50" fmla="*/ 3943350 w 5086063"/>
              <a:gd name="connsiteY50" fmla="*/ 9525 h 9525"/>
              <a:gd name="connsiteX51" fmla="*/ 3886200 w 5086063"/>
              <a:gd name="connsiteY51" fmla="*/ 9525 h 9525"/>
              <a:gd name="connsiteX52" fmla="*/ 3886200 w 5086063"/>
              <a:gd name="connsiteY52" fmla="*/ 0 h 9525"/>
              <a:gd name="connsiteX53" fmla="*/ 3943350 w 5086063"/>
              <a:gd name="connsiteY53" fmla="*/ 0 h 9525"/>
              <a:gd name="connsiteX54" fmla="*/ 3943350 w 5086063"/>
              <a:gd name="connsiteY54" fmla="*/ 9525 h 9525"/>
              <a:gd name="connsiteX55" fmla="*/ 3829050 w 5086063"/>
              <a:gd name="connsiteY55" fmla="*/ 9525 h 9525"/>
              <a:gd name="connsiteX56" fmla="*/ 3771900 w 5086063"/>
              <a:gd name="connsiteY56" fmla="*/ 9525 h 9525"/>
              <a:gd name="connsiteX57" fmla="*/ 3771900 w 5086063"/>
              <a:gd name="connsiteY57" fmla="*/ 0 h 9525"/>
              <a:gd name="connsiteX58" fmla="*/ 3829050 w 5086063"/>
              <a:gd name="connsiteY58" fmla="*/ 0 h 9525"/>
              <a:gd name="connsiteX59" fmla="*/ 3829050 w 5086063"/>
              <a:gd name="connsiteY59" fmla="*/ 9525 h 9525"/>
              <a:gd name="connsiteX60" fmla="*/ 3714750 w 5086063"/>
              <a:gd name="connsiteY60" fmla="*/ 9525 h 9525"/>
              <a:gd name="connsiteX61" fmla="*/ 3657600 w 5086063"/>
              <a:gd name="connsiteY61" fmla="*/ 9525 h 9525"/>
              <a:gd name="connsiteX62" fmla="*/ 3657600 w 5086063"/>
              <a:gd name="connsiteY62" fmla="*/ 0 h 9525"/>
              <a:gd name="connsiteX63" fmla="*/ 3714750 w 5086063"/>
              <a:gd name="connsiteY63" fmla="*/ 0 h 9525"/>
              <a:gd name="connsiteX64" fmla="*/ 3714750 w 5086063"/>
              <a:gd name="connsiteY64" fmla="*/ 9525 h 9525"/>
              <a:gd name="connsiteX65" fmla="*/ 3600450 w 5086063"/>
              <a:gd name="connsiteY65" fmla="*/ 9525 h 9525"/>
              <a:gd name="connsiteX66" fmla="*/ 3543300 w 5086063"/>
              <a:gd name="connsiteY66" fmla="*/ 9525 h 9525"/>
              <a:gd name="connsiteX67" fmla="*/ 3543300 w 5086063"/>
              <a:gd name="connsiteY67" fmla="*/ 0 h 9525"/>
              <a:gd name="connsiteX68" fmla="*/ 3600450 w 5086063"/>
              <a:gd name="connsiteY68" fmla="*/ 0 h 9525"/>
              <a:gd name="connsiteX69" fmla="*/ 3600450 w 5086063"/>
              <a:gd name="connsiteY69" fmla="*/ 9525 h 9525"/>
              <a:gd name="connsiteX70" fmla="*/ 3486150 w 5086063"/>
              <a:gd name="connsiteY70" fmla="*/ 9525 h 9525"/>
              <a:gd name="connsiteX71" fmla="*/ 3429000 w 5086063"/>
              <a:gd name="connsiteY71" fmla="*/ 9525 h 9525"/>
              <a:gd name="connsiteX72" fmla="*/ 3429000 w 5086063"/>
              <a:gd name="connsiteY72" fmla="*/ 0 h 9525"/>
              <a:gd name="connsiteX73" fmla="*/ 3486150 w 5086063"/>
              <a:gd name="connsiteY73" fmla="*/ 0 h 9525"/>
              <a:gd name="connsiteX74" fmla="*/ 3486150 w 5086063"/>
              <a:gd name="connsiteY74" fmla="*/ 9525 h 9525"/>
              <a:gd name="connsiteX75" fmla="*/ 3371850 w 5086063"/>
              <a:gd name="connsiteY75" fmla="*/ 9525 h 9525"/>
              <a:gd name="connsiteX76" fmla="*/ 3314700 w 5086063"/>
              <a:gd name="connsiteY76" fmla="*/ 9525 h 9525"/>
              <a:gd name="connsiteX77" fmla="*/ 3314700 w 5086063"/>
              <a:gd name="connsiteY77" fmla="*/ 0 h 9525"/>
              <a:gd name="connsiteX78" fmla="*/ 3371850 w 5086063"/>
              <a:gd name="connsiteY78" fmla="*/ 0 h 9525"/>
              <a:gd name="connsiteX79" fmla="*/ 3371850 w 5086063"/>
              <a:gd name="connsiteY79" fmla="*/ 9525 h 9525"/>
              <a:gd name="connsiteX80" fmla="*/ 3257550 w 5086063"/>
              <a:gd name="connsiteY80" fmla="*/ 9525 h 9525"/>
              <a:gd name="connsiteX81" fmla="*/ 3200400 w 5086063"/>
              <a:gd name="connsiteY81" fmla="*/ 9525 h 9525"/>
              <a:gd name="connsiteX82" fmla="*/ 3200400 w 5086063"/>
              <a:gd name="connsiteY82" fmla="*/ 0 h 9525"/>
              <a:gd name="connsiteX83" fmla="*/ 3257550 w 5086063"/>
              <a:gd name="connsiteY83" fmla="*/ 0 h 9525"/>
              <a:gd name="connsiteX84" fmla="*/ 3257550 w 5086063"/>
              <a:gd name="connsiteY84" fmla="*/ 9525 h 9525"/>
              <a:gd name="connsiteX85" fmla="*/ 3143250 w 5086063"/>
              <a:gd name="connsiteY85" fmla="*/ 9525 h 9525"/>
              <a:gd name="connsiteX86" fmla="*/ 3086100 w 5086063"/>
              <a:gd name="connsiteY86" fmla="*/ 9525 h 9525"/>
              <a:gd name="connsiteX87" fmla="*/ 3086100 w 5086063"/>
              <a:gd name="connsiteY87" fmla="*/ 0 h 9525"/>
              <a:gd name="connsiteX88" fmla="*/ 3143250 w 5086063"/>
              <a:gd name="connsiteY88" fmla="*/ 0 h 9525"/>
              <a:gd name="connsiteX89" fmla="*/ 3143250 w 5086063"/>
              <a:gd name="connsiteY89" fmla="*/ 9525 h 9525"/>
              <a:gd name="connsiteX90" fmla="*/ 3028950 w 5086063"/>
              <a:gd name="connsiteY90" fmla="*/ 9525 h 9525"/>
              <a:gd name="connsiteX91" fmla="*/ 2971800 w 5086063"/>
              <a:gd name="connsiteY91" fmla="*/ 9525 h 9525"/>
              <a:gd name="connsiteX92" fmla="*/ 2971800 w 5086063"/>
              <a:gd name="connsiteY92" fmla="*/ 0 h 9525"/>
              <a:gd name="connsiteX93" fmla="*/ 3028950 w 5086063"/>
              <a:gd name="connsiteY93" fmla="*/ 0 h 9525"/>
              <a:gd name="connsiteX94" fmla="*/ 3028950 w 5086063"/>
              <a:gd name="connsiteY94" fmla="*/ 9525 h 9525"/>
              <a:gd name="connsiteX95" fmla="*/ 2914650 w 5086063"/>
              <a:gd name="connsiteY95" fmla="*/ 9525 h 9525"/>
              <a:gd name="connsiteX96" fmla="*/ 2857500 w 5086063"/>
              <a:gd name="connsiteY96" fmla="*/ 9525 h 9525"/>
              <a:gd name="connsiteX97" fmla="*/ 2857500 w 5086063"/>
              <a:gd name="connsiteY97" fmla="*/ 0 h 9525"/>
              <a:gd name="connsiteX98" fmla="*/ 2914650 w 5086063"/>
              <a:gd name="connsiteY98" fmla="*/ 0 h 9525"/>
              <a:gd name="connsiteX99" fmla="*/ 2914650 w 5086063"/>
              <a:gd name="connsiteY99" fmla="*/ 9525 h 9525"/>
              <a:gd name="connsiteX100" fmla="*/ 2800350 w 5086063"/>
              <a:gd name="connsiteY100" fmla="*/ 9525 h 9525"/>
              <a:gd name="connsiteX101" fmla="*/ 2743200 w 5086063"/>
              <a:gd name="connsiteY101" fmla="*/ 9525 h 9525"/>
              <a:gd name="connsiteX102" fmla="*/ 2743200 w 5086063"/>
              <a:gd name="connsiteY102" fmla="*/ 0 h 9525"/>
              <a:gd name="connsiteX103" fmla="*/ 2800350 w 5086063"/>
              <a:gd name="connsiteY103" fmla="*/ 0 h 9525"/>
              <a:gd name="connsiteX104" fmla="*/ 2800350 w 5086063"/>
              <a:gd name="connsiteY104" fmla="*/ 9525 h 9525"/>
              <a:gd name="connsiteX105" fmla="*/ 2686050 w 5086063"/>
              <a:gd name="connsiteY105" fmla="*/ 9525 h 9525"/>
              <a:gd name="connsiteX106" fmla="*/ 2628900 w 5086063"/>
              <a:gd name="connsiteY106" fmla="*/ 9525 h 9525"/>
              <a:gd name="connsiteX107" fmla="*/ 2628900 w 5086063"/>
              <a:gd name="connsiteY107" fmla="*/ 0 h 9525"/>
              <a:gd name="connsiteX108" fmla="*/ 2686050 w 5086063"/>
              <a:gd name="connsiteY108" fmla="*/ 0 h 9525"/>
              <a:gd name="connsiteX109" fmla="*/ 2686050 w 5086063"/>
              <a:gd name="connsiteY109" fmla="*/ 9525 h 9525"/>
              <a:gd name="connsiteX110" fmla="*/ 2571750 w 5086063"/>
              <a:gd name="connsiteY110" fmla="*/ 9525 h 9525"/>
              <a:gd name="connsiteX111" fmla="*/ 2514600 w 5086063"/>
              <a:gd name="connsiteY111" fmla="*/ 9525 h 9525"/>
              <a:gd name="connsiteX112" fmla="*/ 2514600 w 5086063"/>
              <a:gd name="connsiteY112" fmla="*/ 0 h 9525"/>
              <a:gd name="connsiteX113" fmla="*/ 2571750 w 5086063"/>
              <a:gd name="connsiteY113" fmla="*/ 0 h 9525"/>
              <a:gd name="connsiteX114" fmla="*/ 2571750 w 5086063"/>
              <a:gd name="connsiteY114" fmla="*/ 9525 h 9525"/>
              <a:gd name="connsiteX115" fmla="*/ 2457450 w 5086063"/>
              <a:gd name="connsiteY115" fmla="*/ 9525 h 9525"/>
              <a:gd name="connsiteX116" fmla="*/ 2400300 w 5086063"/>
              <a:gd name="connsiteY116" fmla="*/ 9525 h 9525"/>
              <a:gd name="connsiteX117" fmla="*/ 2400300 w 5086063"/>
              <a:gd name="connsiteY117" fmla="*/ 0 h 9525"/>
              <a:gd name="connsiteX118" fmla="*/ 2457450 w 5086063"/>
              <a:gd name="connsiteY118" fmla="*/ 0 h 9525"/>
              <a:gd name="connsiteX119" fmla="*/ 2457450 w 5086063"/>
              <a:gd name="connsiteY119" fmla="*/ 9525 h 9525"/>
              <a:gd name="connsiteX120" fmla="*/ 2343150 w 5086063"/>
              <a:gd name="connsiteY120" fmla="*/ 9525 h 9525"/>
              <a:gd name="connsiteX121" fmla="*/ 2286000 w 5086063"/>
              <a:gd name="connsiteY121" fmla="*/ 9525 h 9525"/>
              <a:gd name="connsiteX122" fmla="*/ 2286000 w 5086063"/>
              <a:gd name="connsiteY122" fmla="*/ 0 h 9525"/>
              <a:gd name="connsiteX123" fmla="*/ 2343150 w 5086063"/>
              <a:gd name="connsiteY123" fmla="*/ 0 h 9525"/>
              <a:gd name="connsiteX124" fmla="*/ 2343150 w 5086063"/>
              <a:gd name="connsiteY124" fmla="*/ 9525 h 9525"/>
              <a:gd name="connsiteX125" fmla="*/ 2228850 w 5086063"/>
              <a:gd name="connsiteY125" fmla="*/ 9525 h 9525"/>
              <a:gd name="connsiteX126" fmla="*/ 2171700 w 5086063"/>
              <a:gd name="connsiteY126" fmla="*/ 9525 h 9525"/>
              <a:gd name="connsiteX127" fmla="*/ 2171700 w 5086063"/>
              <a:gd name="connsiteY127" fmla="*/ 0 h 9525"/>
              <a:gd name="connsiteX128" fmla="*/ 2228850 w 5086063"/>
              <a:gd name="connsiteY128" fmla="*/ 0 h 9525"/>
              <a:gd name="connsiteX129" fmla="*/ 2228850 w 5086063"/>
              <a:gd name="connsiteY129" fmla="*/ 9525 h 9525"/>
              <a:gd name="connsiteX130" fmla="*/ 2114550 w 5086063"/>
              <a:gd name="connsiteY130" fmla="*/ 9525 h 9525"/>
              <a:gd name="connsiteX131" fmla="*/ 2057400 w 5086063"/>
              <a:gd name="connsiteY131" fmla="*/ 9525 h 9525"/>
              <a:gd name="connsiteX132" fmla="*/ 2057400 w 5086063"/>
              <a:gd name="connsiteY132" fmla="*/ 0 h 9525"/>
              <a:gd name="connsiteX133" fmla="*/ 2114550 w 5086063"/>
              <a:gd name="connsiteY133" fmla="*/ 0 h 9525"/>
              <a:gd name="connsiteX134" fmla="*/ 2114550 w 5086063"/>
              <a:gd name="connsiteY134" fmla="*/ 9525 h 9525"/>
              <a:gd name="connsiteX135" fmla="*/ 2000250 w 5086063"/>
              <a:gd name="connsiteY135" fmla="*/ 9525 h 9525"/>
              <a:gd name="connsiteX136" fmla="*/ 1943100 w 5086063"/>
              <a:gd name="connsiteY136" fmla="*/ 9525 h 9525"/>
              <a:gd name="connsiteX137" fmla="*/ 1943100 w 5086063"/>
              <a:gd name="connsiteY137" fmla="*/ 0 h 9525"/>
              <a:gd name="connsiteX138" fmla="*/ 2000250 w 5086063"/>
              <a:gd name="connsiteY138" fmla="*/ 0 h 9525"/>
              <a:gd name="connsiteX139" fmla="*/ 2000250 w 5086063"/>
              <a:gd name="connsiteY139" fmla="*/ 9525 h 9525"/>
              <a:gd name="connsiteX140" fmla="*/ 1885950 w 5086063"/>
              <a:gd name="connsiteY140" fmla="*/ 9525 h 9525"/>
              <a:gd name="connsiteX141" fmla="*/ 1828800 w 5086063"/>
              <a:gd name="connsiteY141" fmla="*/ 9525 h 9525"/>
              <a:gd name="connsiteX142" fmla="*/ 1828800 w 5086063"/>
              <a:gd name="connsiteY142" fmla="*/ 0 h 9525"/>
              <a:gd name="connsiteX143" fmla="*/ 1885950 w 5086063"/>
              <a:gd name="connsiteY143" fmla="*/ 0 h 9525"/>
              <a:gd name="connsiteX144" fmla="*/ 1885950 w 5086063"/>
              <a:gd name="connsiteY144" fmla="*/ 9525 h 9525"/>
              <a:gd name="connsiteX145" fmla="*/ 1771650 w 5086063"/>
              <a:gd name="connsiteY145" fmla="*/ 9525 h 9525"/>
              <a:gd name="connsiteX146" fmla="*/ 1714500 w 5086063"/>
              <a:gd name="connsiteY146" fmla="*/ 9525 h 9525"/>
              <a:gd name="connsiteX147" fmla="*/ 1714500 w 5086063"/>
              <a:gd name="connsiteY147" fmla="*/ 0 h 9525"/>
              <a:gd name="connsiteX148" fmla="*/ 1771650 w 5086063"/>
              <a:gd name="connsiteY148" fmla="*/ 0 h 9525"/>
              <a:gd name="connsiteX149" fmla="*/ 1771650 w 5086063"/>
              <a:gd name="connsiteY149" fmla="*/ 9525 h 9525"/>
              <a:gd name="connsiteX150" fmla="*/ 1657350 w 5086063"/>
              <a:gd name="connsiteY150" fmla="*/ 9525 h 9525"/>
              <a:gd name="connsiteX151" fmla="*/ 1600200 w 5086063"/>
              <a:gd name="connsiteY151" fmla="*/ 9525 h 9525"/>
              <a:gd name="connsiteX152" fmla="*/ 1600200 w 5086063"/>
              <a:gd name="connsiteY152" fmla="*/ 0 h 9525"/>
              <a:gd name="connsiteX153" fmla="*/ 1657350 w 5086063"/>
              <a:gd name="connsiteY153" fmla="*/ 0 h 9525"/>
              <a:gd name="connsiteX154" fmla="*/ 1657350 w 5086063"/>
              <a:gd name="connsiteY154" fmla="*/ 9525 h 9525"/>
              <a:gd name="connsiteX155" fmla="*/ 1543050 w 5086063"/>
              <a:gd name="connsiteY155" fmla="*/ 9525 h 9525"/>
              <a:gd name="connsiteX156" fmla="*/ 1485900 w 5086063"/>
              <a:gd name="connsiteY156" fmla="*/ 9525 h 9525"/>
              <a:gd name="connsiteX157" fmla="*/ 1485900 w 5086063"/>
              <a:gd name="connsiteY157" fmla="*/ 0 h 9525"/>
              <a:gd name="connsiteX158" fmla="*/ 1543050 w 5086063"/>
              <a:gd name="connsiteY158" fmla="*/ 0 h 9525"/>
              <a:gd name="connsiteX159" fmla="*/ 1543050 w 5086063"/>
              <a:gd name="connsiteY159" fmla="*/ 9525 h 9525"/>
              <a:gd name="connsiteX160" fmla="*/ 1428750 w 5086063"/>
              <a:gd name="connsiteY160" fmla="*/ 9525 h 9525"/>
              <a:gd name="connsiteX161" fmla="*/ 1371600 w 5086063"/>
              <a:gd name="connsiteY161" fmla="*/ 9525 h 9525"/>
              <a:gd name="connsiteX162" fmla="*/ 1371600 w 5086063"/>
              <a:gd name="connsiteY162" fmla="*/ 0 h 9525"/>
              <a:gd name="connsiteX163" fmla="*/ 1428750 w 5086063"/>
              <a:gd name="connsiteY163" fmla="*/ 0 h 9525"/>
              <a:gd name="connsiteX164" fmla="*/ 1428750 w 5086063"/>
              <a:gd name="connsiteY164" fmla="*/ 9525 h 9525"/>
              <a:gd name="connsiteX165" fmla="*/ 1314450 w 5086063"/>
              <a:gd name="connsiteY165" fmla="*/ 9525 h 9525"/>
              <a:gd name="connsiteX166" fmla="*/ 1257300 w 5086063"/>
              <a:gd name="connsiteY166" fmla="*/ 9525 h 9525"/>
              <a:gd name="connsiteX167" fmla="*/ 1257300 w 5086063"/>
              <a:gd name="connsiteY167" fmla="*/ 0 h 9525"/>
              <a:gd name="connsiteX168" fmla="*/ 1314450 w 5086063"/>
              <a:gd name="connsiteY168" fmla="*/ 0 h 9525"/>
              <a:gd name="connsiteX169" fmla="*/ 1314450 w 5086063"/>
              <a:gd name="connsiteY169" fmla="*/ 9525 h 9525"/>
              <a:gd name="connsiteX170" fmla="*/ 1200150 w 5086063"/>
              <a:gd name="connsiteY170" fmla="*/ 9525 h 9525"/>
              <a:gd name="connsiteX171" fmla="*/ 1143000 w 5086063"/>
              <a:gd name="connsiteY171" fmla="*/ 9525 h 9525"/>
              <a:gd name="connsiteX172" fmla="*/ 1143000 w 5086063"/>
              <a:gd name="connsiteY172" fmla="*/ 0 h 9525"/>
              <a:gd name="connsiteX173" fmla="*/ 1200150 w 5086063"/>
              <a:gd name="connsiteY173" fmla="*/ 0 h 9525"/>
              <a:gd name="connsiteX174" fmla="*/ 1200150 w 5086063"/>
              <a:gd name="connsiteY174" fmla="*/ 9525 h 9525"/>
              <a:gd name="connsiteX175" fmla="*/ 1085850 w 5086063"/>
              <a:gd name="connsiteY175" fmla="*/ 9525 h 9525"/>
              <a:gd name="connsiteX176" fmla="*/ 1028700 w 5086063"/>
              <a:gd name="connsiteY176" fmla="*/ 9525 h 9525"/>
              <a:gd name="connsiteX177" fmla="*/ 1028700 w 5086063"/>
              <a:gd name="connsiteY177" fmla="*/ 0 h 9525"/>
              <a:gd name="connsiteX178" fmla="*/ 1085850 w 5086063"/>
              <a:gd name="connsiteY178" fmla="*/ 0 h 9525"/>
              <a:gd name="connsiteX179" fmla="*/ 1085850 w 5086063"/>
              <a:gd name="connsiteY179" fmla="*/ 9525 h 9525"/>
              <a:gd name="connsiteX180" fmla="*/ 971550 w 5086063"/>
              <a:gd name="connsiteY180" fmla="*/ 9525 h 9525"/>
              <a:gd name="connsiteX181" fmla="*/ 914400 w 5086063"/>
              <a:gd name="connsiteY181" fmla="*/ 9525 h 9525"/>
              <a:gd name="connsiteX182" fmla="*/ 914400 w 5086063"/>
              <a:gd name="connsiteY182" fmla="*/ 0 h 9525"/>
              <a:gd name="connsiteX183" fmla="*/ 971550 w 5086063"/>
              <a:gd name="connsiteY183" fmla="*/ 0 h 9525"/>
              <a:gd name="connsiteX184" fmla="*/ 971550 w 5086063"/>
              <a:gd name="connsiteY184" fmla="*/ 9525 h 9525"/>
              <a:gd name="connsiteX185" fmla="*/ 857250 w 5086063"/>
              <a:gd name="connsiteY185" fmla="*/ 9525 h 9525"/>
              <a:gd name="connsiteX186" fmla="*/ 800100 w 5086063"/>
              <a:gd name="connsiteY186" fmla="*/ 9525 h 9525"/>
              <a:gd name="connsiteX187" fmla="*/ 800100 w 5086063"/>
              <a:gd name="connsiteY187" fmla="*/ 0 h 9525"/>
              <a:gd name="connsiteX188" fmla="*/ 857250 w 5086063"/>
              <a:gd name="connsiteY188" fmla="*/ 0 h 9525"/>
              <a:gd name="connsiteX189" fmla="*/ 857250 w 5086063"/>
              <a:gd name="connsiteY189" fmla="*/ 9525 h 9525"/>
              <a:gd name="connsiteX190" fmla="*/ 742950 w 5086063"/>
              <a:gd name="connsiteY190" fmla="*/ 9525 h 9525"/>
              <a:gd name="connsiteX191" fmla="*/ 685800 w 5086063"/>
              <a:gd name="connsiteY191" fmla="*/ 9525 h 9525"/>
              <a:gd name="connsiteX192" fmla="*/ 685800 w 5086063"/>
              <a:gd name="connsiteY192" fmla="*/ 0 h 9525"/>
              <a:gd name="connsiteX193" fmla="*/ 742950 w 5086063"/>
              <a:gd name="connsiteY193" fmla="*/ 0 h 9525"/>
              <a:gd name="connsiteX194" fmla="*/ 742950 w 5086063"/>
              <a:gd name="connsiteY194" fmla="*/ 9525 h 9525"/>
              <a:gd name="connsiteX195" fmla="*/ 628650 w 5086063"/>
              <a:gd name="connsiteY195" fmla="*/ 9525 h 9525"/>
              <a:gd name="connsiteX196" fmla="*/ 571500 w 5086063"/>
              <a:gd name="connsiteY196" fmla="*/ 9525 h 9525"/>
              <a:gd name="connsiteX197" fmla="*/ 571500 w 5086063"/>
              <a:gd name="connsiteY197" fmla="*/ 0 h 9525"/>
              <a:gd name="connsiteX198" fmla="*/ 628650 w 5086063"/>
              <a:gd name="connsiteY198" fmla="*/ 0 h 9525"/>
              <a:gd name="connsiteX199" fmla="*/ 628650 w 5086063"/>
              <a:gd name="connsiteY199" fmla="*/ 9525 h 9525"/>
              <a:gd name="connsiteX200" fmla="*/ 514350 w 5086063"/>
              <a:gd name="connsiteY200" fmla="*/ 9525 h 9525"/>
              <a:gd name="connsiteX201" fmla="*/ 457200 w 5086063"/>
              <a:gd name="connsiteY201" fmla="*/ 9525 h 9525"/>
              <a:gd name="connsiteX202" fmla="*/ 457200 w 5086063"/>
              <a:gd name="connsiteY202" fmla="*/ 0 h 9525"/>
              <a:gd name="connsiteX203" fmla="*/ 514350 w 5086063"/>
              <a:gd name="connsiteY203" fmla="*/ 0 h 9525"/>
              <a:gd name="connsiteX204" fmla="*/ 514350 w 5086063"/>
              <a:gd name="connsiteY204" fmla="*/ 9525 h 9525"/>
              <a:gd name="connsiteX205" fmla="*/ 400050 w 5086063"/>
              <a:gd name="connsiteY205" fmla="*/ 9525 h 9525"/>
              <a:gd name="connsiteX206" fmla="*/ 342900 w 5086063"/>
              <a:gd name="connsiteY206" fmla="*/ 9525 h 9525"/>
              <a:gd name="connsiteX207" fmla="*/ 342900 w 5086063"/>
              <a:gd name="connsiteY207" fmla="*/ 0 h 9525"/>
              <a:gd name="connsiteX208" fmla="*/ 400050 w 5086063"/>
              <a:gd name="connsiteY208" fmla="*/ 0 h 9525"/>
              <a:gd name="connsiteX209" fmla="*/ 400050 w 5086063"/>
              <a:gd name="connsiteY209" fmla="*/ 9525 h 9525"/>
              <a:gd name="connsiteX210" fmla="*/ 285750 w 5086063"/>
              <a:gd name="connsiteY210" fmla="*/ 9525 h 9525"/>
              <a:gd name="connsiteX211" fmla="*/ 228600 w 5086063"/>
              <a:gd name="connsiteY211" fmla="*/ 9525 h 9525"/>
              <a:gd name="connsiteX212" fmla="*/ 228600 w 5086063"/>
              <a:gd name="connsiteY212" fmla="*/ 0 h 9525"/>
              <a:gd name="connsiteX213" fmla="*/ 285750 w 5086063"/>
              <a:gd name="connsiteY213" fmla="*/ 0 h 9525"/>
              <a:gd name="connsiteX214" fmla="*/ 285750 w 5086063"/>
              <a:gd name="connsiteY214" fmla="*/ 9525 h 9525"/>
              <a:gd name="connsiteX215" fmla="*/ 171450 w 5086063"/>
              <a:gd name="connsiteY215" fmla="*/ 9525 h 9525"/>
              <a:gd name="connsiteX216" fmla="*/ 114300 w 5086063"/>
              <a:gd name="connsiteY216" fmla="*/ 9525 h 9525"/>
              <a:gd name="connsiteX217" fmla="*/ 114300 w 5086063"/>
              <a:gd name="connsiteY217" fmla="*/ 0 h 9525"/>
              <a:gd name="connsiteX218" fmla="*/ 171450 w 5086063"/>
              <a:gd name="connsiteY218" fmla="*/ 0 h 9525"/>
              <a:gd name="connsiteX219" fmla="*/ 171450 w 5086063"/>
              <a:gd name="connsiteY219" fmla="*/ 9525 h 9525"/>
              <a:gd name="connsiteX220" fmla="*/ 57150 w 5086063"/>
              <a:gd name="connsiteY220" fmla="*/ 9525 h 9525"/>
              <a:gd name="connsiteX221" fmla="*/ 0 w 5086063"/>
              <a:gd name="connsiteY221" fmla="*/ 9525 h 9525"/>
              <a:gd name="connsiteX222" fmla="*/ 0 w 5086063"/>
              <a:gd name="connsiteY222" fmla="*/ 0 h 9525"/>
              <a:gd name="connsiteX223" fmla="*/ 57150 w 5086063"/>
              <a:gd name="connsiteY223" fmla="*/ 0 h 9525"/>
              <a:gd name="connsiteX224" fmla="*/ 57150 w 5086063"/>
              <a:gd name="connsiteY224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</a:cxnLst>
            <a:rect l="l" t="t" r="r" b="b"/>
            <a:pathLst>
              <a:path w="5086063" h="9525">
                <a:moveTo>
                  <a:pt x="5086064" y="9525"/>
                </a:moveTo>
                <a:lnTo>
                  <a:pt x="5029200" y="9525"/>
                </a:lnTo>
                <a:lnTo>
                  <a:pt x="5029200" y="0"/>
                </a:lnTo>
                <a:lnTo>
                  <a:pt x="5086064" y="0"/>
                </a:lnTo>
                <a:lnTo>
                  <a:pt x="5086064" y="9525"/>
                </a:lnTo>
                <a:close/>
                <a:moveTo>
                  <a:pt x="4972050" y="9525"/>
                </a:moveTo>
                <a:lnTo>
                  <a:pt x="4914900" y="9525"/>
                </a:lnTo>
                <a:lnTo>
                  <a:pt x="4914900" y="0"/>
                </a:lnTo>
                <a:lnTo>
                  <a:pt x="4972050" y="0"/>
                </a:lnTo>
                <a:lnTo>
                  <a:pt x="4972050" y="9525"/>
                </a:lnTo>
                <a:close/>
                <a:moveTo>
                  <a:pt x="4857750" y="9525"/>
                </a:moveTo>
                <a:lnTo>
                  <a:pt x="4800600" y="9525"/>
                </a:lnTo>
                <a:lnTo>
                  <a:pt x="4800600" y="0"/>
                </a:lnTo>
                <a:lnTo>
                  <a:pt x="4857750" y="0"/>
                </a:lnTo>
                <a:lnTo>
                  <a:pt x="4857750" y="9525"/>
                </a:lnTo>
                <a:close/>
                <a:moveTo>
                  <a:pt x="4743450" y="9525"/>
                </a:moveTo>
                <a:lnTo>
                  <a:pt x="4686300" y="9525"/>
                </a:lnTo>
                <a:lnTo>
                  <a:pt x="4686300" y="0"/>
                </a:lnTo>
                <a:lnTo>
                  <a:pt x="4743450" y="0"/>
                </a:lnTo>
                <a:lnTo>
                  <a:pt x="4743450" y="9525"/>
                </a:lnTo>
                <a:close/>
                <a:moveTo>
                  <a:pt x="4629150" y="9525"/>
                </a:moveTo>
                <a:lnTo>
                  <a:pt x="4572000" y="9525"/>
                </a:lnTo>
                <a:lnTo>
                  <a:pt x="4572000" y="0"/>
                </a:lnTo>
                <a:lnTo>
                  <a:pt x="4629150" y="0"/>
                </a:lnTo>
                <a:lnTo>
                  <a:pt x="4629150" y="9525"/>
                </a:lnTo>
                <a:close/>
                <a:moveTo>
                  <a:pt x="4514850" y="9525"/>
                </a:moveTo>
                <a:lnTo>
                  <a:pt x="4457700" y="9525"/>
                </a:lnTo>
                <a:lnTo>
                  <a:pt x="4457700" y="0"/>
                </a:lnTo>
                <a:lnTo>
                  <a:pt x="4514850" y="0"/>
                </a:lnTo>
                <a:lnTo>
                  <a:pt x="4514850" y="9525"/>
                </a:lnTo>
                <a:close/>
                <a:moveTo>
                  <a:pt x="4400550" y="9525"/>
                </a:moveTo>
                <a:lnTo>
                  <a:pt x="4343400" y="9525"/>
                </a:lnTo>
                <a:lnTo>
                  <a:pt x="4343400" y="0"/>
                </a:lnTo>
                <a:lnTo>
                  <a:pt x="4400550" y="0"/>
                </a:lnTo>
                <a:lnTo>
                  <a:pt x="4400550" y="9525"/>
                </a:lnTo>
                <a:close/>
                <a:moveTo>
                  <a:pt x="4286250" y="9525"/>
                </a:moveTo>
                <a:lnTo>
                  <a:pt x="4229100" y="9525"/>
                </a:lnTo>
                <a:lnTo>
                  <a:pt x="4229100" y="0"/>
                </a:lnTo>
                <a:lnTo>
                  <a:pt x="4286250" y="0"/>
                </a:lnTo>
                <a:lnTo>
                  <a:pt x="4286250" y="9525"/>
                </a:lnTo>
                <a:close/>
                <a:moveTo>
                  <a:pt x="4171950" y="9525"/>
                </a:moveTo>
                <a:lnTo>
                  <a:pt x="4114800" y="9525"/>
                </a:lnTo>
                <a:lnTo>
                  <a:pt x="4114800" y="0"/>
                </a:lnTo>
                <a:lnTo>
                  <a:pt x="4171950" y="0"/>
                </a:lnTo>
                <a:lnTo>
                  <a:pt x="4171950" y="9525"/>
                </a:lnTo>
                <a:close/>
                <a:moveTo>
                  <a:pt x="4057650" y="9525"/>
                </a:moveTo>
                <a:lnTo>
                  <a:pt x="4000500" y="9525"/>
                </a:lnTo>
                <a:lnTo>
                  <a:pt x="4000500" y="0"/>
                </a:lnTo>
                <a:lnTo>
                  <a:pt x="4057650" y="0"/>
                </a:lnTo>
                <a:lnTo>
                  <a:pt x="4057650" y="9525"/>
                </a:lnTo>
                <a:close/>
                <a:moveTo>
                  <a:pt x="3943350" y="9525"/>
                </a:moveTo>
                <a:lnTo>
                  <a:pt x="3886200" y="9525"/>
                </a:lnTo>
                <a:lnTo>
                  <a:pt x="3886200" y="0"/>
                </a:lnTo>
                <a:lnTo>
                  <a:pt x="3943350" y="0"/>
                </a:lnTo>
                <a:lnTo>
                  <a:pt x="3943350" y="9525"/>
                </a:lnTo>
                <a:close/>
                <a:moveTo>
                  <a:pt x="3829050" y="9525"/>
                </a:moveTo>
                <a:lnTo>
                  <a:pt x="3771900" y="9525"/>
                </a:lnTo>
                <a:lnTo>
                  <a:pt x="3771900" y="0"/>
                </a:lnTo>
                <a:lnTo>
                  <a:pt x="3829050" y="0"/>
                </a:lnTo>
                <a:lnTo>
                  <a:pt x="3829050" y="9525"/>
                </a:lnTo>
                <a:close/>
                <a:moveTo>
                  <a:pt x="3714750" y="9525"/>
                </a:moveTo>
                <a:lnTo>
                  <a:pt x="3657600" y="9525"/>
                </a:lnTo>
                <a:lnTo>
                  <a:pt x="3657600" y="0"/>
                </a:lnTo>
                <a:lnTo>
                  <a:pt x="3714750" y="0"/>
                </a:lnTo>
                <a:lnTo>
                  <a:pt x="3714750" y="9525"/>
                </a:lnTo>
                <a:close/>
                <a:moveTo>
                  <a:pt x="3600450" y="9525"/>
                </a:moveTo>
                <a:lnTo>
                  <a:pt x="3543300" y="9525"/>
                </a:lnTo>
                <a:lnTo>
                  <a:pt x="3543300" y="0"/>
                </a:lnTo>
                <a:lnTo>
                  <a:pt x="3600450" y="0"/>
                </a:lnTo>
                <a:lnTo>
                  <a:pt x="3600450" y="9525"/>
                </a:lnTo>
                <a:close/>
                <a:moveTo>
                  <a:pt x="3486150" y="9525"/>
                </a:moveTo>
                <a:lnTo>
                  <a:pt x="3429000" y="9525"/>
                </a:lnTo>
                <a:lnTo>
                  <a:pt x="3429000" y="0"/>
                </a:lnTo>
                <a:lnTo>
                  <a:pt x="3486150" y="0"/>
                </a:lnTo>
                <a:lnTo>
                  <a:pt x="3486150" y="9525"/>
                </a:lnTo>
                <a:close/>
                <a:moveTo>
                  <a:pt x="3371850" y="9525"/>
                </a:moveTo>
                <a:lnTo>
                  <a:pt x="3314700" y="9525"/>
                </a:lnTo>
                <a:lnTo>
                  <a:pt x="3314700" y="0"/>
                </a:lnTo>
                <a:lnTo>
                  <a:pt x="3371850" y="0"/>
                </a:lnTo>
                <a:lnTo>
                  <a:pt x="3371850" y="9525"/>
                </a:lnTo>
                <a:close/>
                <a:moveTo>
                  <a:pt x="3257550" y="9525"/>
                </a:moveTo>
                <a:lnTo>
                  <a:pt x="3200400" y="9525"/>
                </a:lnTo>
                <a:lnTo>
                  <a:pt x="3200400" y="0"/>
                </a:lnTo>
                <a:lnTo>
                  <a:pt x="3257550" y="0"/>
                </a:lnTo>
                <a:lnTo>
                  <a:pt x="3257550" y="9525"/>
                </a:lnTo>
                <a:close/>
                <a:moveTo>
                  <a:pt x="3143250" y="9525"/>
                </a:moveTo>
                <a:lnTo>
                  <a:pt x="3086100" y="9525"/>
                </a:lnTo>
                <a:lnTo>
                  <a:pt x="3086100" y="0"/>
                </a:lnTo>
                <a:lnTo>
                  <a:pt x="3143250" y="0"/>
                </a:lnTo>
                <a:lnTo>
                  <a:pt x="3143250" y="9525"/>
                </a:lnTo>
                <a:close/>
                <a:moveTo>
                  <a:pt x="3028950" y="9525"/>
                </a:moveTo>
                <a:lnTo>
                  <a:pt x="2971800" y="9525"/>
                </a:lnTo>
                <a:lnTo>
                  <a:pt x="2971800" y="0"/>
                </a:lnTo>
                <a:lnTo>
                  <a:pt x="3028950" y="0"/>
                </a:lnTo>
                <a:lnTo>
                  <a:pt x="3028950" y="9525"/>
                </a:lnTo>
                <a:close/>
                <a:moveTo>
                  <a:pt x="2914650" y="9525"/>
                </a:moveTo>
                <a:lnTo>
                  <a:pt x="2857500" y="9525"/>
                </a:lnTo>
                <a:lnTo>
                  <a:pt x="2857500" y="0"/>
                </a:lnTo>
                <a:lnTo>
                  <a:pt x="2914650" y="0"/>
                </a:lnTo>
                <a:lnTo>
                  <a:pt x="2914650" y="9525"/>
                </a:lnTo>
                <a:close/>
                <a:moveTo>
                  <a:pt x="2800350" y="9525"/>
                </a:moveTo>
                <a:lnTo>
                  <a:pt x="2743200" y="9525"/>
                </a:lnTo>
                <a:lnTo>
                  <a:pt x="2743200" y="0"/>
                </a:lnTo>
                <a:lnTo>
                  <a:pt x="2800350" y="0"/>
                </a:lnTo>
                <a:lnTo>
                  <a:pt x="2800350" y="9525"/>
                </a:lnTo>
                <a:close/>
                <a:moveTo>
                  <a:pt x="2686050" y="9525"/>
                </a:moveTo>
                <a:lnTo>
                  <a:pt x="2628900" y="9525"/>
                </a:lnTo>
                <a:lnTo>
                  <a:pt x="2628900" y="0"/>
                </a:lnTo>
                <a:lnTo>
                  <a:pt x="2686050" y="0"/>
                </a:lnTo>
                <a:lnTo>
                  <a:pt x="2686050" y="9525"/>
                </a:lnTo>
                <a:close/>
                <a:moveTo>
                  <a:pt x="2571750" y="9525"/>
                </a:moveTo>
                <a:lnTo>
                  <a:pt x="2514600" y="9525"/>
                </a:lnTo>
                <a:lnTo>
                  <a:pt x="2514600" y="0"/>
                </a:lnTo>
                <a:lnTo>
                  <a:pt x="2571750" y="0"/>
                </a:lnTo>
                <a:lnTo>
                  <a:pt x="2571750" y="9525"/>
                </a:lnTo>
                <a:close/>
                <a:moveTo>
                  <a:pt x="2457450" y="9525"/>
                </a:moveTo>
                <a:lnTo>
                  <a:pt x="2400300" y="9525"/>
                </a:lnTo>
                <a:lnTo>
                  <a:pt x="2400300" y="0"/>
                </a:lnTo>
                <a:lnTo>
                  <a:pt x="2457450" y="0"/>
                </a:lnTo>
                <a:lnTo>
                  <a:pt x="2457450" y="9525"/>
                </a:lnTo>
                <a:close/>
                <a:moveTo>
                  <a:pt x="2343150" y="9525"/>
                </a:moveTo>
                <a:lnTo>
                  <a:pt x="2286000" y="9525"/>
                </a:lnTo>
                <a:lnTo>
                  <a:pt x="2286000" y="0"/>
                </a:lnTo>
                <a:lnTo>
                  <a:pt x="2343150" y="0"/>
                </a:lnTo>
                <a:lnTo>
                  <a:pt x="2343150" y="9525"/>
                </a:lnTo>
                <a:close/>
                <a:moveTo>
                  <a:pt x="2228850" y="9525"/>
                </a:moveTo>
                <a:lnTo>
                  <a:pt x="2171700" y="9525"/>
                </a:lnTo>
                <a:lnTo>
                  <a:pt x="2171700" y="0"/>
                </a:lnTo>
                <a:lnTo>
                  <a:pt x="2228850" y="0"/>
                </a:lnTo>
                <a:lnTo>
                  <a:pt x="2228850" y="9525"/>
                </a:lnTo>
                <a:close/>
                <a:moveTo>
                  <a:pt x="2114550" y="9525"/>
                </a:moveTo>
                <a:lnTo>
                  <a:pt x="2057400" y="9525"/>
                </a:lnTo>
                <a:lnTo>
                  <a:pt x="2057400" y="0"/>
                </a:lnTo>
                <a:lnTo>
                  <a:pt x="2114550" y="0"/>
                </a:lnTo>
                <a:lnTo>
                  <a:pt x="2114550" y="9525"/>
                </a:lnTo>
                <a:close/>
                <a:moveTo>
                  <a:pt x="2000250" y="9525"/>
                </a:moveTo>
                <a:lnTo>
                  <a:pt x="1943100" y="9525"/>
                </a:lnTo>
                <a:lnTo>
                  <a:pt x="1943100" y="0"/>
                </a:lnTo>
                <a:lnTo>
                  <a:pt x="2000250" y="0"/>
                </a:lnTo>
                <a:lnTo>
                  <a:pt x="2000250" y="9525"/>
                </a:lnTo>
                <a:close/>
                <a:moveTo>
                  <a:pt x="1885950" y="9525"/>
                </a:moveTo>
                <a:lnTo>
                  <a:pt x="1828800" y="9525"/>
                </a:lnTo>
                <a:lnTo>
                  <a:pt x="1828800" y="0"/>
                </a:lnTo>
                <a:lnTo>
                  <a:pt x="1885950" y="0"/>
                </a:lnTo>
                <a:lnTo>
                  <a:pt x="1885950" y="9525"/>
                </a:lnTo>
                <a:close/>
                <a:moveTo>
                  <a:pt x="1771650" y="9525"/>
                </a:moveTo>
                <a:lnTo>
                  <a:pt x="1714500" y="9525"/>
                </a:lnTo>
                <a:lnTo>
                  <a:pt x="1714500" y="0"/>
                </a:lnTo>
                <a:lnTo>
                  <a:pt x="1771650" y="0"/>
                </a:lnTo>
                <a:lnTo>
                  <a:pt x="1771650" y="9525"/>
                </a:lnTo>
                <a:close/>
                <a:moveTo>
                  <a:pt x="1657350" y="9525"/>
                </a:moveTo>
                <a:lnTo>
                  <a:pt x="1600200" y="9525"/>
                </a:lnTo>
                <a:lnTo>
                  <a:pt x="1600200" y="0"/>
                </a:lnTo>
                <a:lnTo>
                  <a:pt x="1657350" y="0"/>
                </a:lnTo>
                <a:lnTo>
                  <a:pt x="1657350" y="9525"/>
                </a:lnTo>
                <a:close/>
                <a:moveTo>
                  <a:pt x="1543050" y="9525"/>
                </a:moveTo>
                <a:lnTo>
                  <a:pt x="1485900" y="9525"/>
                </a:lnTo>
                <a:lnTo>
                  <a:pt x="1485900" y="0"/>
                </a:lnTo>
                <a:lnTo>
                  <a:pt x="1543050" y="0"/>
                </a:lnTo>
                <a:lnTo>
                  <a:pt x="1543050" y="9525"/>
                </a:lnTo>
                <a:close/>
                <a:moveTo>
                  <a:pt x="1428750" y="9525"/>
                </a:moveTo>
                <a:lnTo>
                  <a:pt x="1371600" y="9525"/>
                </a:lnTo>
                <a:lnTo>
                  <a:pt x="1371600" y="0"/>
                </a:lnTo>
                <a:lnTo>
                  <a:pt x="1428750" y="0"/>
                </a:lnTo>
                <a:lnTo>
                  <a:pt x="1428750" y="9525"/>
                </a:lnTo>
                <a:close/>
                <a:moveTo>
                  <a:pt x="1314450" y="9525"/>
                </a:moveTo>
                <a:lnTo>
                  <a:pt x="1257300" y="9525"/>
                </a:lnTo>
                <a:lnTo>
                  <a:pt x="1257300" y="0"/>
                </a:lnTo>
                <a:lnTo>
                  <a:pt x="1314450" y="0"/>
                </a:lnTo>
                <a:lnTo>
                  <a:pt x="1314450" y="9525"/>
                </a:lnTo>
                <a:close/>
                <a:moveTo>
                  <a:pt x="1200150" y="9525"/>
                </a:moveTo>
                <a:lnTo>
                  <a:pt x="1143000" y="9525"/>
                </a:lnTo>
                <a:lnTo>
                  <a:pt x="1143000" y="0"/>
                </a:lnTo>
                <a:lnTo>
                  <a:pt x="1200150" y="0"/>
                </a:lnTo>
                <a:lnTo>
                  <a:pt x="1200150" y="9525"/>
                </a:lnTo>
                <a:close/>
                <a:moveTo>
                  <a:pt x="1085850" y="9525"/>
                </a:moveTo>
                <a:lnTo>
                  <a:pt x="1028700" y="9525"/>
                </a:lnTo>
                <a:lnTo>
                  <a:pt x="1028700" y="0"/>
                </a:lnTo>
                <a:lnTo>
                  <a:pt x="1085850" y="0"/>
                </a:lnTo>
                <a:lnTo>
                  <a:pt x="1085850" y="9525"/>
                </a:lnTo>
                <a:close/>
                <a:moveTo>
                  <a:pt x="971550" y="9525"/>
                </a:moveTo>
                <a:lnTo>
                  <a:pt x="914400" y="9525"/>
                </a:lnTo>
                <a:lnTo>
                  <a:pt x="914400" y="0"/>
                </a:lnTo>
                <a:lnTo>
                  <a:pt x="971550" y="0"/>
                </a:lnTo>
                <a:lnTo>
                  <a:pt x="971550" y="9525"/>
                </a:lnTo>
                <a:close/>
                <a:moveTo>
                  <a:pt x="857250" y="9525"/>
                </a:moveTo>
                <a:lnTo>
                  <a:pt x="800100" y="9525"/>
                </a:lnTo>
                <a:lnTo>
                  <a:pt x="800100" y="0"/>
                </a:lnTo>
                <a:lnTo>
                  <a:pt x="857250" y="0"/>
                </a:lnTo>
                <a:lnTo>
                  <a:pt x="857250" y="9525"/>
                </a:lnTo>
                <a:close/>
                <a:moveTo>
                  <a:pt x="742950" y="9525"/>
                </a:moveTo>
                <a:lnTo>
                  <a:pt x="685800" y="9525"/>
                </a:lnTo>
                <a:lnTo>
                  <a:pt x="685800" y="0"/>
                </a:lnTo>
                <a:lnTo>
                  <a:pt x="742950" y="0"/>
                </a:lnTo>
                <a:lnTo>
                  <a:pt x="742950" y="9525"/>
                </a:lnTo>
                <a:close/>
                <a:moveTo>
                  <a:pt x="628650" y="9525"/>
                </a:moveTo>
                <a:lnTo>
                  <a:pt x="571500" y="9525"/>
                </a:lnTo>
                <a:lnTo>
                  <a:pt x="571500" y="0"/>
                </a:lnTo>
                <a:lnTo>
                  <a:pt x="628650" y="0"/>
                </a:lnTo>
                <a:lnTo>
                  <a:pt x="628650" y="9525"/>
                </a:lnTo>
                <a:close/>
                <a:moveTo>
                  <a:pt x="514350" y="9525"/>
                </a:moveTo>
                <a:lnTo>
                  <a:pt x="457200" y="9525"/>
                </a:lnTo>
                <a:lnTo>
                  <a:pt x="457200" y="0"/>
                </a:lnTo>
                <a:lnTo>
                  <a:pt x="514350" y="0"/>
                </a:lnTo>
                <a:lnTo>
                  <a:pt x="514350" y="9525"/>
                </a:lnTo>
                <a:close/>
                <a:moveTo>
                  <a:pt x="400050" y="9525"/>
                </a:moveTo>
                <a:lnTo>
                  <a:pt x="342900" y="9525"/>
                </a:lnTo>
                <a:lnTo>
                  <a:pt x="342900" y="0"/>
                </a:lnTo>
                <a:lnTo>
                  <a:pt x="400050" y="0"/>
                </a:lnTo>
                <a:lnTo>
                  <a:pt x="400050" y="9525"/>
                </a:lnTo>
                <a:close/>
                <a:moveTo>
                  <a:pt x="285750" y="9525"/>
                </a:moveTo>
                <a:lnTo>
                  <a:pt x="228600" y="9525"/>
                </a:lnTo>
                <a:lnTo>
                  <a:pt x="228600" y="0"/>
                </a:lnTo>
                <a:lnTo>
                  <a:pt x="285750" y="0"/>
                </a:lnTo>
                <a:lnTo>
                  <a:pt x="285750" y="9525"/>
                </a:lnTo>
                <a:close/>
                <a:moveTo>
                  <a:pt x="171450" y="9525"/>
                </a:moveTo>
                <a:lnTo>
                  <a:pt x="114300" y="9525"/>
                </a:lnTo>
                <a:lnTo>
                  <a:pt x="114300" y="0"/>
                </a:lnTo>
                <a:lnTo>
                  <a:pt x="171450" y="0"/>
                </a:lnTo>
                <a:lnTo>
                  <a:pt x="171450" y="9525"/>
                </a:lnTo>
                <a:close/>
                <a:moveTo>
                  <a:pt x="57150" y="9525"/>
                </a:moveTo>
                <a:lnTo>
                  <a:pt x="0" y="9525"/>
                </a:lnTo>
                <a:lnTo>
                  <a:pt x="0" y="0"/>
                </a:lnTo>
                <a:lnTo>
                  <a:pt x="57150" y="0"/>
                </a:lnTo>
                <a:lnTo>
                  <a:pt x="5715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3CD6A959-386B-4F56-901C-75ED2BA6011C}"/>
              </a:ext>
            </a:extLst>
          </p:cNvPr>
          <p:cNvSpPr txBox="1"/>
          <p:nvPr/>
        </p:nvSpPr>
        <p:spPr>
          <a:xfrm>
            <a:off x="5371793" y="5586221"/>
            <a:ext cx="401072" cy="288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75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04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3C7CDFE2-89DD-4852-9116-B66ED8258978}"/>
              </a:ext>
            </a:extLst>
          </p:cNvPr>
          <p:cNvSpPr txBox="1"/>
          <p:nvPr/>
        </p:nvSpPr>
        <p:spPr>
          <a:xfrm>
            <a:off x="530490" y="5405151"/>
            <a:ext cx="197361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Montserrat"/>
                <a:cs typeface="Poppins"/>
                <a:sym typeface="Poppins"/>
                <a:rtl val="0"/>
              </a:rPr>
              <a:t>Business Analysis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77C458EB-B64D-45BA-A6A3-DFF788E5064C}"/>
              </a:ext>
            </a:extLst>
          </p:cNvPr>
          <p:cNvSpPr txBox="1"/>
          <p:nvPr/>
        </p:nvSpPr>
        <p:spPr>
          <a:xfrm>
            <a:off x="530490" y="5721572"/>
            <a:ext cx="29979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Write a Short Summary for this Slide</a:t>
            </a:r>
          </a:p>
        </p:txBody>
      </p:sp>
      <p:sp>
        <p:nvSpPr>
          <p:cNvPr id="152" name="Freeform: Shape 151">
            <a:extLst>
              <a:ext uri="{FF2B5EF4-FFF2-40B4-BE49-F238E27FC236}">
                <a16:creationId xmlns:a16="http://schemas.microsoft.com/office/drawing/2014/main" id="{D5DC7060-4ADF-4879-8F37-9531D10D744E}"/>
              </a:ext>
            </a:extLst>
          </p:cNvPr>
          <p:cNvSpPr/>
          <p:nvPr/>
        </p:nvSpPr>
        <p:spPr>
          <a:xfrm>
            <a:off x="6459711" y="3229356"/>
            <a:ext cx="5086063" cy="9525"/>
          </a:xfrm>
          <a:custGeom>
            <a:avLst/>
            <a:gdLst>
              <a:gd name="connsiteX0" fmla="*/ 5086064 w 5086063"/>
              <a:gd name="connsiteY0" fmla="*/ 9525 h 9525"/>
              <a:gd name="connsiteX1" fmla="*/ 5029200 w 5086063"/>
              <a:gd name="connsiteY1" fmla="*/ 9525 h 9525"/>
              <a:gd name="connsiteX2" fmla="*/ 5029200 w 5086063"/>
              <a:gd name="connsiteY2" fmla="*/ 0 h 9525"/>
              <a:gd name="connsiteX3" fmla="*/ 5086064 w 5086063"/>
              <a:gd name="connsiteY3" fmla="*/ 0 h 9525"/>
              <a:gd name="connsiteX4" fmla="*/ 5086064 w 5086063"/>
              <a:gd name="connsiteY4" fmla="*/ 9525 h 9525"/>
              <a:gd name="connsiteX5" fmla="*/ 4972050 w 5086063"/>
              <a:gd name="connsiteY5" fmla="*/ 9525 h 9525"/>
              <a:gd name="connsiteX6" fmla="*/ 4914900 w 5086063"/>
              <a:gd name="connsiteY6" fmla="*/ 9525 h 9525"/>
              <a:gd name="connsiteX7" fmla="*/ 4914900 w 5086063"/>
              <a:gd name="connsiteY7" fmla="*/ 0 h 9525"/>
              <a:gd name="connsiteX8" fmla="*/ 4972050 w 5086063"/>
              <a:gd name="connsiteY8" fmla="*/ 0 h 9525"/>
              <a:gd name="connsiteX9" fmla="*/ 4972050 w 5086063"/>
              <a:gd name="connsiteY9" fmla="*/ 9525 h 9525"/>
              <a:gd name="connsiteX10" fmla="*/ 4857750 w 5086063"/>
              <a:gd name="connsiteY10" fmla="*/ 9525 h 9525"/>
              <a:gd name="connsiteX11" fmla="*/ 4800600 w 5086063"/>
              <a:gd name="connsiteY11" fmla="*/ 9525 h 9525"/>
              <a:gd name="connsiteX12" fmla="*/ 4800600 w 5086063"/>
              <a:gd name="connsiteY12" fmla="*/ 0 h 9525"/>
              <a:gd name="connsiteX13" fmla="*/ 4857750 w 5086063"/>
              <a:gd name="connsiteY13" fmla="*/ 0 h 9525"/>
              <a:gd name="connsiteX14" fmla="*/ 4857750 w 5086063"/>
              <a:gd name="connsiteY14" fmla="*/ 9525 h 9525"/>
              <a:gd name="connsiteX15" fmla="*/ 4743450 w 5086063"/>
              <a:gd name="connsiteY15" fmla="*/ 9525 h 9525"/>
              <a:gd name="connsiteX16" fmla="*/ 4686300 w 5086063"/>
              <a:gd name="connsiteY16" fmla="*/ 9525 h 9525"/>
              <a:gd name="connsiteX17" fmla="*/ 4686300 w 5086063"/>
              <a:gd name="connsiteY17" fmla="*/ 0 h 9525"/>
              <a:gd name="connsiteX18" fmla="*/ 4743450 w 5086063"/>
              <a:gd name="connsiteY18" fmla="*/ 0 h 9525"/>
              <a:gd name="connsiteX19" fmla="*/ 4743450 w 5086063"/>
              <a:gd name="connsiteY19" fmla="*/ 9525 h 9525"/>
              <a:gd name="connsiteX20" fmla="*/ 4629150 w 5086063"/>
              <a:gd name="connsiteY20" fmla="*/ 9525 h 9525"/>
              <a:gd name="connsiteX21" fmla="*/ 4572000 w 5086063"/>
              <a:gd name="connsiteY21" fmla="*/ 9525 h 9525"/>
              <a:gd name="connsiteX22" fmla="*/ 4572000 w 5086063"/>
              <a:gd name="connsiteY22" fmla="*/ 0 h 9525"/>
              <a:gd name="connsiteX23" fmla="*/ 4629150 w 5086063"/>
              <a:gd name="connsiteY23" fmla="*/ 0 h 9525"/>
              <a:gd name="connsiteX24" fmla="*/ 4629150 w 5086063"/>
              <a:gd name="connsiteY24" fmla="*/ 9525 h 9525"/>
              <a:gd name="connsiteX25" fmla="*/ 4514850 w 5086063"/>
              <a:gd name="connsiteY25" fmla="*/ 9525 h 9525"/>
              <a:gd name="connsiteX26" fmla="*/ 4457700 w 5086063"/>
              <a:gd name="connsiteY26" fmla="*/ 9525 h 9525"/>
              <a:gd name="connsiteX27" fmla="*/ 4457700 w 5086063"/>
              <a:gd name="connsiteY27" fmla="*/ 0 h 9525"/>
              <a:gd name="connsiteX28" fmla="*/ 4514850 w 5086063"/>
              <a:gd name="connsiteY28" fmla="*/ 0 h 9525"/>
              <a:gd name="connsiteX29" fmla="*/ 4514850 w 5086063"/>
              <a:gd name="connsiteY29" fmla="*/ 9525 h 9525"/>
              <a:gd name="connsiteX30" fmla="*/ 4400550 w 5086063"/>
              <a:gd name="connsiteY30" fmla="*/ 9525 h 9525"/>
              <a:gd name="connsiteX31" fmla="*/ 4343400 w 5086063"/>
              <a:gd name="connsiteY31" fmla="*/ 9525 h 9525"/>
              <a:gd name="connsiteX32" fmla="*/ 4343400 w 5086063"/>
              <a:gd name="connsiteY32" fmla="*/ 0 h 9525"/>
              <a:gd name="connsiteX33" fmla="*/ 4400550 w 5086063"/>
              <a:gd name="connsiteY33" fmla="*/ 0 h 9525"/>
              <a:gd name="connsiteX34" fmla="*/ 4400550 w 5086063"/>
              <a:gd name="connsiteY34" fmla="*/ 9525 h 9525"/>
              <a:gd name="connsiteX35" fmla="*/ 4286250 w 5086063"/>
              <a:gd name="connsiteY35" fmla="*/ 9525 h 9525"/>
              <a:gd name="connsiteX36" fmla="*/ 4229100 w 5086063"/>
              <a:gd name="connsiteY36" fmla="*/ 9525 h 9525"/>
              <a:gd name="connsiteX37" fmla="*/ 4229100 w 5086063"/>
              <a:gd name="connsiteY37" fmla="*/ 0 h 9525"/>
              <a:gd name="connsiteX38" fmla="*/ 4286250 w 5086063"/>
              <a:gd name="connsiteY38" fmla="*/ 0 h 9525"/>
              <a:gd name="connsiteX39" fmla="*/ 4286250 w 5086063"/>
              <a:gd name="connsiteY39" fmla="*/ 9525 h 9525"/>
              <a:gd name="connsiteX40" fmla="*/ 4171950 w 5086063"/>
              <a:gd name="connsiteY40" fmla="*/ 9525 h 9525"/>
              <a:gd name="connsiteX41" fmla="*/ 4114800 w 5086063"/>
              <a:gd name="connsiteY41" fmla="*/ 9525 h 9525"/>
              <a:gd name="connsiteX42" fmla="*/ 4114800 w 5086063"/>
              <a:gd name="connsiteY42" fmla="*/ 0 h 9525"/>
              <a:gd name="connsiteX43" fmla="*/ 4171950 w 5086063"/>
              <a:gd name="connsiteY43" fmla="*/ 0 h 9525"/>
              <a:gd name="connsiteX44" fmla="*/ 4171950 w 5086063"/>
              <a:gd name="connsiteY44" fmla="*/ 9525 h 9525"/>
              <a:gd name="connsiteX45" fmla="*/ 4057650 w 5086063"/>
              <a:gd name="connsiteY45" fmla="*/ 9525 h 9525"/>
              <a:gd name="connsiteX46" fmla="*/ 4000500 w 5086063"/>
              <a:gd name="connsiteY46" fmla="*/ 9525 h 9525"/>
              <a:gd name="connsiteX47" fmla="*/ 4000500 w 5086063"/>
              <a:gd name="connsiteY47" fmla="*/ 0 h 9525"/>
              <a:gd name="connsiteX48" fmla="*/ 4057650 w 5086063"/>
              <a:gd name="connsiteY48" fmla="*/ 0 h 9525"/>
              <a:gd name="connsiteX49" fmla="*/ 4057650 w 5086063"/>
              <a:gd name="connsiteY49" fmla="*/ 9525 h 9525"/>
              <a:gd name="connsiteX50" fmla="*/ 3943350 w 5086063"/>
              <a:gd name="connsiteY50" fmla="*/ 9525 h 9525"/>
              <a:gd name="connsiteX51" fmla="*/ 3886200 w 5086063"/>
              <a:gd name="connsiteY51" fmla="*/ 9525 h 9525"/>
              <a:gd name="connsiteX52" fmla="*/ 3886200 w 5086063"/>
              <a:gd name="connsiteY52" fmla="*/ 0 h 9525"/>
              <a:gd name="connsiteX53" fmla="*/ 3943350 w 5086063"/>
              <a:gd name="connsiteY53" fmla="*/ 0 h 9525"/>
              <a:gd name="connsiteX54" fmla="*/ 3943350 w 5086063"/>
              <a:gd name="connsiteY54" fmla="*/ 9525 h 9525"/>
              <a:gd name="connsiteX55" fmla="*/ 3829050 w 5086063"/>
              <a:gd name="connsiteY55" fmla="*/ 9525 h 9525"/>
              <a:gd name="connsiteX56" fmla="*/ 3771900 w 5086063"/>
              <a:gd name="connsiteY56" fmla="*/ 9525 h 9525"/>
              <a:gd name="connsiteX57" fmla="*/ 3771900 w 5086063"/>
              <a:gd name="connsiteY57" fmla="*/ 0 h 9525"/>
              <a:gd name="connsiteX58" fmla="*/ 3829050 w 5086063"/>
              <a:gd name="connsiteY58" fmla="*/ 0 h 9525"/>
              <a:gd name="connsiteX59" fmla="*/ 3829050 w 5086063"/>
              <a:gd name="connsiteY59" fmla="*/ 9525 h 9525"/>
              <a:gd name="connsiteX60" fmla="*/ 3714750 w 5086063"/>
              <a:gd name="connsiteY60" fmla="*/ 9525 h 9525"/>
              <a:gd name="connsiteX61" fmla="*/ 3657600 w 5086063"/>
              <a:gd name="connsiteY61" fmla="*/ 9525 h 9525"/>
              <a:gd name="connsiteX62" fmla="*/ 3657600 w 5086063"/>
              <a:gd name="connsiteY62" fmla="*/ 0 h 9525"/>
              <a:gd name="connsiteX63" fmla="*/ 3714750 w 5086063"/>
              <a:gd name="connsiteY63" fmla="*/ 0 h 9525"/>
              <a:gd name="connsiteX64" fmla="*/ 3714750 w 5086063"/>
              <a:gd name="connsiteY64" fmla="*/ 9525 h 9525"/>
              <a:gd name="connsiteX65" fmla="*/ 3600450 w 5086063"/>
              <a:gd name="connsiteY65" fmla="*/ 9525 h 9525"/>
              <a:gd name="connsiteX66" fmla="*/ 3543300 w 5086063"/>
              <a:gd name="connsiteY66" fmla="*/ 9525 h 9525"/>
              <a:gd name="connsiteX67" fmla="*/ 3543300 w 5086063"/>
              <a:gd name="connsiteY67" fmla="*/ 0 h 9525"/>
              <a:gd name="connsiteX68" fmla="*/ 3600450 w 5086063"/>
              <a:gd name="connsiteY68" fmla="*/ 0 h 9525"/>
              <a:gd name="connsiteX69" fmla="*/ 3600450 w 5086063"/>
              <a:gd name="connsiteY69" fmla="*/ 9525 h 9525"/>
              <a:gd name="connsiteX70" fmla="*/ 3486150 w 5086063"/>
              <a:gd name="connsiteY70" fmla="*/ 9525 h 9525"/>
              <a:gd name="connsiteX71" fmla="*/ 3429000 w 5086063"/>
              <a:gd name="connsiteY71" fmla="*/ 9525 h 9525"/>
              <a:gd name="connsiteX72" fmla="*/ 3429000 w 5086063"/>
              <a:gd name="connsiteY72" fmla="*/ 0 h 9525"/>
              <a:gd name="connsiteX73" fmla="*/ 3486150 w 5086063"/>
              <a:gd name="connsiteY73" fmla="*/ 0 h 9525"/>
              <a:gd name="connsiteX74" fmla="*/ 3486150 w 5086063"/>
              <a:gd name="connsiteY74" fmla="*/ 9525 h 9525"/>
              <a:gd name="connsiteX75" fmla="*/ 3371850 w 5086063"/>
              <a:gd name="connsiteY75" fmla="*/ 9525 h 9525"/>
              <a:gd name="connsiteX76" fmla="*/ 3314700 w 5086063"/>
              <a:gd name="connsiteY76" fmla="*/ 9525 h 9525"/>
              <a:gd name="connsiteX77" fmla="*/ 3314700 w 5086063"/>
              <a:gd name="connsiteY77" fmla="*/ 0 h 9525"/>
              <a:gd name="connsiteX78" fmla="*/ 3371850 w 5086063"/>
              <a:gd name="connsiteY78" fmla="*/ 0 h 9525"/>
              <a:gd name="connsiteX79" fmla="*/ 3371850 w 5086063"/>
              <a:gd name="connsiteY79" fmla="*/ 9525 h 9525"/>
              <a:gd name="connsiteX80" fmla="*/ 3257550 w 5086063"/>
              <a:gd name="connsiteY80" fmla="*/ 9525 h 9525"/>
              <a:gd name="connsiteX81" fmla="*/ 3200400 w 5086063"/>
              <a:gd name="connsiteY81" fmla="*/ 9525 h 9525"/>
              <a:gd name="connsiteX82" fmla="*/ 3200400 w 5086063"/>
              <a:gd name="connsiteY82" fmla="*/ 0 h 9525"/>
              <a:gd name="connsiteX83" fmla="*/ 3257550 w 5086063"/>
              <a:gd name="connsiteY83" fmla="*/ 0 h 9525"/>
              <a:gd name="connsiteX84" fmla="*/ 3257550 w 5086063"/>
              <a:gd name="connsiteY84" fmla="*/ 9525 h 9525"/>
              <a:gd name="connsiteX85" fmla="*/ 3143250 w 5086063"/>
              <a:gd name="connsiteY85" fmla="*/ 9525 h 9525"/>
              <a:gd name="connsiteX86" fmla="*/ 3086100 w 5086063"/>
              <a:gd name="connsiteY86" fmla="*/ 9525 h 9525"/>
              <a:gd name="connsiteX87" fmla="*/ 3086100 w 5086063"/>
              <a:gd name="connsiteY87" fmla="*/ 0 h 9525"/>
              <a:gd name="connsiteX88" fmla="*/ 3143250 w 5086063"/>
              <a:gd name="connsiteY88" fmla="*/ 0 h 9525"/>
              <a:gd name="connsiteX89" fmla="*/ 3143250 w 5086063"/>
              <a:gd name="connsiteY89" fmla="*/ 9525 h 9525"/>
              <a:gd name="connsiteX90" fmla="*/ 3028950 w 5086063"/>
              <a:gd name="connsiteY90" fmla="*/ 9525 h 9525"/>
              <a:gd name="connsiteX91" fmla="*/ 2971800 w 5086063"/>
              <a:gd name="connsiteY91" fmla="*/ 9525 h 9525"/>
              <a:gd name="connsiteX92" fmla="*/ 2971800 w 5086063"/>
              <a:gd name="connsiteY92" fmla="*/ 0 h 9525"/>
              <a:gd name="connsiteX93" fmla="*/ 3028950 w 5086063"/>
              <a:gd name="connsiteY93" fmla="*/ 0 h 9525"/>
              <a:gd name="connsiteX94" fmla="*/ 3028950 w 5086063"/>
              <a:gd name="connsiteY94" fmla="*/ 9525 h 9525"/>
              <a:gd name="connsiteX95" fmla="*/ 2914650 w 5086063"/>
              <a:gd name="connsiteY95" fmla="*/ 9525 h 9525"/>
              <a:gd name="connsiteX96" fmla="*/ 2857500 w 5086063"/>
              <a:gd name="connsiteY96" fmla="*/ 9525 h 9525"/>
              <a:gd name="connsiteX97" fmla="*/ 2857500 w 5086063"/>
              <a:gd name="connsiteY97" fmla="*/ 0 h 9525"/>
              <a:gd name="connsiteX98" fmla="*/ 2914650 w 5086063"/>
              <a:gd name="connsiteY98" fmla="*/ 0 h 9525"/>
              <a:gd name="connsiteX99" fmla="*/ 2914650 w 5086063"/>
              <a:gd name="connsiteY99" fmla="*/ 9525 h 9525"/>
              <a:gd name="connsiteX100" fmla="*/ 2800350 w 5086063"/>
              <a:gd name="connsiteY100" fmla="*/ 9525 h 9525"/>
              <a:gd name="connsiteX101" fmla="*/ 2743200 w 5086063"/>
              <a:gd name="connsiteY101" fmla="*/ 9525 h 9525"/>
              <a:gd name="connsiteX102" fmla="*/ 2743200 w 5086063"/>
              <a:gd name="connsiteY102" fmla="*/ 0 h 9525"/>
              <a:gd name="connsiteX103" fmla="*/ 2800350 w 5086063"/>
              <a:gd name="connsiteY103" fmla="*/ 0 h 9525"/>
              <a:gd name="connsiteX104" fmla="*/ 2800350 w 5086063"/>
              <a:gd name="connsiteY104" fmla="*/ 9525 h 9525"/>
              <a:gd name="connsiteX105" fmla="*/ 2686050 w 5086063"/>
              <a:gd name="connsiteY105" fmla="*/ 9525 h 9525"/>
              <a:gd name="connsiteX106" fmla="*/ 2628900 w 5086063"/>
              <a:gd name="connsiteY106" fmla="*/ 9525 h 9525"/>
              <a:gd name="connsiteX107" fmla="*/ 2628900 w 5086063"/>
              <a:gd name="connsiteY107" fmla="*/ 0 h 9525"/>
              <a:gd name="connsiteX108" fmla="*/ 2686050 w 5086063"/>
              <a:gd name="connsiteY108" fmla="*/ 0 h 9525"/>
              <a:gd name="connsiteX109" fmla="*/ 2686050 w 5086063"/>
              <a:gd name="connsiteY109" fmla="*/ 9525 h 9525"/>
              <a:gd name="connsiteX110" fmla="*/ 2571750 w 5086063"/>
              <a:gd name="connsiteY110" fmla="*/ 9525 h 9525"/>
              <a:gd name="connsiteX111" fmla="*/ 2514600 w 5086063"/>
              <a:gd name="connsiteY111" fmla="*/ 9525 h 9525"/>
              <a:gd name="connsiteX112" fmla="*/ 2514600 w 5086063"/>
              <a:gd name="connsiteY112" fmla="*/ 0 h 9525"/>
              <a:gd name="connsiteX113" fmla="*/ 2571750 w 5086063"/>
              <a:gd name="connsiteY113" fmla="*/ 0 h 9525"/>
              <a:gd name="connsiteX114" fmla="*/ 2571750 w 5086063"/>
              <a:gd name="connsiteY114" fmla="*/ 9525 h 9525"/>
              <a:gd name="connsiteX115" fmla="*/ 2457450 w 5086063"/>
              <a:gd name="connsiteY115" fmla="*/ 9525 h 9525"/>
              <a:gd name="connsiteX116" fmla="*/ 2400300 w 5086063"/>
              <a:gd name="connsiteY116" fmla="*/ 9525 h 9525"/>
              <a:gd name="connsiteX117" fmla="*/ 2400300 w 5086063"/>
              <a:gd name="connsiteY117" fmla="*/ 0 h 9525"/>
              <a:gd name="connsiteX118" fmla="*/ 2457450 w 5086063"/>
              <a:gd name="connsiteY118" fmla="*/ 0 h 9525"/>
              <a:gd name="connsiteX119" fmla="*/ 2457450 w 5086063"/>
              <a:gd name="connsiteY119" fmla="*/ 9525 h 9525"/>
              <a:gd name="connsiteX120" fmla="*/ 2343150 w 5086063"/>
              <a:gd name="connsiteY120" fmla="*/ 9525 h 9525"/>
              <a:gd name="connsiteX121" fmla="*/ 2286000 w 5086063"/>
              <a:gd name="connsiteY121" fmla="*/ 9525 h 9525"/>
              <a:gd name="connsiteX122" fmla="*/ 2286000 w 5086063"/>
              <a:gd name="connsiteY122" fmla="*/ 0 h 9525"/>
              <a:gd name="connsiteX123" fmla="*/ 2343150 w 5086063"/>
              <a:gd name="connsiteY123" fmla="*/ 0 h 9525"/>
              <a:gd name="connsiteX124" fmla="*/ 2343150 w 5086063"/>
              <a:gd name="connsiteY124" fmla="*/ 9525 h 9525"/>
              <a:gd name="connsiteX125" fmla="*/ 2228850 w 5086063"/>
              <a:gd name="connsiteY125" fmla="*/ 9525 h 9525"/>
              <a:gd name="connsiteX126" fmla="*/ 2171700 w 5086063"/>
              <a:gd name="connsiteY126" fmla="*/ 9525 h 9525"/>
              <a:gd name="connsiteX127" fmla="*/ 2171700 w 5086063"/>
              <a:gd name="connsiteY127" fmla="*/ 0 h 9525"/>
              <a:gd name="connsiteX128" fmla="*/ 2228850 w 5086063"/>
              <a:gd name="connsiteY128" fmla="*/ 0 h 9525"/>
              <a:gd name="connsiteX129" fmla="*/ 2228850 w 5086063"/>
              <a:gd name="connsiteY129" fmla="*/ 9525 h 9525"/>
              <a:gd name="connsiteX130" fmla="*/ 2114550 w 5086063"/>
              <a:gd name="connsiteY130" fmla="*/ 9525 h 9525"/>
              <a:gd name="connsiteX131" fmla="*/ 2057400 w 5086063"/>
              <a:gd name="connsiteY131" fmla="*/ 9525 h 9525"/>
              <a:gd name="connsiteX132" fmla="*/ 2057400 w 5086063"/>
              <a:gd name="connsiteY132" fmla="*/ 0 h 9525"/>
              <a:gd name="connsiteX133" fmla="*/ 2114550 w 5086063"/>
              <a:gd name="connsiteY133" fmla="*/ 0 h 9525"/>
              <a:gd name="connsiteX134" fmla="*/ 2114550 w 5086063"/>
              <a:gd name="connsiteY134" fmla="*/ 9525 h 9525"/>
              <a:gd name="connsiteX135" fmla="*/ 2000250 w 5086063"/>
              <a:gd name="connsiteY135" fmla="*/ 9525 h 9525"/>
              <a:gd name="connsiteX136" fmla="*/ 1943100 w 5086063"/>
              <a:gd name="connsiteY136" fmla="*/ 9525 h 9525"/>
              <a:gd name="connsiteX137" fmla="*/ 1943100 w 5086063"/>
              <a:gd name="connsiteY137" fmla="*/ 0 h 9525"/>
              <a:gd name="connsiteX138" fmla="*/ 2000250 w 5086063"/>
              <a:gd name="connsiteY138" fmla="*/ 0 h 9525"/>
              <a:gd name="connsiteX139" fmla="*/ 2000250 w 5086063"/>
              <a:gd name="connsiteY139" fmla="*/ 9525 h 9525"/>
              <a:gd name="connsiteX140" fmla="*/ 1885950 w 5086063"/>
              <a:gd name="connsiteY140" fmla="*/ 9525 h 9525"/>
              <a:gd name="connsiteX141" fmla="*/ 1828800 w 5086063"/>
              <a:gd name="connsiteY141" fmla="*/ 9525 h 9525"/>
              <a:gd name="connsiteX142" fmla="*/ 1828800 w 5086063"/>
              <a:gd name="connsiteY142" fmla="*/ 0 h 9525"/>
              <a:gd name="connsiteX143" fmla="*/ 1885950 w 5086063"/>
              <a:gd name="connsiteY143" fmla="*/ 0 h 9525"/>
              <a:gd name="connsiteX144" fmla="*/ 1885950 w 5086063"/>
              <a:gd name="connsiteY144" fmla="*/ 9525 h 9525"/>
              <a:gd name="connsiteX145" fmla="*/ 1771650 w 5086063"/>
              <a:gd name="connsiteY145" fmla="*/ 9525 h 9525"/>
              <a:gd name="connsiteX146" fmla="*/ 1714500 w 5086063"/>
              <a:gd name="connsiteY146" fmla="*/ 9525 h 9525"/>
              <a:gd name="connsiteX147" fmla="*/ 1714500 w 5086063"/>
              <a:gd name="connsiteY147" fmla="*/ 0 h 9525"/>
              <a:gd name="connsiteX148" fmla="*/ 1771650 w 5086063"/>
              <a:gd name="connsiteY148" fmla="*/ 0 h 9525"/>
              <a:gd name="connsiteX149" fmla="*/ 1771650 w 5086063"/>
              <a:gd name="connsiteY149" fmla="*/ 9525 h 9525"/>
              <a:gd name="connsiteX150" fmla="*/ 1657350 w 5086063"/>
              <a:gd name="connsiteY150" fmla="*/ 9525 h 9525"/>
              <a:gd name="connsiteX151" fmla="*/ 1600200 w 5086063"/>
              <a:gd name="connsiteY151" fmla="*/ 9525 h 9525"/>
              <a:gd name="connsiteX152" fmla="*/ 1600200 w 5086063"/>
              <a:gd name="connsiteY152" fmla="*/ 0 h 9525"/>
              <a:gd name="connsiteX153" fmla="*/ 1657350 w 5086063"/>
              <a:gd name="connsiteY153" fmla="*/ 0 h 9525"/>
              <a:gd name="connsiteX154" fmla="*/ 1657350 w 5086063"/>
              <a:gd name="connsiteY154" fmla="*/ 9525 h 9525"/>
              <a:gd name="connsiteX155" fmla="*/ 1543050 w 5086063"/>
              <a:gd name="connsiteY155" fmla="*/ 9525 h 9525"/>
              <a:gd name="connsiteX156" fmla="*/ 1485900 w 5086063"/>
              <a:gd name="connsiteY156" fmla="*/ 9525 h 9525"/>
              <a:gd name="connsiteX157" fmla="*/ 1485900 w 5086063"/>
              <a:gd name="connsiteY157" fmla="*/ 0 h 9525"/>
              <a:gd name="connsiteX158" fmla="*/ 1543050 w 5086063"/>
              <a:gd name="connsiteY158" fmla="*/ 0 h 9525"/>
              <a:gd name="connsiteX159" fmla="*/ 1543050 w 5086063"/>
              <a:gd name="connsiteY159" fmla="*/ 9525 h 9525"/>
              <a:gd name="connsiteX160" fmla="*/ 1428750 w 5086063"/>
              <a:gd name="connsiteY160" fmla="*/ 9525 h 9525"/>
              <a:gd name="connsiteX161" fmla="*/ 1371600 w 5086063"/>
              <a:gd name="connsiteY161" fmla="*/ 9525 h 9525"/>
              <a:gd name="connsiteX162" fmla="*/ 1371600 w 5086063"/>
              <a:gd name="connsiteY162" fmla="*/ 0 h 9525"/>
              <a:gd name="connsiteX163" fmla="*/ 1428750 w 5086063"/>
              <a:gd name="connsiteY163" fmla="*/ 0 h 9525"/>
              <a:gd name="connsiteX164" fmla="*/ 1428750 w 5086063"/>
              <a:gd name="connsiteY164" fmla="*/ 9525 h 9525"/>
              <a:gd name="connsiteX165" fmla="*/ 1314450 w 5086063"/>
              <a:gd name="connsiteY165" fmla="*/ 9525 h 9525"/>
              <a:gd name="connsiteX166" fmla="*/ 1257300 w 5086063"/>
              <a:gd name="connsiteY166" fmla="*/ 9525 h 9525"/>
              <a:gd name="connsiteX167" fmla="*/ 1257300 w 5086063"/>
              <a:gd name="connsiteY167" fmla="*/ 0 h 9525"/>
              <a:gd name="connsiteX168" fmla="*/ 1314450 w 5086063"/>
              <a:gd name="connsiteY168" fmla="*/ 0 h 9525"/>
              <a:gd name="connsiteX169" fmla="*/ 1314450 w 5086063"/>
              <a:gd name="connsiteY169" fmla="*/ 9525 h 9525"/>
              <a:gd name="connsiteX170" fmla="*/ 1200150 w 5086063"/>
              <a:gd name="connsiteY170" fmla="*/ 9525 h 9525"/>
              <a:gd name="connsiteX171" fmla="*/ 1143000 w 5086063"/>
              <a:gd name="connsiteY171" fmla="*/ 9525 h 9525"/>
              <a:gd name="connsiteX172" fmla="*/ 1143000 w 5086063"/>
              <a:gd name="connsiteY172" fmla="*/ 0 h 9525"/>
              <a:gd name="connsiteX173" fmla="*/ 1200150 w 5086063"/>
              <a:gd name="connsiteY173" fmla="*/ 0 h 9525"/>
              <a:gd name="connsiteX174" fmla="*/ 1200150 w 5086063"/>
              <a:gd name="connsiteY174" fmla="*/ 9525 h 9525"/>
              <a:gd name="connsiteX175" fmla="*/ 1085850 w 5086063"/>
              <a:gd name="connsiteY175" fmla="*/ 9525 h 9525"/>
              <a:gd name="connsiteX176" fmla="*/ 1028700 w 5086063"/>
              <a:gd name="connsiteY176" fmla="*/ 9525 h 9525"/>
              <a:gd name="connsiteX177" fmla="*/ 1028700 w 5086063"/>
              <a:gd name="connsiteY177" fmla="*/ 0 h 9525"/>
              <a:gd name="connsiteX178" fmla="*/ 1085850 w 5086063"/>
              <a:gd name="connsiteY178" fmla="*/ 0 h 9525"/>
              <a:gd name="connsiteX179" fmla="*/ 1085850 w 5086063"/>
              <a:gd name="connsiteY179" fmla="*/ 9525 h 9525"/>
              <a:gd name="connsiteX180" fmla="*/ 971550 w 5086063"/>
              <a:gd name="connsiteY180" fmla="*/ 9525 h 9525"/>
              <a:gd name="connsiteX181" fmla="*/ 914400 w 5086063"/>
              <a:gd name="connsiteY181" fmla="*/ 9525 h 9525"/>
              <a:gd name="connsiteX182" fmla="*/ 914400 w 5086063"/>
              <a:gd name="connsiteY182" fmla="*/ 0 h 9525"/>
              <a:gd name="connsiteX183" fmla="*/ 971550 w 5086063"/>
              <a:gd name="connsiteY183" fmla="*/ 0 h 9525"/>
              <a:gd name="connsiteX184" fmla="*/ 971550 w 5086063"/>
              <a:gd name="connsiteY184" fmla="*/ 9525 h 9525"/>
              <a:gd name="connsiteX185" fmla="*/ 857250 w 5086063"/>
              <a:gd name="connsiteY185" fmla="*/ 9525 h 9525"/>
              <a:gd name="connsiteX186" fmla="*/ 800100 w 5086063"/>
              <a:gd name="connsiteY186" fmla="*/ 9525 h 9525"/>
              <a:gd name="connsiteX187" fmla="*/ 800100 w 5086063"/>
              <a:gd name="connsiteY187" fmla="*/ 0 h 9525"/>
              <a:gd name="connsiteX188" fmla="*/ 857250 w 5086063"/>
              <a:gd name="connsiteY188" fmla="*/ 0 h 9525"/>
              <a:gd name="connsiteX189" fmla="*/ 857250 w 5086063"/>
              <a:gd name="connsiteY189" fmla="*/ 9525 h 9525"/>
              <a:gd name="connsiteX190" fmla="*/ 742950 w 5086063"/>
              <a:gd name="connsiteY190" fmla="*/ 9525 h 9525"/>
              <a:gd name="connsiteX191" fmla="*/ 685800 w 5086063"/>
              <a:gd name="connsiteY191" fmla="*/ 9525 h 9525"/>
              <a:gd name="connsiteX192" fmla="*/ 685800 w 5086063"/>
              <a:gd name="connsiteY192" fmla="*/ 0 h 9525"/>
              <a:gd name="connsiteX193" fmla="*/ 742950 w 5086063"/>
              <a:gd name="connsiteY193" fmla="*/ 0 h 9525"/>
              <a:gd name="connsiteX194" fmla="*/ 742950 w 5086063"/>
              <a:gd name="connsiteY194" fmla="*/ 9525 h 9525"/>
              <a:gd name="connsiteX195" fmla="*/ 628650 w 5086063"/>
              <a:gd name="connsiteY195" fmla="*/ 9525 h 9525"/>
              <a:gd name="connsiteX196" fmla="*/ 571500 w 5086063"/>
              <a:gd name="connsiteY196" fmla="*/ 9525 h 9525"/>
              <a:gd name="connsiteX197" fmla="*/ 571500 w 5086063"/>
              <a:gd name="connsiteY197" fmla="*/ 0 h 9525"/>
              <a:gd name="connsiteX198" fmla="*/ 628650 w 5086063"/>
              <a:gd name="connsiteY198" fmla="*/ 0 h 9525"/>
              <a:gd name="connsiteX199" fmla="*/ 628650 w 5086063"/>
              <a:gd name="connsiteY199" fmla="*/ 9525 h 9525"/>
              <a:gd name="connsiteX200" fmla="*/ 514350 w 5086063"/>
              <a:gd name="connsiteY200" fmla="*/ 9525 h 9525"/>
              <a:gd name="connsiteX201" fmla="*/ 457200 w 5086063"/>
              <a:gd name="connsiteY201" fmla="*/ 9525 h 9525"/>
              <a:gd name="connsiteX202" fmla="*/ 457200 w 5086063"/>
              <a:gd name="connsiteY202" fmla="*/ 0 h 9525"/>
              <a:gd name="connsiteX203" fmla="*/ 514350 w 5086063"/>
              <a:gd name="connsiteY203" fmla="*/ 0 h 9525"/>
              <a:gd name="connsiteX204" fmla="*/ 514350 w 5086063"/>
              <a:gd name="connsiteY204" fmla="*/ 9525 h 9525"/>
              <a:gd name="connsiteX205" fmla="*/ 400050 w 5086063"/>
              <a:gd name="connsiteY205" fmla="*/ 9525 h 9525"/>
              <a:gd name="connsiteX206" fmla="*/ 342900 w 5086063"/>
              <a:gd name="connsiteY206" fmla="*/ 9525 h 9525"/>
              <a:gd name="connsiteX207" fmla="*/ 342900 w 5086063"/>
              <a:gd name="connsiteY207" fmla="*/ 0 h 9525"/>
              <a:gd name="connsiteX208" fmla="*/ 400050 w 5086063"/>
              <a:gd name="connsiteY208" fmla="*/ 0 h 9525"/>
              <a:gd name="connsiteX209" fmla="*/ 400050 w 5086063"/>
              <a:gd name="connsiteY209" fmla="*/ 9525 h 9525"/>
              <a:gd name="connsiteX210" fmla="*/ 285750 w 5086063"/>
              <a:gd name="connsiteY210" fmla="*/ 9525 h 9525"/>
              <a:gd name="connsiteX211" fmla="*/ 228600 w 5086063"/>
              <a:gd name="connsiteY211" fmla="*/ 9525 h 9525"/>
              <a:gd name="connsiteX212" fmla="*/ 228600 w 5086063"/>
              <a:gd name="connsiteY212" fmla="*/ 0 h 9525"/>
              <a:gd name="connsiteX213" fmla="*/ 285750 w 5086063"/>
              <a:gd name="connsiteY213" fmla="*/ 0 h 9525"/>
              <a:gd name="connsiteX214" fmla="*/ 285750 w 5086063"/>
              <a:gd name="connsiteY214" fmla="*/ 9525 h 9525"/>
              <a:gd name="connsiteX215" fmla="*/ 171450 w 5086063"/>
              <a:gd name="connsiteY215" fmla="*/ 9525 h 9525"/>
              <a:gd name="connsiteX216" fmla="*/ 114300 w 5086063"/>
              <a:gd name="connsiteY216" fmla="*/ 9525 h 9525"/>
              <a:gd name="connsiteX217" fmla="*/ 114300 w 5086063"/>
              <a:gd name="connsiteY217" fmla="*/ 0 h 9525"/>
              <a:gd name="connsiteX218" fmla="*/ 171450 w 5086063"/>
              <a:gd name="connsiteY218" fmla="*/ 0 h 9525"/>
              <a:gd name="connsiteX219" fmla="*/ 171450 w 5086063"/>
              <a:gd name="connsiteY219" fmla="*/ 9525 h 9525"/>
              <a:gd name="connsiteX220" fmla="*/ 57150 w 5086063"/>
              <a:gd name="connsiteY220" fmla="*/ 9525 h 9525"/>
              <a:gd name="connsiteX221" fmla="*/ 0 w 5086063"/>
              <a:gd name="connsiteY221" fmla="*/ 9525 h 9525"/>
              <a:gd name="connsiteX222" fmla="*/ 0 w 5086063"/>
              <a:gd name="connsiteY222" fmla="*/ 0 h 9525"/>
              <a:gd name="connsiteX223" fmla="*/ 57150 w 5086063"/>
              <a:gd name="connsiteY223" fmla="*/ 0 h 9525"/>
              <a:gd name="connsiteX224" fmla="*/ 57150 w 5086063"/>
              <a:gd name="connsiteY224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</a:cxnLst>
            <a:rect l="l" t="t" r="r" b="b"/>
            <a:pathLst>
              <a:path w="5086063" h="9525">
                <a:moveTo>
                  <a:pt x="5086064" y="9525"/>
                </a:moveTo>
                <a:lnTo>
                  <a:pt x="5029200" y="9525"/>
                </a:lnTo>
                <a:lnTo>
                  <a:pt x="5029200" y="0"/>
                </a:lnTo>
                <a:lnTo>
                  <a:pt x="5086064" y="0"/>
                </a:lnTo>
                <a:lnTo>
                  <a:pt x="5086064" y="9525"/>
                </a:lnTo>
                <a:close/>
                <a:moveTo>
                  <a:pt x="4972050" y="9525"/>
                </a:moveTo>
                <a:lnTo>
                  <a:pt x="4914900" y="9525"/>
                </a:lnTo>
                <a:lnTo>
                  <a:pt x="4914900" y="0"/>
                </a:lnTo>
                <a:lnTo>
                  <a:pt x="4972050" y="0"/>
                </a:lnTo>
                <a:lnTo>
                  <a:pt x="4972050" y="9525"/>
                </a:lnTo>
                <a:close/>
                <a:moveTo>
                  <a:pt x="4857750" y="9525"/>
                </a:moveTo>
                <a:lnTo>
                  <a:pt x="4800600" y="9525"/>
                </a:lnTo>
                <a:lnTo>
                  <a:pt x="4800600" y="0"/>
                </a:lnTo>
                <a:lnTo>
                  <a:pt x="4857750" y="0"/>
                </a:lnTo>
                <a:lnTo>
                  <a:pt x="4857750" y="9525"/>
                </a:lnTo>
                <a:close/>
                <a:moveTo>
                  <a:pt x="4743450" y="9525"/>
                </a:moveTo>
                <a:lnTo>
                  <a:pt x="4686300" y="9525"/>
                </a:lnTo>
                <a:lnTo>
                  <a:pt x="4686300" y="0"/>
                </a:lnTo>
                <a:lnTo>
                  <a:pt x="4743450" y="0"/>
                </a:lnTo>
                <a:lnTo>
                  <a:pt x="4743450" y="9525"/>
                </a:lnTo>
                <a:close/>
                <a:moveTo>
                  <a:pt x="4629150" y="9525"/>
                </a:moveTo>
                <a:lnTo>
                  <a:pt x="4572000" y="9525"/>
                </a:lnTo>
                <a:lnTo>
                  <a:pt x="4572000" y="0"/>
                </a:lnTo>
                <a:lnTo>
                  <a:pt x="4629150" y="0"/>
                </a:lnTo>
                <a:lnTo>
                  <a:pt x="4629150" y="9525"/>
                </a:lnTo>
                <a:close/>
                <a:moveTo>
                  <a:pt x="4514850" y="9525"/>
                </a:moveTo>
                <a:lnTo>
                  <a:pt x="4457700" y="9525"/>
                </a:lnTo>
                <a:lnTo>
                  <a:pt x="4457700" y="0"/>
                </a:lnTo>
                <a:lnTo>
                  <a:pt x="4514850" y="0"/>
                </a:lnTo>
                <a:lnTo>
                  <a:pt x="4514850" y="9525"/>
                </a:lnTo>
                <a:close/>
                <a:moveTo>
                  <a:pt x="4400550" y="9525"/>
                </a:moveTo>
                <a:lnTo>
                  <a:pt x="4343400" y="9525"/>
                </a:lnTo>
                <a:lnTo>
                  <a:pt x="4343400" y="0"/>
                </a:lnTo>
                <a:lnTo>
                  <a:pt x="4400550" y="0"/>
                </a:lnTo>
                <a:lnTo>
                  <a:pt x="4400550" y="9525"/>
                </a:lnTo>
                <a:close/>
                <a:moveTo>
                  <a:pt x="4286250" y="9525"/>
                </a:moveTo>
                <a:lnTo>
                  <a:pt x="4229100" y="9525"/>
                </a:lnTo>
                <a:lnTo>
                  <a:pt x="4229100" y="0"/>
                </a:lnTo>
                <a:lnTo>
                  <a:pt x="4286250" y="0"/>
                </a:lnTo>
                <a:lnTo>
                  <a:pt x="4286250" y="9525"/>
                </a:lnTo>
                <a:close/>
                <a:moveTo>
                  <a:pt x="4171950" y="9525"/>
                </a:moveTo>
                <a:lnTo>
                  <a:pt x="4114800" y="9525"/>
                </a:lnTo>
                <a:lnTo>
                  <a:pt x="4114800" y="0"/>
                </a:lnTo>
                <a:lnTo>
                  <a:pt x="4171950" y="0"/>
                </a:lnTo>
                <a:lnTo>
                  <a:pt x="4171950" y="9525"/>
                </a:lnTo>
                <a:close/>
                <a:moveTo>
                  <a:pt x="4057650" y="9525"/>
                </a:moveTo>
                <a:lnTo>
                  <a:pt x="4000500" y="9525"/>
                </a:lnTo>
                <a:lnTo>
                  <a:pt x="4000500" y="0"/>
                </a:lnTo>
                <a:lnTo>
                  <a:pt x="4057650" y="0"/>
                </a:lnTo>
                <a:lnTo>
                  <a:pt x="4057650" y="9525"/>
                </a:lnTo>
                <a:close/>
                <a:moveTo>
                  <a:pt x="3943350" y="9525"/>
                </a:moveTo>
                <a:lnTo>
                  <a:pt x="3886200" y="9525"/>
                </a:lnTo>
                <a:lnTo>
                  <a:pt x="3886200" y="0"/>
                </a:lnTo>
                <a:lnTo>
                  <a:pt x="3943350" y="0"/>
                </a:lnTo>
                <a:lnTo>
                  <a:pt x="3943350" y="9525"/>
                </a:lnTo>
                <a:close/>
                <a:moveTo>
                  <a:pt x="3829050" y="9525"/>
                </a:moveTo>
                <a:lnTo>
                  <a:pt x="3771900" y="9525"/>
                </a:lnTo>
                <a:lnTo>
                  <a:pt x="3771900" y="0"/>
                </a:lnTo>
                <a:lnTo>
                  <a:pt x="3829050" y="0"/>
                </a:lnTo>
                <a:lnTo>
                  <a:pt x="3829050" y="9525"/>
                </a:lnTo>
                <a:close/>
                <a:moveTo>
                  <a:pt x="3714750" y="9525"/>
                </a:moveTo>
                <a:lnTo>
                  <a:pt x="3657600" y="9525"/>
                </a:lnTo>
                <a:lnTo>
                  <a:pt x="3657600" y="0"/>
                </a:lnTo>
                <a:lnTo>
                  <a:pt x="3714750" y="0"/>
                </a:lnTo>
                <a:lnTo>
                  <a:pt x="3714750" y="9525"/>
                </a:lnTo>
                <a:close/>
                <a:moveTo>
                  <a:pt x="3600450" y="9525"/>
                </a:moveTo>
                <a:lnTo>
                  <a:pt x="3543300" y="9525"/>
                </a:lnTo>
                <a:lnTo>
                  <a:pt x="3543300" y="0"/>
                </a:lnTo>
                <a:lnTo>
                  <a:pt x="3600450" y="0"/>
                </a:lnTo>
                <a:lnTo>
                  <a:pt x="3600450" y="9525"/>
                </a:lnTo>
                <a:close/>
                <a:moveTo>
                  <a:pt x="3486150" y="9525"/>
                </a:moveTo>
                <a:lnTo>
                  <a:pt x="3429000" y="9525"/>
                </a:lnTo>
                <a:lnTo>
                  <a:pt x="3429000" y="0"/>
                </a:lnTo>
                <a:lnTo>
                  <a:pt x="3486150" y="0"/>
                </a:lnTo>
                <a:lnTo>
                  <a:pt x="3486150" y="9525"/>
                </a:lnTo>
                <a:close/>
                <a:moveTo>
                  <a:pt x="3371850" y="9525"/>
                </a:moveTo>
                <a:lnTo>
                  <a:pt x="3314700" y="9525"/>
                </a:lnTo>
                <a:lnTo>
                  <a:pt x="3314700" y="0"/>
                </a:lnTo>
                <a:lnTo>
                  <a:pt x="3371850" y="0"/>
                </a:lnTo>
                <a:lnTo>
                  <a:pt x="3371850" y="9525"/>
                </a:lnTo>
                <a:close/>
                <a:moveTo>
                  <a:pt x="3257550" y="9525"/>
                </a:moveTo>
                <a:lnTo>
                  <a:pt x="3200400" y="9525"/>
                </a:lnTo>
                <a:lnTo>
                  <a:pt x="3200400" y="0"/>
                </a:lnTo>
                <a:lnTo>
                  <a:pt x="3257550" y="0"/>
                </a:lnTo>
                <a:lnTo>
                  <a:pt x="3257550" y="9525"/>
                </a:lnTo>
                <a:close/>
                <a:moveTo>
                  <a:pt x="3143250" y="9525"/>
                </a:moveTo>
                <a:lnTo>
                  <a:pt x="3086100" y="9525"/>
                </a:lnTo>
                <a:lnTo>
                  <a:pt x="3086100" y="0"/>
                </a:lnTo>
                <a:lnTo>
                  <a:pt x="3143250" y="0"/>
                </a:lnTo>
                <a:lnTo>
                  <a:pt x="3143250" y="9525"/>
                </a:lnTo>
                <a:close/>
                <a:moveTo>
                  <a:pt x="3028950" y="9525"/>
                </a:moveTo>
                <a:lnTo>
                  <a:pt x="2971800" y="9525"/>
                </a:lnTo>
                <a:lnTo>
                  <a:pt x="2971800" y="0"/>
                </a:lnTo>
                <a:lnTo>
                  <a:pt x="3028950" y="0"/>
                </a:lnTo>
                <a:lnTo>
                  <a:pt x="3028950" y="9525"/>
                </a:lnTo>
                <a:close/>
                <a:moveTo>
                  <a:pt x="2914650" y="9525"/>
                </a:moveTo>
                <a:lnTo>
                  <a:pt x="2857500" y="9525"/>
                </a:lnTo>
                <a:lnTo>
                  <a:pt x="2857500" y="0"/>
                </a:lnTo>
                <a:lnTo>
                  <a:pt x="2914650" y="0"/>
                </a:lnTo>
                <a:lnTo>
                  <a:pt x="2914650" y="9525"/>
                </a:lnTo>
                <a:close/>
                <a:moveTo>
                  <a:pt x="2800350" y="9525"/>
                </a:moveTo>
                <a:lnTo>
                  <a:pt x="2743200" y="9525"/>
                </a:lnTo>
                <a:lnTo>
                  <a:pt x="2743200" y="0"/>
                </a:lnTo>
                <a:lnTo>
                  <a:pt x="2800350" y="0"/>
                </a:lnTo>
                <a:lnTo>
                  <a:pt x="2800350" y="9525"/>
                </a:lnTo>
                <a:close/>
                <a:moveTo>
                  <a:pt x="2686050" y="9525"/>
                </a:moveTo>
                <a:lnTo>
                  <a:pt x="2628900" y="9525"/>
                </a:lnTo>
                <a:lnTo>
                  <a:pt x="2628900" y="0"/>
                </a:lnTo>
                <a:lnTo>
                  <a:pt x="2686050" y="0"/>
                </a:lnTo>
                <a:lnTo>
                  <a:pt x="2686050" y="9525"/>
                </a:lnTo>
                <a:close/>
                <a:moveTo>
                  <a:pt x="2571750" y="9525"/>
                </a:moveTo>
                <a:lnTo>
                  <a:pt x="2514600" y="9525"/>
                </a:lnTo>
                <a:lnTo>
                  <a:pt x="2514600" y="0"/>
                </a:lnTo>
                <a:lnTo>
                  <a:pt x="2571750" y="0"/>
                </a:lnTo>
                <a:lnTo>
                  <a:pt x="2571750" y="9525"/>
                </a:lnTo>
                <a:close/>
                <a:moveTo>
                  <a:pt x="2457450" y="9525"/>
                </a:moveTo>
                <a:lnTo>
                  <a:pt x="2400300" y="9525"/>
                </a:lnTo>
                <a:lnTo>
                  <a:pt x="2400300" y="0"/>
                </a:lnTo>
                <a:lnTo>
                  <a:pt x="2457450" y="0"/>
                </a:lnTo>
                <a:lnTo>
                  <a:pt x="2457450" y="9525"/>
                </a:lnTo>
                <a:close/>
                <a:moveTo>
                  <a:pt x="2343150" y="9525"/>
                </a:moveTo>
                <a:lnTo>
                  <a:pt x="2286000" y="9525"/>
                </a:lnTo>
                <a:lnTo>
                  <a:pt x="2286000" y="0"/>
                </a:lnTo>
                <a:lnTo>
                  <a:pt x="2343150" y="0"/>
                </a:lnTo>
                <a:lnTo>
                  <a:pt x="2343150" y="9525"/>
                </a:lnTo>
                <a:close/>
                <a:moveTo>
                  <a:pt x="2228850" y="9525"/>
                </a:moveTo>
                <a:lnTo>
                  <a:pt x="2171700" y="9525"/>
                </a:lnTo>
                <a:lnTo>
                  <a:pt x="2171700" y="0"/>
                </a:lnTo>
                <a:lnTo>
                  <a:pt x="2228850" y="0"/>
                </a:lnTo>
                <a:lnTo>
                  <a:pt x="2228850" y="9525"/>
                </a:lnTo>
                <a:close/>
                <a:moveTo>
                  <a:pt x="2114550" y="9525"/>
                </a:moveTo>
                <a:lnTo>
                  <a:pt x="2057400" y="9525"/>
                </a:lnTo>
                <a:lnTo>
                  <a:pt x="2057400" y="0"/>
                </a:lnTo>
                <a:lnTo>
                  <a:pt x="2114550" y="0"/>
                </a:lnTo>
                <a:lnTo>
                  <a:pt x="2114550" y="9525"/>
                </a:lnTo>
                <a:close/>
                <a:moveTo>
                  <a:pt x="2000250" y="9525"/>
                </a:moveTo>
                <a:lnTo>
                  <a:pt x="1943100" y="9525"/>
                </a:lnTo>
                <a:lnTo>
                  <a:pt x="1943100" y="0"/>
                </a:lnTo>
                <a:lnTo>
                  <a:pt x="2000250" y="0"/>
                </a:lnTo>
                <a:lnTo>
                  <a:pt x="2000250" y="9525"/>
                </a:lnTo>
                <a:close/>
                <a:moveTo>
                  <a:pt x="1885950" y="9525"/>
                </a:moveTo>
                <a:lnTo>
                  <a:pt x="1828800" y="9525"/>
                </a:lnTo>
                <a:lnTo>
                  <a:pt x="1828800" y="0"/>
                </a:lnTo>
                <a:lnTo>
                  <a:pt x="1885950" y="0"/>
                </a:lnTo>
                <a:lnTo>
                  <a:pt x="1885950" y="9525"/>
                </a:lnTo>
                <a:close/>
                <a:moveTo>
                  <a:pt x="1771650" y="9525"/>
                </a:moveTo>
                <a:lnTo>
                  <a:pt x="1714500" y="9525"/>
                </a:lnTo>
                <a:lnTo>
                  <a:pt x="1714500" y="0"/>
                </a:lnTo>
                <a:lnTo>
                  <a:pt x="1771650" y="0"/>
                </a:lnTo>
                <a:lnTo>
                  <a:pt x="1771650" y="9525"/>
                </a:lnTo>
                <a:close/>
                <a:moveTo>
                  <a:pt x="1657350" y="9525"/>
                </a:moveTo>
                <a:lnTo>
                  <a:pt x="1600200" y="9525"/>
                </a:lnTo>
                <a:lnTo>
                  <a:pt x="1600200" y="0"/>
                </a:lnTo>
                <a:lnTo>
                  <a:pt x="1657350" y="0"/>
                </a:lnTo>
                <a:lnTo>
                  <a:pt x="1657350" y="9525"/>
                </a:lnTo>
                <a:close/>
                <a:moveTo>
                  <a:pt x="1543050" y="9525"/>
                </a:moveTo>
                <a:lnTo>
                  <a:pt x="1485900" y="9525"/>
                </a:lnTo>
                <a:lnTo>
                  <a:pt x="1485900" y="0"/>
                </a:lnTo>
                <a:lnTo>
                  <a:pt x="1543050" y="0"/>
                </a:lnTo>
                <a:lnTo>
                  <a:pt x="1543050" y="9525"/>
                </a:lnTo>
                <a:close/>
                <a:moveTo>
                  <a:pt x="1428750" y="9525"/>
                </a:moveTo>
                <a:lnTo>
                  <a:pt x="1371600" y="9525"/>
                </a:lnTo>
                <a:lnTo>
                  <a:pt x="1371600" y="0"/>
                </a:lnTo>
                <a:lnTo>
                  <a:pt x="1428750" y="0"/>
                </a:lnTo>
                <a:lnTo>
                  <a:pt x="1428750" y="9525"/>
                </a:lnTo>
                <a:close/>
                <a:moveTo>
                  <a:pt x="1314450" y="9525"/>
                </a:moveTo>
                <a:lnTo>
                  <a:pt x="1257300" y="9525"/>
                </a:lnTo>
                <a:lnTo>
                  <a:pt x="1257300" y="0"/>
                </a:lnTo>
                <a:lnTo>
                  <a:pt x="1314450" y="0"/>
                </a:lnTo>
                <a:lnTo>
                  <a:pt x="1314450" y="9525"/>
                </a:lnTo>
                <a:close/>
                <a:moveTo>
                  <a:pt x="1200150" y="9525"/>
                </a:moveTo>
                <a:lnTo>
                  <a:pt x="1143000" y="9525"/>
                </a:lnTo>
                <a:lnTo>
                  <a:pt x="1143000" y="0"/>
                </a:lnTo>
                <a:lnTo>
                  <a:pt x="1200150" y="0"/>
                </a:lnTo>
                <a:lnTo>
                  <a:pt x="1200150" y="9525"/>
                </a:lnTo>
                <a:close/>
                <a:moveTo>
                  <a:pt x="1085850" y="9525"/>
                </a:moveTo>
                <a:lnTo>
                  <a:pt x="1028700" y="9525"/>
                </a:lnTo>
                <a:lnTo>
                  <a:pt x="1028700" y="0"/>
                </a:lnTo>
                <a:lnTo>
                  <a:pt x="1085850" y="0"/>
                </a:lnTo>
                <a:lnTo>
                  <a:pt x="1085850" y="9525"/>
                </a:lnTo>
                <a:close/>
                <a:moveTo>
                  <a:pt x="971550" y="9525"/>
                </a:moveTo>
                <a:lnTo>
                  <a:pt x="914400" y="9525"/>
                </a:lnTo>
                <a:lnTo>
                  <a:pt x="914400" y="0"/>
                </a:lnTo>
                <a:lnTo>
                  <a:pt x="971550" y="0"/>
                </a:lnTo>
                <a:lnTo>
                  <a:pt x="971550" y="9525"/>
                </a:lnTo>
                <a:close/>
                <a:moveTo>
                  <a:pt x="857250" y="9525"/>
                </a:moveTo>
                <a:lnTo>
                  <a:pt x="800100" y="9525"/>
                </a:lnTo>
                <a:lnTo>
                  <a:pt x="800100" y="0"/>
                </a:lnTo>
                <a:lnTo>
                  <a:pt x="857250" y="0"/>
                </a:lnTo>
                <a:lnTo>
                  <a:pt x="857250" y="9525"/>
                </a:lnTo>
                <a:close/>
                <a:moveTo>
                  <a:pt x="742950" y="9525"/>
                </a:moveTo>
                <a:lnTo>
                  <a:pt x="685800" y="9525"/>
                </a:lnTo>
                <a:lnTo>
                  <a:pt x="685800" y="0"/>
                </a:lnTo>
                <a:lnTo>
                  <a:pt x="742950" y="0"/>
                </a:lnTo>
                <a:lnTo>
                  <a:pt x="742950" y="9525"/>
                </a:lnTo>
                <a:close/>
                <a:moveTo>
                  <a:pt x="628650" y="9525"/>
                </a:moveTo>
                <a:lnTo>
                  <a:pt x="571500" y="9525"/>
                </a:lnTo>
                <a:lnTo>
                  <a:pt x="571500" y="0"/>
                </a:lnTo>
                <a:lnTo>
                  <a:pt x="628650" y="0"/>
                </a:lnTo>
                <a:lnTo>
                  <a:pt x="628650" y="9525"/>
                </a:lnTo>
                <a:close/>
                <a:moveTo>
                  <a:pt x="514350" y="9525"/>
                </a:moveTo>
                <a:lnTo>
                  <a:pt x="457200" y="9525"/>
                </a:lnTo>
                <a:lnTo>
                  <a:pt x="457200" y="0"/>
                </a:lnTo>
                <a:lnTo>
                  <a:pt x="514350" y="0"/>
                </a:lnTo>
                <a:lnTo>
                  <a:pt x="514350" y="9525"/>
                </a:lnTo>
                <a:close/>
                <a:moveTo>
                  <a:pt x="400050" y="9525"/>
                </a:moveTo>
                <a:lnTo>
                  <a:pt x="342900" y="9525"/>
                </a:lnTo>
                <a:lnTo>
                  <a:pt x="342900" y="0"/>
                </a:lnTo>
                <a:lnTo>
                  <a:pt x="400050" y="0"/>
                </a:lnTo>
                <a:lnTo>
                  <a:pt x="400050" y="9525"/>
                </a:lnTo>
                <a:close/>
                <a:moveTo>
                  <a:pt x="285750" y="9525"/>
                </a:moveTo>
                <a:lnTo>
                  <a:pt x="228600" y="9525"/>
                </a:lnTo>
                <a:lnTo>
                  <a:pt x="228600" y="0"/>
                </a:lnTo>
                <a:lnTo>
                  <a:pt x="285750" y="0"/>
                </a:lnTo>
                <a:lnTo>
                  <a:pt x="285750" y="9525"/>
                </a:lnTo>
                <a:close/>
                <a:moveTo>
                  <a:pt x="171450" y="9525"/>
                </a:moveTo>
                <a:lnTo>
                  <a:pt x="114300" y="9525"/>
                </a:lnTo>
                <a:lnTo>
                  <a:pt x="114300" y="0"/>
                </a:lnTo>
                <a:lnTo>
                  <a:pt x="171450" y="0"/>
                </a:lnTo>
                <a:lnTo>
                  <a:pt x="171450" y="9525"/>
                </a:lnTo>
                <a:close/>
                <a:moveTo>
                  <a:pt x="57150" y="9525"/>
                </a:moveTo>
                <a:lnTo>
                  <a:pt x="0" y="9525"/>
                </a:lnTo>
                <a:lnTo>
                  <a:pt x="0" y="0"/>
                </a:lnTo>
                <a:lnTo>
                  <a:pt x="57150" y="0"/>
                </a:lnTo>
                <a:lnTo>
                  <a:pt x="5715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3973A417-B340-43C4-9CD8-C047DB6A01C1}"/>
              </a:ext>
            </a:extLst>
          </p:cNvPr>
          <p:cNvSpPr txBox="1"/>
          <p:nvPr/>
        </p:nvSpPr>
        <p:spPr>
          <a:xfrm>
            <a:off x="11275328" y="2736310"/>
            <a:ext cx="391454" cy="288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75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05</a:t>
            </a: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0D9DEF96-CD33-479C-9102-942109B6D521}"/>
              </a:ext>
            </a:extLst>
          </p:cNvPr>
          <p:cNvSpPr txBox="1"/>
          <p:nvPr/>
        </p:nvSpPr>
        <p:spPr>
          <a:xfrm>
            <a:off x="6378939" y="2560320"/>
            <a:ext cx="145424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Montserrat"/>
                <a:cs typeface="Poppins"/>
                <a:sym typeface="Poppins"/>
                <a:rtl val="0"/>
              </a:rPr>
              <a:t>Pricing Slide</a:t>
            </a: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C99EBC71-C782-4456-89CB-8C9482BFF5E9}"/>
              </a:ext>
            </a:extLst>
          </p:cNvPr>
          <p:cNvSpPr txBox="1"/>
          <p:nvPr/>
        </p:nvSpPr>
        <p:spPr>
          <a:xfrm>
            <a:off x="6378939" y="2876835"/>
            <a:ext cx="29979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Write a Short Summary for this Slide</a:t>
            </a:r>
          </a:p>
        </p:txBody>
      </p:sp>
      <p:sp>
        <p:nvSpPr>
          <p:cNvPr id="158" name="Freeform: Shape 157">
            <a:extLst>
              <a:ext uri="{FF2B5EF4-FFF2-40B4-BE49-F238E27FC236}">
                <a16:creationId xmlns:a16="http://schemas.microsoft.com/office/drawing/2014/main" id="{F18475BE-D1F4-4641-BAD6-32D17A06294A}"/>
              </a:ext>
            </a:extLst>
          </p:cNvPr>
          <p:cNvSpPr/>
          <p:nvPr/>
        </p:nvSpPr>
        <p:spPr>
          <a:xfrm>
            <a:off x="6459711" y="4177665"/>
            <a:ext cx="5086063" cy="9525"/>
          </a:xfrm>
          <a:custGeom>
            <a:avLst/>
            <a:gdLst>
              <a:gd name="connsiteX0" fmla="*/ 5086064 w 5086063"/>
              <a:gd name="connsiteY0" fmla="*/ 9525 h 9525"/>
              <a:gd name="connsiteX1" fmla="*/ 5029200 w 5086063"/>
              <a:gd name="connsiteY1" fmla="*/ 9525 h 9525"/>
              <a:gd name="connsiteX2" fmla="*/ 5029200 w 5086063"/>
              <a:gd name="connsiteY2" fmla="*/ 0 h 9525"/>
              <a:gd name="connsiteX3" fmla="*/ 5086064 w 5086063"/>
              <a:gd name="connsiteY3" fmla="*/ 0 h 9525"/>
              <a:gd name="connsiteX4" fmla="*/ 5086064 w 5086063"/>
              <a:gd name="connsiteY4" fmla="*/ 9525 h 9525"/>
              <a:gd name="connsiteX5" fmla="*/ 4972050 w 5086063"/>
              <a:gd name="connsiteY5" fmla="*/ 9525 h 9525"/>
              <a:gd name="connsiteX6" fmla="*/ 4914900 w 5086063"/>
              <a:gd name="connsiteY6" fmla="*/ 9525 h 9525"/>
              <a:gd name="connsiteX7" fmla="*/ 4914900 w 5086063"/>
              <a:gd name="connsiteY7" fmla="*/ 0 h 9525"/>
              <a:gd name="connsiteX8" fmla="*/ 4972050 w 5086063"/>
              <a:gd name="connsiteY8" fmla="*/ 0 h 9525"/>
              <a:gd name="connsiteX9" fmla="*/ 4972050 w 5086063"/>
              <a:gd name="connsiteY9" fmla="*/ 9525 h 9525"/>
              <a:gd name="connsiteX10" fmla="*/ 4857750 w 5086063"/>
              <a:gd name="connsiteY10" fmla="*/ 9525 h 9525"/>
              <a:gd name="connsiteX11" fmla="*/ 4800600 w 5086063"/>
              <a:gd name="connsiteY11" fmla="*/ 9525 h 9525"/>
              <a:gd name="connsiteX12" fmla="*/ 4800600 w 5086063"/>
              <a:gd name="connsiteY12" fmla="*/ 0 h 9525"/>
              <a:gd name="connsiteX13" fmla="*/ 4857750 w 5086063"/>
              <a:gd name="connsiteY13" fmla="*/ 0 h 9525"/>
              <a:gd name="connsiteX14" fmla="*/ 4857750 w 5086063"/>
              <a:gd name="connsiteY14" fmla="*/ 9525 h 9525"/>
              <a:gd name="connsiteX15" fmla="*/ 4743450 w 5086063"/>
              <a:gd name="connsiteY15" fmla="*/ 9525 h 9525"/>
              <a:gd name="connsiteX16" fmla="*/ 4686300 w 5086063"/>
              <a:gd name="connsiteY16" fmla="*/ 9525 h 9525"/>
              <a:gd name="connsiteX17" fmla="*/ 4686300 w 5086063"/>
              <a:gd name="connsiteY17" fmla="*/ 0 h 9525"/>
              <a:gd name="connsiteX18" fmla="*/ 4743450 w 5086063"/>
              <a:gd name="connsiteY18" fmla="*/ 0 h 9525"/>
              <a:gd name="connsiteX19" fmla="*/ 4743450 w 5086063"/>
              <a:gd name="connsiteY19" fmla="*/ 9525 h 9525"/>
              <a:gd name="connsiteX20" fmla="*/ 4629150 w 5086063"/>
              <a:gd name="connsiteY20" fmla="*/ 9525 h 9525"/>
              <a:gd name="connsiteX21" fmla="*/ 4572000 w 5086063"/>
              <a:gd name="connsiteY21" fmla="*/ 9525 h 9525"/>
              <a:gd name="connsiteX22" fmla="*/ 4572000 w 5086063"/>
              <a:gd name="connsiteY22" fmla="*/ 0 h 9525"/>
              <a:gd name="connsiteX23" fmla="*/ 4629150 w 5086063"/>
              <a:gd name="connsiteY23" fmla="*/ 0 h 9525"/>
              <a:gd name="connsiteX24" fmla="*/ 4629150 w 5086063"/>
              <a:gd name="connsiteY24" fmla="*/ 9525 h 9525"/>
              <a:gd name="connsiteX25" fmla="*/ 4514850 w 5086063"/>
              <a:gd name="connsiteY25" fmla="*/ 9525 h 9525"/>
              <a:gd name="connsiteX26" fmla="*/ 4457700 w 5086063"/>
              <a:gd name="connsiteY26" fmla="*/ 9525 h 9525"/>
              <a:gd name="connsiteX27" fmla="*/ 4457700 w 5086063"/>
              <a:gd name="connsiteY27" fmla="*/ 0 h 9525"/>
              <a:gd name="connsiteX28" fmla="*/ 4514850 w 5086063"/>
              <a:gd name="connsiteY28" fmla="*/ 0 h 9525"/>
              <a:gd name="connsiteX29" fmla="*/ 4514850 w 5086063"/>
              <a:gd name="connsiteY29" fmla="*/ 9525 h 9525"/>
              <a:gd name="connsiteX30" fmla="*/ 4400550 w 5086063"/>
              <a:gd name="connsiteY30" fmla="*/ 9525 h 9525"/>
              <a:gd name="connsiteX31" fmla="*/ 4343400 w 5086063"/>
              <a:gd name="connsiteY31" fmla="*/ 9525 h 9525"/>
              <a:gd name="connsiteX32" fmla="*/ 4343400 w 5086063"/>
              <a:gd name="connsiteY32" fmla="*/ 0 h 9525"/>
              <a:gd name="connsiteX33" fmla="*/ 4400550 w 5086063"/>
              <a:gd name="connsiteY33" fmla="*/ 0 h 9525"/>
              <a:gd name="connsiteX34" fmla="*/ 4400550 w 5086063"/>
              <a:gd name="connsiteY34" fmla="*/ 9525 h 9525"/>
              <a:gd name="connsiteX35" fmla="*/ 4286250 w 5086063"/>
              <a:gd name="connsiteY35" fmla="*/ 9525 h 9525"/>
              <a:gd name="connsiteX36" fmla="*/ 4229100 w 5086063"/>
              <a:gd name="connsiteY36" fmla="*/ 9525 h 9525"/>
              <a:gd name="connsiteX37" fmla="*/ 4229100 w 5086063"/>
              <a:gd name="connsiteY37" fmla="*/ 0 h 9525"/>
              <a:gd name="connsiteX38" fmla="*/ 4286250 w 5086063"/>
              <a:gd name="connsiteY38" fmla="*/ 0 h 9525"/>
              <a:gd name="connsiteX39" fmla="*/ 4286250 w 5086063"/>
              <a:gd name="connsiteY39" fmla="*/ 9525 h 9525"/>
              <a:gd name="connsiteX40" fmla="*/ 4171950 w 5086063"/>
              <a:gd name="connsiteY40" fmla="*/ 9525 h 9525"/>
              <a:gd name="connsiteX41" fmla="*/ 4114800 w 5086063"/>
              <a:gd name="connsiteY41" fmla="*/ 9525 h 9525"/>
              <a:gd name="connsiteX42" fmla="*/ 4114800 w 5086063"/>
              <a:gd name="connsiteY42" fmla="*/ 0 h 9525"/>
              <a:gd name="connsiteX43" fmla="*/ 4171950 w 5086063"/>
              <a:gd name="connsiteY43" fmla="*/ 0 h 9525"/>
              <a:gd name="connsiteX44" fmla="*/ 4171950 w 5086063"/>
              <a:gd name="connsiteY44" fmla="*/ 9525 h 9525"/>
              <a:gd name="connsiteX45" fmla="*/ 4057650 w 5086063"/>
              <a:gd name="connsiteY45" fmla="*/ 9525 h 9525"/>
              <a:gd name="connsiteX46" fmla="*/ 4000500 w 5086063"/>
              <a:gd name="connsiteY46" fmla="*/ 9525 h 9525"/>
              <a:gd name="connsiteX47" fmla="*/ 4000500 w 5086063"/>
              <a:gd name="connsiteY47" fmla="*/ 0 h 9525"/>
              <a:gd name="connsiteX48" fmla="*/ 4057650 w 5086063"/>
              <a:gd name="connsiteY48" fmla="*/ 0 h 9525"/>
              <a:gd name="connsiteX49" fmla="*/ 4057650 w 5086063"/>
              <a:gd name="connsiteY49" fmla="*/ 9525 h 9525"/>
              <a:gd name="connsiteX50" fmla="*/ 3943350 w 5086063"/>
              <a:gd name="connsiteY50" fmla="*/ 9525 h 9525"/>
              <a:gd name="connsiteX51" fmla="*/ 3886200 w 5086063"/>
              <a:gd name="connsiteY51" fmla="*/ 9525 h 9525"/>
              <a:gd name="connsiteX52" fmla="*/ 3886200 w 5086063"/>
              <a:gd name="connsiteY52" fmla="*/ 0 h 9525"/>
              <a:gd name="connsiteX53" fmla="*/ 3943350 w 5086063"/>
              <a:gd name="connsiteY53" fmla="*/ 0 h 9525"/>
              <a:gd name="connsiteX54" fmla="*/ 3943350 w 5086063"/>
              <a:gd name="connsiteY54" fmla="*/ 9525 h 9525"/>
              <a:gd name="connsiteX55" fmla="*/ 3829050 w 5086063"/>
              <a:gd name="connsiteY55" fmla="*/ 9525 h 9525"/>
              <a:gd name="connsiteX56" fmla="*/ 3771900 w 5086063"/>
              <a:gd name="connsiteY56" fmla="*/ 9525 h 9525"/>
              <a:gd name="connsiteX57" fmla="*/ 3771900 w 5086063"/>
              <a:gd name="connsiteY57" fmla="*/ 0 h 9525"/>
              <a:gd name="connsiteX58" fmla="*/ 3829050 w 5086063"/>
              <a:gd name="connsiteY58" fmla="*/ 0 h 9525"/>
              <a:gd name="connsiteX59" fmla="*/ 3829050 w 5086063"/>
              <a:gd name="connsiteY59" fmla="*/ 9525 h 9525"/>
              <a:gd name="connsiteX60" fmla="*/ 3714750 w 5086063"/>
              <a:gd name="connsiteY60" fmla="*/ 9525 h 9525"/>
              <a:gd name="connsiteX61" fmla="*/ 3657600 w 5086063"/>
              <a:gd name="connsiteY61" fmla="*/ 9525 h 9525"/>
              <a:gd name="connsiteX62" fmla="*/ 3657600 w 5086063"/>
              <a:gd name="connsiteY62" fmla="*/ 0 h 9525"/>
              <a:gd name="connsiteX63" fmla="*/ 3714750 w 5086063"/>
              <a:gd name="connsiteY63" fmla="*/ 0 h 9525"/>
              <a:gd name="connsiteX64" fmla="*/ 3714750 w 5086063"/>
              <a:gd name="connsiteY64" fmla="*/ 9525 h 9525"/>
              <a:gd name="connsiteX65" fmla="*/ 3600450 w 5086063"/>
              <a:gd name="connsiteY65" fmla="*/ 9525 h 9525"/>
              <a:gd name="connsiteX66" fmla="*/ 3543300 w 5086063"/>
              <a:gd name="connsiteY66" fmla="*/ 9525 h 9525"/>
              <a:gd name="connsiteX67" fmla="*/ 3543300 w 5086063"/>
              <a:gd name="connsiteY67" fmla="*/ 0 h 9525"/>
              <a:gd name="connsiteX68" fmla="*/ 3600450 w 5086063"/>
              <a:gd name="connsiteY68" fmla="*/ 0 h 9525"/>
              <a:gd name="connsiteX69" fmla="*/ 3600450 w 5086063"/>
              <a:gd name="connsiteY69" fmla="*/ 9525 h 9525"/>
              <a:gd name="connsiteX70" fmla="*/ 3486150 w 5086063"/>
              <a:gd name="connsiteY70" fmla="*/ 9525 h 9525"/>
              <a:gd name="connsiteX71" fmla="*/ 3429000 w 5086063"/>
              <a:gd name="connsiteY71" fmla="*/ 9525 h 9525"/>
              <a:gd name="connsiteX72" fmla="*/ 3429000 w 5086063"/>
              <a:gd name="connsiteY72" fmla="*/ 0 h 9525"/>
              <a:gd name="connsiteX73" fmla="*/ 3486150 w 5086063"/>
              <a:gd name="connsiteY73" fmla="*/ 0 h 9525"/>
              <a:gd name="connsiteX74" fmla="*/ 3486150 w 5086063"/>
              <a:gd name="connsiteY74" fmla="*/ 9525 h 9525"/>
              <a:gd name="connsiteX75" fmla="*/ 3371850 w 5086063"/>
              <a:gd name="connsiteY75" fmla="*/ 9525 h 9525"/>
              <a:gd name="connsiteX76" fmla="*/ 3314700 w 5086063"/>
              <a:gd name="connsiteY76" fmla="*/ 9525 h 9525"/>
              <a:gd name="connsiteX77" fmla="*/ 3314700 w 5086063"/>
              <a:gd name="connsiteY77" fmla="*/ 0 h 9525"/>
              <a:gd name="connsiteX78" fmla="*/ 3371850 w 5086063"/>
              <a:gd name="connsiteY78" fmla="*/ 0 h 9525"/>
              <a:gd name="connsiteX79" fmla="*/ 3371850 w 5086063"/>
              <a:gd name="connsiteY79" fmla="*/ 9525 h 9525"/>
              <a:gd name="connsiteX80" fmla="*/ 3257550 w 5086063"/>
              <a:gd name="connsiteY80" fmla="*/ 9525 h 9525"/>
              <a:gd name="connsiteX81" fmla="*/ 3200400 w 5086063"/>
              <a:gd name="connsiteY81" fmla="*/ 9525 h 9525"/>
              <a:gd name="connsiteX82" fmla="*/ 3200400 w 5086063"/>
              <a:gd name="connsiteY82" fmla="*/ 0 h 9525"/>
              <a:gd name="connsiteX83" fmla="*/ 3257550 w 5086063"/>
              <a:gd name="connsiteY83" fmla="*/ 0 h 9525"/>
              <a:gd name="connsiteX84" fmla="*/ 3257550 w 5086063"/>
              <a:gd name="connsiteY84" fmla="*/ 9525 h 9525"/>
              <a:gd name="connsiteX85" fmla="*/ 3143250 w 5086063"/>
              <a:gd name="connsiteY85" fmla="*/ 9525 h 9525"/>
              <a:gd name="connsiteX86" fmla="*/ 3086100 w 5086063"/>
              <a:gd name="connsiteY86" fmla="*/ 9525 h 9525"/>
              <a:gd name="connsiteX87" fmla="*/ 3086100 w 5086063"/>
              <a:gd name="connsiteY87" fmla="*/ 0 h 9525"/>
              <a:gd name="connsiteX88" fmla="*/ 3143250 w 5086063"/>
              <a:gd name="connsiteY88" fmla="*/ 0 h 9525"/>
              <a:gd name="connsiteX89" fmla="*/ 3143250 w 5086063"/>
              <a:gd name="connsiteY89" fmla="*/ 9525 h 9525"/>
              <a:gd name="connsiteX90" fmla="*/ 3028950 w 5086063"/>
              <a:gd name="connsiteY90" fmla="*/ 9525 h 9525"/>
              <a:gd name="connsiteX91" fmla="*/ 2971800 w 5086063"/>
              <a:gd name="connsiteY91" fmla="*/ 9525 h 9525"/>
              <a:gd name="connsiteX92" fmla="*/ 2971800 w 5086063"/>
              <a:gd name="connsiteY92" fmla="*/ 0 h 9525"/>
              <a:gd name="connsiteX93" fmla="*/ 3028950 w 5086063"/>
              <a:gd name="connsiteY93" fmla="*/ 0 h 9525"/>
              <a:gd name="connsiteX94" fmla="*/ 3028950 w 5086063"/>
              <a:gd name="connsiteY94" fmla="*/ 9525 h 9525"/>
              <a:gd name="connsiteX95" fmla="*/ 2914650 w 5086063"/>
              <a:gd name="connsiteY95" fmla="*/ 9525 h 9525"/>
              <a:gd name="connsiteX96" fmla="*/ 2857500 w 5086063"/>
              <a:gd name="connsiteY96" fmla="*/ 9525 h 9525"/>
              <a:gd name="connsiteX97" fmla="*/ 2857500 w 5086063"/>
              <a:gd name="connsiteY97" fmla="*/ 0 h 9525"/>
              <a:gd name="connsiteX98" fmla="*/ 2914650 w 5086063"/>
              <a:gd name="connsiteY98" fmla="*/ 0 h 9525"/>
              <a:gd name="connsiteX99" fmla="*/ 2914650 w 5086063"/>
              <a:gd name="connsiteY99" fmla="*/ 9525 h 9525"/>
              <a:gd name="connsiteX100" fmla="*/ 2800350 w 5086063"/>
              <a:gd name="connsiteY100" fmla="*/ 9525 h 9525"/>
              <a:gd name="connsiteX101" fmla="*/ 2743200 w 5086063"/>
              <a:gd name="connsiteY101" fmla="*/ 9525 h 9525"/>
              <a:gd name="connsiteX102" fmla="*/ 2743200 w 5086063"/>
              <a:gd name="connsiteY102" fmla="*/ 0 h 9525"/>
              <a:gd name="connsiteX103" fmla="*/ 2800350 w 5086063"/>
              <a:gd name="connsiteY103" fmla="*/ 0 h 9525"/>
              <a:gd name="connsiteX104" fmla="*/ 2800350 w 5086063"/>
              <a:gd name="connsiteY104" fmla="*/ 9525 h 9525"/>
              <a:gd name="connsiteX105" fmla="*/ 2686050 w 5086063"/>
              <a:gd name="connsiteY105" fmla="*/ 9525 h 9525"/>
              <a:gd name="connsiteX106" fmla="*/ 2628900 w 5086063"/>
              <a:gd name="connsiteY106" fmla="*/ 9525 h 9525"/>
              <a:gd name="connsiteX107" fmla="*/ 2628900 w 5086063"/>
              <a:gd name="connsiteY107" fmla="*/ 0 h 9525"/>
              <a:gd name="connsiteX108" fmla="*/ 2686050 w 5086063"/>
              <a:gd name="connsiteY108" fmla="*/ 0 h 9525"/>
              <a:gd name="connsiteX109" fmla="*/ 2686050 w 5086063"/>
              <a:gd name="connsiteY109" fmla="*/ 9525 h 9525"/>
              <a:gd name="connsiteX110" fmla="*/ 2571750 w 5086063"/>
              <a:gd name="connsiteY110" fmla="*/ 9525 h 9525"/>
              <a:gd name="connsiteX111" fmla="*/ 2514600 w 5086063"/>
              <a:gd name="connsiteY111" fmla="*/ 9525 h 9525"/>
              <a:gd name="connsiteX112" fmla="*/ 2514600 w 5086063"/>
              <a:gd name="connsiteY112" fmla="*/ 0 h 9525"/>
              <a:gd name="connsiteX113" fmla="*/ 2571750 w 5086063"/>
              <a:gd name="connsiteY113" fmla="*/ 0 h 9525"/>
              <a:gd name="connsiteX114" fmla="*/ 2571750 w 5086063"/>
              <a:gd name="connsiteY114" fmla="*/ 9525 h 9525"/>
              <a:gd name="connsiteX115" fmla="*/ 2457450 w 5086063"/>
              <a:gd name="connsiteY115" fmla="*/ 9525 h 9525"/>
              <a:gd name="connsiteX116" fmla="*/ 2400300 w 5086063"/>
              <a:gd name="connsiteY116" fmla="*/ 9525 h 9525"/>
              <a:gd name="connsiteX117" fmla="*/ 2400300 w 5086063"/>
              <a:gd name="connsiteY117" fmla="*/ 0 h 9525"/>
              <a:gd name="connsiteX118" fmla="*/ 2457450 w 5086063"/>
              <a:gd name="connsiteY118" fmla="*/ 0 h 9525"/>
              <a:gd name="connsiteX119" fmla="*/ 2457450 w 5086063"/>
              <a:gd name="connsiteY119" fmla="*/ 9525 h 9525"/>
              <a:gd name="connsiteX120" fmla="*/ 2343150 w 5086063"/>
              <a:gd name="connsiteY120" fmla="*/ 9525 h 9525"/>
              <a:gd name="connsiteX121" fmla="*/ 2286000 w 5086063"/>
              <a:gd name="connsiteY121" fmla="*/ 9525 h 9525"/>
              <a:gd name="connsiteX122" fmla="*/ 2286000 w 5086063"/>
              <a:gd name="connsiteY122" fmla="*/ 0 h 9525"/>
              <a:gd name="connsiteX123" fmla="*/ 2343150 w 5086063"/>
              <a:gd name="connsiteY123" fmla="*/ 0 h 9525"/>
              <a:gd name="connsiteX124" fmla="*/ 2343150 w 5086063"/>
              <a:gd name="connsiteY124" fmla="*/ 9525 h 9525"/>
              <a:gd name="connsiteX125" fmla="*/ 2228850 w 5086063"/>
              <a:gd name="connsiteY125" fmla="*/ 9525 h 9525"/>
              <a:gd name="connsiteX126" fmla="*/ 2171700 w 5086063"/>
              <a:gd name="connsiteY126" fmla="*/ 9525 h 9525"/>
              <a:gd name="connsiteX127" fmla="*/ 2171700 w 5086063"/>
              <a:gd name="connsiteY127" fmla="*/ 0 h 9525"/>
              <a:gd name="connsiteX128" fmla="*/ 2228850 w 5086063"/>
              <a:gd name="connsiteY128" fmla="*/ 0 h 9525"/>
              <a:gd name="connsiteX129" fmla="*/ 2228850 w 5086063"/>
              <a:gd name="connsiteY129" fmla="*/ 9525 h 9525"/>
              <a:gd name="connsiteX130" fmla="*/ 2114550 w 5086063"/>
              <a:gd name="connsiteY130" fmla="*/ 9525 h 9525"/>
              <a:gd name="connsiteX131" fmla="*/ 2057400 w 5086063"/>
              <a:gd name="connsiteY131" fmla="*/ 9525 h 9525"/>
              <a:gd name="connsiteX132" fmla="*/ 2057400 w 5086063"/>
              <a:gd name="connsiteY132" fmla="*/ 0 h 9525"/>
              <a:gd name="connsiteX133" fmla="*/ 2114550 w 5086063"/>
              <a:gd name="connsiteY133" fmla="*/ 0 h 9525"/>
              <a:gd name="connsiteX134" fmla="*/ 2114550 w 5086063"/>
              <a:gd name="connsiteY134" fmla="*/ 9525 h 9525"/>
              <a:gd name="connsiteX135" fmla="*/ 2000250 w 5086063"/>
              <a:gd name="connsiteY135" fmla="*/ 9525 h 9525"/>
              <a:gd name="connsiteX136" fmla="*/ 1943100 w 5086063"/>
              <a:gd name="connsiteY136" fmla="*/ 9525 h 9525"/>
              <a:gd name="connsiteX137" fmla="*/ 1943100 w 5086063"/>
              <a:gd name="connsiteY137" fmla="*/ 0 h 9525"/>
              <a:gd name="connsiteX138" fmla="*/ 2000250 w 5086063"/>
              <a:gd name="connsiteY138" fmla="*/ 0 h 9525"/>
              <a:gd name="connsiteX139" fmla="*/ 2000250 w 5086063"/>
              <a:gd name="connsiteY139" fmla="*/ 9525 h 9525"/>
              <a:gd name="connsiteX140" fmla="*/ 1885950 w 5086063"/>
              <a:gd name="connsiteY140" fmla="*/ 9525 h 9525"/>
              <a:gd name="connsiteX141" fmla="*/ 1828800 w 5086063"/>
              <a:gd name="connsiteY141" fmla="*/ 9525 h 9525"/>
              <a:gd name="connsiteX142" fmla="*/ 1828800 w 5086063"/>
              <a:gd name="connsiteY142" fmla="*/ 0 h 9525"/>
              <a:gd name="connsiteX143" fmla="*/ 1885950 w 5086063"/>
              <a:gd name="connsiteY143" fmla="*/ 0 h 9525"/>
              <a:gd name="connsiteX144" fmla="*/ 1885950 w 5086063"/>
              <a:gd name="connsiteY144" fmla="*/ 9525 h 9525"/>
              <a:gd name="connsiteX145" fmla="*/ 1771650 w 5086063"/>
              <a:gd name="connsiteY145" fmla="*/ 9525 h 9525"/>
              <a:gd name="connsiteX146" fmla="*/ 1714500 w 5086063"/>
              <a:gd name="connsiteY146" fmla="*/ 9525 h 9525"/>
              <a:gd name="connsiteX147" fmla="*/ 1714500 w 5086063"/>
              <a:gd name="connsiteY147" fmla="*/ 0 h 9525"/>
              <a:gd name="connsiteX148" fmla="*/ 1771650 w 5086063"/>
              <a:gd name="connsiteY148" fmla="*/ 0 h 9525"/>
              <a:gd name="connsiteX149" fmla="*/ 1771650 w 5086063"/>
              <a:gd name="connsiteY149" fmla="*/ 9525 h 9525"/>
              <a:gd name="connsiteX150" fmla="*/ 1657350 w 5086063"/>
              <a:gd name="connsiteY150" fmla="*/ 9525 h 9525"/>
              <a:gd name="connsiteX151" fmla="*/ 1600200 w 5086063"/>
              <a:gd name="connsiteY151" fmla="*/ 9525 h 9525"/>
              <a:gd name="connsiteX152" fmla="*/ 1600200 w 5086063"/>
              <a:gd name="connsiteY152" fmla="*/ 0 h 9525"/>
              <a:gd name="connsiteX153" fmla="*/ 1657350 w 5086063"/>
              <a:gd name="connsiteY153" fmla="*/ 0 h 9525"/>
              <a:gd name="connsiteX154" fmla="*/ 1657350 w 5086063"/>
              <a:gd name="connsiteY154" fmla="*/ 9525 h 9525"/>
              <a:gd name="connsiteX155" fmla="*/ 1543050 w 5086063"/>
              <a:gd name="connsiteY155" fmla="*/ 9525 h 9525"/>
              <a:gd name="connsiteX156" fmla="*/ 1485900 w 5086063"/>
              <a:gd name="connsiteY156" fmla="*/ 9525 h 9525"/>
              <a:gd name="connsiteX157" fmla="*/ 1485900 w 5086063"/>
              <a:gd name="connsiteY157" fmla="*/ 0 h 9525"/>
              <a:gd name="connsiteX158" fmla="*/ 1543050 w 5086063"/>
              <a:gd name="connsiteY158" fmla="*/ 0 h 9525"/>
              <a:gd name="connsiteX159" fmla="*/ 1543050 w 5086063"/>
              <a:gd name="connsiteY159" fmla="*/ 9525 h 9525"/>
              <a:gd name="connsiteX160" fmla="*/ 1428750 w 5086063"/>
              <a:gd name="connsiteY160" fmla="*/ 9525 h 9525"/>
              <a:gd name="connsiteX161" fmla="*/ 1371600 w 5086063"/>
              <a:gd name="connsiteY161" fmla="*/ 9525 h 9525"/>
              <a:gd name="connsiteX162" fmla="*/ 1371600 w 5086063"/>
              <a:gd name="connsiteY162" fmla="*/ 0 h 9525"/>
              <a:gd name="connsiteX163" fmla="*/ 1428750 w 5086063"/>
              <a:gd name="connsiteY163" fmla="*/ 0 h 9525"/>
              <a:gd name="connsiteX164" fmla="*/ 1428750 w 5086063"/>
              <a:gd name="connsiteY164" fmla="*/ 9525 h 9525"/>
              <a:gd name="connsiteX165" fmla="*/ 1314450 w 5086063"/>
              <a:gd name="connsiteY165" fmla="*/ 9525 h 9525"/>
              <a:gd name="connsiteX166" fmla="*/ 1257300 w 5086063"/>
              <a:gd name="connsiteY166" fmla="*/ 9525 h 9525"/>
              <a:gd name="connsiteX167" fmla="*/ 1257300 w 5086063"/>
              <a:gd name="connsiteY167" fmla="*/ 0 h 9525"/>
              <a:gd name="connsiteX168" fmla="*/ 1314450 w 5086063"/>
              <a:gd name="connsiteY168" fmla="*/ 0 h 9525"/>
              <a:gd name="connsiteX169" fmla="*/ 1314450 w 5086063"/>
              <a:gd name="connsiteY169" fmla="*/ 9525 h 9525"/>
              <a:gd name="connsiteX170" fmla="*/ 1200150 w 5086063"/>
              <a:gd name="connsiteY170" fmla="*/ 9525 h 9525"/>
              <a:gd name="connsiteX171" fmla="*/ 1143000 w 5086063"/>
              <a:gd name="connsiteY171" fmla="*/ 9525 h 9525"/>
              <a:gd name="connsiteX172" fmla="*/ 1143000 w 5086063"/>
              <a:gd name="connsiteY172" fmla="*/ 0 h 9525"/>
              <a:gd name="connsiteX173" fmla="*/ 1200150 w 5086063"/>
              <a:gd name="connsiteY173" fmla="*/ 0 h 9525"/>
              <a:gd name="connsiteX174" fmla="*/ 1200150 w 5086063"/>
              <a:gd name="connsiteY174" fmla="*/ 9525 h 9525"/>
              <a:gd name="connsiteX175" fmla="*/ 1085850 w 5086063"/>
              <a:gd name="connsiteY175" fmla="*/ 9525 h 9525"/>
              <a:gd name="connsiteX176" fmla="*/ 1028700 w 5086063"/>
              <a:gd name="connsiteY176" fmla="*/ 9525 h 9525"/>
              <a:gd name="connsiteX177" fmla="*/ 1028700 w 5086063"/>
              <a:gd name="connsiteY177" fmla="*/ 0 h 9525"/>
              <a:gd name="connsiteX178" fmla="*/ 1085850 w 5086063"/>
              <a:gd name="connsiteY178" fmla="*/ 0 h 9525"/>
              <a:gd name="connsiteX179" fmla="*/ 1085850 w 5086063"/>
              <a:gd name="connsiteY179" fmla="*/ 9525 h 9525"/>
              <a:gd name="connsiteX180" fmla="*/ 971550 w 5086063"/>
              <a:gd name="connsiteY180" fmla="*/ 9525 h 9525"/>
              <a:gd name="connsiteX181" fmla="*/ 914400 w 5086063"/>
              <a:gd name="connsiteY181" fmla="*/ 9525 h 9525"/>
              <a:gd name="connsiteX182" fmla="*/ 914400 w 5086063"/>
              <a:gd name="connsiteY182" fmla="*/ 0 h 9525"/>
              <a:gd name="connsiteX183" fmla="*/ 971550 w 5086063"/>
              <a:gd name="connsiteY183" fmla="*/ 0 h 9525"/>
              <a:gd name="connsiteX184" fmla="*/ 971550 w 5086063"/>
              <a:gd name="connsiteY184" fmla="*/ 9525 h 9525"/>
              <a:gd name="connsiteX185" fmla="*/ 857250 w 5086063"/>
              <a:gd name="connsiteY185" fmla="*/ 9525 h 9525"/>
              <a:gd name="connsiteX186" fmla="*/ 800100 w 5086063"/>
              <a:gd name="connsiteY186" fmla="*/ 9525 h 9525"/>
              <a:gd name="connsiteX187" fmla="*/ 800100 w 5086063"/>
              <a:gd name="connsiteY187" fmla="*/ 0 h 9525"/>
              <a:gd name="connsiteX188" fmla="*/ 857250 w 5086063"/>
              <a:gd name="connsiteY188" fmla="*/ 0 h 9525"/>
              <a:gd name="connsiteX189" fmla="*/ 857250 w 5086063"/>
              <a:gd name="connsiteY189" fmla="*/ 9525 h 9525"/>
              <a:gd name="connsiteX190" fmla="*/ 742950 w 5086063"/>
              <a:gd name="connsiteY190" fmla="*/ 9525 h 9525"/>
              <a:gd name="connsiteX191" fmla="*/ 685800 w 5086063"/>
              <a:gd name="connsiteY191" fmla="*/ 9525 h 9525"/>
              <a:gd name="connsiteX192" fmla="*/ 685800 w 5086063"/>
              <a:gd name="connsiteY192" fmla="*/ 0 h 9525"/>
              <a:gd name="connsiteX193" fmla="*/ 742950 w 5086063"/>
              <a:gd name="connsiteY193" fmla="*/ 0 h 9525"/>
              <a:gd name="connsiteX194" fmla="*/ 742950 w 5086063"/>
              <a:gd name="connsiteY194" fmla="*/ 9525 h 9525"/>
              <a:gd name="connsiteX195" fmla="*/ 628650 w 5086063"/>
              <a:gd name="connsiteY195" fmla="*/ 9525 h 9525"/>
              <a:gd name="connsiteX196" fmla="*/ 571500 w 5086063"/>
              <a:gd name="connsiteY196" fmla="*/ 9525 h 9525"/>
              <a:gd name="connsiteX197" fmla="*/ 571500 w 5086063"/>
              <a:gd name="connsiteY197" fmla="*/ 0 h 9525"/>
              <a:gd name="connsiteX198" fmla="*/ 628650 w 5086063"/>
              <a:gd name="connsiteY198" fmla="*/ 0 h 9525"/>
              <a:gd name="connsiteX199" fmla="*/ 628650 w 5086063"/>
              <a:gd name="connsiteY199" fmla="*/ 9525 h 9525"/>
              <a:gd name="connsiteX200" fmla="*/ 514350 w 5086063"/>
              <a:gd name="connsiteY200" fmla="*/ 9525 h 9525"/>
              <a:gd name="connsiteX201" fmla="*/ 457200 w 5086063"/>
              <a:gd name="connsiteY201" fmla="*/ 9525 h 9525"/>
              <a:gd name="connsiteX202" fmla="*/ 457200 w 5086063"/>
              <a:gd name="connsiteY202" fmla="*/ 0 h 9525"/>
              <a:gd name="connsiteX203" fmla="*/ 514350 w 5086063"/>
              <a:gd name="connsiteY203" fmla="*/ 0 h 9525"/>
              <a:gd name="connsiteX204" fmla="*/ 514350 w 5086063"/>
              <a:gd name="connsiteY204" fmla="*/ 9525 h 9525"/>
              <a:gd name="connsiteX205" fmla="*/ 400050 w 5086063"/>
              <a:gd name="connsiteY205" fmla="*/ 9525 h 9525"/>
              <a:gd name="connsiteX206" fmla="*/ 342900 w 5086063"/>
              <a:gd name="connsiteY206" fmla="*/ 9525 h 9525"/>
              <a:gd name="connsiteX207" fmla="*/ 342900 w 5086063"/>
              <a:gd name="connsiteY207" fmla="*/ 0 h 9525"/>
              <a:gd name="connsiteX208" fmla="*/ 400050 w 5086063"/>
              <a:gd name="connsiteY208" fmla="*/ 0 h 9525"/>
              <a:gd name="connsiteX209" fmla="*/ 400050 w 5086063"/>
              <a:gd name="connsiteY209" fmla="*/ 9525 h 9525"/>
              <a:gd name="connsiteX210" fmla="*/ 285750 w 5086063"/>
              <a:gd name="connsiteY210" fmla="*/ 9525 h 9525"/>
              <a:gd name="connsiteX211" fmla="*/ 228600 w 5086063"/>
              <a:gd name="connsiteY211" fmla="*/ 9525 h 9525"/>
              <a:gd name="connsiteX212" fmla="*/ 228600 w 5086063"/>
              <a:gd name="connsiteY212" fmla="*/ 0 h 9525"/>
              <a:gd name="connsiteX213" fmla="*/ 285750 w 5086063"/>
              <a:gd name="connsiteY213" fmla="*/ 0 h 9525"/>
              <a:gd name="connsiteX214" fmla="*/ 285750 w 5086063"/>
              <a:gd name="connsiteY214" fmla="*/ 9525 h 9525"/>
              <a:gd name="connsiteX215" fmla="*/ 171450 w 5086063"/>
              <a:gd name="connsiteY215" fmla="*/ 9525 h 9525"/>
              <a:gd name="connsiteX216" fmla="*/ 114300 w 5086063"/>
              <a:gd name="connsiteY216" fmla="*/ 9525 h 9525"/>
              <a:gd name="connsiteX217" fmla="*/ 114300 w 5086063"/>
              <a:gd name="connsiteY217" fmla="*/ 0 h 9525"/>
              <a:gd name="connsiteX218" fmla="*/ 171450 w 5086063"/>
              <a:gd name="connsiteY218" fmla="*/ 0 h 9525"/>
              <a:gd name="connsiteX219" fmla="*/ 171450 w 5086063"/>
              <a:gd name="connsiteY219" fmla="*/ 9525 h 9525"/>
              <a:gd name="connsiteX220" fmla="*/ 57150 w 5086063"/>
              <a:gd name="connsiteY220" fmla="*/ 9525 h 9525"/>
              <a:gd name="connsiteX221" fmla="*/ 0 w 5086063"/>
              <a:gd name="connsiteY221" fmla="*/ 9525 h 9525"/>
              <a:gd name="connsiteX222" fmla="*/ 0 w 5086063"/>
              <a:gd name="connsiteY222" fmla="*/ 0 h 9525"/>
              <a:gd name="connsiteX223" fmla="*/ 57150 w 5086063"/>
              <a:gd name="connsiteY223" fmla="*/ 0 h 9525"/>
              <a:gd name="connsiteX224" fmla="*/ 57150 w 5086063"/>
              <a:gd name="connsiteY224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</a:cxnLst>
            <a:rect l="l" t="t" r="r" b="b"/>
            <a:pathLst>
              <a:path w="5086063" h="9525">
                <a:moveTo>
                  <a:pt x="5086064" y="9525"/>
                </a:moveTo>
                <a:lnTo>
                  <a:pt x="5029200" y="9525"/>
                </a:lnTo>
                <a:lnTo>
                  <a:pt x="5029200" y="0"/>
                </a:lnTo>
                <a:lnTo>
                  <a:pt x="5086064" y="0"/>
                </a:lnTo>
                <a:lnTo>
                  <a:pt x="5086064" y="9525"/>
                </a:lnTo>
                <a:close/>
                <a:moveTo>
                  <a:pt x="4972050" y="9525"/>
                </a:moveTo>
                <a:lnTo>
                  <a:pt x="4914900" y="9525"/>
                </a:lnTo>
                <a:lnTo>
                  <a:pt x="4914900" y="0"/>
                </a:lnTo>
                <a:lnTo>
                  <a:pt x="4972050" y="0"/>
                </a:lnTo>
                <a:lnTo>
                  <a:pt x="4972050" y="9525"/>
                </a:lnTo>
                <a:close/>
                <a:moveTo>
                  <a:pt x="4857750" y="9525"/>
                </a:moveTo>
                <a:lnTo>
                  <a:pt x="4800600" y="9525"/>
                </a:lnTo>
                <a:lnTo>
                  <a:pt x="4800600" y="0"/>
                </a:lnTo>
                <a:lnTo>
                  <a:pt x="4857750" y="0"/>
                </a:lnTo>
                <a:lnTo>
                  <a:pt x="4857750" y="9525"/>
                </a:lnTo>
                <a:close/>
                <a:moveTo>
                  <a:pt x="4743450" y="9525"/>
                </a:moveTo>
                <a:lnTo>
                  <a:pt x="4686300" y="9525"/>
                </a:lnTo>
                <a:lnTo>
                  <a:pt x="4686300" y="0"/>
                </a:lnTo>
                <a:lnTo>
                  <a:pt x="4743450" y="0"/>
                </a:lnTo>
                <a:lnTo>
                  <a:pt x="4743450" y="9525"/>
                </a:lnTo>
                <a:close/>
                <a:moveTo>
                  <a:pt x="4629150" y="9525"/>
                </a:moveTo>
                <a:lnTo>
                  <a:pt x="4572000" y="9525"/>
                </a:lnTo>
                <a:lnTo>
                  <a:pt x="4572000" y="0"/>
                </a:lnTo>
                <a:lnTo>
                  <a:pt x="4629150" y="0"/>
                </a:lnTo>
                <a:lnTo>
                  <a:pt x="4629150" y="9525"/>
                </a:lnTo>
                <a:close/>
                <a:moveTo>
                  <a:pt x="4514850" y="9525"/>
                </a:moveTo>
                <a:lnTo>
                  <a:pt x="4457700" y="9525"/>
                </a:lnTo>
                <a:lnTo>
                  <a:pt x="4457700" y="0"/>
                </a:lnTo>
                <a:lnTo>
                  <a:pt x="4514850" y="0"/>
                </a:lnTo>
                <a:lnTo>
                  <a:pt x="4514850" y="9525"/>
                </a:lnTo>
                <a:close/>
                <a:moveTo>
                  <a:pt x="4400550" y="9525"/>
                </a:moveTo>
                <a:lnTo>
                  <a:pt x="4343400" y="9525"/>
                </a:lnTo>
                <a:lnTo>
                  <a:pt x="4343400" y="0"/>
                </a:lnTo>
                <a:lnTo>
                  <a:pt x="4400550" y="0"/>
                </a:lnTo>
                <a:lnTo>
                  <a:pt x="4400550" y="9525"/>
                </a:lnTo>
                <a:close/>
                <a:moveTo>
                  <a:pt x="4286250" y="9525"/>
                </a:moveTo>
                <a:lnTo>
                  <a:pt x="4229100" y="9525"/>
                </a:lnTo>
                <a:lnTo>
                  <a:pt x="4229100" y="0"/>
                </a:lnTo>
                <a:lnTo>
                  <a:pt x="4286250" y="0"/>
                </a:lnTo>
                <a:lnTo>
                  <a:pt x="4286250" y="9525"/>
                </a:lnTo>
                <a:close/>
                <a:moveTo>
                  <a:pt x="4171950" y="9525"/>
                </a:moveTo>
                <a:lnTo>
                  <a:pt x="4114800" y="9525"/>
                </a:lnTo>
                <a:lnTo>
                  <a:pt x="4114800" y="0"/>
                </a:lnTo>
                <a:lnTo>
                  <a:pt x="4171950" y="0"/>
                </a:lnTo>
                <a:lnTo>
                  <a:pt x="4171950" y="9525"/>
                </a:lnTo>
                <a:close/>
                <a:moveTo>
                  <a:pt x="4057650" y="9525"/>
                </a:moveTo>
                <a:lnTo>
                  <a:pt x="4000500" y="9525"/>
                </a:lnTo>
                <a:lnTo>
                  <a:pt x="4000500" y="0"/>
                </a:lnTo>
                <a:lnTo>
                  <a:pt x="4057650" y="0"/>
                </a:lnTo>
                <a:lnTo>
                  <a:pt x="4057650" y="9525"/>
                </a:lnTo>
                <a:close/>
                <a:moveTo>
                  <a:pt x="3943350" y="9525"/>
                </a:moveTo>
                <a:lnTo>
                  <a:pt x="3886200" y="9525"/>
                </a:lnTo>
                <a:lnTo>
                  <a:pt x="3886200" y="0"/>
                </a:lnTo>
                <a:lnTo>
                  <a:pt x="3943350" y="0"/>
                </a:lnTo>
                <a:lnTo>
                  <a:pt x="3943350" y="9525"/>
                </a:lnTo>
                <a:close/>
                <a:moveTo>
                  <a:pt x="3829050" y="9525"/>
                </a:moveTo>
                <a:lnTo>
                  <a:pt x="3771900" y="9525"/>
                </a:lnTo>
                <a:lnTo>
                  <a:pt x="3771900" y="0"/>
                </a:lnTo>
                <a:lnTo>
                  <a:pt x="3829050" y="0"/>
                </a:lnTo>
                <a:lnTo>
                  <a:pt x="3829050" y="9525"/>
                </a:lnTo>
                <a:close/>
                <a:moveTo>
                  <a:pt x="3714750" y="9525"/>
                </a:moveTo>
                <a:lnTo>
                  <a:pt x="3657600" y="9525"/>
                </a:lnTo>
                <a:lnTo>
                  <a:pt x="3657600" y="0"/>
                </a:lnTo>
                <a:lnTo>
                  <a:pt x="3714750" y="0"/>
                </a:lnTo>
                <a:lnTo>
                  <a:pt x="3714750" y="9525"/>
                </a:lnTo>
                <a:close/>
                <a:moveTo>
                  <a:pt x="3600450" y="9525"/>
                </a:moveTo>
                <a:lnTo>
                  <a:pt x="3543300" y="9525"/>
                </a:lnTo>
                <a:lnTo>
                  <a:pt x="3543300" y="0"/>
                </a:lnTo>
                <a:lnTo>
                  <a:pt x="3600450" y="0"/>
                </a:lnTo>
                <a:lnTo>
                  <a:pt x="3600450" y="9525"/>
                </a:lnTo>
                <a:close/>
                <a:moveTo>
                  <a:pt x="3486150" y="9525"/>
                </a:moveTo>
                <a:lnTo>
                  <a:pt x="3429000" y="9525"/>
                </a:lnTo>
                <a:lnTo>
                  <a:pt x="3429000" y="0"/>
                </a:lnTo>
                <a:lnTo>
                  <a:pt x="3486150" y="0"/>
                </a:lnTo>
                <a:lnTo>
                  <a:pt x="3486150" y="9525"/>
                </a:lnTo>
                <a:close/>
                <a:moveTo>
                  <a:pt x="3371850" y="9525"/>
                </a:moveTo>
                <a:lnTo>
                  <a:pt x="3314700" y="9525"/>
                </a:lnTo>
                <a:lnTo>
                  <a:pt x="3314700" y="0"/>
                </a:lnTo>
                <a:lnTo>
                  <a:pt x="3371850" y="0"/>
                </a:lnTo>
                <a:lnTo>
                  <a:pt x="3371850" y="9525"/>
                </a:lnTo>
                <a:close/>
                <a:moveTo>
                  <a:pt x="3257550" y="9525"/>
                </a:moveTo>
                <a:lnTo>
                  <a:pt x="3200400" y="9525"/>
                </a:lnTo>
                <a:lnTo>
                  <a:pt x="3200400" y="0"/>
                </a:lnTo>
                <a:lnTo>
                  <a:pt x="3257550" y="0"/>
                </a:lnTo>
                <a:lnTo>
                  <a:pt x="3257550" y="9525"/>
                </a:lnTo>
                <a:close/>
                <a:moveTo>
                  <a:pt x="3143250" y="9525"/>
                </a:moveTo>
                <a:lnTo>
                  <a:pt x="3086100" y="9525"/>
                </a:lnTo>
                <a:lnTo>
                  <a:pt x="3086100" y="0"/>
                </a:lnTo>
                <a:lnTo>
                  <a:pt x="3143250" y="0"/>
                </a:lnTo>
                <a:lnTo>
                  <a:pt x="3143250" y="9525"/>
                </a:lnTo>
                <a:close/>
                <a:moveTo>
                  <a:pt x="3028950" y="9525"/>
                </a:moveTo>
                <a:lnTo>
                  <a:pt x="2971800" y="9525"/>
                </a:lnTo>
                <a:lnTo>
                  <a:pt x="2971800" y="0"/>
                </a:lnTo>
                <a:lnTo>
                  <a:pt x="3028950" y="0"/>
                </a:lnTo>
                <a:lnTo>
                  <a:pt x="3028950" y="9525"/>
                </a:lnTo>
                <a:close/>
                <a:moveTo>
                  <a:pt x="2914650" y="9525"/>
                </a:moveTo>
                <a:lnTo>
                  <a:pt x="2857500" y="9525"/>
                </a:lnTo>
                <a:lnTo>
                  <a:pt x="2857500" y="0"/>
                </a:lnTo>
                <a:lnTo>
                  <a:pt x="2914650" y="0"/>
                </a:lnTo>
                <a:lnTo>
                  <a:pt x="2914650" y="9525"/>
                </a:lnTo>
                <a:close/>
                <a:moveTo>
                  <a:pt x="2800350" y="9525"/>
                </a:moveTo>
                <a:lnTo>
                  <a:pt x="2743200" y="9525"/>
                </a:lnTo>
                <a:lnTo>
                  <a:pt x="2743200" y="0"/>
                </a:lnTo>
                <a:lnTo>
                  <a:pt x="2800350" y="0"/>
                </a:lnTo>
                <a:lnTo>
                  <a:pt x="2800350" y="9525"/>
                </a:lnTo>
                <a:close/>
                <a:moveTo>
                  <a:pt x="2686050" y="9525"/>
                </a:moveTo>
                <a:lnTo>
                  <a:pt x="2628900" y="9525"/>
                </a:lnTo>
                <a:lnTo>
                  <a:pt x="2628900" y="0"/>
                </a:lnTo>
                <a:lnTo>
                  <a:pt x="2686050" y="0"/>
                </a:lnTo>
                <a:lnTo>
                  <a:pt x="2686050" y="9525"/>
                </a:lnTo>
                <a:close/>
                <a:moveTo>
                  <a:pt x="2571750" y="9525"/>
                </a:moveTo>
                <a:lnTo>
                  <a:pt x="2514600" y="9525"/>
                </a:lnTo>
                <a:lnTo>
                  <a:pt x="2514600" y="0"/>
                </a:lnTo>
                <a:lnTo>
                  <a:pt x="2571750" y="0"/>
                </a:lnTo>
                <a:lnTo>
                  <a:pt x="2571750" y="9525"/>
                </a:lnTo>
                <a:close/>
                <a:moveTo>
                  <a:pt x="2457450" y="9525"/>
                </a:moveTo>
                <a:lnTo>
                  <a:pt x="2400300" y="9525"/>
                </a:lnTo>
                <a:lnTo>
                  <a:pt x="2400300" y="0"/>
                </a:lnTo>
                <a:lnTo>
                  <a:pt x="2457450" y="0"/>
                </a:lnTo>
                <a:lnTo>
                  <a:pt x="2457450" y="9525"/>
                </a:lnTo>
                <a:close/>
                <a:moveTo>
                  <a:pt x="2343150" y="9525"/>
                </a:moveTo>
                <a:lnTo>
                  <a:pt x="2286000" y="9525"/>
                </a:lnTo>
                <a:lnTo>
                  <a:pt x="2286000" y="0"/>
                </a:lnTo>
                <a:lnTo>
                  <a:pt x="2343150" y="0"/>
                </a:lnTo>
                <a:lnTo>
                  <a:pt x="2343150" y="9525"/>
                </a:lnTo>
                <a:close/>
                <a:moveTo>
                  <a:pt x="2228850" y="9525"/>
                </a:moveTo>
                <a:lnTo>
                  <a:pt x="2171700" y="9525"/>
                </a:lnTo>
                <a:lnTo>
                  <a:pt x="2171700" y="0"/>
                </a:lnTo>
                <a:lnTo>
                  <a:pt x="2228850" y="0"/>
                </a:lnTo>
                <a:lnTo>
                  <a:pt x="2228850" y="9525"/>
                </a:lnTo>
                <a:close/>
                <a:moveTo>
                  <a:pt x="2114550" y="9525"/>
                </a:moveTo>
                <a:lnTo>
                  <a:pt x="2057400" y="9525"/>
                </a:lnTo>
                <a:lnTo>
                  <a:pt x="2057400" y="0"/>
                </a:lnTo>
                <a:lnTo>
                  <a:pt x="2114550" y="0"/>
                </a:lnTo>
                <a:lnTo>
                  <a:pt x="2114550" y="9525"/>
                </a:lnTo>
                <a:close/>
                <a:moveTo>
                  <a:pt x="2000250" y="9525"/>
                </a:moveTo>
                <a:lnTo>
                  <a:pt x="1943100" y="9525"/>
                </a:lnTo>
                <a:lnTo>
                  <a:pt x="1943100" y="0"/>
                </a:lnTo>
                <a:lnTo>
                  <a:pt x="2000250" y="0"/>
                </a:lnTo>
                <a:lnTo>
                  <a:pt x="2000250" y="9525"/>
                </a:lnTo>
                <a:close/>
                <a:moveTo>
                  <a:pt x="1885950" y="9525"/>
                </a:moveTo>
                <a:lnTo>
                  <a:pt x="1828800" y="9525"/>
                </a:lnTo>
                <a:lnTo>
                  <a:pt x="1828800" y="0"/>
                </a:lnTo>
                <a:lnTo>
                  <a:pt x="1885950" y="0"/>
                </a:lnTo>
                <a:lnTo>
                  <a:pt x="1885950" y="9525"/>
                </a:lnTo>
                <a:close/>
                <a:moveTo>
                  <a:pt x="1771650" y="9525"/>
                </a:moveTo>
                <a:lnTo>
                  <a:pt x="1714500" y="9525"/>
                </a:lnTo>
                <a:lnTo>
                  <a:pt x="1714500" y="0"/>
                </a:lnTo>
                <a:lnTo>
                  <a:pt x="1771650" y="0"/>
                </a:lnTo>
                <a:lnTo>
                  <a:pt x="1771650" y="9525"/>
                </a:lnTo>
                <a:close/>
                <a:moveTo>
                  <a:pt x="1657350" y="9525"/>
                </a:moveTo>
                <a:lnTo>
                  <a:pt x="1600200" y="9525"/>
                </a:lnTo>
                <a:lnTo>
                  <a:pt x="1600200" y="0"/>
                </a:lnTo>
                <a:lnTo>
                  <a:pt x="1657350" y="0"/>
                </a:lnTo>
                <a:lnTo>
                  <a:pt x="1657350" y="9525"/>
                </a:lnTo>
                <a:close/>
                <a:moveTo>
                  <a:pt x="1543050" y="9525"/>
                </a:moveTo>
                <a:lnTo>
                  <a:pt x="1485900" y="9525"/>
                </a:lnTo>
                <a:lnTo>
                  <a:pt x="1485900" y="0"/>
                </a:lnTo>
                <a:lnTo>
                  <a:pt x="1543050" y="0"/>
                </a:lnTo>
                <a:lnTo>
                  <a:pt x="1543050" y="9525"/>
                </a:lnTo>
                <a:close/>
                <a:moveTo>
                  <a:pt x="1428750" y="9525"/>
                </a:moveTo>
                <a:lnTo>
                  <a:pt x="1371600" y="9525"/>
                </a:lnTo>
                <a:lnTo>
                  <a:pt x="1371600" y="0"/>
                </a:lnTo>
                <a:lnTo>
                  <a:pt x="1428750" y="0"/>
                </a:lnTo>
                <a:lnTo>
                  <a:pt x="1428750" y="9525"/>
                </a:lnTo>
                <a:close/>
                <a:moveTo>
                  <a:pt x="1314450" y="9525"/>
                </a:moveTo>
                <a:lnTo>
                  <a:pt x="1257300" y="9525"/>
                </a:lnTo>
                <a:lnTo>
                  <a:pt x="1257300" y="0"/>
                </a:lnTo>
                <a:lnTo>
                  <a:pt x="1314450" y="0"/>
                </a:lnTo>
                <a:lnTo>
                  <a:pt x="1314450" y="9525"/>
                </a:lnTo>
                <a:close/>
                <a:moveTo>
                  <a:pt x="1200150" y="9525"/>
                </a:moveTo>
                <a:lnTo>
                  <a:pt x="1143000" y="9525"/>
                </a:lnTo>
                <a:lnTo>
                  <a:pt x="1143000" y="0"/>
                </a:lnTo>
                <a:lnTo>
                  <a:pt x="1200150" y="0"/>
                </a:lnTo>
                <a:lnTo>
                  <a:pt x="1200150" y="9525"/>
                </a:lnTo>
                <a:close/>
                <a:moveTo>
                  <a:pt x="1085850" y="9525"/>
                </a:moveTo>
                <a:lnTo>
                  <a:pt x="1028700" y="9525"/>
                </a:lnTo>
                <a:lnTo>
                  <a:pt x="1028700" y="0"/>
                </a:lnTo>
                <a:lnTo>
                  <a:pt x="1085850" y="0"/>
                </a:lnTo>
                <a:lnTo>
                  <a:pt x="1085850" y="9525"/>
                </a:lnTo>
                <a:close/>
                <a:moveTo>
                  <a:pt x="971550" y="9525"/>
                </a:moveTo>
                <a:lnTo>
                  <a:pt x="914400" y="9525"/>
                </a:lnTo>
                <a:lnTo>
                  <a:pt x="914400" y="0"/>
                </a:lnTo>
                <a:lnTo>
                  <a:pt x="971550" y="0"/>
                </a:lnTo>
                <a:lnTo>
                  <a:pt x="971550" y="9525"/>
                </a:lnTo>
                <a:close/>
                <a:moveTo>
                  <a:pt x="857250" y="9525"/>
                </a:moveTo>
                <a:lnTo>
                  <a:pt x="800100" y="9525"/>
                </a:lnTo>
                <a:lnTo>
                  <a:pt x="800100" y="0"/>
                </a:lnTo>
                <a:lnTo>
                  <a:pt x="857250" y="0"/>
                </a:lnTo>
                <a:lnTo>
                  <a:pt x="857250" y="9525"/>
                </a:lnTo>
                <a:close/>
                <a:moveTo>
                  <a:pt x="742950" y="9525"/>
                </a:moveTo>
                <a:lnTo>
                  <a:pt x="685800" y="9525"/>
                </a:lnTo>
                <a:lnTo>
                  <a:pt x="685800" y="0"/>
                </a:lnTo>
                <a:lnTo>
                  <a:pt x="742950" y="0"/>
                </a:lnTo>
                <a:lnTo>
                  <a:pt x="742950" y="9525"/>
                </a:lnTo>
                <a:close/>
                <a:moveTo>
                  <a:pt x="628650" y="9525"/>
                </a:moveTo>
                <a:lnTo>
                  <a:pt x="571500" y="9525"/>
                </a:lnTo>
                <a:lnTo>
                  <a:pt x="571500" y="0"/>
                </a:lnTo>
                <a:lnTo>
                  <a:pt x="628650" y="0"/>
                </a:lnTo>
                <a:lnTo>
                  <a:pt x="628650" y="9525"/>
                </a:lnTo>
                <a:close/>
                <a:moveTo>
                  <a:pt x="514350" y="9525"/>
                </a:moveTo>
                <a:lnTo>
                  <a:pt x="457200" y="9525"/>
                </a:lnTo>
                <a:lnTo>
                  <a:pt x="457200" y="0"/>
                </a:lnTo>
                <a:lnTo>
                  <a:pt x="514350" y="0"/>
                </a:lnTo>
                <a:lnTo>
                  <a:pt x="514350" y="9525"/>
                </a:lnTo>
                <a:close/>
                <a:moveTo>
                  <a:pt x="400050" y="9525"/>
                </a:moveTo>
                <a:lnTo>
                  <a:pt x="342900" y="9525"/>
                </a:lnTo>
                <a:lnTo>
                  <a:pt x="342900" y="0"/>
                </a:lnTo>
                <a:lnTo>
                  <a:pt x="400050" y="0"/>
                </a:lnTo>
                <a:lnTo>
                  <a:pt x="400050" y="9525"/>
                </a:lnTo>
                <a:close/>
                <a:moveTo>
                  <a:pt x="285750" y="9525"/>
                </a:moveTo>
                <a:lnTo>
                  <a:pt x="228600" y="9525"/>
                </a:lnTo>
                <a:lnTo>
                  <a:pt x="228600" y="0"/>
                </a:lnTo>
                <a:lnTo>
                  <a:pt x="285750" y="0"/>
                </a:lnTo>
                <a:lnTo>
                  <a:pt x="285750" y="9525"/>
                </a:lnTo>
                <a:close/>
                <a:moveTo>
                  <a:pt x="171450" y="9525"/>
                </a:moveTo>
                <a:lnTo>
                  <a:pt x="114300" y="9525"/>
                </a:lnTo>
                <a:lnTo>
                  <a:pt x="114300" y="0"/>
                </a:lnTo>
                <a:lnTo>
                  <a:pt x="171450" y="0"/>
                </a:lnTo>
                <a:lnTo>
                  <a:pt x="171450" y="9525"/>
                </a:lnTo>
                <a:close/>
                <a:moveTo>
                  <a:pt x="57150" y="9525"/>
                </a:moveTo>
                <a:lnTo>
                  <a:pt x="0" y="9525"/>
                </a:lnTo>
                <a:lnTo>
                  <a:pt x="0" y="0"/>
                </a:lnTo>
                <a:lnTo>
                  <a:pt x="57150" y="0"/>
                </a:lnTo>
                <a:lnTo>
                  <a:pt x="5715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A9289C22-0D50-4FD9-B0AD-419196F80DC6}"/>
              </a:ext>
            </a:extLst>
          </p:cNvPr>
          <p:cNvSpPr txBox="1"/>
          <p:nvPr/>
        </p:nvSpPr>
        <p:spPr>
          <a:xfrm>
            <a:off x="11229005" y="3689604"/>
            <a:ext cx="397866" cy="288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75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06</a:t>
            </a: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023DE1DA-4C4E-4A78-9D74-D950FCBB7C0A}"/>
              </a:ext>
            </a:extLst>
          </p:cNvPr>
          <p:cNvSpPr txBox="1"/>
          <p:nvPr/>
        </p:nvSpPr>
        <p:spPr>
          <a:xfrm>
            <a:off x="6378939" y="3508629"/>
            <a:ext cx="157447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cs typeface="Poppins"/>
                <a:sym typeface="Poppins"/>
                <a:rtl val="0"/>
              </a:rPr>
              <a:t>Data &amp; Charts</a:t>
            </a:r>
            <a:endParaRPr lang="en-US" sz="1500" b="1" dirty="0">
              <a:gradFill>
                <a:gsLst>
                  <a:gs pos="0">
                    <a:srgbClr val="5D28FE"/>
                  </a:gs>
                  <a:gs pos="100000">
                    <a:srgbClr val="BB66DD"/>
                  </a:gs>
                </a:gsLst>
                <a:lin ang="10800000" scaled="1"/>
              </a:gradFill>
              <a:latin typeface="Montserrat"/>
              <a:cs typeface="Poppins"/>
              <a:sym typeface="Poppins"/>
              <a:rtl val="0"/>
            </a:endParaRPr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4120357F-6DEE-4FE9-B0E0-1A4A4D2F777C}"/>
              </a:ext>
            </a:extLst>
          </p:cNvPr>
          <p:cNvSpPr txBox="1"/>
          <p:nvPr/>
        </p:nvSpPr>
        <p:spPr>
          <a:xfrm>
            <a:off x="6378748" y="3825049"/>
            <a:ext cx="29979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Write a Short Summary for this Slide</a:t>
            </a:r>
          </a:p>
        </p:txBody>
      </p:sp>
      <p:sp>
        <p:nvSpPr>
          <p:cNvPr id="164" name="Freeform: Shape 163">
            <a:extLst>
              <a:ext uri="{FF2B5EF4-FFF2-40B4-BE49-F238E27FC236}">
                <a16:creationId xmlns:a16="http://schemas.microsoft.com/office/drawing/2014/main" id="{1F75E8C6-3708-4068-A35E-911D987BA8A1}"/>
              </a:ext>
            </a:extLst>
          </p:cNvPr>
          <p:cNvSpPr/>
          <p:nvPr/>
        </p:nvSpPr>
        <p:spPr>
          <a:xfrm>
            <a:off x="6459711" y="5144928"/>
            <a:ext cx="5086063" cy="9525"/>
          </a:xfrm>
          <a:custGeom>
            <a:avLst/>
            <a:gdLst>
              <a:gd name="connsiteX0" fmla="*/ 5086064 w 5086063"/>
              <a:gd name="connsiteY0" fmla="*/ 9525 h 9525"/>
              <a:gd name="connsiteX1" fmla="*/ 5029200 w 5086063"/>
              <a:gd name="connsiteY1" fmla="*/ 9525 h 9525"/>
              <a:gd name="connsiteX2" fmla="*/ 5029200 w 5086063"/>
              <a:gd name="connsiteY2" fmla="*/ 0 h 9525"/>
              <a:gd name="connsiteX3" fmla="*/ 5086064 w 5086063"/>
              <a:gd name="connsiteY3" fmla="*/ 0 h 9525"/>
              <a:gd name="connsiteX4" fmla="*/ 5086064 w 5086063"/>
              <a:gd name="connsiteY4" fmla="*/ 9525 h 9525"/>
              <a:gd name="connsiteX5" fmla="*/ 4972050 w 5086063"/>
              <a:gd name="connsiteY5" fmla="*/ 9525 h 9525"/>
              <a:gd name="connsiteX6" fmla="*/ 4914900 w 5086063"/>
              <a:gd name="connsiteY6" fmla="*/ 9525 h 9525"/>
              <a:gd name="connsiteX7" fmla="*/ 4914900 w 5086063"/>
              <a:gd name="connsiteY7" fmla="*/ 0 h 9525"/>
              <a:gd name="connsiteX8" fmla="*/ 4972050 w 5086063"/>
              <a:gd name="connsiteY8" fmla="*/ 0 h 9525"/>
              <a:gd name="connsiteX9" fmla="*/ 4972050 w 5086063"/>
              <a:gd name="connsiteY9" fmla="*/ 9525 h 9525"/>
              <a:gd name="connsiteX10" fmla="*/ 4857750 w 5086063"/>
              <a:gd name="connsiteY10" fmla="*/ 9525 h 9525"/>
              <a:gd name="connsiteX11" fmla="*/ 4800600 w 5086063"/>
              <a:gd name="connsiteY11" fmla="*/ 9525 h 9525"/>
              <a:gd name="connsiteX12" fmla="*/ 4800600 w 5086063"/>
              <a:gd name="connsiteY12" fmla="*/ 0 h 9525"/>
              <a:gd name="connsiteX13" fmla="*/ 4857750 w 5086063"/>
              <a:gd name="connsiteY13" fmla="*/ 0 h 9525"/>
              <a:gd name="connsiteX14" fmla="*/ 4857750 w 5086063"/>
              <a:gd name="connsiteY14" fmla="*/ 9525 h 9525"/>
              <a:gd name="connsiteX15" fmla="*/ 4743450 w 5086063"/>
              <a:gd name="connsiteY15" fmla="*/ 9525 h 9525"/>
              <a:gd name="connsiteX16" fmla="*/ 4686300 w 5086063"/>
              <a:gd name="connsiteY16" fmla="*/ 9525 h 9525"/>
              <a:gd name="connsiteX17" fmla="*/ 4686300 w 5086063"/>
              <a:gd name="connsiteY17" fmla="*/ 0 h 9525"/>
              <a:gd name="connsiteX18" fmla="*/ 4743450 w 5086063"/>
              <a:gd name="connsiteY18" fmla="*/ 0 h 9525"/>
              <a:gd name="connsiteX19" fmla="*/ 4743450 w 5086063"/>
              <a:gd name="connsiteY19" fmla="*/ 9525 h 9525"/>
              <a:gd name="connsiteX20" fmla="*/ 4629150 w 5086063"/>
              <a:gd name="connsiteY20" fmla="*/ 9525 h 9525"/>
              <a:gd name="connsiteX21" fmla="*/ 4572000 w 5086063"/>
              <a:gd name="connsiteY21" fmla="*/ 9525 h 9525"/>
              <a:gd name="connsiteX22" fmla="*/ 4572000 w 5086063"/>
              <a:gd name="connsiteY22" fmla="*/ 0 h 9525"/>
              <a:gd name="connsiteX23" fmla="*/ 4629150 w 5086063"/>
              <a:gd name="connsiteY23" fmla="*/ 0 h 9525"/>
              <a:gd name="connsiteX24" fmla="*/ 4629150 w 5086063"/>
              <a:gd name="connsiteY24" fmla="*/ 9525 h 9525"/>
              <a:gd name="connsiteX25" fmla="*/ 4514850 w 5086063"/>
              <a:gd name="connsiteY25" fmla="*/ 9525 h 9525"/>
              <a:gd name="connsiteX26" fmla="*/ 4457700 w 5086063"/>
              <a:gd name="connsiteY26" fmla="*/ 9525 h 9525"/>
              <a:gd name="connsiteX27" fmla="*/ 4457700 w 5086063"/>
              <a:gd name="connsiteY27" fmla="*/ 0 h 9525"/>
              <a:gd name="connsiteX28" fmla="*/ 4514850 w 5086063"/>
              <a:gd name="connsiteY28" fmla="*/ 0 h 9525"/>
              <a:gd name="connsiteX29" fmla="*/ 4514850 w 5086063"/>
              <a:gd name="connsiteY29" fmla="*/ 9525 h 9525"/>
              <a:gd name="connsiteX30" fmla="*/ 4400550 w 5086063"/>
              <a:gd name="connsiteY30" fmla="*/ 9525 h 9525"/>
              <a:gd name="connsiteX31" fmla="*/ 4343400 w 5086063"/>
              <a:gd name="connsiteY31" fmla="*/ 9525 h 9525"/>
              <a:gd name="connsiteX32" fmla="*/ 4343400 w 5086063"/>
              <a:gd name="connsiteY32" fmla="*/ 0 h 9525"/>
              <a:gd name="connsiteX33" fmla="*/ 4400550 w 5086063"/>
              <a:gd name="connsiteY33" fmla="*/ 0 h 9525"/>
              <a:gd name="connsiteX34" fmla="*/ 4400550 w 5086063"/>
              <a:gd name="connsiteY34" fmla="*/ 9525 h 9525"/>
              <a:gd name="connsiteX35" fmla="*/ 4286250 w 5086063"/>
              <a:gd name="connsiteY35" fmla="*/ 9525 h 9525"/>
              <a:gd name="connsiteX36" fmla="*/ 4229100 w 5086063"/>
              <a:gd name="connsiteY36" fmla="*/ 9525 h 9525"/>
              <a:gd name="connsiteX37" fmla="*/ 4229100 w 5086063"/>
              <a:gd name="connsiteY37" fmla="*/ 0 h 9525"/>
              <a:gd name="connsiteX38" fmla="*/ 4286250 w 5086063"/>
              <a:gd name="connsiteY38" fmla="*/ 0 h 9525"/>
              <a:gd name="connsiteX39" fmla="*/ 4286250 w 5086063"/>
              <a:gd name="connsiteY39" fmla="*/ 9525 h 9525"/>
              <a:gd name="connsiteX40" fmla="*/ 4171950 w 5086063"/>
              <a:gd name="connsiteY40" fmla="*/ 9525 h 9525"/>
              <a:gd name="connsiteX41" fmla="*/ 4114800 w 5086063"/>
              <a:gd name="connsiteY41" fmla="*/ 9525 h 9525"/>
              <a:gd name="connsiteX42" fmla="*/ 4114800 w 5086063"/>
              <a:gd name="connsiteY42" fmla="*/ 0 h 9525"/>
              <a:gd name="connsiteX43" fmla="*/ 4171950 w 5086063"/>
              <a:gd name="connsiteY43" fmla="*/ 0 h 9525"/>
              <a:gd name="connsiteX44" fmla="*/ 4171950 w 5086063"/>
              <a:gd name="connsiteY44" fmla="*/ 9525 h 9525"/>
              <a:gd name="connsiteX45" fmla="*/ 4057650 w 5086063"/>
              <a:gd name="connsiteY45" fmla="*/ 9525 h 9525"/>
              <a:gd name="connsiteX46" fmla="*/ 4000500 w 5086063"/>
              <a:gd name="connsiteY46" fmla="*/ 9525 h 9525"/>
              <a:gd name="connsiteX47" fmla="*/ 4000500 w 5086063"/>
              <a:gd name="connsiteY47" fmla="*/ 0 h 9525"/>
              <a:gd name="connsiteX48" fmla="*/ 4057650 w 5086063"/>
              <a:gd name="connsiteY48" fmla="*/ 0 h 9525"/>
              <a:gd name="connsiteX49" fmla="*/ 4057650 w 5086063"/>
              <a:gd name="connsiteY49" fmla="*/ 9525 h 9525"/>
              <a:gd name="connsiteX50" fmla="*/ 3943350 w 5086063"/>
              <a:gd name="connsiteY50" fmla="*/ 9525 h 9525"/>
              <a:gd name="connsiteX51" fmla="*/ 3886200 w 5086063"/>
              <a:gd name="connsiteY51" fmla="*/ 9525 h 9525"/>
              <a:gd name="connsiteX52" fmla="*/ 3886200 w 5086063"/>
              <a:gd name="connsiteY52" fmla="*/ 0 h 9525"/>
              <a:gd name="connsiteX53" fmla="*/ 3943350 w 5086063"/>
              <a:gd name="connsiteY53" fmla="*/ 0 h 9525"/>
              <a:gd name="connsiteX54" fmla="*/ 3943350 w 5086063"/>
              <a:gd name="connsiteY54" fmla="*/ 9525 h 9525"/>
              <a:gd name="connsiteX55" fmla="*/ 3829050 w 5086063"/>
              <a:gd name="connsiteY55" fmla="*/ 9525 h 9525"/>
              <a:gd name="connsiteX56" fmla="*/ 3771900 w 5086063"/>
              <a:gd name="connsiteY56" fmla="*/ 9525 h 9525"/>
              <a:gd name="connsiteX57" fmla="*/ 3771900 w 5086063"/>
              <a:gd name="connsiteY57" fmla="*/ 0 h 9525"/>
              <a:gd name="connsiteX58" fmla="*/ 3829050 w 5086063"/>
              <a:gd name="connsiteY58" fmla="*/ 0 h 9525"/>
              <a:gd name="connsiteX59" fmla="*/ 3829050 w 5086063"/>
              <a:gd name="connsiteY59" fmla="*/ 9525 h 9525"/>
              <a:gd name="connsiteX60" fmla="*/ 3714750 w 5086063"/>
              <a:gd name="connsiteY60" fmla="*/ 9525 h 9525"/>
              <a:gd name="connsiteX61" fmla="*/ 3657600 w 5086063"/>
              <a:gd name="connsiteY61" fmla="*/ 9525 h 9525"/>
              <a:gd name="connsiteX62" fmla="*/ 3657600 w 5086063"/>
              <a:gd name="connsiteY62" fmla="*/ 0 h 9525"/>
              <a:gd name="connsiteX63" fmla="*/ 3714750 w 5086063"/>
              <a:gd name="connsiteY63" fmla="*/ 0 h 9525"/>
              <a:gd name="connsiteX64" fmla="*/ 3714750 w 5086063"/>
              <a:gd name="connsiteY64" fmla="*/ 9525 h 9525"/>
              <a:gd name="connsiteX65" fmla="*/ 3600450 w 5086063"/>
              <a:gd name="connsiteY65" fmla="*/ 9525 h 9525"/>
              <a:gd name="connsiteX66" fmla="*/ 3543300 w 5086063"/>
              <a:gd name="connsiteY66" fmla="*/ 9525 h 9525"/>
              <a:gd name="connsiteX67" fmla="*/ 3543300 w 5086063"/>
              <a:gd name="connsiteY67" fmla="*/ 0 h 9525"/>
              <a:gd name="connsiteX68" fmla="*/ 3600450 w 5086063"/>
              <a:gd name="connsiteY68" fmla="*/ 0 h 9525"/>
              <a:gd name="connsiteX69" fmla="*/ 3600450 w 5086063"/>
              <a:gd name="connsiteY69" fmla="*/ 9525 h 9525"/>
              <a:gd name="connsiteX70" fmla="*/ 3486150 w 5086063"/>
              <a:gd name="connsiteY70" fmla="*/ 9525 h 9525"/>
              <a:gd name="connsiteX71" fmla="*/ 3429000 w 5086063"/>
              <a:gd name="connsiteY71" fmla="*/ 9525 h 9525"/>
              <a:gd name="connsiteX72" fmla="*/ 3429000 w 5086063"/>
              <a:gd name="connsiteY72" fmla="*/ 0 h 9525"/>
              <a:gd name="connsiteX73" fmla="*/ 3486150 w 5086063"/>
              <a:gd name="connsiteY73" fmla="*/ 0 h 9525"/>
              <a:gd name="connsiteX74" fmla="*/ 3486150 w 5086063"/>
              <a:gd name="connsiteY74" fmla="*/ 9525 h 9525"/>
              <a:gd name="connsiteX75" fmla="*/ 3371850 w 5086063"/>
              <a:gd name="connsiteY75" fmla="*/ 9525 h 9525"/>
              <a:gd name="connsiteX76" fmla="*/ 3314700 w 5086063"/>
              <a:gd name="connsiteY76" fmla="*/ 9525 h 9525"/>
              <a:gd name="connsiteX77" fmla="*/ 3314700 w 5086063"/>
              <a:gd name="connsiteY77" fmla="*/ 0 h 9525"/>
              <a:gd name="connsiteX78" fmla="*/ 3371850 w 5086063"/>
              <a:gd name="connsiteY78" fmla="*/ 0 h 9525"/>
              <a:gd name="connsiteX79" fmla="*/ 3371850 w 5086063"/>
              <a:gd name="connsiteY79" fmla="*/ 9525 h 9525"/>
              <a:gd name="connsiteX80" fmla="*/ 3257550 w 5086063"/>
              <a:gd name="connsiteY80" fmla="*/ 9525 h 9525"/>
              <a:gd name="connsiteX81" fmla="*/ 3200400 w 5086063"/>
              <a:gd name="connsiteY81" fmla="*/ 9525 h 9525"/>
              <a:gd name="connsiteX82" fmla="*/ 3200400 w 5086063"/>
              <a:gd name="connsiteY82" fmla="*/ 0 h 9525"/>
              <a:gd name="connsiteX83" fmla="*/ 3257550 w 5086063"/>
              <a:gd name="connsiteY83" fmla="*/ 0 h 9525"/>
              <a:gd name="connsiteX84" fmla="*/ 3257550 w 5086063"/>
              <a:gd name="connsiteY84" fmla="*/ 9525 h 9525"/>
              <a:gd name="connsiteX85" fmla="*/ 3143250 w 5086063"/>
              <a:gd name="connsiteY85" fmla="*/ 9525 h 9525"/>
              <a:gd name="connsiteX86" fmla="*/ 3086100 w 5086063"/>
              <a:gd name="connsiteY86" fmla="*/ 9525 h 9525"/>
              <a:gd name="connsiteX87" fmla="*/ 3086100 w 5086063"/>
              <a:gd name="connsiteY87" fmla="*/ 0 h 9525"/>
              <a:gd name="connsiteX88" fmla="*/ 3143250 w 5086063"/>
              <a:gd name="connsiteY88" fmla="*/ 0 h 9525"/>
              <a:gd name="connsiteX89" fmla="*/ 3143250 w 5086063"/>
              <a:gd name="connsiteY89" fmla="*/ 9525 h 9525"/>
              <a:gd name="connsiteX90" fmla="*/ 3028950 w 5086063"/>
              <a:gd name="connsiteY90" fmla="*/ 9525 h 9525"/>
              <a:gd name="connsiteX91" fmla="*/ 2971800 w 5086063"/>
              <a:gd name="connsiteY91" fmla="*/ 9525 h 9525"/>
              <a:gd name="connsiteX92" fmla="*/ 2971800 w 5086063"/>
              <a:gd name="connsiteY92" fmla="*/ 0 h 9525"/>
              <a:gd name="connsiteX93" fmla="*/ 3028950 w 5086063"/>
              <a:gd name="connsiteY93" fmla="*/ 0 h 9525"/>
              <a:gd name="connsiteX94" fmla="*/ 3028950 w 5086063"/>
              <a:gd name="connsiteY94" fmla="*/ 9525 h 9525"/>
              <a:gd name="connsiteX95" fmla="*/ 2914650 w 5086063"/>
              <a:gd name="connsiteY95" fmla="*/ 9525 h 9525"/>
              <a:gd name="connsiteX96" fmla="*/ 2857500 w 5086063"/>
              <a:gd name="connsiteY96" fmla="*/ 9525 h 9525"/>
              <a:gd name="connsiteX97" fmla="*/ 2857500 w 5086063"/>
              <a:gd name="connsiteY97" fmla="*/ 0 h 9525"/>
              <a:gd name="connsiteX98" fmla="*/ 2914650 w 5086063"/>
              <a:gd name="connsiteY98" fmla="*/ 0 h 9525"/>
              <a:gd name="connsiteX99" fmla="*/ 2914650 w 5086063"/>
              <a:gd name="connsiteY99" fmla="*/ 9525 h 9525"/>
              <a:gd name="connsiteX100" fmla="*/ 2800350 w 5086063"/>
              <a:gd name="connsiteY100" fmla="*/ 9525 h 9525"/>
              <a:gd name="connsiteX101" fmla="*/ 2743200 w 5086063"/>
              <a:gd name="connsiteY101" fmla="*/ 9525 h 9525"/>
              <a:gd name="connsiteX102" fmla="*/ 2743200 w 5086063"/>
              <a:gd name="connsiteY102" fmla="*/ 0 h 9525"/>
              <a:gd name="connsiteX103" fmla="*/ 2800350 w 5086063"/>
              <a:gd name="connsiteY103" fmla="*/ 0 h 9525"/>
              <a:gd name="connsiteX104" fmla="*/ 2800350 w 5086063"/>
              <a:gd name="connsiteY104" fmla="*/ 9525 h 9525"/>
              <a:gd name="connsiteX105" fmla="*/ 2686050 w 5086063"/>
              <a:gd name="connsiteY105" fmla="*/ 9525 h 9525"/>
              <a:gd name="connsiteX106" fmla="*/ 2628900 w 5086063"/>
              <a:gd name="connsiteY106" fmla="*/ 9525 h 9525"/>
              <a:gd name="connsiteX107" fmla="*/ 2628900 w 5086063"/>
              <a:gd name="connsiteY107" fmla="*/ 0 h 9525"/>
              <a:gd name="connsiteX108" fmla="*/ 2686050 w 5086063"/>
              <a:gd name="connsiteY108" fmla="*/ 0 h 9525"/>
              <a:gd name="connsiteX109" fmla="*/ 2686050 w 5086063"/>
              <a:gd name="connsiteY109" fmla="*/ 9525 h 9525"/>
              <a:gd name="connsiteX110" fmla="*/ 2571750 w 5086063"/>
              <a:gd name="connsiteY110" fmla="*/ 9525 h 9525"/>
              <a:gd name="connsiteX111" fmla="*/ 2514600 w 5086063"/>
              <a:gd name="connsiteY111" fmla="*/ 9525 h 9525"/>
              <a:gd name="connsiteX112" fmla="*/ 2514600 w 5086063"/>
              <a:gd name="connsiteY112" fmla="*/ 0 h 9525"/>
              <a:gd name="connsiteX113" fmla="*/ 2571750 w 5086063"/>
              <a:gd name="connsiteY113" fmla="*/ 0 h 9525"/>
              <a:gd name="connsiteX114" fmla="*/ 2571750 w 5086063"/>
              <a:gd name="connsiteY114" fmla="*/ 9525 h 9525"/>
              <a:gd name="connsiteX115" fmla="*/ 2457450 w 5086063"/>
              <a:gd name="connsiteY115" fmla="*/ 9525 h 9525"/>
              <a:gd name="connsiteX116" fmla="*/ 2400300 w 5086063"/>
              <a:gd name="connsiteY116" fmla="*/ 9525 h 9525"/>
              <a:gd name="connsiteX117" fmla="*/ 2400300 w 5086063"/>
              <a:gd name="connsiteY117" fmla="*/ 0 h 9525"/>
              <a:gd name="connsiteX118" fmla="*/ 2457450 w 5086063"/>
              <a:gd name="connsiteY118" fmla="*/ 0 h 9525"/>
              <a:gd name="connsiteX119" fmla="*/ 2457450 w 5086063"/>
              <a:gd name="connsiteY119" fmla="*/ 9525 h 9525"/>
              <a:gd name="connsiteX120" fmla="*/ 2343150 w 5086063"/>
              <a:gd name="connsiteY120" fmla="*/ 9525 h 9525"/>
              <a:gd name="connsiteX121" fmla="*/ 2286000 w 5086063"/>
              <a:gd name="connsiteY121" fmla="*/ 9525 h 9525"/>
              <a:gd name="connsiteX122" fmla="*/ 2286000 w 5086063"/>
              <a:gd name="connsiteY122" fmla="*/ 0 h 9525"/>
              <a:gd name="connsiteX123" fmla="*/ 2343150 w 5086063"/>
              <a:gd name="connsiteY123" fmla="*/ 0 h 9525"/>
              <a:gd name="connsiteX124" fmla="*/ 2343150 w 5086063"/>
              <a:gd name="connsiteY124" fmla="*/ 9525 h 9525"/>
              <a:gd name="connsiteX125" fmla="*/ 2228850 w 5086063"/>
              <a:gd name="connsiteY125" fmla="*/ 9525 h 9525"/>
              <a:gd name="connsiteX126" fmla="*/ 2171700 w 5086063"/>
              <a:gd name="connsiteY126" fmla="*/ 9525 h 9525"/>
              <a:gd name="connsiteX127" fmla="*/ 2171700 w 5086063"/>
              <a:gd name="connsiteY127" fmla="*/ 0 h 9525"/>
              <a:gd name="connsiteX128" fmla="*/ 2228850 w 5086063"/>
              <a:gd name="connsiteY128" fmla="*/ 0 h 9525"/>
              <a:gd name="connsiteX129" fmla="*/ 2228850 w 5086063"/>
              <a:gd name="connsiteY129" fmla="*/ 9525 h 9525"/>
              <a:gd name="connsiteX130" fmla="*/ 2114550 w 5086063"/>
              <a:gd name="connsiteY130" fmla="*/ 9525 h 9525"/>
              <a:gd name="connsiteX131" fmla="*/ 2057400 w 5086063"/>
              <a:gd name="connsiteY131" fmla="*/ 9525 h 9525"/>
              <a:gd name="connsiteX132" fmla="*/ 2057400 w 5086063"/>
              <a:gd name="connsiteY132" fmla="*/ 0 h 9525"/>
              <a:gd name="connsiteX133" fmla="*/ 2114550 w 5086063"/>
              <a:gd name="connsiteY133" fmla="*/ 0 h 9525"/>
              <a:gd name="connsiteX134" fmla="*/ 2114550 w 5086063"/>
              <a:gd name="connsiteY134" fmla="*/ 9525 h 9525"/>
              <a:gd name="connsiteX135" fmla="*/ 2000250 w 5086063"/>
              <a:gd name="connsiteY135" fmla="*/ 9525 h 9525"/>
              <a:gd name="connsiteX136" fmla="*/ 1943100 w 5086063"/>
              <a:gd name="connsiteY136" fmla="*/ 9525 h 9525"/>
              <a:gd name="connsiteX137" fmla="*/ 1943100 w 5086063"/>
              <a:gd name="connsiteY137" fmla="*/ 0 h 9525"/>
              <a:gd name="connsiteX138" fmla="*/ 2000250 w 5086063"/>
              <a:gd name="connsiteY138" fmla="*/ 0 h 9525"/>
              <a:gd name="connsiteX139" fmla="*/ 2000250 w 5086063"/>
              <a:gd name="connsiteY139" fmla="*/ 9525 h 9525"/>
              <a:gd name="connsiteX140" fmla="*/ 1885950 w 5086063"/>
              <a:gd name="connsiteY140" fmla="*/ 9525 h 9525"/>
              <a:gd name="connsiteX141" fmla="*/ 1828800 w 5086063"/>
              <a:gd name="connsiteY141" fmla="*/ 9525 h 9525"/>
              <a:gd name="connsiteX142" fmla="*/ 1828800 w 5086063"/>
              <a:gd name="connsiteY142" fmla="*/ 0 h 9525"/>
              <a:gd name="connsiteX143" fmla="*/ 1885950 w 5086063"/>
              <a:gd name="connsiteY143" fmla="*/ 0 h 9525"/>
              <a:gd name="connsiteX144" fmla="*/ 1885950 w 5086063"/>
              <a:gd name="connsiteY144" fmla="*/ 9525 h 9525"/>
              <a:gd name="connsiteX145" fmla="*/ 1771650 w 5086063"/>
              <a:gd name="connsiteY145" fmla="*/ 9525 h 9525"/>
              <a:gd name="connsiteX146" fmla="*/ 1714500 w 5086063"/>
              <a:gd name="connsiteY146" fmla="*/ 9525 h 9525"/>
              <a:gd name="connsiteX147" fmla="*/ 1714500 w 5086063"/>
              <a:gd name="connsiteY147" fmla="*/ 0 h 9525"/>
              <a:gd name="connsiteX148" fmla="*/ 1771650 w 5086063"/>
              <a:gd name="connsiteY148" fmla="*/ 0 h 9525"/>
              <a:gd name="connsiteX149" fmla="*/ 1771650 w 5086063"/>
              <a:gd name="connsiteY149" fmla="*/ 9525 h 9525"/>
              <a:gd name="connsiteX150" fmla="*/ 1657350 w 5086063"/>
              <a:gd name="connsiteY150" fmla="*/ 9525 h 9525"/>
              <a:gd name="connsiteX151" fmla="*/ 1600200 w 5086063"/>
              <a:gd name="connsiteY151" fmla="*/ 9525 h 9525"/>
              <a:gd name="connsiteX152" fmla="*/ 1600200 w 5086063"/>
              <a:gd name="connsiteY152" fmla="*/ 0 h 9525"/>
              <a:gd name="connsiteX153" fmla="*/ 1657350 w 5086063"/>
              <a:gd name="connsiteY153" fmla="*/ 0 h 9525"/>
              <a:gd name="connsiteX154" fmla="*/ 1657350 w 5086063"/>
              <a:gd name="connsiteY154" fmla="*/ 9525 h 9525"/>
              <a:gd name="connsiteX155" fmla="*/ 1543050 w 5086063"/>
              <a:gd name="connsiteY155" fmla="*/ 9525 h 9525"/>
              <a:gd name="connsiteX156" fmla="*/ 1485900 w 5086063"/>
              <a:gd name="connsiteY156" fmla="*/ 9525 h 9525"/>
              <a:gd name="connsiteX157" fmla="*/ 1485900 w 5086063"/>
              <a:gd name="connsiteY157" fmla="*/ 0 h 9525"/>
              <a:gd name="connsiteX158" fmla="*/ 1543050 w 5086063"/>
              <a:gd name="connsiteY158" fmla="*/ 0 h 9525"/>
              <a:gd name="connsiteX159" fmla="*/ 1543050 w 5086063"/>
              <a:gd name="connsiteY159" fmla="*/ 9525 h 9525"/>
              <a:gd name="connsiteX160" fmla="*/ 1428750 w 5086063"/>
              <a:gd name="connsiteY160" fmla="*/ 9525 h 9525"/>
              <a:gd name="connsiteX161" fmla="*/ 1371600 w 5086063"/>
              <a:gd name="connsiteY161" fmla="*/ 9525 h 9525"/>
              <a:gd name="connsiteX162" fmla="*/ 1371600 w 5086063"/>
              <a:gd name="connsiteY162" fmla="*/ 0 h 9525"/>
              <a:gd name="connsiteX163" fmla="*/ 1428750 w 5086063"/>
              <a:gd name="connsiteY163" fmla="*/ 0 h 9525"/>
              <a:gd name="connsiteX164" fmla="*/ 1428750 w 5086063"/>
              <a:gd name="connsiteY164" fmla="*/ 9525 h 9525"/>
              <a:gd name="connsiteX165" fmla="*/ 1314450 w 5086063"/>
              <a:gd name="connsiteY165" fmla="*/ 9525 h 9525"/>
              <a:gd name="connsiteX166" fmla="*/ 1257300 w 5086063"/>
              <a:gd name="connsiteY166" fmla="*/ 9525 h 9525"/>
              <a:gd name="connsiteX167" fmla="*/ 1257300 w 5086063"/>
              <a:gd name="connsiteY167" fmla="*/ 0 h 9525"/>
              <a:gd name="connsiteX168" fmla="*/ 1314450 w 5086063"/>
              <a:gd name="connsiteY168" fmla="*/ 0 h 9525"/>
              <a:gd name="connsiteX169" fmla="*/ 1314450 w 5086063"/>
              <a:gd name="connsiteY169" fmla="*/ 9525 h 9525"/>
              <a:gd name="connsiteX170" fmla="*/ 1200150 w 5086063"/>
              <a:gd name="connsiteY170" fmla="*/ 9525 h 9525"/>
              <a:gd name="connsiteX171" fmla="*/ 1143000 w 5086063"/>
              <a:gd name="connsiteY171" fmla="*/ 9525 h 9525"/>
              <a:gd name="connsiteX172" fmla="*/ 1143000 w 5086063"/>
              <a:gd name="connsiteY172" fmla="*/ 0 h 9525"/>
              <a:gd name="connsiteX173" fmla="*/ 1200150 w 5086063"/>
              <a:gd name="connsiteY173" fmla="*/ 0 h 9525"/>
              <a:gd name="connsiteX174" fmla="*/ 1200150 w 5086063"/>
              <a:gd name="connsiteY174" fmla="*/ 9525 h 9525"/>
              <a:gd name="connsiteX175" fmla="*/ 1085850 w 5086063"/>
              <a:gd name="connsiteY175" fmla="*/ 9525 h 9525"/>
              <a:gd name="connsiteX176" fmla="*/ 1028700 w 5086063"/>
              <a:gd name="connsiteY176" fmla="*/ 9525 h 9525"/>
              <a:gd name="connsiteX177" fmla="*/ 1028700 w 5086063"/>
              <a:gd name="connsiteY177" fmla="*/ 0 h 9525"/>
              <a:gd name="connsiteX178" fmla="*/ 1085850 w 5086063"/>
              <a:gd name="connsiteY178" fmla="*/ 0 h 9525"/>
              <a:gd name="connsiteX179" fmla="*/ 1085850 w 5086063"/>
              <a:gd name="connsiteY179" fmla="*/ 9525 h 9525"/>
              <a:gd name="connsiteX180" fmla="*/ 971550 w 5086063"/>
              <a:gd name="connsiteY180" fmla="*/ 9525 h 9525"/>
              <a:gd name="connsiteX181" fmla="*/ 914400 w 5086063"/>
              <a:gd name="connsiteY181" fmla="*/ 9525 h 9525"/>
              <a:gd name="connsiteX182" fmla="*/ 914400 w 5086063"/>
              <a:gd name="connsiteY182" fmla="*/ 0 h 9525"/>
              <a:gd name="connsiteX183" fmla="*/ 971550 w 5086063"/>
              <a:gd name="connsiteY183" fmla="*/ 0 h 9525"/>
              <a:gd name="connsiteX184" fmla="*/ 971550 w 5086063"/>
              <a:gd name="connsiteY184" fmla="*/ 9525 h 9525"/>
              <a:gd name="connsiteX185" fmla="*/ 857250 w 5086063"/>
              <a:gd name="connsiteY185" fmla="*/ 9525 h 9525"/>
              <a:gd name="connsiteX186" fmla="*/ 800100 w 5086063"/>
              <a:gd name="connsiteY186" fmla="*/ 9525 h 9525"/>
              <a:gd name="connsiteX187" fmla="*/ 800100 w 5086063"/>
              <a:gd name="connsiteY187" fmla="*/ 0 h 9525"/>
              <a:gd name="connsiteX188" fmla="*/ 857250 w 5086063"/>
              <a:gd name="connsiteY188" fmla="*/ 0 h 9525"/>
              <a:gd name="connsiteX189" fmla="*/ 857250 w 5086063"/>
              <a:gd name="connsiteY189" fmla="*/ 9525 h 9525"/>
              <a:gd name="connsiteX190" fmla="*/ 742950 w 5086063"/>
              <a:gd name="connsiteY190" fmla="*/ 9525 h 9525"/>
              <a:gd name="connsiteX191" fmla="*/ 685800 w 5086063"/>
              <a:gd name="connsiteY191" fmla="*/ 9525 h 9525"/>
              <a:gd name="connsiteX192" fmla="*/ 685800 w 5086063"/>
              <a:gd name="connsiteY192" fmla="*/ 0 h 9525"/>
              <a:gd name="connsiteX193" fmla="*/ 742950 w 5086063"/>
              <a:gd name="connsiteY193" fmla="*/ 0 h 9525"/>
              <a:gd name="connsiteX194" fmla="*/ 742950 w 5086063"/>
              <a:gd name="connsiteY194" fmla="*/ 9525 h 9525"/>
              <a:gd name="connsiteX195" fmla="*/ 628650 w 5086063"/>
              <a:gd name="connsiteY195" fmla="*/ 9525 h 9525"/>
              <a:gd name="connsiteX196" fmla="*/ 571500 w 5086063"/>
              <a:gd name="connsiteY196" fmla="*/ 9525 h 9525"/>
              <a:gd name="connsiteX197" fmla="*/ 571500 w 5086063"/>
              <a:gd name="connsiteY197" fmla="*/ 0 h 9525"/>
              <a:gd name="connsiteX198" fmla="*/ 628650 w 5086063"/>
              <a:gd name="connsiteY198" fmla="*/ 0 h 9525"/>
              <a:gd name="connsiteX199" fmla="*/ 628650 w 5086063"/>
              <a:gd name="connsiteY199" fmla="*/ 9525 h 9525"/>
              <a:gd name="connsiteX200" fmla="*/ 514350 w 5086063"/>
              <a:gd name="connsiteY200" fmla="*/ 9525 h 9525"/>
              <a:gd name="connsiteX201" fmla="*/ 457200 w 5086063"/>
              <a:gd name="connsiteY201" fmla="*/ 9525 h 9525"/>
              <a:gd name="connsiteX202" fmla="*/ 457200 w 5086063"/>
              <a:gd name="connsiteY202" fmla="*/ 0 h 9525"/>
              <a:gd name="connsiteX203" fmla="*/ 514350 w 5086063"/>
              <a:gd name="connsiteY203" fmla="*/ 0 h 9525"/>
              <a:gd name="connsiteX204" fmla="*/ 514350 w 5086063"/>
              <a:gd name="connsiteY204" fmla="*/ 9525 h 9525"/>
              <a:gd name="connsiteX205" fmla="*/ 400050 w 5086063"/>
              <a:gd name="connsiteY205" fmla="*/ 9525 h 9525"/>
              <a:gd name="connsiteX206" fmla="*/ 342900 w 5086063"/>
              <a:gd name="connsiteY206" fmla="*/ 9525 h 9525"/>
              <a:gd name="connsiteX207" fmla="*/ 342900 w 5086063"/>
              <a:gd name="connsiteY207" fmla="*/ 0 h 9525"/>
              <a:gd name="connsiteX208" fmla="*/ 400050 w 5086063"/>
              <a:gd name="connsiteY208" fmla="*/ 0 h 9525"/>
              <a:gd name="connsiteX209" fmla="*/ 400050 w 5086063"/>
              <a:gd name="connsiteY209" fmla="*/ 9525 h 9525"/>
              <a:gd name="connsiteX210" fmla="*/ 285750 w 5086063"/>
              <a:gd name="connsiteY210" fmla="*/ 9525 h 9525"/>
              <a:gd name="connsiteX211" fmla="*/ 228600 w 5086063"/>
              <a:gd name="connsiteY211" fmla="*/ 9525 h 9525"/>
              <a:gd name="connsiteX212" fmla="*/ 228600 w 5086063"/>
              <a:gd name="connsiteY212" fmla="*/ 0 h 9525"/>
              <a:gd name="connsiteX213" fmla="*/ 285750 w 5086063"/>
              <a:gd name="connsiteY213" fmla="*/ 0 h 9525"/>
              <a:gd name="connsiteX214" fmla="*/ 285750 w 5086063"/>
              <a:gd name="connsiteY214" fmla="*/ 9525 h 9525"/>
              <a:gd name="connsiteX215" fmla="*/ 171450 w 5086063"/>
              <a:gd name="connsiteY215" fmla="*/ 9525 h 9525"/>
              <a:gd name="connsiteX216" fmla="*/ 114300 w 5086063"/>
              <a:gd name="connsiteY216" fmla="*/ 9525 h 9525"/>
              <a:gd name="connsiteX217" fmla="*/ 114300 w 5086063"/>
              <a:gd name="connsiteY217" fmla="*/ 0 h 9525"/>
              <a:gd name="connsiteX218" fmla="*/ 171450 w 5086063"/>
              <a:gd name="connsiteY218" fmla="*/ 0 h 9525"/>
              <a:gd name="connsiteX219" fmla="*/ 171450 w 5086063"/>
              <a:gd name="connsiteY219" fmla="*/ 9525 h 9525"/>
              <a:gd name="connsiteX220" fmla="*/ 57150 w 5086063"/>
              <a:gd name="connsiteY220" fmla="*/ 9525 h 9525"/>
              <a:gd name="connsiteX221" fmla="*/ 0 w 5086063"/>
              <a:gd name="connsiteY221" fmla="*/ 9525 h 9525"/>
              <a:gd name="connsiteX222" fmla="*/ 0 w 5086063"/>
              <a:gd name="connsiteY222" fmla="*/ 0 h 9525"/>
              <a:gd name="connsiteX223" fmla="*/ 57150 w 5086063"/>
              <a:gd name="connsiteY223" fmla="*/ 0 h 9525"/>
              <a:gd name="connsiteX224" fmla="*/ 57150 w 5086063"/>
              <a:gd name="connsiteY224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</a:cxnLst>
            <a:rect l="l" t="t" r="r" b="b"/>
            <a:pathLst>
              <a:path w="5086063" h="9525">
                <a:moveTo>
                  <a:pt x="5086064" y="9525"/>
                </a:moveTo>
                <a:lnTo>
                  <a:pt x="5029200" y="9525"/>
                </a:lnTo>
                <a:lnTo>
                  <a:pt x="5029200" y="0"/>
                </a:lnTo>
                <a:lnTo>
                  <a:pt x="5086064" y="0"/>
                </a:lnTo>
                <a:lnTo>
                  <a:pt x="5086064" y="9525"/>
                </a:lnTo>
                <a:close/>
                <a:moveTo>
                  <a:pt x="4972050" y="9525"/>
                </a:moveTo>
                <a:lnTo>
                  <a:pt x="4914900" y="9525"/>
                </a:lnTo>
                <a:lnTo>
                  <a:pt x="4914900" y="0"/>
                </a:lnTo>
                <a:lnTo>
                  <a:pt x="4972050" y="0"/>
                </a:lnTo>
                <a:lnTo>
                  <a:pt x="4972050" y="9525"/>
                </a:lnTo>
                <a:close/>
                <a:moveTo>
                  <a:pt x="4857750" y="9525"/>
                </a:moveTo>
                <a:lnTo>
                  <a:pt x="4800600" y="9525"/>
                </a:lnTo>
                <a:lnTo>
                  <a:pt x="4800600" y="0"/>
                </a:lnTo>
                <a:lnTo>
                  <a:pt x="4857750" y="0"/>
                </a:lnTo>
                <a:lnTo>
                  <a:pt x="4857750" y="9525"/>
                </a:lnTo>
                <a:close/>
                <a:moveTo>
                  <a:pt x="4743450" y="9525"/>
                </a:moveTo>
                <a:lnTo>
                  <a:pt x="4686300" y="9525"/>
                </a:lnTo>
                <a:lnTo>
                  <a:pt x="4686300" y="0"/>
                </a:lnTo>
                <a:lnTo>
                  <a:pt x="4743450" y="0"/>
                </a:lnTo>
                <a:lnTo>
                  <a:pt x="4743450" y="9525"/>
                </a:lnTo>
                <a:close/>
                <a:moveTo>
                  <a:pt x="4629150" y="9525"/>
                </a:moveTo>
                <a:lnTo>
                  <a:pt x="4572000" y="9525"/>
                </a:lnTo>
                <a:lnTo>
                  <a:pt x="4572000" y="0"/>
                </a:lnTo>
                <a:lnTo>
                  <a:pt x="4629150" y="0"/>
                </a:lnTo>
                <a:lnTo>
                  <a:pt x="4629150" y="9525"/>
                </a:lnTo>
                <a:close/>
                <a:moveTo>
                  <a:pt x="4514850" y="9525"/>
                </a:moveTo>
                <a:lnTo>
                  <a:pt x="4457700" y="9525"/>
                </a:lnTo>
                <a:lnTo>
                  <a:pt x="4457700" y="0"/>
                </a:lnTo>
                <a:lnTo>
                  <a:pt x="4514850" y="0"/>
                </a:lnTo>
                <a:lnTo>
                  <a:pt x="4514850" y="9525"/>
                </a:lnTo>
                <a:close/>
                <a:moveTo>
                  <a:pt x="4400550" y="9525"/>
                </a:moveTo>
                <a:lnTo>
                  <a:pt x="4343400" y="9525"/>
                </a:lnTo>
                <a:lnTo>
                  <a:pt x="4343400" y="0"/>
                </a:lnTo>
                <a:lnTo>
                  <a:pt x="4400550" y="0"/>
                </a:lnTo>
                <a:lnTo>
                  <a:pt x="4400550" y="9525"/>
                </a:lnTo>
                <a:close/>
                <a:moveTo>
                  <a:pt x="4286250" y="9525"/>
                </a:moveTo>
                <a:lnTo>
                  <a:pt x="4229100" y="9525"/>
                </a:lnTo>
                <a:lnTo>
                  <a:pt x="4229100" y="0"/>
                </a:lnTo>
                <a:lnTo>
                  <a:pt x="4286250" y="0"/>
                </a:lnTo>
                <a:lnTo>
                  <a:pt x="4286250" y="9525"/>
                </a:lnTo>
                <a:close/>
                <a:moveTo>
                  <a:pt x="4171950" y="9525"/>
                </a:moveTo>
                <a:lnTo>
                  <a:pt x="4114800" y="9525"/>
                </a:lnTo>
                <a:lnTo>
                  <a:pt x="4114800" y="0"/>
                </a:lnTo>
                <a:lnTo>
                  <a:pt x="4171950" y="0"/>
                </a:lnTo>
                <a:lnTo>
                  <a:pt x="4171950" y="9525"/>
                </a:lnTo>
                <a:close/>
                <a:moveTo>
                  <a:pt x="4057650" y="9525"/>
                </a:moveTo>
                <a:lnTo>
                  <a:pt x="4000500" y="9525"/>
                </a:lnTo>
                <a:lnTo>
                  <a:pt x="4000500" y="0"/>
                </a:lnTo>
                <a:lnTo>
                  <a:pt x="4057650" y="0"/>
                </a:lnTo>
                <a:lnTo>
                  <a:pt x="4057650" y="9525"/>
                </a:lnTo>
                <a:close/>
                <a:moveTo>
                  <a:pt x="3943350" y="9525"/>
                </a:moveTo>
                <a:lnTo>
                  <a:pt x="3886200" y="9525"/>
                </a:lnTo>
                <a:lnTo>
                  <a:pt x="3886200" y="0"/>
                </a:lnTo>
                <a:lnTo>
                  <a:pt x="3943350" y="0"/>
                </a:lnTo>
                <a:lnTo>
                  <a:pt x="3943350" y="9525"/>
                </a:lnTo>
                <a:close/>
                <a:moveTo>
                  <a:pt x="3829050" y="9525"/>
                </a:moveTo>
                <a:lnTo>
                  <a:pt x="3771900" y="9525"/>
                </a:lnTo>
                <a:lnTo>
                  <a:pt x="3771900" y="0"/>
                </a:lnTo>
                <a:lnTo>
                  <a:pt x="3829050" y="0"/>
                </a:lnTo>
                <a:lnTo>
                  <a:pt x="3829050" y="9525"/>
                </a:lnTo>
                <a:close/>
                <a:moveTo>
                  <a:pt x="3714750" y="9525"/>
                </a:moveTo>
                <a:lnTo>
                  <a:pt x="3657600" y="9525"/>
                </a:lnTo>
                <a:lnTo>
                  <a:pt x="3657600" y="0"/>
                </a:lnTo>
                <a:lnTo>
                  <a:pt x="3714750" y="0"/>
                </a:lnTo>
                <a:lnTo>
                  <a:pt x="3714750" y="9525"/>
                </a:lnTo>
                <a:close/>
                <a:moveTo>
                  <a:pt x="3600450" y="9525"/>
                </a:moveTo>
                <a:lnTo>
                  <a:pt x="3543300" y="9525"/>
                </a:lnTo>
                <a:lnTo>
                  <a:pt x="3543300" y="0"/>
                </a:lnTo>
                <a:lnTo>
                  <a:pt x="3600450" y="0"/>
                </a:lnTo>
                <a:lnTo>
                  <a:pt x="3600450" y="9525"/>
                </a:lnTo>
                <a:close/>
                <a:moveTo>
                  <a:pt x="3486150" y="9525"/>
                </a:moveTo>
                <a:lnTo>
                  <a:pt x="3429000" y="9525"/>
                </a:lnTo>
                <a:lnTo>
                  <a:pt x="3429000" y="0"/>
                </a:lnTo>
                <a:lnTo>
                  <a:pt x="3486150" y="0"/>
                </a:lnTo>
                <a:lnTo>
                  <a:pt x="3486150" y="9525"/>
                </a:lnTo>
                <a:close/>
                <a:moveTo>
                  <a:pt x="3371850" y="9525"/>
                </a:moveTo>
                <a:lnTo>
                  <a:pt x="3314700" y="9525"/>
                </a:lnTo>
                <a:lnTo>
                  <a:pt x="3314700" y="0"/>
                </a:lnTo>
                <a:lnTo>
                  <a:pt x="3371850" y="0"/>
                </a:lnTo>
                <a:lnTo>
                  <a:pt x="3371850" y="9525"/>
                </a:lnTo>
                <a:close/>
                <a:moveTo>
                  <a:pt x="3257550" y="9525"/>
                </a:moveTo>
                <a:lnTo>
                  <a:pt x="3200400" y="9525"/>
                </a:lnTo>
                <a:lnTo>
                  <a:pt x="3200400" y="0"/>
                </a:lnTo>
                <a:lnTo>
                  <a:pt x="3257550" y="0"/>
                </a:lnTo>
                <a:lnTo>
                  <a:pt x="3257550" y="9525"/>
                </a:lnTo>
                <a:close/>
                <a:moveTo>
                  <a:pt x="3143250" y="9525"/>
                </a:moveTo>
                <a:lnTo>
                  <a:pt x="3086100" y="9525"/>
                </a:lnTo>
                <a:lnTo>
                  <a:pt x="3086100" y="0"/>
                </a:lnTo>
                <a:lnTo>
                  <a:pt x="3143250" y="0"/>
                </a:lnTo>
                <a:lnTo>
                  <a:pt x="3143250" y="9525"/>
                </a:lnTo>
                <a:close/>
                <a:moveTo>
                  <a:pt x="3028950" y="9525"/>
                </a:moveTo>
                <a:lnTo>
                  <a:pt x="2971800" y="9525"/>
                </a:lnTo>
                <a:lnTo>
                  <a:pt x="2971800" y="0"/>
                </a:lnTo>
                <a:lnTo>
                  <a:pt x="3028950" y="0"/>
                </a:lnTo>
                <a:lnTo>
                  <a:pt x="3028950" y="9525"/>
                </a:lnTo>
                <a:close/>
                <a:moveTo>
                  <a:pt x="2914650" y="9525"/>
                </a:moveTo>
                <a:lnTo>
                  <a:pt x="2857500" y="9525"/>
                </a:lnTo>
                <a:lnTo>
                  <a:pt x="2857500" y="0"/>
                </a:lnTo>
                <a:lnTo>
                  <a:pt x="2914650" y="0"/>
                </a:lnTo>
                <a:lnTo>
                  <a:pt x="2914650" y="9525"/>
                </a:lnTo>
                <a:close/>
                <a:moveTo>
                  <a:pt x="2800350" y="9525"/>
                </a:moveTo>
                <a:lnTo>
                  <a:pt x="2743200" y="9525"/>
                </a:lnTo>
                <a:lnTo>
                  <a:pt x="2743200" y="0"/>
                </a:lnTo>
                <a:lnTo>
                  <a:pt x="2800350" y="0"/>
                </a:lnTo>
                <a:lnTo>
                  <a:pt x="2800350" y="9525"/>
                </a:lnTo>
                <a:close/>
                <a:moveTo>
                  <a:pt x="2686050" y="9525"/>
                </a:moveTo>
                <a:lnTo>
                  <a:pt x="2628900" y="9525"/>
                </a:lnTo>
                <a:lnTo>
                  <a:pt x="2628900" y="0"/>
                </a:lnTo>
                <a:lnTo>
                  <a:pt x="2686050" y="0"/>
                </a:lnTo>
                <a:lnTo>
                  <a:pt x="2686050" y="9525"/>
                </a:lnTo>
                <a:close/>
                <a:moveTo>
                  <a:pt x="2571750" y="9525"/>
                </a:moveTo>
                <a:lnTo>
                  <a:pt x="2514600" y="9525"/>
                </a:lnTo>
                <a:lnTo>
                  <a:pt x="2514600" y="0"/>
                </a:lnTo>
                <a:lnTo>
                  <a:pt x="2571750" y="0"/>
                </a:lnTo>
                <a:lnTo>
                  <a:pt x="2571750" y="9525"/>
                </a:lnTo>
                <a:close/>
                <a:moveTo>
                  <a:pt x="2457450" y="9525"/>
                </a:moveTo>
                <a:lnTo>
                  <a:pt x="2400300" y="9525"/>
                </a:lnTo>
                <a:lnTo>
                  <a:pt x="2400300" y="0"/>
                </a:lnTo>
                <a:lnTo>
                  <a:pt x="2457450" y="0"/>
                </a:lnTo>
                <a:lnTo>
                  <a:pt x="2457450" y="9525"/>
                </a:lnTo>
                <a:close/>
                <a:moveTo>
                  <a:pt x="2343150" y="9525"/>
                </a:moveTo>
                <a:lnTo>
                  <a:pt x="2286000" y="9525"/>
                </a:lnTo>
                <a:lnTo>
                  <a:pt x="2286000" y="0"/>
                </a:lnTo>
                <a:lnTo>
                  <a:pt x="2343150" y="0"/>
                </a:lnTo>
                <a:lnTo>
                  <a:pt x="2343150" y="9525"/>
                </a:lnTo>
                <a:close/>
                <a:moveTo>
                  <a:pt x="2228850" y="9525"/>
                </a:moveTo>
                <a:lnTo>
                  <a:pt x="2171700" y="9525"/>
                </a:lnTo>
                <a:lnTo>
                  <a:pt x="2171700" y="0"/>
                </a:lnTo>
                <a:lnTo>
                  <a:pt x="2228850" y="0"/>
                </a:lnTo>
                <a:lnTo>
                  <a:pt x="2228850" y="9525"/>
                </a:lnTo>
                <a:close/>
                <a:moveTo>
                  <a:pt x="2114550" y="9525"/>
                </a:moveTo>
                <a:lnTo>
                  <a:pt x="2057400" y="9525"/>
                </a:lnTo>
                <a:lnTo>
                  <a:pt x="2057400" y="0"/>
                </a:lnTo>
                <a:lnTo>
                  <a:pt x="2114550" y="0"/>
                </a:lnTo>
                <a:lnTo>
                  <a:pt x="2114550" y="9525"/>
                </a:lnTo>
                <a:close/>
                <a:moveTo>
                  <a:pt x="2000250" y="9525"/>
                </a:moveTo>
                <a:lnTo>
                  <a:pt x="1943100" y="9525"/>
                </a:lnTo>
                <a:lnTo>
                  <a:pt x="1943100" y="0"/>
                </a:lnTo>
                <a:lnTo>
                  <a:pt x="2000250" y="0"/>
                </a:lnTo>
                <a:lnTo>
                  <a:pt x="2000250" y="9525"/>
                </a:lnTo>
                <a:close/>
                <a:moveTo>
                  <a:pt x="1885950" y="9525"/>
                </a:moveTo>
                <a:lnTo>
                  <a:pt x="1828800" y="9525"/>
                </a:lnTo>
                <a:lnTo>
                  <a:pt x="1828800" y="0"/>
                </a:lnTo>
                <a:lnTo>
                  <a:pt x="1885950" y="0"/>
                </a:lnTo>
                <a:lnTo>
                  <a:pt x="1885950" y="9525"/>
                </a:lnTo>
                <a:close/>
                <a:moveTo>
                  <a:pt x="1771650" y="9525"/>
                </a:moveTo>
                <a:lnTo>
                  <a:pt x="1714500" y="9525"/>
                </a:lnTo>
                <a:lnTo>
                  <a:pt x="1714500" y="0"/>
                </a:lnTo>
                <a:lnTo>
                  <a:pt x="1771650" y="0"/>
                </a:lnTo>
                <a:lnTo>
                  <a:pt x="1771650" y="9525"/>
                </a:lnTo>
                <a:close/>
                <a:moveTo>
                  <a:pt x="1657350" y="9525"/>
                </a:moveTo>
                <a:lnTo>
                  <a:pt x="1600200" y="9525"/>
                </a:lnTo>
                <a:lnTo>
                  <a:pt x="1600200" y="0"/>
                </a:lnTo>
                <a:lnTo>
                  <a:pt x="1657350" y="0"/>
                </a:lnTo>
                <a:lnTo>
                  <a:pt x="1657350" y="9525"/>
                </a:lnTo>
                <a:close/>
                <a:moveTo>
                  <a:pt x="1543050" y="9525"/>
                </a:moveTo>
                <a:lnTo>
                  <a:pt x="1485900" y="9525"/>
                </a:lnTo>
                <a:lnTo>
                  <a:pt x="1485900" y="0"/>
                </a:lnTo>
                <a:lnTo>
                  <a:pt x="1543050" y="0"/>
                </a:lnTo>
                <a:lnTo>
                  <a:pt x="1543050" y="9525"/>
                </a:lnTo>
                <a:close/>
                <a:moveTo>
                  <a:pt x="1428750" y="9525"/>
                </a:moveTo>
                <a:lnTo>
                  <a:pt x="1371600" y="9525"/>
                </a:lnTo>
                <a:lnTo>
                  <a:pt x="1371600" y="0"/>
                </a:lnTo>
                <a:lnTo>
                  <a:pt x="1428750" y="0"/>
                </a:lnTo>
                <a:lnTo>
                  <a:pt x="1428750" y="9525"/>
                </a:lnTo>
                <a:close/>
                <a:moveTo>
                  <a:pt x="1314450" y="9525"/>
                </a:moveTo>
                <a:lnTo>
                  <a:pt x="1257300" y="9525"/>
                </a:lnTo>
                <a:lnTo>
                  <a:pt x="1257300" y="0"/>
                </a:lnTo>
                <a:lnTo>
                  <a:pt x="1314450" y="0"/>
                </a:lnTo>
                <a:lnTo>
                  <a:pt x="1314450" y="9525"/>
                </a:lnTo>
                <a:close/>
                <a:moveTo>
                  <a:pt x="1200150" y="9525"/>
                </a:moveTo>
                <a:lnTo>
                  <a:pt x="1143000" y="9525"/>
                </a:lnTo>
                <a:lnTo>
                  <a:pt x="1143000" y="0"/>
                </a:lnTo>
                <a:lnTo>
                  <a:pt x="1200150" y="0"/>
                </a:lnTo>
                <a:lnTo>
                  <a:pt x="1200150" y="9525"/>
                </a:lnTo>
                <a:close/>
                <a:moveTo>
                  <a:pt x="1085850" y="9525"/>
                </a:moveTo>
                <a:lnTo>
                  <a:pt x="1028700" y="9525"/>
                </a:lnTo>
                <a:lnTo>
                  <a:pt x="1028700" y="0"/>
                </a:lnTo>
                <a:lnTo>
                  <a:pt x="1085850" y="0"/>
                </a:lnTo>
                <a:lnTo>
                  <a:pt x="1085850" y="9525"/>
                </a:lnTo>
                <a:close/>
                <a:moveTo>
                  <a:pt x="971550" y="9525"/>
                </a:moveTo>
                <a:lnTo>
                  <a:pt x="914400" y="9525"/>
                </a:lnTo>
                <a:lnTo>
                  <a:pt x="914400" y="0"/>
                </a:lnTo>
                <a:lnTo>
                  <a:pt x="971550" y="0"/>
                </a:lnTo>
                <a:lnTo>
                  <a:pt x="971550" y="9525"/>
                </a:lnTo>
                <a:close/>
                <a:moveTo>
                  <a:pt x="857250" y="9525"/>
                </a:moveTo>
                <a:lnTo>
                  <a:pt x="800100" y="9525"/>
                </a:lnTo>
                <a:lnTo>
                  <a:pt x="800100" y="0"/>
                </a:lnTo>
                <a:lnTo>
                  <a:pt x="857250" y="0"/>
                </a:lnTo>
                <a:lnTo>
                  <a:pt x="857250" y="9525"/>
                </a:lnTo>
                <a:close/>
                <a:moveTo>
                  <a:pt x="742950" y="9525"/>
                </a:moveTo>
                <a:lnTo>
                  <a:pt x="685800" y="9525"/>
                </a:lnTo>
                <a:lnTo>
                  <a:pt x="685800" y="0"/>
                </a:lnTo>
                <a:lnTo>
                  <a:pt x="742950" y="0"/>
                </a:lnTo>
                <a:lnTo>
                  <a:pt x="742950" y="9525"/>
                </a:lnTo>
                <a:close/>
                <a:moveTo>
                  <a:pt x="628650" y="9525"/>
                </a:moveTo>
                <a:lnTo>
                  <a:pt x="571500" y="9525"/>
                </a:lnTo>
                <a:lnTo>
                  <a:pt x="571500" y="0"/>
                </a:lnTo>
                <a:lnTo>
                  <a:pt x="628650" y="0"/>
                </a:lnTo>
                <a:lnTo>
                  <a:pt x="628650" y="9525"/>
                </a:lnTo>
                <a:close/>
                <a:moveTo>
                  <a:pt x="514350" y="9525"/>
                </a:moveTo>
                <a:lnTo>
                  <a:pt x="457200" y="9525"/>
                </a:lnTo>
                <a:lnTo>
                  <a:pt x="457200" y="0"/>
                </a:lnTo>
                <a:lnTo>
                  <a:pt x="514350" y="0"/>
                </a:lnTo>
                <a:lnTo>
                  <a:pt x="514350" y="9525"/>
                </a:lnTo>
                <a:close/>
                <a:moveTo>
                  <a:pt x="400050" y="9525"/>
                </a:moveTo>
                <a:lnTo>
                  <a:pt x="342900" y="9525"/>
                </a:lnTo>
                <a:lnTo>
                  <a:pt x="342900" y="0"/>
                </a:lnTo>
                <a:lnTo>
                  <a:pt x="400050" y="0"/>
                </a:lnTo>
                <a:lnTo>
                  <a:pt x="400050" y="9525"/>
                </a:lnTo>
                <a:close/>
                <a:moveTo>
                  <a:pt x="285750" y="9525"/>
                </a:moveTo>
                <a:lnTo>
                  <a:pt x="228600" y="9525"/>
                </a:lnTo>
                <a:lnTo>
                  <a:pt x="228600" y="0"/>
                </a:lnTo>
                <a:lnTo>
                  <a:pt x="285750" y="0"/>
                </a:lnTo>
                <a:lnTo>
                  <a:pt x="285750" y="9525"/>
                </a:lnTo>
                <a:close/>
                <a:moveTo>
                  <a:pt x="171450" y="9525"/>
                </a:moveTo>
                <a:lnTo>
                  <a:pt x="114300" y="9525"/>
                </a:lnTo>
                <a:lnTo>
                  <a:pt x="114300" y="0"/>
                </a:lnTo>
                <a:lnTo>
                  <a:pt x="171450" y="0"/>
                </a:lnTo>
                <a:lnTo>
                  <a:pt x="171450" y="9525"/>
                </a:lnTo>
                <a:close/>
                <a:moveTo>
                  <a:pt x="57150" y="9525"/>
                </a:moveTo>
                <a:lnTo>
                  <a:pt x="0" y="9525"/>
                </a:lnTo>
                <a:lnTo>
                  <a:pt x="0" y="0"/>
                </a:lnTo>
                <a:lnTo>
                  <a:pt x="57150" y="0"/>
                </a:lnTo>
                <a:lnTo>
                  <a:pt x="5715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D97DB115-7407-4EE7-A71E-34F5C579123E}"/>
              </a:ext>
            </a:extLst>
          </p:cNvPr>
          <p:cNvSpPr txBox="1"/>
          <p:nvPr/>
        </p:nvSpPr>
        <p:spPr>
          <a:xfrm>
            <a:off x="11226719" y="4637913"/>
            <a:ext cx="389850" cy="288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75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07</a:t>
            </a: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28429FAC-0795-4877-9525-5A6B08C00D9C}"/>
              </a:ext>
            </a:extLst>
          </p:cNvPr>
          <p:cNvSpPr txBox="1"/>
          <p:nvPr/>
        </p:nvSpPr>
        <p:spPr>
          <a:xfrm>
            <a:off x="6378939" y="4456842"/>
            <a:ext cx="208262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Montserrat"/>
                <a:cs typeface="Poppins"/>
                <a:sym typeface="Poppins"/>
                <a:rtl val="0"/>
              </a:rPr>
              <a:t>Mobile Application</a:t>
            </a: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3FD63C5D-951D-46F3-BB46-8CFD83478304}"/>
              </a:ext>
            </a:extLst>
          </p:cNvPr>
          <p:cNvSpPr txBox="1"/>
          <p:nvPr/>
        </p:nvSpPr>
        <p:spPr>
          <a:xfrm>
            <a:off x="6378939" y="4773358"/>
            <a:ext cx="29979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Write a Short Summary for this Slide</a:t>
            </a:r>
          </a:p>
        </p:txBody>
      </p:sp>
      <p:sp>
        <p:nvSpPr>
          <p:cNvPr id="170" name="Freeform: Shape 169">
            <a:extLst>
              <a:ext uri="{FF2B5EF4-FFF2-40B4-BE49-F238E27FC236}">
                <a16:creationId xmlns:a16="http://schemas.microsoft.com/office/drawing/2014/main" id="{788A8373-4CEF-44C2-B8A1-F7AB4C50FE78}"/>
              </a:ext>
            </a:extLst>
          </p:cNvPr>
          <p:cNvSpPr/>
          <p:nvPr/>
        </p:nvSpPr>
        <p:spPr>
          <a:xfrm>
            <a:off x="6459711" y="6112287"/>
            <a:ext cx="5086063" cy="9525"/>
          </a:xfrm>
          <a:custGeom>
            <a:avLst/>
            <a:gdLst>
              <a:gd name="connsiteX0" fmla="*/ 5086064 w 5086063"/>
              <a:gd name="connsiteY0" fmla="*/ 9525 h 9525"/>
              <a:gd name="connsiteX1" fmla="*/ 5029200 w 5086063"/>
              <a:gd name="connsiteY1" fmla="*/ 9525 h 9525"/>
              <a:gd name="connsiteX2" fmla="*/ 5029200 w 5086063"/>
              <a:gd name="connsiteY2" fmla="*/ 0 h 9525"/>
              <a:gd name="connsiteX3" fmla="*/ 5086064 w 5086063"/>
              <a:gd name="connsiteY3" fmla="*/ 0 h 9525"/>
              <a:gd name="connsiteX4" fmla="*/ 5086064 w 5086063"/>
              <a:gd name="connsiteY4" fmla="*/ 9525 h 9525"/>
              <a:gd name="connsiteX5" fmla="*/ 4972050 w 5086063"/>
              <a:gd name="connsiteY5" fmla="*/ 9525 h 9525"/>
              <a:gd name="connsiteX6" fmla="*/ 4914900 w 5086063"/>
              <a:gd name="connsiteY6" fmla="*/ 9525 h 9525"/>
              <a:gd name="connsiteX7" fmla="*/ 4914900 w 5086063"/>
              <a:gd name="connsiteY7" fmla="*/ 0 h 9525"/>
              <a:gd name="connsiteX8" fmla="*/ 4972050 w 5086063"/>
              <a:gd name="connsiteY8" fmla="*/ 0 h 9525"/>
              <a:gd name="connsiteX9" fmla="*/ 4972050 w 5086063"/>
              <a:gd name="connsiteY9" fmla="*/ 9525 h 9525"/>
              <a:gd name="connsiteX10" fmla="*/ 4857750 w 5086063"/>
              <a:gd name="connsiteY10" fmla="*/ 9525 h 9525"/>
              <a:gd name="connsiteX11" fmla="*/ 4800600 w 5086063"/>
              <a:gd name="connsiteY11" fmla="*/ 9525 h 9525"/>
              <a:gd name="connsiteX12" fmla="*/ 4800600 w 5086063"/>
              <a:gd name="connsiteY12" fmla="*/ 0 h 9525"/>
              <a:gd name="connsiteX13" fmla="*/ 4857750 w 5086063"/>
              <a:gd name="connsiteY13" fmla="*/ 0 h 9525"/>
              <a:gd name="connsiteX14" fmla="*/ 4857750 w 5086063"/>
              <a:gd name="connsiteY14" fmla="*/ 9525 h 9525"/>
              <a:gd name="connsiteX15" fmla="*/ 4743450 w 5086063"/>
              <a:gd name="connsiteY15" fmla="*/ 9525 h 9525"/>
              <a:gd name="connsiteX16" fmla="*/ 4686300 w 5086063"/>
              <a:gd name="connsiteY16" fmla="*/ 9525 h 9525"/>
              <a:gd name="connsiteX17" fmla="*/ 4686300 w 5086063"/>
              <a:gd name="connsiteY17" fmla="*/ 0 h 9525"/>
              <a:gd name="connsiteX18" fmla="*/ 4743450 w 5086063"/>
              <a:gd name="connsiteY18" fmla="*/ 0 h 9525"/>
              <a:gd name="connsiteX19" fmla="*/ 4743450 w 5086063"/>
              <a:gd name="connsiteY19" fmla="*/ 9525 h 9525"/>
              <a:gd name="connsiteX20" fmla="*/ 4629150 w 5086063"/>
              <a:gd name="connsiteY20" fmla="*/ 9525 h 9525"/>
              <a:gd name="connsiteX21" fmla="*/ 4572000 w 5086063"/>
              <a:gd name="connsiteY21" fmla="*/ 9525 h 9525"/>
              <a:gd name="connsiteX22" fmla="*/ 4572000 w 5086063"/>
              <a:gd name="connsiteY22" fmla="*/ 0 h 9525"/>
              <a:gd name="connsiteX23" fmla="*/ 4629150 w 5086063"/>
              <a:gd name="connsiteY23" fmla="*/ 0 h 9525"/>
              <a:gd name="connsiteX24" fmla="*/ 4629150 w 5086063"/>
              <a:gd name="connsiteY24" fmla="*/ 9525 h 9525"/>
              <a:gd name="connsiteX25" fmla="*/ 4514850 w 5086063"/>
              <a:gd name="connsiteY25" fmla="*/ 9525 h 9525"/>
              <a:gd name="connsiteX26" fmla="*/ 4457700 w 5086063"/>
              <a:gd name="connsiteY26" fmla="*/ 9525 h 9525"/>
              <a:gd name="connsiteX27" fmla="*/ 4457700 w 5086063"/>
              <a:gd name="connsiteY27" fmla="*/ 0 h 9525"/>
              <a:gd name="connsiteX28" fmla="*/ 4514850 w 5086063"/>
              <a:gd name="connsiteY28" fmla="*/ 0 h 9525"/>
              <a:gd name="connsiteX29" fmla="*/ 4514850 w 5086063"/>
              <a:gd name="connsiteY29" fmla="*/ 9525 h 9525"/>
              <a:gd name="connsiteX30" fmla="*/ 4400550 w 5086063"/>
              <a:gd name="connsiteY30" fmla="*/ 9525 h 9525"/>
              <a:gd name="connsiteX31" fmla="*/ 4343400 w 5086063"/>
              <a:gd name="connsiteY31" fmla="*/ 9525 h 9525"/>
              <a:gd name="connsiteX32" fmla="*/ 4343400 w 5086063"/>
              <a:gd name="connsiteY32" fmla="*/ 0 h 9525"/>
              <a:gd name="connsiteX33" fmla="*/ 4400550 w 5086063"/>
              <a:gd name="connsiteY33" fmla="*/ 0 h 9525"/>
              <a:gd name="connsiteX34" fmla="*/ 4400550 w 5086063"/>
              <a:gd name="connsiteY34" fmla="*/ 9525 h 9525"/>
              <a:gd name="connsiteX35" fmla="*/ 4286250 w 5086063"/>
              <a:gd name="connsiteY35" fmla="*/ 9525 h 9525"/>
              <a:gd name="connsiteX36" fmla="*/ 4229100 w 5086063"/>
              <a:gd name="connsiteY36" fmla="*/ 9525 h 9525"/>
              <a:gd name="connsiteX37" fmla="*/ 4229100 w 5086063"/>
              <a:gd name="connsiteY37" fmla="*/ 0 h 9525"/>
              <a:gd name="connsiteX38" fmla="*/ 4286250 w 5086063"/>
              <a:gd name="connsiteY38" fmla="*/ 0 h 9525"/>
              <a:gd name="connsiteX39" fmla="*/ 4286250 w 5086063"/>
              <a:gd name="connsiteY39" fmla="*/ 9525 h 9525"/>
              <a:gd name="connsiteX40" fmla="*/ 4171950 w 5086063"/>
              <a:gd name="connsiteY40" fmla="*/ 9525 h 9525"/>
              <a:gd name="connsiteX41" fmla="*/ 4114800 w 5086063"/>
              <a:gd name="connsiteY41" fmla="*/ 9525 h 9525"/>
              <a:gd name="connsiteX42" fmla="*/ 4114800 w 5086063"/>
              <a:gd name="connsiteY42" fmla="*/ 0 h 9525"/>
              <a:gd name="connsiteX43" fmla="*/ 4171950 w 5086063"/>
              <a:gd name="connsiteY43" fmla="*/ 0 h 9525"/>
              <a:gd name="connsiteX44" fmla="*/ 4171950 w 5086063"/>
              <a:gd name="connsiteY44" fmla="*/ 9525 h 9525"/>
              <a:gd name="connsiteX45" fmla="*/ 4057650 w 5086063"/>
              <a:gd name="connsiteY45" fmla="*/ 9525 h 9525"/>
              <a:gd name="connsiteX46" fmla="*/ 4000500 w 5086063"/>
              <a:gd name="connsiteY46" fmla="*/ 9525 h 9525"/>
              <a:gd name="connsiteX47" fmla="*/ 4000500 w 5086063"/>
              <a:gd name="connsiteY47" fmla="*/ 0 h 9525"/>
              <a:gd name="connsiteX48" fmla="*/ 4057650 w 5086063"/>
              <a:gd name="connsiteY48" fmla="*/ 0 h 9525"/>
              <a:gd name="connsiteX49" fmla="*/ 4057650 w 5086063"/>
              <a:gd name="connsiteY49" fmla="*/ 9525 h 9525"/>
              <a:gd name="connsiteX50" fmla="*/ 3943350 w 5086063"/>
              <a:gd name="connsiteY50" fmla="*/ 9525 h 9525"/>
              <a:gd name="connsiteX51" fmla="*/ 3886200 w 5086063"/>
              <a:gd name="connsiteY51" fmla="*/ 9525 h 9525"/>
              <a:gd name="connsiteX52" fmla="*/ 3886200 w 5086063"/>
              <a:gd name="connsiteY52" fmla="*/ 0 h 9525"/>
              <a:gd name="connsiteX53" fmla="*/ 3943350 w 5086063"/>
              <a:gd name="connsiteY53" fmla="*/ 0 h 9525"/>
              <a:gd name="connsiteX54" fmla="*/ 3943350 w 5086063"/>
              <a:gd name="connsiteY54" fmla="*/ 9525 h 9525"/>
              <a:gd name="connsiteX55" fmla="*/ 3829050 w 5086063"/>
              <a:gd name="connsiteY55" fmla="*/ 9525 h 9525"/>
              <a:gd name="connsiteX56" fmla="*/ 3771900 w 5086063"/>
              <a:gd name="connsiteY56" fmla="*/ 9525 h 9525"/>
              <a:gd name="connsiteX57" fmla="*/ 3771900 w 5086063"/>
              <a:gd name="connsiteY57" fmla="*/ 0 h 9525"/>
              <a:gd name="connsiteX58" fmla="*/ 3829050 w 5086063"/>
              <a:gd name="connsiteY58" fmla="*/ 0 h 9525"/>
              <a:gd name="connsiteX59" fmla="*/ 3829050 w 5086063"/>
              <a:gd name="connsiteY59" fmla="*/ 9525 h 9525"/>
              <a:gd name="connsiteX60" fmla="*/ 3714750 w 5086063"/>
              <a:gd name="connsiteY60" fmla="*/ 9525 h 9525"/>
              <a:gd name="connsiteX61" fmla="*/ 3657600 w 5086063"/>
              <a:gd name="connsiteY61" fmla="*/ 9525 h 9525"/>
              <a:gd name="connsiteX62" fmla="*/ 3657600 w 5086063"/>
              <a:gd name="connsiteY62" fmla="*/ 0 h 9525"/>
              <a:gd name="connsiteX63" fmla="*/ 3714750 w 5086063"/>
              <a:gd name="connsiteY63" fmla="*/ 0 h 9525"/>
              <a:gd name="connsiteX64" fmla="*/ 3714750 w 5086063"/>
              <a:gd name="connsiteY64" fmla="*/ 9525 h 9525"/>
              <a:gd name="connsiteX65" fmla="*/ 3600450 w 5086063"/>
              <a:gd name="connsiteY65" fmla="*/ 9525 h 9525"/>
              <a:gd name="connsiteX66" fmla="*/ 3543300 w 5086063"/>
              <a:gd name="connsiteY66" fmla="*/ 9525 h 9525"/>
              <a:gd name="connsiteX67" fmla="*/ 3543300 w 5086063"/>
              <a:gd name="connsiteY67" fmla="*/ 0 h 9525"/>
              <a:gd name="connsiteX68" fmla="*/ 3600450 w 5086063"/>
              <a:gd name="connsiteY68" fmla="*/ 0 h 9525"/>
              <a:gd name="connsiteX69" fmla="*/ 3600450 w 5086063"/>
              <a:gd name="connsiteY69" fmla="*/ 9525 h 9525"/>
              <a:gd name="connsiteX70" fmla="*/ 3486150 w 5086063"/>
              <a:gd name="connsiteY70" fmla="*/ 9525 h 9525"/>
              <a:gd name="connsiteX71" fmla="*/ 3429000 w 5086063"/>
              <a:gd name="connsiteY71" fmla="*/ 9525 h 9525"/>
              <a:gd name="connsiteX72" fmla="*/ 3429000 w 5086063"/>
              <a:gd name="connsiteY72" fmla="*/ 0 h 9525"/>
              <a:gd name="connsiteX73" fmla="*/ 3486150 w 5086063"/>
              <a:gd name="connsiteY73" fmla="*/ 0 h 9525"/>
              <a:gd name="connsiteX74" fmla="*/ 3486150 w 5086063"/>
              <a:gd name="connsiteY74" fmla="*/ 9525 h 9525"/>
              <a:gd name="connsiteX75" fmla="*/ 3371850 w 5086063"/>
              <a:gd name="connsiteY75" fmla="*/ 9525 h 9525"/>
              <a:gd name="connsiteX76" fmla="*/ 3314700 w 5086063"/>
              <a:gd name="connsiteY76" fmla="*/ 9525 h 9525"/>
              <a:gd name="connsiteX77" fmla="*/ 3314700 w 5086063"/>
              <a:gd name="connsiteY77" fmla="*/ 0 h 9525"/>
              <a:gd name="connsiteX78" fmla="*/ 3371850 w 5086063"/>
              <a:gd name="connsiteY78" fmla="*/ 0 h 9525"/>
              <a:gd name="connsiteX79" fmla="*/ 3371850 w 5086063"/>
              <a:gd name="connsiteY79" fmla="*/ 9525 h 9525"/>
              <a:gd name="connsiteX80" fmla="*/ 3257550 w 5086063"/>
              <a:gd name="connsiteY80" fmla="*/ 9525 h 9525"/>
              <a:gd name="connsiteX81" fmla="*/ 3200400 w 5086063"/>
              <a:gd name="connsiteY81" fmla="*/ 9525 h 9525"/>
              <a:gd name="connsiteX82" fmla="*/ 3200400 w 5086063"/>
              <a:gd name="connsiteY82" fmla="*/ 0 h 9525"/>
              <a:gd name="connsiteX83" fmla="*/ 3257550 w 5086063"/>
              <a:gd name="connsiteY83" fmla="*/ 0 h 9525"/>
              <a:gd name="connsiteX84" fmla="*/ 3257550 w 5086063"/>
              <a:gd name="connsiteY84" fmla="*/ 9525 h 9525"/>
              <a:gd name="connsiteX85" fmla="*/ 3143250 w 5086063"/>
              <a:gd name="connsiteY85" fmla="*/ 9525 h 9525"/>
              <a:gd name="connsiteX86" fmla="*/ 3086100 w 5086063"/>
              <a:gd name="connsiteY86" fmla="*/ 9525 h 9525"/>
              <a:gd name="connsiteX87" fmla="*/ 3086100 w 5086063"/>
              <a:gd name="connsiteY87" fmla="*/ 0 h 9525"/>
              <a:gd name="connsiteX88" fmla="*/ 3143250 w 5086063"/>
              <a:gd name="connsiteY88" fmla="*/ 0 h 9525"/>
              <a:gd name="connsiteX89" fmla="*/ 3143250 w 5086063"/>
              <a:gd name="connsiteY89" fmla="*/ 9525 h 9525"/>
              <a:gd name="connsiteX90" fmla="*/ 3028950 w 5086063"/>
              <a:gd name="connsiteY90" fmla="*/ 9525 h 9525"/>
              <a:gd name="connsiteX91" fmla="*/ 2971800 w 5086063"/>
              <a:gd name="connsiteY91" fmla="*/ 9525 h 9525"/>
              <a:gd name="connsiteX92" fmla="*/ 2971800 w 5086063"/>
              <a:gd name="connsiteY92" fmla="*/ 0 h 9525"/>
              <a:gd name="connsiteX93" fmla="*/ 3028950 w 5086063"/>
              <a:gd name="connsiteY93" fmla="*/ 0 h 9525"/>
              <a:gd name="connsiteX94" fmla="*/ 3028950 w 5086063"/>
              <a:gd name="connsiteY94" fmla="*/ 9525 h 9525"/>
              <a:gd name="connsiteX95" fmla="*/ 2914650 w 5086063"/>
              <a:gd name="connsiteY95" fmla="*/ 9525 h 9525"/>
              <a:gd name="connsiteX96" fmla="*/ 2857500 w 5086063"/>
              <a:gd name="connsiteY96" fmla="*/ 9525 h 9525"/>
              <a:gd name="connsiteX97" fmla="*/ 2857500 w 5086063"/>
              <a:gd name="connsiteY97" fmla="*/ 0 h 9525"/>
              <a:gd name="connsiteX98" fmla="*/ 2914650 w 5086063"/>
              <a:gd name="connsiteY98" fmla="*/ 0 h 9525"/>
              <a:gd name="connsiteX99" fmla="*/ 2914650 w 5086063"/>
              <a:gd name="connsiteY99" fmla="*/ 9525 h 9525"/>
              <a:gd name="connsiteX100" fmla="*/ 2800350 w 5086063"/>
              <a:gd name="connsiteY100" fmla="*/ 9525 h 9525"/>
              <a:gd name="connsiteX101" fmla="*/ 2743200 w 5086063"/>
              <a:gd name="connsiteY101" fmla="*/ 9525 h 9525"/>
              <a:gd name="connsiteX102" fmla="*/ 2743200 w 5086063"/>
              <a:gd name="connsiteY102" fmla="*/ 0 h 9525"/>
              <a:gd name="connsiteX103" fmla="*/ 2800350 w 5086063"/>
              <a:gd name="connsiteY103" fmla="*/ 0 h 9525"/>
              <a:gd name="connsiteX104" fmla="*/ 2800350 w 5086063"/>
              <a:gd name="connsiteY104" fmla="*/ 9525 h 9525"/>
              <a:gd name="connsiteX105" fmla="*/ 2686050 w 5086063"/>
              <a:gd name="connsiteY105" fmla="*/ 9525 h 9525"/>
              <a:gd name="connsiteX106" fmla="*/ 2628900 w 5086063"/>
              <a:gd name="connsiteY106" fmla="*/ 9525 h 9525"/>
              <a:gd name="connsiteX107" fmla="*/ 2628900 w 5086063"/>
              <a:gd name="connsiteY107" fmla="*/ 0 h 9525"/>
              <a:gd name="connsiteX108" fmla="*/ 2686050 w 5086063"/>
              <a:gd name="connsiteY108" fmla="*/ 0 h 9525"/>
              <a:gd name="connsiteX109" fmla="*/ 2686050 w 5086063"/>
              <a:gd name="connsiteY109" fmla="*/ 9525 h 9525"/>
              <a:gd name="connsiteX110" fmla="*/ 2571750 w 5086063"/>
              <a:gd name="connsiteY110" fmla="*/ 9525 h 9525"/>
              <a:gd name="connsiteX111" fmla="*/ 2514600 w 5086063"/>
              <a:gd name="connsiteY111" fmla="*/ 9525 h 9525"/>
              <a:gd name="connsiteX112" fmla="*/ 2514600 w 5086063"/>
              <a:gd name="connsiteY112" fmla="*/ 0 h 9525"/>
              <a:gd name="connsiteX113" fmla="*/ 2571750 w 5086063"/>
              <a:gd name="connsiteY113" fmla="*/ 0 h 9525"/>
              <a:gd name="connsiteX114" fmla="*/ 2571750 w 5086063"/>
              <a:gd name="connsiteY114" fmla="*/ 9525 h 9525"/>
              <a:gd name="connsiteX115" fmla="*/ 2457450 w 5086063"/>
              <a:gd name="connsiteY115" fmla="*/ 9525 h 9525"/>
              <a:gd name="connsiteX116" fmla="*/ 2400300 w 5086063"/>
              <a:gd name="connsiteY116" fmla="*/ 9525 h 9525"/>
              <a:gd name="connsiteX117" fmla="*/ 2400300 w 5086063"/>
              <a:gd name="connsiteY117" fmla="*/ 0 h 9525"/>
              <a:gd name="connsiteX118" fmla="*/ 2457450 w 5086063"/>
              <a:gd name="connsiteY118" fmla="*/ 0 h 9525"/>
              <a:gd name="connsiteX119" fmla="*/ 2457450 w 5086063"/>
              <a:gd name="connsiteY119" fmla="*/ 9525 h 9525"/>
              <a:gd name="connsiteX120" fmla="*/ 2343150 w 5086063"/>
              <a:gd name="connsiteY120" fmla="*/ 9525 h 9525"/>
              <a:gd name="connsiteX121" fmla="*/ 2286000 w 5086063"/>
              <a:gd name="connsiteY121" fmla="*/ 9525 h 9525"/>
              <a:gd name="connsiteX122" fmla="*/ 2286000 w 5086063"/>
              <a:gd name="connsiteY122" fmla="*/ 0 h 9525"/>
              <a:gd name="connsiteX123" fmla="*/ 2343150 w 5086063"/>
              <a:gd name="connsiteY123" fmla="*/ 0 h 9525"/>
              <a:gd name="connsiteX124" fmla="*/ 2343150 w 5086063"/>
              <a:gd name="connsiteY124" fmla="*/ 9525 h 9525"/>
              <a:gd name="connsiteX125" fmla="*/ 2228850 w 5086063"/>
              <a:gd name="connsiteY125" fmla="*/ 9525 h 9525"/>
              <a:gd name="connsiteX126" fmla="*/ 2171700 w 5086063"/>
              <a:gd name="connsiteY126" fmla="*/ 9525 h 9525"/>
              <a:gd name="connsiteX127" fmla="*/ 2171700 w 5086063"/>
              <a:gd name="connsiteY127" fmla="*/ 0 h 9525"/>
              <a:gd name="connsiteX128" fmla="*/ 2228850 w 5086063"/>
              <a:gd name="connsiteY128" fmla="*/ 0 h 9525"/>
              <a:gd name="connsiteX129" fmla="*/ 2228850 w 5086063"/>
              <a:gd name="connsiteY129" fmla="*/ 9525 h 9525"/>
              <a:gd name="connsiteX130" fmla="*/ 2114550 w 5086063"/>
              <a:gd name="connsiteY130" fmla="*/ 9525 h 9525"/>
              <a:gd name="connsiteX131" fmla="*/ 2057400 w 5086063"/>
              <a:gd name="connsiteY131" fmla="*/ 9525 h 9525"/>
              <a:gd name="connsiteX132" fmla="*/ 2057400 w 5086063"/>
              <a:gd name="connsiteY132" fmla="*/ 0 h 9525"/>
              <a:gd name="connsiteX133" fmla="*/ 2114550 w 5086063"/>
              <a:gd name="connsiteY133" fmla="*/ 0 h 9525"/>
              <a:gd name="connsiteX134" fmla="*/ 2114550 w 5086063"/>
              <a:gd name="connsiteY134" fmla="*/ 9525 h 9525"/>
              <a:gd name="connsiteX135" fmla="*/ 2000250 w 5086063"/>
              <a:gd name="connsiteY135" fmla="*/ 9525 h 9525"/>
              <a:gd name="connsiteX136" fmla="*/ 1943100 w 5086063"/>
              <a:gd name="connsiteY136" fmla="*/ 9525 h 9525"/>
              <a:gd name="connsiteX137" fmla="*/ 1943100 w 5086063"/>
              <a:gd name="connsiteY137" fmla="*/ 0 h 9525"/>
              <a:gd name="connsiteX138" fmla="*/ 2000250 w 5086063"/>
              <a:gd name="connsiteY138" fmla="*/ 0 h 9525"/>
              <a:gd name="connsiteX139" fmla="*/ 2000250 w 5086063"/>
              <a:gd name="connsiteY139" fmla="*/ 9525 h 9525"/>
              <a:gd name="connsiteX140" fmla="*/ 1885950 w 5086063"/>
              <a:gd name="connsiteY140" fmla="*/ 9525 h 9525"/>
              <a:gd name="connsiteX141" fmla="*/ 1828800 w 5086063"/>
              <a:gd name="connsiteY141" fmla="*/ 9525 h 9525"/>
              <a:gd name="connsiteX142" fmla="*/ 1828800 w 5086063"/>
              <a:gd name="connsiteY142" fmla="*/ 0 h 9525"/>
              <a:gd name="connsiteX143" fmla="*/ 1885950 w 5086063"/>
              <a:gd name="connsiteY143" fmla="*/ 0 h 9525"/>
              <a:gd name="connsiteX144" fmla="*/ 1885950 w 5086063"/>
              <a:gd name="connsiteY144" fmla="*/ 9525 h 9525"/>
              <a:gd name="connsiteX145" fmla="*/ 1771650 w 5086063"/>
              <a:gd name="connsiteY145" fmla="*/ 9525 h 9525"/>
              <a:gd name="connsiteX146" fmla="*/ 1714500 w 5086063"/>
              <a:gd name="connsiteY146" fmla="*/ 9525 h 9525"/>
              <a:gd name="connsiteX147" fmla="*/ 1714500 w 5086063"/>
              <a:gd name="connsiteY147" fmla="*/ 0 h 9525"/>
              <a:gd name="connsiteX148" fmla="*/ 1771650 w 5086063"/>
              <a:gd name="connsiteY148" fmla="*/ 0 h 9525"/>
              <a:gd name="connsiteX149" fmla="*/ 1771650 w 5086063"/>
              <a:gd name="connsiteY149" fmla="*/ 9525 h 9525"/>
              <a:gd name="connsiteX150" fmla="*/ 1657350 w 5086063"/>
              <a:gd name="connsiteY150" fmla="*/ 9525 h 9525"/>
              <a:gd name="connsiteX151" fmla="*/ 1600200 w 5086063"/>
              <a:gd name="connsiteY151" fmla="*/ 9525 h 9525"/>
              <a:gd name="connsiteX152" fmla="*/ 1600200 w 5086063"/>
              <a:gd name="connsiteY152" fmla="*/ 0 h 9525"/>
              <a:gd name="connsiteX153" fmla="*/ 1657350 w 5086063"/>
              <a:gd name="connsiteY153" fmla="*/ 0 h 9525"/>
              <a:gd name="connsiteX154" fmla="*/ 1657350 w 5086063"/>
              <a:gd name="connsiteY154" fmla="*/ 9525 h 9525"/>
              <a:gd name="connsiteX155" fmla="*/ 1543050 w 5086063"/>
              <a:gd name="connsiteY155" fmla="*/ 9525 h 9525"/>
              <a:gd name="connsiteX156" fmla="*/ 1485900 w 5086063"/>
              <a:gd name="connsiteY156" fmla="*/ 9525 h 9525"/>
              <a:gd name="connsiteX157" fmla="*/ 1485900 w 5086063"/>
              <a:gd name="connsiteY157" fmla="*/ 0 h 9525"/>
              <a:gd name="connsiteX158" fmla="*/ 1543050 w 5086063"/>
              <a:gd name="connsiteY158" fmla="*/ 0 h 9525"/>
              <a:gd name="connsiteX159" fmla="*/ 1543050 w 5086063"/>
              <a:gd name="connsiteY159" fmla="*/ 9525 h 9525"/>
              <a:gd name="connsiteX160" fmla="*/ 1428750 w 5086063"/>
              <a:gd name="connsiteY160" fmla="*/ 9525 h 9525"/>
              <a:gd name="connsiteX161" fmla="*/ 1371600 w 5086063"/>
              <a:gd name="connsiteY161" fmla="*/ 9525 h 9525"/>
              <a:gd name="connsiteX162" fmla="*/ 1371600 w 5086063"/>
              <a:gd name="connsiteY162" fmla="*/ 0 h 9525"/>
              <a:gd name="connsiteX163" fmla="*/ 1428750 w 5086063"/>
              <a:gd name="connsiteY163" fmla="*/ 0 h 9525"/>
              <a:gd name="connsiteX164" fmla="*/ 1428750 w 5086063"/>
              <a:gd name="connsiteY164" fmla="*/ 9525 h 9525"/>
              <a:gd name="connsiteX165" fmla="*/ 1314450 w 5086063"/>
              <a:gd name="connsiteY165" fmla="*/ 9525 h 9525"/>
              <a:gd name="connsiteX166" fmla="*/ 1257300 w 5086063"/>
              <a:gd name="connsiteY166" fmla="*/ 9525 h 9525"/>
              <a:gd name="connsiteX167" fmla="*/ 1257300 w 5086063"/>
              <a:gd name="connsiteY167" fmla="*/ 0 h 9525"/>
              <a:gd name="connsiteX168" fmla="*/ 1314450 w 5086063"/>
              <a:gd name="connsiteY168" fmla="*/ 0 h 9525"/>
              <a:gd name="connsiteX169" fmla="*/ 1314450 w 5086063"/>
              <a:gd name="connsiteY169" fmla="*/ 9525 h 9525"/>
              <a:gd name="connsiteX170" fmla="*/ 1200150 w 5086063"/>
              <a:gd name="connsiteY170" fmla="*/ 9525 h 9525"/>
              <a:gd name="connsiteX171" fmla="*/ 1143000 w 5086063"/>
              <a:gd name="connsiteY171" fmla="*/ 9525 h 9525"/>
              <a:gd name="connsiteX172" fmla="*/ 1143000 w 5086063"/>
              <a:gd name="connsiteY172" fmla="*/ 0 h 9525"/>
              <a:gd name="connsiteX173" fmla="*/ 1200150 w 5086063"/>
              <a:gd name="connsiteY173" fmla="*/ 0 h 9525"/>
              <a:gd name="connsiteX174" fmla="*/ 1200150 w 5086063"/>
              <a:gd name="connsiteY174" fmla="*/ 9525 h 9525"/>
              <a:gd name="connsiteX175" fmla="*/ 1085850 w 5086063"/>
              <a:gd name="connsiteY175" fmla="*/ 9525 h 9525"/>
              <a:gd name="connsiteX176" fmla="*/ 1028700 w 5086063"/>
              <a:gd name="connsiteY176" fmla="*/ 9525 h 9525"/>
              <a:gd name="connsiteX177" fmla="*/ 1028700 w 5086063"/>
              <a:gd name="connsiteY177" fmla="*/ 0 h 9525"/>
              <a:gd name="connsiteX178" fmla="*/ 1085850 w 5086063"/>
              <a:gd name="connsiteY178" fmla="*/ 0 h 9525"/>
              <a:gd name="connsiteX179" fmla="*/ 1085850 w 5086063"/>
              <a:gd name="connsiteY179" fmla="*/ 9525 h 9525"/>
              <a:gd name="connsiteX180" fmla="*/ 971550 w 5086063"/>
              <a:gd name="connsiteY180" fmla="*/ 9525 h 9525"/>
              <a:gd name="connsiteX181" fmla="*/ 914400 w 5086063"/>
              <a:gd name="connsiteY181" fmla="*/ 9525 h 9525"/>
              <a:gd name="connsiteX182" fmla="*/ 914400 w 5086063"/>
              <a:gd name="connsiteY182" fmla="*/ 0 h 9525"/>
              <a:gd name="connsiteX183" fmla="*/ 971550 w 5086063"/>
              <a:gd name="connsiteY183" fmla="*/ 0 h 9525"/>
              <a:gd name="connsiteX184" fmla="*/ 971550 w 5086063"/>
              <a:gd name="connsiteY184" fmla="*/ 9525 h 9525"/>
              <a:gd name="connsiteX185" fmla="*/ 857250 w 5086063"/>
              <a:gd name="connsiteY185" fmla="*/ 9525 h 9525"/>
              <a:gd name="connsiteX186" fmla="*/ 800100 w 5086063"/>
              <a:gd name="connsiteY186" fmla="*/ 9525 h 9525"/>
              <a:gd name="connsiteX187" fmla="*/ 800100 w 5086063"/>
              <a:gd name="connsiteY187" fmla="*/ 0 h 9525"/>
              <a:gd name="connsiteX188" fmla="*/ 857250 w 5086063"/>
              <a:gd name="connsiteY188" fmla="*/ 0 h 9525"/>
              <a:gd name="connsiteX189" fmla="*/ 857250 w 5086063"/>
              <a:gd name="connsiteY189" fmla="*/ 9525 h 9525"/>
              <a:gd name="connsiteX190" fmla="*/ 742950 w 5086063"/>
              <a:gd name="connsiteY190" fmla="*/ 9525 h 9525"/>
              <a:gd name="connsiteX191" fmla="*/ 685800 w 5086063"/>
              <a:gd name="connsiteY191" fmla="*/ 9525 h 9525"/>
              <a:gd name="connsiteX192" fmla="*/ 685800 w 5086063"/>
              <a:gd name="connsiteY192" fmla="*/ 0 h 9525"/>
              <a:gd name="connsiteX193" fmla="*/ 742950 w 5086063"/>
              <a:gd name="connsiteY193" fmla="*/ 0 h 9525"/>
              <a:gd name="connsiteX194" fmla="*/ 742950 w 5086063"/>
              <a:gd name="connsiteY194" fmla="*/ 9525 h 9525"/>
              <a:gd name="connsiteX195" fmla="*/ 628650 w 5086063"/>
              <a:gd name="connsiteY195" fmla="*/ 9525 h 9525"/>
              <a:gd name="connsiteX196" fmla="*/ 571500 w 5086063"/>
              <a:gd name="connsiteY196" fmla="*/ 9525 h 9525"/>
              <a:gd name="connsiteX197" fmla="*/ 571500 w 5086063"/>
              <a:gd name="connsiteY197" fmla="*/ 0 h 9525"/>
              <a:gd name="connsiteX198" fmla="*/ 628650 w 5086063"/>
              <a:gd name="connsiteY198" fmla="*/ 0 h 9525"/>
              <a:gd name="connsiteX199" fmla="*/ 628650 w 5086063"/>
              <a:gd name="connsiteY199" fmla="*/ 9525 h 9525"/>
              <a:gd name="connsiteX200" fmla="*/ 514350 w 5086063"/>
              <a:gd name="connsiteY200" fmla="*/ 9525 h 9525"/>
              <a:gd name="connsiteX201" fmla="*/ 457200 w 5086063"/>
              <a:gd name="connsiteY201" fmla="*/ 9525 h 9525"/>
              <a:gd name="connsiteX202" fmla="*/ 457200 w 5086063"/>
              <a:gd name="connsiteY202" fmla="*/ 0 h 9525"/>
              <a:gd name="connsiteX203" fmla="*/ 514350 w 5086063"/>
              <a:gd name="connsiteY203" fmla="*/ 0 h 9525"/>
              <a:gd name="connsiteX204" fmla="*/ 514350 w 5086063"/>
              <a:gd name="connsiteY204" fmla="*/ 9525 h 9525"/>
              <a:gd name="connsiteX205" fmla="*/ 400050 w 5086063"/>
              <a:gd name="connsiteY205" fmla="*/ 9525 h 9525"/>
              <a:gd name="connsiteX206" fmla="*/ 342900 w 5086063"/>
              <a:gd name="connsiteY206" fmla="*/ 9525 h 9525"/>
              <a:gd name="connsiteX207" fmla="*/ 342900 w 5086063"/>
              <a:gd name="connsiteY207" fmla="*/ 0 h 9525"/>
              <a:gd name="connsiteX208" fmla="*/ 400050 w 5086063"/>
              <a:gd name="connsiteY208" fmla="*/ 0 h 9525"/>
              <a:gd name="connsiteX209" fmla="*/ 400050 w 5086063"/>
              <a:gd name="connsiteY209" fmla="*/ 9525 h 9525"/>
              <a:gd name="connsiteX210" fmla="*/ 285750 w 5086063"/>
              <a:gd name="connsiteY210" fmla="*/ 9525 h 9525"/>
              <a:gd name="connsiteX211" fmla="*/ 228600 w 5086063"/>
              <a:gd name="connsiteY211" fmla="*/ 9525 h 9525"/>
              <a:gd name="connsiteX212" fmla="*/ 228600 w 5086063"/>
              <a:gd name="connsiteY212" fmla="*/ 0 h 9525"/>
              <a:gd name="connsiteX213" fmla="*/ 285750 w 5086063"/>
              <a:gd name="connsiteY213" fmla="*/ 0 h 9525"/>
              <a:gd name="connsiteX214" fmla="*/ 285750 w 5086063"/>
              <a:gd name="connsiteY214" fmla="*/ 9525 h 9525"/>
              <a:gd name="connsiteX215" fmla="*/ 171450 w 5086063"/>
              <a:gd name="connsiteY215" fmla="*/ 9525 h 9525"/>
              <a:gd name="connsiteX216" fmla="*/ 114300 w 5086063"/>
              <a:gd name="connsiteY216" fmla="*/ 9525 h 9525"/>
              <a:gd name="connsiteX217" fmla="*/ 114300 w 5086063"/>
              <a:gd name="connsiteY217" fmla="*/ 0 h 9525"/>
              <a:gd name="connsiteX218" fmla="*/ 171450 w 5086063"/>
              <a:gd name="connsiteY218" fmla="*/ 0 h 9525"/>
              <a:gd name="connsiteX219" fmla="*/ 171450 w 5086063"/>
              <a:gd name="connsiteY219" fmla="*/ 9525 h 9525"/>
              <a:gd name="connsiteX220" fmla="*/ 57150 w 5086063"/>
              <a:gd name="connsiteY220" fmla="*/ 9525 h 9525"/>
              <a:gd name="connsiteX221" fmla="*/ 0 w 5086063"/>
              <a:gd name="connsiteY221" fmla="*/ 9525 h 9525"/>
              <a:gd name="connsiteX222" fmla="*/ 0 w 5086063"/>
              <a:gd name="connsiteY222" fmla="*/ 0 h 9525"/>
              <a:gd name="connsiteX223" fmla="*/ 57150 w 5086063"/>
              <a:gd name="connsiteY223" fmla="*/ 0 h 9525"/>
              <a:gd name="connsiteX224" fmla="*/ 57150 w 5086063"/>
              <a:gd name="connsiteY224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</a:cxnLst>
            <a:rect l="l" t="t" r="r" b="b"/>
            <a:pathLst>
              <a:path w="5086063" h="9525">
                <a:moveTo>
                  <a:pt x="5086064" y="9525"/>
                </a:moveTo>
                <a:lnTo>
                  <a:pt x="5029200" y="9525"/>
                </a:lnTo>
                <a:lnTo>
                  <a:pt x="5029200" y="0"/>
                </a:lnTo>
                <a:lnTo>
                  <a:pt x="5086064" y="0"/>
                </a:lnTo>
                <a:lnTo>
                  <a:pt x="5086064" y="9525"/>
                </a:lnTo>
                <a:close/>
                <a:moveTo>
                  <a:pt x="4972050" y="9525"/>
                </a:moveTo>
                <a:lnTo>
                  <a:pt x="4914900" y="9525"/>
                </a:lnTo>
                <a:lnTo>
                  <a:pt x="4914900" y="0"/>
                </a:lnTo>
                <a:lnTo>
                  <a:pt x="4972050" y="0"/>
                </a:lnTo>
                <a:lnTo>
                  <a:pt x="4972050" y="9525"/>
                </a:lnTo>
                <a:close/>
                <a:moveTo>
                  <a:pt x="4857750" y="9525"/>
                </a:moveTo>
                <a:lnTo>
                  <a:pt x="4800600" y="9525"/>
                </a:lnTo>
                <a:lnTo>
                  <a:pt x="4800600" y="0"/>
                </a:lnTo>
                <a:lnTo>
                  <a:pt x="4857750" y="0"/>
                </a:lnTo>
                <a:lnTo>
                  <a:pt x="4857750" y="9525"/>
                </a:lnTo>
                <a:close/>
                <a:moveTo>
                  <a:pt x="4743450" y="9525"/>
                </a:moveTo>
                <a:lnTo>
                  <a:pt x="4686300" y="9525"/>
                </a:lnTo>
                <a:lnTo>
                  <a:pt x="4686300" y="0"/>
                </a:lnTo>
                <a:lnTo>
                  <a:pt x="4743450" y="0"/>
                </a:lnTo>
                <a:lnTo>
                  <a:pt x="4743450" y="9525"/>
                </a:lnTo>
                <a:close/>
                <a:moveTo>
                  <a:pt x="4629150" y="9525"/>
                </a:moveTo>
                <a:lnTo>
                  <a:pt x="4572000" y="9525"/>
                </a:lnTo>
                <a:lnTo>
                  <a:pt x="4572000" y="0"/>
                </a:lnTo>
                <a:lnTo>
                  <a:pt x="4629150" y="0"/>
                </a:lnTo>
                <a:lnTo>
                  <a:pt x="4629150" y="9525"/>
                </a:lnTo>
                <a:close/>
                <a:moveTo>
                  <a:pt x="4514850" y="9525"/>
                </a:moveTo>
                <a:lnTo>
                  <a:pt x="4457700" y="9525"/>
                </a:lnTo>
                <a:lnTo>
                  <a:pt x="4457700" y="0"/>
                </a:lnTo>
                <a:lnTo>
                  <a:pt x="4514850" y="0"/>
                </a:lnTo>
                <a:lnTo>
                  <a:pt x="4514850" y="9525"/>
                </a:lnTo>
                <a:close/>
                <a:moveTo>
                  <a:pt x="4400550" y="9525"/>
                </a:moveTo>
                <a:lnTo>
                  <a:pt x="4343400" y="9525"/>
                </a:lnTo>
                <a:lnTo>
                  <a:pt x="4343400" y="0"/>
                </a:lnTo>
                <a:lnTo>
                  <a:pt x="4400550" y="0"/>
                </a:lnTo>
                <a:lnTo>
                  <a:pt x="4400550" y="9525"/>
                </a:lnTo>
                <a:close/>
                <a:moveTo>
                  <a:pt x="4286250" y="9525"/>
                </a:moveTo>
                <a:lnTo>
                  <a:pt x="4229100" y="9525"/>
                </a:lnTo>
                <a:lnTo>
                  <a:pt x="4229100" y="0"/>
                </a:lnTo>
                <a:lnTo>
                  <a:pt x="4286250" y="0"/>
                </a:lnTo>
                <a:lnTo>
                  <a:pt x="4286250" y="9525"/>
                </a:lnTo>
                <a:close/>
                <a:moveTo>
                  <a:pt x="4171950" y="9525"/>
                </a:moveTo>
                <a:lnTo>
                  <a:pt x="4114800" y="9525"/>
                </a:lnTo>
                <a:lnTo>
                  <a:pt x="4114800" y="0"/>
                </a:lnTo>
                <a:lnTo>
                  <a:pt x="4171950" y="0"/>
                </a:lnTo>
                <a:lnTo>
                  <a:pt x="4171950" y="9525"/>
                </a:lnTo>
                <a:close/>
                <a:moveTo>
                  <a:pt x="4057650" y="9525"/>
                </a:moveTo>
                <a:lnTo>
                  <a:pt x="4000500" y="9525"/>
                </a:lnTo>
                <a:lnTo>
                  <a:pt x="4000500" y="0"/>
                </a:lnTo>
                <a:lnTo>
                  <a:pt x="4057650" y="0"/>
                </a:lnTo>
                <a:lnTo>
                  <a:pt x="4057650" y="9525"/>
                </a:lnTo>
                <a:close/>
                <a:moveTo>
                  <a:pt x="3943350" y="9525"/>
                </a:moveTo>
                <a:lnTo>
                  <a:pt x="3886200" y="9525"/>
                </a:lnTo>
                <a:lnTo>
                  <a:pt x="3886200" y="0"/>
                </a:lnTo>
                <a:lnTo>
                  <a:pt x="3943350" y="0"/>
                </a:lnTo>
                <a:lnTo>
                  <a:pt x="3943350" y="9525"/>
                </a:lnTo>
                <a:close/>
                <a:moveTo>
                  <a:pt x="3829050" y="9525"/>
                </a:moveTo>
                <a:lnTo>
                  <a:pt x="3771900" y="9525"/>
                </a:lnTo>
                <a:lnTo>
                  <a:pt x="3771900" y="0"/>
                </a:lnTo>
                <a:lnTo>
                  <a:pt x="3829050" y="0"/>
                </a:lnTo>
                <a:lnTo>
                  <a:pt x="3829050" y="9525"/>
                </a:lnTo>
                <a:close/>
                <a:moveTo>
                  <a:pt x="3714750" y="9525"/>
                </a:moveTo>
                <a:lnTo>
                  <a:pt x="3657600" y="9525"/>
                </a:lnTo>
                <a:lnTo>
                  <a:pt x="3657600" y="0"/>
                </a:lnTo>
                <a:lnTo>
                  <a:pt x="3714750" y="0"/>
                </a:lnTo>
                <a:lnTo>
                  <a:pt x="3714750" y="9525"/>
                </a:lnTo>
                <a:close/>
                <a:moveTo>
                  <a:pt x="3600450" y="9525"/>
                </a:moveTo>
                <a:lnTo>
                  <a:pt x="3543300" y="9525"/>
                </a:lnTo>
                <a:lnTo>
                  <a:pt x="3543300" y="0"/>
                </a:lnTo>
                <a:lnTo>
                  <a:pt x="3600450" y="0"/>
                </a:lnTo>
                <a:lnTo>
                  <a:pt x="3600450" y="9525"/>
                </a:lnTo>
                <a:close/>
                <a:moveTo>
                  <a:pt x="3486150" y="9525"/>
                </a:moveTo>
                <a:lnTo>
                  <a:pt x="3429000" y="9525"/>
                </a:lnTo>
                <a:lnTo>
                  <a:pt x="3429000" y="0"/>
                </a:lnTo>
                <a:lnTo>
                  <a:pt x="3486150" y="0"/>
                </a:lnTo>
                <a:lnTo>
                  <a:pt x="3486150" y="9525"/>
                </a:lnTo>
                <a:close/>
                <a:moveTo>
                  <a:pt x="3371850" y="9525"/>
                </a:moveTo>
                <a:lnTo>
                  <a:pt x="3314700" y="9525"/>
                </a:lnTo>
                <a:lnTo>
                  <a:pt x="3314700" y="0"/>
                </a:lnTo>
                <a:lnTo>
                  <a:pt x="3371850" y="0"/>
                </a:lnTo>
                <a:lnTo>
                  <a:pt x="3371850" y="9525"/>
                </a:lnTo>
                <a:close/>
                <a:moveTo>
                  <a:pt x="3257550" y="9525"/>
                </a:moveTo>
                <a:lnTo>
                  <a:pt x="3200400" y="9525"/>
                </a:lnTo>
                <a:lnTo>
                  <a:pt x="3200400" y="0"/>
                </a:lnTo>
                <a:lnTo>
                  <a:pt x="3257550" y="0"/>
                </a:lnTo>
                <a:lnTo>
                  <a:pt x="3257550" y="9525"/>
                </a:lnTo>
                <a:close/>
                <a:moveTo>
                  <a:pt x="3143250" y="9525"/>
                </a:moveTo>
                <a:lnTo>
                  <a:pt x="3086100" y="9525"/>
                </a:lnTo>
                <a:lnTo>
                  <a:pt x="3086100" y="0"/>
                </a:lnTo>
                <a:lnTo>
                  <a:pt x="3143250" y="0"/>
                </a:lnTo>
                <a:lnTo>
                  <a:pt x="3143250" y="9525"/>
                </a:lnTo>
                <a:close/>
                <a:moveTo>
                  <a:pt x="3028950" y="9525"/>
                </a:moveTo>
                <a:lnTo>
                  <a:pt x="2971800" y="9525"/>
                </a:lnTo>
                <a:lnTo>
                  <a:pt x="2971800" y="0"/>
                </a:lnTo>
                <a:lnTo>
                  <a:pt x="3028950" y="0"/>
                </a:lnTo>
                <a:lnTo>
                  <a:pt x="3028950" y="9525"/>
                </a:lnTo>
                <a:close/>
                <a:moveTo>
                  <a:pt x="2914650" y="9525"/>
                </a:moveTo>
                <a:lnTo>
                  <a:pt x="2857500" y="9525"/>
                </a:lnTo>
                <a:lnTo>
                  <a:pt x="2857500" y="0"/>
                </a:lnTo>
                <a:lnTo>
                  <a:pt x="2914650" y="0"/>
                </a:lnTo>
                <a:lnTo>
                  <a:pt x="2914650" y="9525"/>
                </a:lnTo>
                <a:close/>
                <a:moveTo>
                  <a:pt x="2800350" y="9525"/>
                </a:moveTo>
                <a:lnTo>
                  <a:pt x="2743200" y="9525"/>
                </a:lnTo>
                <a:lnTo>
                  <a:pt x="2743200" y="0"/>
                </a:lnTo>
                <a:lnTo>
                  <a:pt x="2800350" y="0"/>
                </a:lnTo>
                <a:lnTo>
                  <a:pt x="2800350" y="9525"/>
                </a:lnTo>
                <a:close/>
                <a:moveTo>
                  <a:pt x="2686050" y="9525"/>
                </a:moveTo>
                <a:lnTo>
                  <a:pt x="2628900" y="9525"/>
                </a:lnTo>
                <a:lnTo>
                  <a:pt x="2628900" y="0"/>
                </a:lnTo>
                <a:lnTo>
                  <a:pt x="2686050" y="0"/>
                </a:lnTo>
                <a:lnTo>
                  <a:pt x="2686050" y="9525"/>
                </a:lnTo>
                <a:close/>
                <a:moveTo>
                  <a:pt x="2571750" y="9525"/>
                </a:moveTo>
                <a:lnTo>
                  <a:pt x="2514600" y="9525"/>
                </a:lnTo>
                <a:lnTo>
                  <a:pt x="2514600" y="0"/>
                </a:lnTo>
                <a:lnTo>
                  <a:pt x="2571750" y="0"/>
                </a:lnTo>
                <a:lnTo>
                  <a:pt x="2571750" y="9525"/>
                </a:lnTo>
                <a:close/>
                <a:moveTo>
                  <a:pt x="2457450" y="9525"/>
                </a:moveTo>
                <a:lnTo>
                  <a:pt x="2400300" y="9525"/>
                </a:lnTo>
                <a:lnTo>
                  <a:pt x="2400300" y="0"/>
                </a:lnTo>
                <a:lnTo>
                  <a:pt x="2457450" y="0"/>
                </a:lnTo>
                <a:lnTo>
                  <a:pt x="2457450" y="9525"/>
                </a:lnTo>
                <a:close/>
                <a:moveTo>
                  <a:pt x="2343150" y="9525"/>
                </a:moveTo>
                <a:lnTo>
                  <a:pt x="2286000" y="9525"/>
                </a:lnTo>
                <a:lnTo>
                  <a:pt x="2286000" y="0"/>
                </a:lnTo>
                <a:lnTo>
                  <a:pt x="2343150" y="0"/>
                </a:lnTo>
                <a:lnTo>
                  <a:pt x="2343150" y="9525"/>
                </a:lnTo>
                <a:close/>
                <a:moveTo>
                  <a:pt x="2228850" y="9525"/>
                </a:moveTo>
                <a:lnTo>
                  <a:pt x="2171700" y="9525"/>
                </a:lnTo>
                <a:lnTo>
                  <a:pt x="2171700" y="0"/>
                </a:lnTo>
                <a:lnTo>
                  <a:pt x="2228850" y="0"/>
                </a:lnTo>
                <a:lnTo>
                  <a:pt x="2228850" y="9525"/>
                </a:lnTo>
                <a:close/>
                <a:moveTo>
                  <a:pt x="2114550" y="9525"/>
                </a:moveTo>
                <a:lnTo>
                  <a:pt x="2057400" y="9525"/>
                </a:lnTo>
                <a:lnTo>
                  <a:pt x="2057400" y="0"/>
                </a:lnTo>
                <a:lnTo>
                  <a:pt x="2114550" y="0"/>
                </a:lnTo>
                <a:lnTo>
                  <a:pt x="2114550" y="9525"/>
                </a:lnTo>
                <a:close/>
                <a:moveTo>
                  <a:pt x="2000250" y="9525"/>
                </a:moveTo>
                <a:lnTo>
                  <a:pt x="1943100" y="9525"/>
                </a:lnTo>
                <a:lnTo>
                  <a:pt x="1943100" y="0"/>
                </a:lnTo>
                <a:lnTo>
                  <a:pt x="2000250" y="0"/>
                </a:lnTo>
                <a:lnTo>
                  <a:pt x="2000250" y="9525"/>
                </a:lnTo>
                <a:close/>
                <a:moveTo>
                  <a:pt x="1885950" y="9525"/>
                </a:moveTo>
                <a:lnTo>
                  <a:pt x="1828800" y="9525"/>
                </a:lnTo>
                <a:lnTo>
                  <a:pt x="1828800" y="0"/>
                </a:lnTo>
                <a:lnTo>
                  <a:pt x="1885950" y="0"/>
                </a:lnTo>
                <a:lnTo>
                  <a:pt x="1885950" y="9525"/>
                </a:lnTo>
                <a:close/>
                <a:moveTo>
                  <a:pt x="1771650" y="9525"/>
                </a:moveTo>
                <a:lnTo>
                  <a:pt x="1714500" y="9525"/>
                </a:lnTo>
                <a:lnTo>
                  <a:pt x="1714500" y="0"/>
                </a:lnTo>
                <a:lnTo>
                  <a:pt x="1771650" y="0"/>
                </a:lnTo>
                <a:lnTo>
                  <a:pt x="1771650" y="9525"/>
                </a:lnTo>
                <a:close/>
                <a:moveTo>
                  <a:pt x="1657350" y="9525"/>
                </a:moveTo>
                <a:lnTo>
                  <a:pt x="1600200" y="9525"/>
                </a:lnTo>
                <a:lnTo>
                  <a:pt x="1600200" y="0"/>
                </a:lnTo>
                <a:lnTo>
                  <a:pt x="1657350" y="0"/>
                </a:lnTo>
                <a:lnTo>
                  <a:pt x="1657350" y="9525"/>
                </a:lnTo>
                <a:close/>
                <a:moveTo>
                  <a:pt x="1543050" y="9525"/>
                </a:moveTo>
                <a:lnTo>
                  <a:pt x="1485900" y="9525"/>
                </a:lnTo>
                <a:lnTo>
                  <a:pt x="1485900" y="0"/>
                </a:lnTo>
                <a:lnTo>
                  <a:pt x="1543050" y="0"/>
                </a:lnTo>
                <a:lnTo>
                  <a:pt x="1543050" y="9525"/>
                </a:lnTo>
                <a:close/>
                <a:moveTo>
                  <a:pt x="1428750" y="9525"/>
                </a:moveTo>
                <a:lnTo>
                  <a:pt x="1371600" y="9525"/>
                </a:lnTo>
                <a:lnTo>
                  <a:pt x="1371600" y="0"/>
                </a:lnTo>
                <a:lnTo>
                  <a:pt x="1428750" y="0"/>
                </a:lnTo>
                <a:lnTo>
                  <a:pt x="1428750" y="9525"/>
                </a:lnTo>
                <a:close/>
                <a:moveTo>
                  <a:pt x="1314450" y="9525"/>
                </a:moveTo>
                <a:lnTo>
                  <a:pt x="1257300" y="9525"/>
                </a:lnTo>
                <a:lnTo>
                  <a:pt x="1257300" y="0"/>
                </a:lnTo>
                <a:lnTo>
                  <a:pt x="1314450" y="0"/>
                </a:lnTo>
                <a:lnTo>
                  <a:pt x="1314450" y="9525"/>
                </a:lnTo>
                <a:close/>
                <a:moveTo>
                  <a:pt x="1200150" y="9525"/>
                </a:moveTo>
                <a:lnTo>
                  <a:pt x="1143000" y="9525"/>
                </a:lnTo>
                <a:lnTo>
                  <a:pt x="1143000" y="0"/>
                </a:lnTo>
                <a:lnTo>
                  <a:pt x="1200150" y="0"/>
                </a:lnTo>
                <a:lnTo>
                  <a:pt x="1200150" y="9525"/>
                </a:lnTo>
                <a:close/>
                <a:moveTo>
                  <a:pt x="1085850" y="9525"/>
                </a:moveTo>
                <a:lnTo>
                  <a:pt x="1028700" y="9525"/>
                </a:lnTo>
                <a:lnTo>
                  <a:pt x="1028700" y="0"/>
                </a:lnTo>
                <a:lnTo>
                  <a:pt x="1085850" y="0"/>
                </a:lnTo>
                <a:lnTo>
                  <a:pt x="1085850" y="9525"/>
                </a:lnTo>
                <a:close/>
                <a:moveTo>
                  <a:pt x="971550" y="9525"/>
                </a:moveTo>
                <a:lnTo>
                  <a:pt x="914400" y="9525"/>
                </a:lnTo>
                <a:lnTo>
                  <a:pt x="914400" y="0"/>
                </a:lnTo>
                <a:lnTo>
                  <a:pt x="971550" y="0"/>
                </a:lnTo>
                <a:lnTo>
                  <a:pt x="971550" y="9525"/>
                </a:lnTo>
                <a:close/>
                <a:moveTo>
                  <a:pt x="857250" y="9525"/>
                </a:moveTo>
                <a:lnTo>
                  <a:pt x="800100" y="9525"/>
                </a:lnTo>
                <a:lnTo>
                  <a:pt x="800100" y="0"/>
                </a:lnTo>
                <a:lnTo>
                  <a:pt x="857250" y="0"/>
                </a:lnTo>
                <a:lnTo>
                  <a:pt x="857250" y="9525"/>
                </a:lnTo>
                <a:close/>
                <a:moveTo>
                  <a:pt x="742950" y="9525"/>
                </a:moveTo>
                <a:lnTo>
                  <a:pt x="685800" y="9525"/>
                </a:lnTo>
                <a:lnTo>
                  <a:pt x="685800" y="0"/>
                </a:lnTo>
                <a:lnTo>
                  <a:pt x="742950" y="0"/>
                </a:lnTo>
                <a:lnTo>
                  <a:pt x="742950" y="9525"/>
                </a:lnTo>
                <a:close/>
                <a:moveTo>
                  <a:pt x="628650" y="9525"/>
                </a:moveTo>
                <a:lnTo>
                  <a:pt x="571500" y="9525"/>
                </a:lnTo>
                <a:lnTo>
                  <a:pt x="571500" y="0"/>
                </a:lnTo>
                <a:lnTo>
                  <a:pt x="628650" y="0"/>
                </a:lnTo>
                <a:lnTo>
                  <a:pt x="628650" y="9525"/>
                </a:lnTo>
                <a:close/>
                <a:moveTo>
                  <a:pt x="514350" y="9525"/>
                </a:moveTo>
                <a:lnTo>
                  <a:pt x="457200" y="9525"/>
                </a:lnTo>
                <a:lnTo>
                  <a:pt x="457200" y="0"/>
                </a:lnTo>
                <a:lnTo>
                  <a:pt x="514350" y="0"/>
                </a:lnTo>
                <a:lnTo>
                  <a:pt x="514350" y="9525"/>
                </a:lnTo>
                <a:close/>
                <a:moveTo>
                  <a:pt x="400050" y="9525"/>
                </a:moveTo>
                <a:lnTo>
                  <a:pt x="342900" y="9525"/>
                </a:lnTo>
                <a:lnTo>
                  <a:pt x="342900" y="0"/>
                </a:lnTo>
                <a:lnTo>
                  <a:pt x="400050" y="0"/>
                </a:lnTo>
                <a:lnTo>
                  <a:pt x="400050" y="9525"/>
                </a:lnTo>
                <a:close/>
                <a:moveTo>
                  <a:pt x="285750" y="9525"/>
                </a:moveTo>
                <a:lnTo>
                  <a:pt x="228600" y="9525"/>
                </a:lnTo>
                <a:lnTo>
                  <a:pt x="228600" y="0"/>
                </a:lnTo>
                <a:lnTo>
                  <a:pt x="285750" y="0"/>
                </a:lnTo>
                <a:lnTo>
                  <a:pt x="285750" y="9525"/>
                </a:lnTo>
                <a:close/>
                <a:moveTo>
                  <a:pt x="171450" y="9525"/>
                </a:moveTo>
                <a:lnTo>
                  <a:pt x="114300" y="9525"/>
                </a:lnTo>
                <a:lnTo>
                  <a:pt x="114300" y="0"/>
                </a:lnTo>
                <a:lnTo>
                  <a:pt x="171450" y="0"/>
                </a:lnTo>
                <a:lnTo>
                  <a:pt x="171450" y="9525"/>
                </a:lnTo>
                <a:close/>
                <a:moveTo>
                  <a:pt x="57150" y="9525"/>
                </a:moveTo>
                <a:lnTo>
                  <a:pt x="0" y="9525"/>
                </a:lnTo>
                <a:lnTo>
                  <a:pt x="0" y="0"/>
                </a:lnTo>
                <a:lnTo>
                  <a:pt x="57150" y="0"/>
                </a:lnTo>
                <a:lnTo>
                  <a:pt x="57150" y="9525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517A14DC-1A4C-4F93-991E-BA068A8E3772}"/>
              </a:ext>
            </a:extLst>
          </p:cNvPr>
          <p:cNvSpPr txBox="1"/>
          <p:nvPr/>
        </p:nvSpPr>
        <p:spPr>
          <a:xfrm>
            <a:off x="11220242" y="5586221"/>
            <a:ext cx="401072" cy="2885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75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08</a:t>
            </a: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8F8A122A-78C8-481E-A1DC-73D74B711F3C}"/>
              </a:ext>
            </a:extLst>
          </p:cNvPr>
          <p:cNvSpPr txBox="1"/>
          <p:nvPr/>
        </p:nvSpPr>
        <p:spPr>
          <a:xfrm>
            <a:off x="6378939" y="5405151"/>
            <a:ext cx="167385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cs typeface="Poppins"/>
                <a:sym typeface="Poppins"/>
                <a:rtl val="0"/>
              </a:rPr>
              <a:t>Client Reviews</a:t>
            </a:r>
          </a:p>
          <a:p>
            <a:endParaRPr lang="en-US" sz="1500" b="1" dirty="0">
              <a:gradFill>
                <a:gsLst>
                  <a:gs pos="0">
                    <a:srgbClr val="5D28FE"/>
                  </a:gs>
                  <a:gs pos="100000">
                    <a:srgbClr val="BB66DD"/>
                  </a:gs>
                </a:gsLst>
                <a:lin ang="10800000" scaled="1"/>
              </a:gradFill>
              <a:latin typeface="Montserrat"/>
              <a:cs typeface="Poppins"/>
              <a:sym typeface="Poppins"/>
              <a:rtl val="0"/>
            </a:endParaRP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C6D323D6-4EF5-4627-A558-CEDE727BFC09}"/>
              </a:ext>
            </a:extLst>
          </p:cNvPr>
          <p:cNvSpPr txBox="1"/>
          <p:nvPr/>
        </p:nvSpPr>
        <p:spPr>
          <a:xfrm>
            <a:off x="6378939" y="5721572"/>
            <a:ext cx="29979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Write a Short Summary for this Slide</a:t>
            </a: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860BC057-4087-43E1-9F98-3C9DD32785A3}"/>
              </a:ext>
            </a:extLst>
          </p:cNvPr>
          <p:cNvSpPr txBox="1"/>
          <p:nvPr/>
        </p:nvSpPr>
        <p:spPr>
          <a:xfrm>
            <a:off x="530066" y="603126"/>
            <a:ext cx="2813591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2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  <a:t>Table of</a:t>
            </a:r>
            <a:br>
              <a:rPr lang="en-US" sz="4200" dirty="0">
                <a:solidFill>
                  <a:schemeClr val="bg2">
                    <a:lumMod val="25000"/>
                  </a:schemeClr>
                </a:solidFill>
                <a:latin typeface="Montserrat ExtraBold"/>
                <a:cs typeface="Poppins"/>
                <a:sym typeface="Poppins"/>
                <a:rtl val="0"/>
              </a:rPr>
            </a:br>
            <a:r>
              <a:rPr lang="en-US" sz="420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Montserrat ExtraBold"/>
                <a:cs typeface="Poppins"/>
                <a:sym typeface="Poppins"/>
                <a:rtl val="0"/>
              </a:rPr>
              <a:t>Contents</a:t>
            </a:r>
          </a:p>
        </p:txBody>
      </p:sp>
      <p:sp>
        <p:nvSpPr>
          <p:cNvPr id="181" name="Freeform: Shape 180">
            <a:extLst>
              <a:ext uri="{FF2B5EF4-FFF2-40B4-BE49-F238E27FC236}">
                <a16:creationId xmlns:a16="http://schemas.microsoft.com/office/drawing/2014/main" id="{8E31DE31-C12B-4CD2-9F0B-58D80B695D77}"/>
              </a:ext>
            </a:extLst>
          </p:cNvPr>
          <p:cNvSpPr/>
          <p:nvPr/>
        </p:nvSpPr>
        <p:spPr>
          <a:xfrm>
            <a:off x="3716655" y="658687"/>
            <a:ext cx="1258633" cy="1273873"/>
          </a:xfrm>
          <a:custGeom>
            <a:avLst/>
            <a:gdLst>
              <a:gd name="connsiteX0" fmla="*/ 0 w 1258633"/>
              <a:gd name="connsiteY0" fmla="*/ 0 h 1273873"/>
              <a:gd name="connsiteX1" fmla="*/ 1258634 w 1258633"/>
              <a:gd name="connsiteY1" fmla="*/ 0 h 1273873"/>
              <a:gd name="connsiteX2" fmla="*/ 1258634 w 1258633"/>
              <a:gd name="connsiteY2" fmla="*/ 1273874 h 1273873"/>
              <a:gd name="connsiteX3" fmla="*/ 0 w 1258633"/>
              <a:gd name="connsiteY3" fmla="*/ 1273874 h 1273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8633" h="1273873">
                <a:moveTo>
                  <a:pt x="0" y="0"/>
                </a:moveTo>
                <a:lnTo>
                  <a:pt x="1258634" y="0"/>
                </a:lnTo>
                <a:lnTo>
                  <a:pt x="1258634" y="1273874"/>
                </a:lnTo>
                <a:lnTo>
                  <a:pt x="0" y="1273874"/>
                </a:lnTo>
                <a:close/>
              </a:path>
            </a:pathLst>
          </a:cu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224F3D9D-7E86-4DA2-ACA8-AA188777EC27}"/>
              </a:ext>
            </a:extLst>
          </p:cNvPr>
          <p:cNvSpPr txBox="1"/>
          <p:nvPr/>
        </p:nvSpPr>
        <p:spPr>
          <a:xfrm>
            <a:off x="3831247" y="1095568"/>
            <a:ext cx="10294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rgbClr val="FFFFFF"/>
                </a:solidFill>
                <a:latin typeface="Montserrat ExtraBold"/>
                <a:cs typeface="Poppins"/>
                <a:sym typeface="Poppins"/>
                <a:rtl val="0"/>
              </a:rPr>
              <a:t>TOPIC</a:t>
            </a:r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95592EC9-1AAA-4672-A90F-51AD1020A5AB}"/>
              </a:ext>
            </a:extLst>
          </p:cNvPr>
          <p:cNvSpPr/>
          <p:nvPr/>
        </p:nvSpPr>
        <p:spPr>
          <a:xfrm>
            <a:off x="3331903" y="0"/>
            <a:ext cx="2028135" cy="658686"/>
          </a:xfrm>
          <a:custGeom>
            <a:avLst/>
            <a:gdLst>
              <a:gd name="connsiteX0" fmla="*/ 0 w 7216711"/>
              <a:gd name="connsiteY0" fmla="*/ 0 h 1273873"/>
              <a:gd name="connsiteX1" fmla="*/ 7216712 w 7216711"/>
              <a:gd name="connsiteY1" fmla="*/ 0 h 1273873"/>
              <a:gd name="connsiteX2" fmla="*/ 7216712 w 7216711"/>
              <a:gd name="connsiteY2" fmla="*/ 1273874 h 1273873"/>
              <a:gd name="connsiteX3" fmla="*/ 0 w 7216711"/>
              <a:gd name="connsiteY3" fmla="*/ 1273874 h 1273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16711" h="1273873">
                <a:moveTo>
                  <a:pt x="0" y="0"/>
                </a:moveTo>
                <a:lnTo>
                  <a:pt x="7216712" y="0"/>
                </a:lnTo>
                <a:lnTo>
                  <a:pt x="7216712" y="1273874"/>
                </a:lnTo>
                <a:lnTo>
                  <a:pt x="0" y="127387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prstClr val="black"/>
              </a:solidFill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453563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8" decel="46667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decel="46667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42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42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grpId="0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42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grpId="0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42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10" presetClass="entr" presetSubtype="0" fill="hold" grpId="0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8" grpId="0" animBg="1"/>
      <p:bldP spid="179" grpId="0"/>
      <p:bldP spid="128" grpId="0" animBg="1"/>
      <p:bldP spid="130" grpId="0"/>
      <p:bldP spid="132" grpId="0"/>
      <p:bldP spid="133" grpId="0"/>
      <p:bldP spid="134" grpId="0" animBg="1"/>
      <p:bldP spid="136" grpId="0"/>
      <p:bldP spid="138" grpId="0"/>
      <p:bldP spid="139" grpId="0"/>
      <p:bldP spid="140" grpId="0" animBg="1"/>
      <p:bldP spid="142" grpId="0"/>
      <p:bldP spid="144" grpId="0"/>
      <p:bldP spid="145" grpId="0"/>
      <p:bldP spid="146" grpId="0" animBg="1"/>
      <p:bldP spid="148" grpId="0"/>
      <p:bldP spid="150" grpId="0"/>
      <p:bldP spid="151" grpId="0"/>
      <p:bldP spid="152" grpId="0" animBg="1"/>
      <p:bldP spid="154" grpId="0"/>
      <p:bldP spid="156" grpId="0"/>
      <p:bldP spid="157" grpId="0"/>
      <p:bldP spid="158" grpId="0" animBg="1"/>
      <p:bldP spid="160" grpId="0"/>
      <p:bldP spid="162" grpId="0"/>
      <p:bldP spid="163" grpId="0"/>
      <p:bldP spid="164" grpId="0" animBg="1"/>
      <p:bldP spid="166" grpId="0"/>
      <p:bldP spid="168" grpId="0"/>
      <p:bldP spid="169" grpId="0"/>
      <p:bldP spid="170" grpId="0" animBg="1"/>
      <p:bldP spid="172" grpId="0"/>
      <p:bldP spid="174" grpId="0"/>
      <p:bldP spid="175" grpId="0"/>
      <p:bldP spid="176" grpId="0"/>
      <p:bldP spid="181" grpId="0" animBg="1"/>
      <p:bldP spid="18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E683311B-82A3-4B77-85B4-7309996610CE}"/>
              </a:ext>
            </a:extLst>
          </p:cNvPr>
          <p:cNvSpPr txBox="1"/>
          <p:nvPr/>
        </p:nvSpPr>
        <p:spPr>
          <a:xfrm>
            <a:off x="5588691" y="4728972"/>
            <a:ext cx="2953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aseline="0" dirty="0">
                <a:gradFill flip="none" rotWithShape="1"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Montserrat ExtraBold" panose="00000900000000000000" pitchFamily="2" charset="0"/>
                <a:sym typeface="Montserrat"/>
                <a:rtl val="0"/>
              </a:rPr>
              <a:t>Write Your Mission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22D77F89-1DA5-4D1A-BA41-E8A5D10CCFDB}"/>
              </a:ext>
            </a:extLst>
          </p:cNvPr>
          <p:cNvSpPr txBox="1"/>
          <p:nvPr/>
        </p:nvSpPr>
        <p:spPr>
          <a:xfrm>
            <a:off x="5588692" y="5109734"/>
            <a:ext cx="2953065" cy="10985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Brief Text</a:t>
            </a:r>
          </a:p>
          <a:p>
            <a:pPr>
              <a:lnSpc>
                <a:spcPts val="20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Explain the Title this is Just</a:t>
            </a:r>
          </a:p>
          <a:p>
            <a:pPr>
              <a:lnSpc>
                <a:spcPts val="20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Demo Consider Replacing it</a:t>
            </a:r>
          </a:p>
          <a:p>
            <a:pPr>
              <a:lnSpc>
                <a:spcPts val="20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with Your Own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0469DDA8-C9FB-462E-973B-406C326CC228}"/>
              </a:ext>
            </a:extLst>
          </p:cNvPr>
          <p:cNvSpPr txBox="1"/>
          <p:nvPr/>
        </p:nvSpPr>
        <p:spPr>
          <a:xfrm>
            <a:off x="8799805" y="4728972"/>
            <a:ext cx="2953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aseline="0" dirty="0">
                <a:gradFill flip="none" rotWithShape="1"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Montserrat ExtraBold" panose="00000900000000000000" pitchFamily="2" charset="0"/>
                <a:sym typeface="Montserrat"/>
                <a:rtl val="0"/>
              </a:rPr>
              <a:t>Write Your Mission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71A7DFF7-2028-42B7-9A6E-668E49AE3E9E}"/>
              </a:ext>
            </a:extLst>
          </p:cNvPr>
          <p:cNvSpPr txBox="1"/>
          <p:nvPr/>
        </p:nvSpPr>
        <p:spPr>
          <a:xfrm>
            <a:off x="8799806" y="5109734"/>
            <a:ext cx="2953065" cy="10985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Add Brief Text</a:t>
            </a:r>
          </a:p>
          <a:p>
            <a:pPr>
              <a:lnSpc>
                <a:spcPts val="20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 Explain the Title this is Just</a:t>
            </a:r>
          </a:p>
          <a:p>
            <a:pPr>
              <a:lnSpc>
                <a:spcPts val="20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Demo Consider Replacing it</a:t>
            </a:r>
          </a:p>
          <a:p>
            <a:pPr>
              <a:lnSpc>
                <a:spcPts val="20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with Your Own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F11C51BC-F78C-4473-B68F-18307A946B67}"/>
              </a:ext>
            </a:extLst>
          </p:cNvPr>
          <p:cNvSpPr txBox="1"/>
          <p:nvPr/>
        </p:nvSpPr>
        <p:spPr>
          <a:xfrm>
            <a:off x="329341" y="1208578"/>
            <a:ext cx="4800062" cy="185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800"/>
              </a:lnSpc>
            </a:pPr>
            <a:r>
              <a:rPr lang="en-US" sz="17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</a:t>
            </a:r>
          </a:p>
          <a:p>
            <a:pPr>
              <a:lnSpc>
                <a:spcPts val="2800"/>
              </a:lnSpc>
            </a:pPr>
            <a:r>
              <a:rPr lang="en-US" sz="17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to Explain the Presentation Topic</a:t>
            </a:r>
          </a:p>
          <a:p>
            <a:pPr>
              <a:lnSpc>
                <a:spcPts val="2800"/>
              </a:lnSpc>
            </a:pPr>
            <a:r>
              <a:rPr lang="en-US" sz="17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this is Just a Demo So Please Consider</a:t>
            </a:r>
          </a:p>
          <a:p>
            <a:pPr>
              <a:lnSpc>
                <a:spcPts val="2800"/>
              </a:lnSpc>
            </a:pPr>
            <a:r>
              <a:rPr lang="en-US" sz="17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Replacing these Texts with Your Own</a:t>
            </a:r>
          </a:p>
          <a:p>
            <a:pPr>
              <a:lnSpc>
                <a:spcPts val="2800"/>
              </a:lnSpc>
            </a:pPr>
            <a:r>
              <a:rPr lang="en-US" sz="17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Content or Information</a:t>
            </a:r>
          </a:p>
        </p:txBody>
      </p:sp>
      <p:sp>
        <p:nvSpPr>
          <p:cNvPr id="120" name="Picture Placeholder 119">
            <a:extLst>
              <a:ext uri="{FF2B5EF4-FFF2-40B4-BE49-F238E27FC236}">
                <a16:creationId xmlns:a16="http://schemas.microsoft.com/office/drawing/2014/main" id="{58CFBF42-1B92-4A36-BD6C-D13F3BD237D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21" name="Picture Placeholder 120">
            <a:extLst>
              <a:ext uri="{FF2B5EF4-FFF2-40B4-BE49-F238E27FC236}">
                <a16:creationId xmlns:a16="http://schemas.microsoft.com/office/drawing/2014/main" id="{A1D000B6-4DE2-4D4B-8439-601E6617071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D967FD18-B2D1-47F2-88A0-100B03EB069C}"/>
              </a:ext>
            </a:extLst>
          </p:cNvPr>
          <p:cNvSpPr/>
          <p:nvPr/>
        </p:nvSpPr>
        <p:spPr>
          <a:xfrm>
            <a:off x="0" y="3754564"/>
            <a:ext cx="5129403" cy="3103435"/>
          </a:xfrm>
          <a:custGeom>
            <a:avLst/>
            <a:gdLst>
              <a:gd name="connsiteX0" fmla="*/ 0 w 5129403"/>
              <a:gd name="connsiteY0" fmla="*/ 0 h 3103435"/>
              <a:gd name="connsiteX1" fmla="*/ 5129403 w 5129403"/>
              <a:gd name="connsiteY1" fmla="*/ 0 h 3103435"/>
              <a:gd name="connsiteX2" fmla="*/ 5129403 w 5129403"/>
              <a:gd name="connsiteY2" fmla="*/ 3103436 h 3103435"/>
              <a:gd name="connsiteX3" fmla="*/ 0 w 5129403"/>
              <a:gd name="connsiteY3" fmla="*/ 3103436 h 3103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29403" h="3103435">
                <a:moveTo>
                  <a:pt x="0" y="0"/>
                </a:moveTo>
                <a:lnTo>
                  <a:pt x="5129403" y="0"/>
                </a:lnTo>
                <a:lnTo>
                  <a:pt x="5129403" y="3103436"/>
                </a:lnTo>
                <a:lnTo>
                  <a:pt x="0" y="3103436"/>
                </a:lnTo>
                <a:close/>
              </a:path>
            </a:pathLst>
          </a:cu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2DD15089-EDF8-4CA1-944E-DD4E10E43C13}"/>
              </a:ext>
            </a:extLst>
          </p:cNvPr>
          <p:cNvSpPr txBox="1"/>
          <p:nvPr/>
        </p:nvSpPr>
        <p:spPr>
          <a:xfrm>
            <a:off x="329341" y="4636103"/>
            <a:ext cx="46176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spc="0" baseline="0" dirty="0">
                <a:solidFill>
                  <a:srgbClr val="FFFFFF"/>
                </a:solidFill>
                <a:latin typeface="Montserrat ExtraBold" panose="00000900000000000000" pitchFamily="2" charset="0"/>
                <a:sym typeface="Montserrat"/>
                <a:rtl val="0"/>
              </a:rPr>
              <a:t>Let’s Share Our</a:t>
            </a:r>
          </a:p>
          <a:p>
            <a:pPr algn="l"/>
            <a:r>
              <a:rPr lang="en-US" sz="3200" spc="0" baseline="0" dirty="0">
                <a:solidFill>
                  <a:srgbClr val="FFFFFF"/>
                </a:solidFill>
                <a:latin typeface="Montserrat ExtraBold" panose="00000900000000000000" pitchFamily="2" charset="0"/>
                <a:sym typeface="Montserrat"/>
                <a:rtl val="0"/>
              </a:rPr>
              <a:t>Set of Missions that</a:t>
            </a:r>
          </a:p>
          <a:p>
            <a:pPr algn="l"/>
            <a:r>
              <a:rPr lang="en-US" sz="3200" spc="0" baseline="0" dirty="0">
                <a:solidFill>
                  <a:srgbClr val="FFFFFF"/>
                </a:solidFill>
                <a:latin typeface="Montserrat ExtraBold" panose="00000900000000000000" pitchFamily="2" charset="0"/>
                <a:sym typeface="Montserrat"/>
                <a:rtl val="0"/>
              </a:rPr>
              <a:t>Need to Achieve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9F93569D-908D-4FE9-8872-908F60E813EA}"/>
              </a:ext>
            </a:extLst>
          </p:cNvPr>
          <p:cNvSpPr txBox="1"/>
          <p:nvPr/>
        </p:nvSpPr>
        <p:spPr>
          <a:xfrm>
            <a:off x="329341" y="4315682"/>
            <a:ext cx="33523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spc="0" baseline="0" dirty="0">
                <a:solidFill>
                  <a:srgbClr val="FFFFFF"/>
                </a:solidFill>
                <a:latin typeface="Montserrat" panose="02000505000000020004" pitchFamily="2" charset="0"/>
                <a:sym typeface="Montserrat-Regular"/>
                <a:rtl val="0"/>
              </a:rPr>
              <a:t>Our Mission &amp; Vision Statement</a:t>
            </a:r>
          </a:p>
        </p:txBody>
      </p:sp>
      <p:sp>
        <p:nvSpPr>
          <p:cNvPr id="122" name="Freeform: Shape 121">
            <a:extLst>
              <a:ext uri="{FF2B5EF4-FFF2-40B4-BE49-F238E27FC236}">
                <a16:creationId xmlns:a16="http://schemas.microsoft.com/office/drawing/2014/main" id="{A6E53FFB-EFD4-41AB-8129-6BEAE8882EB9}"/>
              </a:ext>
            </a:extLst>
          </p:cNvPr>
          <p:cNvSpPr/>
          <p:nvPr/>
        </p:nvSpPr>
        <p:spPr>
          <a:xfrm>
            <a:off x="5454650" y="0"/>
            <a:ext cx="6438900" cy="627126"/>
          </a:xfrm>
          <a:custGeom>
            <a:avLst/>
            <a:gdLst>
              <a:gd name="connsiteX0" fmla="*/ 0 w 5129403"/>
              <a:gd name="connsiteY0" fmla="*/ 0 h 3103435"/>
              <a:gd name="connsiteX1" fmla="*/ 5129403 w 5129403"/>
              <a:gd name="connsiteY1" fmla="*/ 0 h 3103435"/>
              <a:gd name="connsiteX2" fmla="*/ 5129403 w 5129403"/>
              <a:gd name="connsiteY2" fmla="*/ 3103436 h 3103435"/>
              <a:gd name="connsiteX3" fmla="*/ 0 w 5129403"/>
              <a:gd name="connsiteY3" fmla="*/ 3103436 h 3103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29403" h="3103435">
                <a:moveTo>
                  <a:pt x="0" y="0"/>
                </a:moveTo>
                <a:lnTo>
                  <a:pt x="5129403" y="0"/>
                </a:lnTo>
                <a:lnTo>
                  <a:pt x="5129403" y="3103436"/>
                </a:lnTo>
                <a:lnTo>
                  <a:pt x="0" y="3103436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229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46667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7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11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12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09" grpId="0"/>
      <p:bldP spid="114" grpId="0"/>
      <p:bldP spid="115" grpId="0"/>
      <p:bldP spid="118" grpId="0"/>
      <p:bldP spid="54" grpId="0" animBg="1"/>
      <p:bldP spid="86" grpId="0"/>
      <p:bldP spid="10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3A1E6FD-6634-4AE7-86A6-3D257EC029AB}"/>
              </a:ext>
            </a:extLst>
          </p:cNvPr>
          <p:cNvSpPr txBox="1"/>
          <p:nvPr/>
        </p:nvSpPr>
        <p:spPr>
          <a:xfrm>
            <a:off x="6279547" y="854567"/>
            <a:ext cx="115579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spc="-45" baseline="0" dirty="0">
                <a:gradFill flip="none" rotWithShape="1"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Montserrat ExtraBold" panose="00000900000000000000" pitchFamily="2" charset="0"/>
                <a:sym typeface="Montserrat"/>
                <a:rtl val="0"/>
              </a:rPr>
              <a:t>01.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85C22E-B5D2-4667-9578-D5B32619792A}"/>
              </a:ext>
            </a:extLst>
          </p:cNvPr>
          <p:cNvSpPr txBox="1"/>
          <p:nvPr/>
        </p:nvSpPr>
        <p:spPr>
          <a:xfrm>
            <a:off x="7543926" y="1045273"/>
            <a:ext cx="4121753" cy="7683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Above Topic this is Just a Demo So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Consider Replacing this Text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376D57A-0F07-497F-A8DB-288D793AE129}"/>
              </a:ext>
            </a:extLst>
          </p:cNvPr>
          <p:cNvSpPr txBox="1"/>
          <p:nvPr/>
        </p:nvSpPr>
        <p:spPr>
          <a:xfrm>
            <a:off x="7543926" y="680339"/>
            <a:ext cx="2289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Our Services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7BF6EEFB-2694-4E38-B26B-9E808C23B080}"/>
              </a:ext>
            </a:extLst>
          </p:cNvPr>
          <p:cNvSpPr txBox="1"/>
          <p:nvPr/>
        </p:nvSpPr>
        <p:spPr>
          <a:xfrm>
            <a:off x="461436" y="516142"/>
            <a:ext cx="55069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spc="0" baseline="0" dirty="0">
                <a:solidFill>
                  <a:srgbClr val="404040"/>
                </a:solidFill>
                <a:latin typeface="Montserrat"/>
                <a:sym typeface="Montserrat"/>
                <a:rtl val="0"/>
              </a:rPr>
              <a:t>Our Company’s </a:t>
            </a:r>
            <a:r>
              <a:rPr lang="en-US" sz="1600" spc="0" baseline="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Montserrat"/>
                <a:sym typeface="Montserrat"/>
                <a:rtl val="0"/>
              </a:rPr>
              <a:t>Digital Services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1CADA90A-37B5-4F8C-803F-FB1D1861C485}"/>
              </a:ext>
            </a:extLst>
          </p:cNvPr>
          <p:cNvSpPr txBox="1"/>
          <p:nvPr/>
        </p:nvSpPr>
        <p:spPr>
          <a:xfrm>
            <a:off x="461435" y="858851"/>
            <a:ext cx="550692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spc="0" baseline="0" dirty="0">
                <a:solidFill>
                  <a:srgbClr val="404040"/>
                </a:solidFill>
                <a:latin typeface="Montserrat ExtraBold" panose="00000900000000000000" pitchFamily="2" charset="0"/>
                <a:sym typeface="Montserrat"/>
                <a:rtl val="0"/>
              </a:rPr>
              <a:t>Let’s Know about</a:t>
            </a:r>
          </a:p>
          <a:p>
            <a:pPr algn="l"/>
            <a:r>
              <a:rPr lang="en-US" sz="3600" dirty="0">
                <a:solidFill>
                  <a:srgbClr val="404040"/>
                </a:solidFill>
                <a:latin typeface="Montserrat ExtraBold" panose="00000900000000000000" pitchFamily="2" charset="0"/>
                <a:sym typeface="Montserrat"/>
                <a:rtl val="0"/>
              </a:rPr>
              <a:t>Our Fully Customized</a:t>
            </a:r>
          </a:p>
          <a:p>
            <a:pPr algn="l"/>
            <a:r>
              <a:rPr lang="en-US" sz="3600" spc="0" baseline="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Montserrat ExtraBold" panose="00000900000000000000" pitchFamily="2" charset="0"/>
                <a:sym typeface="Montserrat"/>
                <a:rtl val="0"/>
              </a:rPr>
              <a:t>Services &amp; Plans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BCBCAACE-F072-4EF8-A225-CE8A5E2C309F}"/>
              </a:ext>
            </a:extLst>
          </p:cNvPr>
          <p:cNvSpPr txBox="1"/>
          <p:nvPr/>
        </p:nvSpPr>
        <p:spPr>
          <a:xfrm>
            <a:off x="6279547" y="2309246"/>
            <a:ext cx="115579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spc="-45" baseline="0" dirty="0">
                <a:gradFill flip="none" rotWithShape="1"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Montserrat ExtraBold" panose="00000900000000000000" pitchFamily="2" charset="0"/>
                <a:sym typeface="Montserrat"/>
                <a:rtl val="0"/>
              </a:rPr>
              <a:t>02.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A3233B10-FC68-4407-B7F8-2E7C788CB9F5}"/>
              </a:ext>
            </a:extLst>
          </p:cNvPr>
          <p:cNvSpPr txBox="1"/>
          <p:nvPr/>
        </p:nvSpPr>
        <p:spPr>
          <a:xfrm>
            <a:off x="7543926" y="2499952"/>
            <a:ext cx="4121753" cy="7683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Above Topic this is Just a Demo So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Consider Replacing this Text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6E90E192-FB81-4FF6-A2B3-B53AF13AC158}"/>
              </a:ext>
            </a:extLst>
          </p:cNvPr>
          <p:cNvSpPr txBox="1"/>
          <p:nvPr/>
        </p:nvSpPr>
        <p:spPr>
          <a:xfrm>
            <a:off x="7543926" y="2135018"/>
            <a:ext cx="2289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Our Services</a:t>
            </a: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2FAD22E6-C3F3-4A79-86EF-B938DFEF31EE}"/>
              </a:ext>
            </a:extLst>
          </p:cNvPr>
          <p:cNvSpPr txBox="1"/>
          <p:nvPr/>
        </p:nvSpPr>
        <p:spPr>
          <a:xfrm>
            <a:off x="6279547" y="3763925"/>
            <a:ext cx="115579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spc="-45" baseline="0" dirty="0">
                <a:gradFill flip="none" rotWithShape="1"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Montserrat ExtraBold" panose="00000900000000000000" pitchFamily="2" charset="0"/>
                <a:sym typeface="Montserrat"/>
                <a:rtl val="0"/>
              </a:rPr>
              <a:t>03.</a:t>
            </a: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4A71289C-BBBB-42BF-B1D3-4A81D64ED22A}"/>
              </a:ext>
            </a:extLst>
          </p:cNvPr>
          <p:cNvSpPr txBox="1"/>
          <p:nvPr/>
        </p:nvSpPr>
        <p:spPr>
          <a:xfrm>
            <a:off x="7543926" y="3954631"/>
            <a:ext cx="4121753" cy="7683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Above Topic this is Just a Demo So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Consider Replacing this Text</a:t>
            </a: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A9BE3287-3C24-4355-9D15-8BEFD59FFF56}"/>
              </a:ext>
            </a:extLst>
          </p:cNvPr>
          <p:cNvSpPr txBox="1"/>
          <p:nvPr/>
        </p:nvSpPr>
        <p:spPr>
          <a:xfrm>
            <a:off x="7543926" y="3589697"/>
            <a:ext cx="2289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Our Services</a:t>
            </a: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23E2969F-102D-4372-87E6-AE4CCD3B1675}"/>
              </a:ext>
            </a:extLst>
          </p:cNvPr>
          <p:cNvSpPr txBox="1"/>
          <p:nvPr/>
        </p:nvSpPr>
        <p:spPr>
          <a:xfrm>
            <a:off x="6279547" y="5218604"/>
            <a:ext cx="115579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spc="-45" baseline="0" dirty="0">
                <a:gradFill flip="none" rotWithShape="1"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Montserrat ExtraBold" panose="00000900000000000000" pitchFamily="2" charset="0"/>
                <a:sym typeface="Montserrat"/>
                <a:rtl val="0"/>
              </a:rPr>
              <a:t>04.</a:t>
            </a: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49FA69B5-CB8A-4D79-8017-62B98BC19969}"/>
              </a:ext>
            </a:extLst>
          </p:cNvPr>
          <p:cNvSpPr txBox="1"/>
          <p:nvPr/>
        </p:nvSpPr>
        <p:spPr>
          <a:xfrm>
            <a:off x="7543926" y="5409310"/>
            <a:ext cx="4121753" cy="7683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 Brief Text to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Explain the Above Topic this is Just a Demo So</a:t>
            </a:r>
          </a:p>
          <a:p>
            <a:pPr>
              <a:lnSpc>
                <a:spcPts val="1800"/>
              </a:lnSpc>
            </a:pPr>
            <a:r>
              <a:rPr lang="en-US" sz="13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Consider Replacing this Text</a:t>
            </a: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662CDAB3-DF3A-4A5D-96CE-D8C0EB66418C}"/>
              </a:ext>
            </a:extLst>
          </p:cNvPr>
          <p:cNvSpPr txBox="1"/>
          <p:nvPr/>
        </p:nvSpPr>
        <p:spPr>
          <a:xfrm>
            <a:off x="7543926" y="5044376"/>
            <a:ext cx="22899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Our Services</a:t>
            </a:r>
          </a:p>
        </p:txBody>
      </p:sp>
      <p:sp>
        <p:nvSpPr>
          <p:cNvPr id="162" name="Picture Placeholder 161">
            <a:extLst>
              <a:ext uri="{FF2B5EF4-FFF2-40B4-BE49-F238E27FC236}">
                <a16:creationId xmlns:a16="http://schemas.microsoft.com/office/drawing/2014/main" id="{5F971316-11DC-4BD5-9877-F3A67F35CBB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4E6580E-3857-47A7-B150-0FEB8C2301A2}"/>
              </a:ext>
            </a:extLst>
          </p:cNvPr>
          <p:cNvSpPr/>
          <p:nvPr/>
        </p:nvSpPr>
        <p:spPr>
          <a:xfrm>
            <a:off x="10774680" y="665099"/>
            <a:ext cx="1417320" cy="3649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DB2D09C-113C-4E5B-AC95-77E133A9E2CC}"/>
              </a:ext>
            </a:extLst>
          </p:cNvPr>
          <p:cNvSpPr/>
          <p:nvPr/>
        </p:nvSpPr>
        <p:spPr>
          <a:xfrm>
            <a:off x="10774680" y="2135018"/>
            <a:ext cx="1417320" cy="3649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72FF868-DB8F-4032-A556-0D3835AC0C58}"/>
              </a:ext>
            </a:extLst>
          </p:cNvPr>
          <p:cNvSpPr/>
          <p:nvPr/>
        </p:nvSpPr>
        <p:spPr>
          <a:xfrm>
            <a:off x="10774680" y="3551958"/>
            <a:ext cx="1417320" cy="3649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81D5BB1-272D-47D8-8A92-59DC6F3D42AA}"/>
              </a:ext>
            </a:extLst>
          </p:cNvPr>
          <p:cNvSpPr/>
          <p:nvPr/>
        </p:nvSpPr>
        <p:spPr>
          <a:xfrm>
            <a:off x="10774680" y="5036137"/>
            <a:ext cx="1417320" cy="3649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0112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2" decel="46667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" presetClass="entr" presetSubtype="2" decel="46667" fill="hold" grpId="0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" presetClass="entr" presetSubtype="2" decel="46667" fill="hold" grpId="0" nodeType="with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" presetClass="entr" presetSubtype="2" decel="46667" fill="hold" grpId="0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24" grpId="0"/>
      <p:bldP spid="100" grpId="0"/>
      <p:bldP spid="114" grpId="0"/>
      <p:bldP spid="148" grpId="0"/>
      <p:bldP spid="150" grpId="0"/>
      <p:bldP spid="151" grpId="0"/>
      <p:bldP spid="153" grpId="0"/>
      <p:bldP spid="155" grpId="0"/>
      <p:bldP spid="156" grpId="0"/>
      <p:bldP spid="158" grpId="0"/>
      <p:bldP spid="160" grpId="0"/>
      <p:bldP spid="16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0BFEDD54-CFFC-4AD1-B1CA-75D053DCDACF}"/>
              </a:ext>
            </a:extLst>
          </p:cNvPr>
          <p:cNvSpPr/>
          <p:nvPr/>
        </p:nvSpPr>
        <p:spPr>
          <a:xfrm>
            <a:off x="3105149" y="4477131"/>
            <a:ext cx="2967567" cy="2380869"/>
          </a:xfrm>
          <a:custGeom>
            <a:avLst/>
            <a:gdLst>
              <a:gd name="connsiteX0" fmla="*/ 0 w 2867215"/>
              <a:gd name="connsiteY0" fmla="*/ 0 h 2380869"/>
              <a:gd name="connsiteX1" fmla="*/ 2867215 w 2867215"/>
              <a:gd name="connsiteY1" fmla="*/ 0 h 2380869"/>
              <a:gd name="connsiteX2" fmla="*/ 2867215 w 2867215"/>
              <a:gd name="connsiteY2" fmla="*/ 2380869 h 2380869"/>
              <a:gd name="connsiteX3" fmla="*/ 0 w 2867215"/>
              <a:gd name="connsiteY3" fmla="*/ 2380869 h 2380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67215" h="2380869">
                <a:moveTo>
                  <a:pt x="0" y="0"/>
                </a:moveTo>
                <a:lnTo>
                  <a:pt x="2867215" y="0"/>
                </a:lnTo>
                <a:lnTo>
                  <a:pt x="2867215" y="2380869"/>
                </a:lnTo>
                <a:lnTo>
                  <a:pt x="0" y="2380869"/>
                </a:lnTo>
                <a:close/>
              </a:path>
            </a:pathLst>
          </a:custGeom>
          <a:gradFill>
            <a:gsLst>
              <a:gs pos="12000">
                <a:srgbClr val="F6EBFB"/>
              </a:gs>
              <a:gs pos="100000">
                <a:srgbClr val="F6EFFF"/>
              </a:gs>
            </a:gsLst>
            <a:path path="circle">
              <a:fillToRect l="100000" t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D6B5F8-DFB9-4947-8FF9-731D28EA7A44}"/>
              </a:ext>
            </a:extLst>
          </p:cNvPr>
          <p:cNvSpPr txBox="1"/>
          <p:nvPr/>
        </p:nvSpPr>
        <p:spPr>
          <a:xfrm>
            <a:off x="300727" y="5075070"/>
            <a:ext cx="2739388" cy="892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</a:t>
            </a:r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Brief Text to Explain the Related</a:t>
            </a:r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Topic this is Just a Demo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14DBCC-4220-4257-863A-1E3553EE13A3}"/>
              </a:ext>
            </a:extLst>
          </p:cNvPr>
          <p:cNvSpPr txBox="1"/>
          <p:nvPr/>
        </p:nvSpPr>
        <p:spPr>
          <a:xfrm>
            <a:off x="300726" y="4689919"/>
            <a:ext cx="27393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pc="-52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Write Your Goals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3052ACF-A500-4EEC-99B9-445D23933925}"/>
              </a:ext>
            </a:extLst>
          </p:cNvPr>
          <p:cNvSpPr txBox="1"/>
          <p:nvPr/>
        </p:nvSpPr>
        <p:spPr>
          <a:xfrm>
            <a:off x="3251113" y="5075070"/>
            <a:ext cx="2739388" cy="892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</a:t>
            </a:r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Brief Text to Explain the Related</a:t>
            </a:r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Topic this is Just a Demo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C86AF5E0-37B7-4CD4-BFE6-B6486861B6C4}"/>
              </a:ext>
            </a:extLst>
          </p:cNvPr>
          <p:cNvSpPr txBox="1"/>
          <p:nvPr/>
        </p:nvSpPr>
        <p:spPr>
          <a:xfrm>
            <a:off x="3251112" y="4689919"/>
            <a:ext cx="27393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pc="-52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Write Your Goals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81C73A02-275E-4957-83EE-125F11F479CD}"/>
              </a:ext>
            </a:extLst>
          </p:cNvPr>
          <p:cNvSpPr txBox="1"/>
          <p:nvPr/>
        </p:nvSpPr>
        <p:spPr>
          <a:xfrm>
            <a:off x="6201499" y="5075070"/>
            <a:ext cx="2739388" cy="892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</a:t>
            </a:r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Brief Text to Explain the Related</a:t>
            </a:r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Topic this is Just a Demo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6DF08F93-24AA-4A0B-9CAB-13AF4776DBEC}"/>
              </a:ext>
            </a:extLst>
          </p:cNvPr>
          <p:cNvSpPr txBox="1"/>
          <p:nvPr/>
        </p:nvSpPr>
        <p:spPr>
          <a:xfrm>
            <a:off x="6201498" y="4689919"/>
            <a:ext cx="27393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pc="-52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Write Your Goals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81733AFD-E4AE-4073-B7B0-A7B68378F7DB}"/>
              </a:ext>
            </a:extLst>
          </p:cNvPr>
          <p:cNvSpPr txBox="1"/>
          <p:nvPr/>
        </p:nvSpPr>
        <p:spPr>
          <a:xfrm>
            <a:off x="9151886" y="5075070"/>
            <a:ext cx="2739388" cy="892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Add Some</a:t>
            </a:r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Brief Text to Explain the Related</a:t>
            </a:r>
          </a:p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Topic this is Just a Demo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312F9F92-29F6-4D00-BC99-32893061173C}"/>
              </a:ext>
            </a:extLst>
          </p:cNvPr>
          <p:cNvSpPr txBox="1"/>
          <p:nvPr/>
        </p:nvSpPr>
        <p:spPr>
          <a:xfrm>
            <a:off x="9151885" y="4689919"/>
            <a:ext cx="27393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pc="-52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Write Your Goals</a:t>
            </a:r>
          </a:p>
        </p:txBody>
      </p:sp>
      <p:sp>
        <p:nvSpPr>
          <p:cNvPr id="129" name="Picture Placeholder 128">
            <a:extLst>
              <a:ext uri="{FF2B5EF4-FFF2-40B4-BE49-F238E27FC236}">
                <a16:creationId xmlns:a16="http://schemas.microsoft.com/office/drawing/2014/main" id="{AF2BCD72-96A5-43E3-8FDA-72168AD768A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9848CD96-FB66-4B5A-ACD5-4555B5E20286}"/>
              </a:ext>
            </a:extLst>
          </p:cNvPr>
          <p:cNvSpPr/>
          <p:nvPr/>
        </p:nvSpPr>
        <p:spPr>
          <a:xfrm>
            <a:off x="0" y="500157"/>
            <a:ext cx="6058757" cy="3695509"/>
          </a:xfrm>
          <a:custGeom>
            <a:avLst/>
            <a:gdLst>
              <a:gd name="connsiteX0" fmla="*/ 0 w 6058757"/>
              <a:gd name="connsiteY0" fmla="*/ 0 h 3695509"/>
              <a:gd name="connsiteX1" fmla="*/ 6058758 w 6058757"/>
              <a:gd name="connsiteY1" fmla="*/ 0 h 3695509"/>
              <a:gd name="connsiteX2" fmla="*/ 6058758 w 6058757"/>
              <a:gd name="connsiteY2" fmla="*/ 3695510 h 3695509"/>
              <a:gd name="connsiteX3" fmla="*/ 0 w 6058757"/>
              <a:gd name="connsiteY3" fmla="*/ 3695510 h 3695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58757" h="3695509">
                <a:moveTo>
                  <a:pt x="0" y="0"/>
                </a:moveTo>
                <a:lnTo>
                  <a:pt x="6058758" y="0"/>
                </a:lnTo>
                <a:lnTo>
                  <a:pt x="6058758" y="3695510"/>
                </a:lnTo>
                <a:lnTo>
                  <a:pt x="0" y="3695510"/>
                </a:lnTo>
                <a:close/>
              </a:path>
            </a:pathLst>
          </a:cu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t="100000" r="100000"/>
            </a:path>
            <a:tileRect l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07768531-A24E-4473-85AA-73793087F4A0}"/>
              </a:ext>
            </a:extLst>
          </p:cNvPr>
          <p:cNvSpPr txBox="1"/>
          <p:nvPr/>
        </p:nvSpPr>
        <p:spPr>
          <a:xfrm>
            <a:off x="314533" y="1470748"/>
            <a:ext cx="542969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600" spc="0" baseline="0" dirty="0">
                <a:solidFill>
                  <a:schemeClr val="bg1"/>
                </a:solidFill>
                <a:latin typeface="Montserrat ExtraBold" panose="00000900000000000000" pitchFamily="2" charset="0"/>
                <a:sym typeface="Montserrat"/>
                <a:rtl val="0"/>
              </a:rPr>
              <a:t>Describe the Goals</a:t>
            </a:r>
          </a:p>
          <a:p>
            <a:pPr algn="l"/>
            <a:r>
              <a:rPr lang="en-US" sz="3600" dirty="0">
                <a:solidFill>
                  <a:schemeClr val="bg1"/>
                </a:solidFill>
                <a:latin typeface="Montserrat ExtraBold" panose="00000900000000000000" pitchFamily="2" charset="0"/>
                <a:sym typeface="Montserrat"/>
                <a:rtl val="0"/>
              </a:rPr>
              <a:t>and Other Objectives</a:t>
            </a:r>
          </a:p>
          <a:p>
            <a:pPr algn="l"/>
            <a:r>
              <a:rPr lang="en-US" sz="3600" spc="0" baseline="0" dirty="0">
                <a:solidFill>
                  <a:schemeClr val="bg1"/>
                </a:solidFill>
                <a:latin typeface="Montserrat ExtraBold" panose="00000900000000000000" pitchFamily="2" charset="0"/>
                <a:sym typeface="Montserrat"/>
                <a:rtl val="0"/>
              </a:rPr>
              <a:t>of Your Business</a:t>
            </a:r>
          </a:p>
        </p:txBody>
      </p:sp>
    </p:spTree>
    <p:extLst>
      <p:ext uri="{BB962C8B-B14F-4D97-AF65-F5344CB8AC3E}">
        <p14:creationId xmlns:p14="http://schemas.microsoft.com/office/powerpoint/2010/main" val="3386780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decel="46667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decel="46667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decel="46667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decel="4666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decel="46667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decel="46667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17" grpId="0"/>
      <p:bldP spid="115" grpId="0"/>
      <p:bldP spid="116" grpId="0"/>
      <p:bldP spid="117" grpId="0"/>
      <p:bldP spid="118" grpId="0"/>
      <p:bldP spid="119" grpId="0"/>
      <p:bldP spid="120" grpId="0"/>
      <p:bldP spid="87" grpId="0" animBg="1"/>
      <p:bldP spid="8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B502722B-527F-4BAA-93F8-5A10BA13EAA4}"/>
              </a:ext>
            </a:extLst>
          </p:cNvPr>
          <p:cNvSpPr txBox="1"/>
          <p:nvPr/>
        </p:nvSpPr>
        <p:spPr>
          <a:xfrm>
            <a:off x="486346" y="4720106"/>
            <a:ext cx="2146554" cy="845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500" spc="0" baseline="0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Here You Can Add Brief Text to Explain the Topic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ABD68ED-2C25-4D2B-A54B-EEDD613BCCA2}"/>
              </a:ext>
            </a:extLst>
          </p:cNvPr>
          <p:cNvSpPr txBox="1"/>
          <p:nvPr/>
        </p:nvSpPr>
        <p:spPr>
          <a:xfrm>
            <a:off x="486345" y="4221091"/>
            <a:ext cx="2146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Strengths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B9407E0-B881-495B-AE68-ECD73B2296A4}"/>
              </a:ext>
            </a:extLst>
          </p:cNvPr>
          <p:cNvSpPr txBox="1"/>
          <p:nvPr/>
        </p:nvSpPr>
        <p:spPr>
          <a:xfrm>
            <a:off x="486346" y="3082282"/>
            <a:ext cx="68320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6000" spc="0" baseline="0">
                <a:gradFill flip="none" rotWithShape="1"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S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FEED300-FCCA-4BD0-A139-E1D0666F0DE8}"/>
              </a:ext>
            </a:extLst>
          </p:cNvPr>
          <p:cNvSpPr/>
          <p:nvPr/>
        </p:nvSpPr>
        <p:spPr>
          <a:xfrm>
            <a:off x="1206055" y="3999540"/>
            <a:ext cx="1585912" cy="9525"/>
          </a:xfrm>
          <a:custGeom>
            <a:avLst/>
            <a:gdLst>
              <a:gd name="connsiteX0" fmla="*/ 0 w 1585912"/>
              <a:gd name="connsiteY0" fmla="*/ 0 h 9525"/>
              <a:gd name="connsiteX1" fmla="*/ 1585913 w 1585912"/>
              <a:gd name="connsiteY1" fmla="*/ 0 h 9525"/>
              <a:gd name="connsiteX2" fmla="*/ 1585913 w 1585912"/>
              <a:gd name="connsiteY2" fmla="*/ 9525 h 9525"/>
              <a:gd name="connsiteX3" fmla="*/ 0 w 158591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85912" h="9525">
                <a:moveTo>
                  <a:pt x="0" y="0"/>
                </a:moveTo>
                <a:lnTo>
                  <a:pt x="1585913" y="0"/>
                </a:lnTo>
                <a:lnTo>
                  <a:pt x="1585913" y="9525"/>
                </a:lnTo>
                <a:lnTo>
                  <a:pt x="0" y="9525"/>
                </a:lnTo>
                <a:close/>
              </a:path>
            </a:pathLst>
          </a:cu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491EB17-AA19-424C-80B7-4307C13ACE4F}"/>
              </a:ext>
            </a:extLst>
          </p:cNvPr>
          <p:cNvSpPr txBox="1"/>
          <p:nvPr/>
        </p:nvSpPr>
        <p:spPr>
          <a:xfrm>
            <a:off x="6574726" y="4720106"/>
            <a:ext cx="2146554" cy="845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500" spc="0" baseline="0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Here You Can Add Brief Text to Explain the Topic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10FD19A-E7DF-457B-A4F0-2EF905937367}"/>
              </a:ext>
            </a:extLst>
          </p:cNvPr>
          <p:cNvSpPr txBox="1"/>
          <p:nvPr/>
        </p:nvSpPr>
        <p:spPr>
          <a:xfrm>
            <a:off x="6574727" y="4221091"/>
            <a:ext cx="2146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Opportunities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BC1D49F-1FA0-431F-A4F8-5A3B51986CF0}"/>
              </a:ext>
            </a:extLst>
          </p:cNvPr>
          <p:cNvSpPr txBox="1"/>
          <p:nvPr/>
        </p:nvSpPr>
        <p:spPr>
          <a:xfrm>
            <a:off x="6574726" y="3082282"/>
            <a:ext cx="83548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6000" spc="0" baseline="0" dirty="0">
                <a:gradFill flip="none" rotWithShape="1"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O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A8071F1E-31C5-4F8B-8D7B-9E4C23112132}"/>
              </a:ext>
            </a:extLst>
          </p:cNvPr>
          <p:cNvSpPr/>
          <p:nvPr/>
        </p:nvSpPr>
        <p:spPr>
          <a:xfrm>
            <a:off x="7294530" y="3999540"/>
            <a:ext cx="1585912" cy="9525"/>
          </a:xfrm>
          <a:custGeom>
            <a:avLst/>
            <a:gdLst>
              <a:gd name="connsiteX0" fmla="*/ 0 w 1585912"/>
              <a:gd name="connsiteY0" fmla="*/ 0 h 9525"/>
              <a:gd name="connsiteX1" fmla="*/ 1585913 w 1585912"/>
              <a:gd name="connsiteY1" fmla="*/ 0 h 9525"/>
              <a:gd name="connsiteX2" fmla="*/ 1585913 w 1585912"/>
              <a:gd name="connsiteY2" fmla="*/ 9525 h 9525"/>
              <a:gd name="connsiteX3" fmla="*/ 0 w 158591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85912" h="9525">
                <a:moveTo>
                  <a:pt x="0" y="0"/>
                </a:moveTo>
                <a:lnTo>
                  <a:pt x="1585913" y="0"/>
                </a:lnTo>
                <a:lnTo>
                  <a:pt x="1585913" y="9525"/>
                </a:lnTo>
                <a:lnTo>
                  <a:pt x="0" y="9525"/>
                </a:lnTo>
                <a:close/>
              </a:path>
            </a:pathLst>
          </a:cu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E7198DD-6CA1-4B26-A3AD-2090EB357AEF}"/>
              </a:ext>
            </a:extLst>
          </p:cNvPr>
          <p:cNvSpPr txBox="1"/>
          <p:nvPr/>
        </p:nvSpPr>
        <p:spPr>
          <a:xfrm>
            <a:off x="3379279" y="4720106"/>
            <a:ext cx="2146554" cy="845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500" spc="0" baseline="0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Here You Can Add Brief Text to Explain the Topic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B8E3971-CE78-4727-AE43-6E4BA909C143}"/>
              </a:ext>
            </a:extLst>
          </p:cNvPr>
          <p:cNvSpPr txBox="1"/>
          <p:nvPr/>
        </p:nvSpPr>
        <p:spPr>
          <a:xfrm>
            <a:off x="3379278" y="4221091"/>
            <a:ext cx="2146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Weaknesses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EE421F2-AD9C-434E-9887-FC95D82D836C}"/>
              </a:ext>
            </a:extLst>
          </p:cNvPr>
          <p:cNvSpPr txBox="1"/>
          <p:nvPr/>
        </p:nvSpPr>
        <p:spPr>
          <a:xfrm>
            <a:off x="3379279" y="3082282"/>
            <a:ext cx="109517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6000" spc="0" baseline="0">
                <a:gradFill flip="none" rotWithShape="1"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W</a:t>
            </a: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BE365B9C-5774-470C-ADC0-FB197ADC5759}"/>
              </a:ext>
            </a:extLst>
          </p:cNvPr>
          <p:cNvSpPr/>
          <p:nvPr/>
        </p:nvSpPr>
        <p:spPr>
          <a:xfrm>
            <a:off x="4401597" y="3999540"/>
            <a:ext cx="1585912" cy="9525"/>
          </a:xfrm>
          <a:custGeom>
            <a:avLst/>
            <a:gdLst>
              <a:gd name="connsiteX0" fmla="*/ 0 w 1585912"/>
              <a:gd name="connsiteY0" fmla="*/ 0 h 9525"/>
              <a:gd name="connsiteX1" fmla="*/ 1585912 w 1585912"/>
              <a:gd name="connsiteY1" fmla="*/ 0 h 9525"/>
              <a:gd name="connsiteX2" fmla="*/ 1585912 w 1585912"/>
              <a:gd name="connsiteY2" fmla="*/ 9525 h 9525"/>
              <a:gd name="connsiteX3" fmla="*/ 0 w 158591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85912" h="9525">
                <a:moveTo>
                  <a:pt x="0" y="0"/>
                </a:moveTo>
                <a:lnTo>
                  <a:pt x="1585912" y="0"/>
                </a:lnTo>
                <a:lnTo>
                  <a:pt x="1585912" y="9525"/>
                </a:lnTo>
                <a:lnTo>
                  <a:pt x="0" y="9525"/>
                </a:lnTo>
                <a:close/>
              </a:path>
            </a:pathLst>
          </a:cu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C08D2BB-67F1-43F5-8CD5-351FA79AA0FC}"/>
              </a:ext>
            </a:extLst>
          </p:cNvPr>
          <p:cNvSpPr txBox="1"/>
          <p:nvPr/>
        </p:nvSpPr>
        <p:spPr>
          <a:xfrm>
            <a:off x="9467659" y="4720106"/>
            <a:ext cx="2146554" cy="845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500" spc="0" baseline="0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Here You Can Add Brief Text to Explain the Topic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7027079-9FE6-4EF2-B421-5D4352C0ECFF}"/>
              </a:ext>
            </a:extLst>
          </p:cNvPr>
          <p:cNvSpPr txBox="1"/>
          <p:nvPr/>
        </p:nvSpPr>
        <p:spPr>
          <a:xfrm>
            <a:off x="9467659" y="4221091"/>
            <a:ext cx="2146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Threats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4F4C2FE-33A6-4C9C-AC79-A133BE9DF267}"/>
              </a:ext>
            </a:extLst>
          </p:cNvPr>
          <p:cNvSpPr txBox="1"/>
          <p:nvPr/>
        </p:nvSpPr>
        <p:spPr>
          <a:xfrm>
            <a:off x="9467659" y="3082282"/>
            <a:ext cx="67358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6000" spc="0" baseline="0">
                <a:gradFill flip="none" rotWithShape="1"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T</a:t>
            </a: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D74024A6-EA8E-4BB8-8178-43E66F3B0615}"/>
              </a:ext>
            </a:extLst>
          </p:cNvPr>
          <p:cNvSpPr/>
          <p:nvPr/>
        </p:nvSpPr>
        <p:spPr>
          <a:xfrm>
            <a:off x="10028301" y="3999540"/>
            <a:ext cx="1585912" cy="9525"/>
          </a:xfrm>
          <a:custGeom>
            <a:avLst/>
            <a:gdLst>
              <a:gd name="connsiteX0" fmla="*/ 0 w 1585912"/>
              <a:gd name="connsiteY0" fmla="*/ 0 h 9525"/>
              <a:gd name="connsiteX1" fmla="*/ 1585912 w 1585912"/>
              <a:gd name="connsiteY1" fmla="*/ 0 h 9525"/>
              <a:gd name="connsiteX2" fmla="*/ 1585912 w 1585912"/>
              <a:gd name="connsiteY2" fmla="*/ 9525 h 9525"/>
              <a:gd name="connsiteX3" fmla="*/ 0 w 1585912"/>
              <a:gd name="connsiteY3" fmla="*/ 9525 h 9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85912" h="9525">
                <a:moveTo>
                  <a:pt x="0" y="0"/>
                </a:moveTo>
                <a:lnTo>
                  <a:pt x="1585912" y="0"/>
                </a:lnTo>
                <a:lnTo>
                  <a:pt x="1585912" y="9525"/>
                </a:lnTo>
                <a:lnTo>
                  <a:pt x="0" y="9525"/>
                </a:lnTo>
                <a:close/>
              </a:path>
            </a:pathLst>
          </a:cu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AABB25F-8686-4151-9AA2-66EEAFCE42FD}"/>
              </a:ext>
            </a:extLst>
          </p:cNvPr>
          <p:cNvSpPr txBox="1"/>
          <p:nvPr/>
        </p:nvSpPr>
        <p:spPr>
          <a:xfrm>
            <a:off x="486346" y="712440"/>
            <a:ext cx="44984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Company’s</a:t>
            </a:r>
            <a:br>
              <a:rPr lang="en-US" sz="360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cs typeface="Poppins"/>
                <a:sym typeface="Poppins"/>
                <a:rtl val="0"/>
              </a:rPr>
            </a:br>
            <a:r>
              <a:rPr lang="en-US" sz="3600" spc="0" baseline="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SWOT Analysis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80266D1-1CA9-40F2-8981-BDC429A1BEA2}"/>
              </a:ext>
            </a:extLst>
          </p:cNvPr>
          <p:cNvSpPr txBox="1"/>
          <p:nvPr/>
        </p:nvSpPr>
        <p:spPr>
          <a:xfrm>
            <a:off x="486346" y="1911234"/>
            <a:ext cx="44984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spc="0" baseline="0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Here You Can Add Some Brief Text to Explain The Title This is Just a Demo So Consider Replacing This Text</a:t>
            </a: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8FCB6D87-7FE2-4F07-B7AF-133A9DF61356}"/>
              </a:ext>
            </a:extLst>
          </p:cNvPr>
          <p:cNvSpPr/>
          <p:nvPr/>
        </p:nvSpPr>
        <p:spPr>
          <a:xfrm>
            <a:off x="577786" y="598186"/>
            <a:ext cx="594264" cy="56483"/>
          </a:xfrm>
          <a:custGeom>
            <a:avLst/>
            <a:gdLst>
              <a:gd name="connsiteX0" fmla="*/ 0 w 594264"/>
              <a:gd name="connsiteY0" fmla="*/ 0 h 56483"/>
              <a:gd name="connsiteX1" fmla="*/ 594265 w 594264"/>
              <a:gd name="connsiteY1" fmla="*/ 0 h 56483"/>
              <a:gd name="connsiteX2" fmla="*/ 594265 w 594264"/>
              <a:gd name="connsiteY2" fmla="*/ 56483 h 56483"/>
              <a:gd name="connsiteX3" fmla="*/ 0 w 594264"/>
              <a:gd name="connsiteY3" fmla="*/ 56483 h 56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4264" h="56483">
                <a:moveTo>
                  <a:pt x="0" y="0"/>
                </a:moveTo>
                <a:lnTo>
                  <a:pt x="594265" y="0"/>
                </a:lnTo>
                <a:lnTo>
                  <a:pt x="594265" y="56483"/>
                </a:lnTo>
                <a:lnTo>
                  <a:pt x="0" y="56483"/>
                </a:lnTo>
                <a:close/>
              </a:path>
            </a:pathLst>
          </a:cu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0AC1EAB-529F-463D-9BB7-6072BD051E4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EEE83160-53A9-42FB-8CD0-51090D8871CB}"/>
              </a:ext>
            </a:extLst>
          </p:cNvPr>
          <p:cNvSpPr/>
          <p:nvPr/>
        </p:nvSpPr>
        <p:spPr>
          <a:xfrm>
            <a:off x="0" y="5733057"/>
            <a:ext cx="12191999" cy="11249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492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3333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33333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4" decel="33333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decel="33333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" presetClass="entr" presetSubtype="4" decel="33333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decel="33333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" presetClass="entr" presetSubtype="4" decel="33333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4" decel="33333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" presetClass="entr" presetSubtype="4" decel="33333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" presetClass="entr" presetSubtype="4" decel="33333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 animBg="1"/>
      <p:bldP spid="19" grpId="0"/>
      <p:bldP spid="20" grpId="0"/>
      <p:bldP spid="21" grpId="0"/>
      <p:bldP spid="22" grpId="0" animBg="1"/>
      <p:bldP spid="23" grpId="0"/>
      <p:bldP spid="24" grpId="0"/>
      <p:bldP spid="25" grpId="0"/>
      <p:bldP spid="27" grpId="0" animBg="1"/>
      <p:bldP spid="28" grpId="0"/>
      <p:bldP spid="29" grpId="0"/>
      <p:bldP spid="30" grpId="0"/>
      <p:bldP spid="31" grpId="0" animBg="1"/>
      <p:bldP spid="32" grpId="0"/>
      <p:bldP spid="33" grpId="0"/>
      <p:bldP spid="3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Box 65">
            <a:extLst>
              <a:ext uri="{FF2B5EF4-FFF2-40B4-BE49-F238E27FC236}">
                <a16:creationId xmlns:a16="http://schemas.microsoft.com/office/drawing/2014/main" id="{A6D60C03-D540-48FB-8430-94DB585D9F9F}"/>
              </a:ext>
            </a:extLst>
          </p:cNvPr>
          <p:cNvSpPr txBox="1"/>
          <p:nvPr/>
        </p:nvSpPr>
        <p:spPr>
          <a:xfrm>
            <a:off x="2372535" y="747724"/>
            <a:ext cx="744693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sym typeface="Montserrat"/>
                <a:rtl val="0"/>
              </a:rPr>
              <a:t>Our Premium </a:t>
            </a:r>
            <a:r>
              <a:rPr lang="en-US" sz="4400" spc="0" baseline="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Montserrat ExtraBold" panose="00000900000000000000" pitchFamily="2" charset="0"/>
                <a:sym typeface="Montserrat"/>
                <a:rtl val="0"/>
              </a:rPr>
              <a:t>Packages 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E8419DFE-3C86-4F8C-BA69-77931AF5AF34}"/>
              </a:ext>
            </a:extLst>
          </p:cNvPr>
          <p:cNvSpPr txBox="1"/>
          <p:nvPr/>
        </p:nvSpPr>
        <p:spPr>
          <a:xfrm>
            <a:off x="4377421" y="427983"/>
            <a:ext cx="34371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spc="0" baseline="0" dirty="0">
                <a:solidFill>
                  <a:schemeClr val="bg2">
                    <a:lumMod val="25000"/>
                  </a:schemeClr>
                </a:solidFill>
                <a:latin typeface="Montserrat SemiBold" panose="00000700000000000000" pitchFamily="2" charset="0"/>
                <a:sym typeface="Montserrat"/>
                <a:rtl val="0"/>
              </a:rPr>
              <a:t>Our Business Pricing Plans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AC67C2AE-43A5-4512-BD1A-027D2B6032B5}"/>
              </a:ext>
            </a:extLst>
          </p:cNvPr>
          <p:cNvGrpSpPr/>
          <p:nvPr/>
        </p:nvGrpSpPr>
        <p:grpSpPr>
          <a:xfrm>
            <a:off x="818261" y="1867885"/>
            <a:ext cx="2374025" cy="4280975"/>
            <a:chOff x="818261" y="1867885"/>
            <a:chExt cx="2374025" cy="4280975"/>
          </a:xfrm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04BB92E4-A976-4789-889B-B3C418866D12}"/>
                </a:ext>
              </a:extLst>
            </p:cNvPr>
            <p:cNvSpPr/>
            <p:nvPr/>
          </p:nvSpPr>
          <p:spPr>
            <a:xfrm>
              <a:off x="818261" y="1867885"/>
              <a:ext cx="2374025" cy="4280877"/>
            </a:xfrm>
            <a:custGeom>
              <a:avLst/>
              <a:gdLst>
                <a:gd name="connsiteX0" fmla="*/ 0 w 2374025"/>
                <a:gd name="connsiteY0" fmla="*/ 0 h 4280877"/>
                <a:gd name="connsiteX1" fmla="*/ 2374026 w 2374025"/>
                <a:gd name="connsiteY1" fmla="*/ 0 h 4280877"/>
                <a:gd name="connsiteX2" fmla="*/ 2374026 w 2374025"/>
                <a:gd name="connsiteY2" fmla="*/ 4280878 h 4280877"/>
                <a:gd name="connsiteX3" fmla="*/ 0 w 2374025"/>
                <a:gd name="connsiteY3" fmla="*/ 4280878 h 4280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74025" h="4280877">
                  <a:moveTo>
                    <a:pt x="0" y="0"/>
                  </a:moveTo>
                  <a:lnTo>
                    <a:pt x="2374026" y="0"/>
                  </a:lnTo>
                  <a:lnTo>
                    <a:pt x="2374026" y="4280878"/>
                  </a:lnTo>
                  <a:lnTo>
                    <a:pt x="0" y="4280878"/>
                  </a:lnTo>
                  <a:close/>
                </a:path>
              </a:pathLst>
            </a:custGeom>
            <a:gradFill>
              <a:gsLst>
                <a:gs pos="12000">
                  <a:srgbClr val="F6EBFB"/>
                </a:gs>
                <a:gs pos="100000">
                  <a:srgbClr val="F6EFFF"/>
                </a:gs>
              </a:gsLst>
              <a:lin ang="0" scaled="1"/>
            </a:gradFill>
            <a:ln w="9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777ED4C5-BBD3-49F5-B286-BC592F6C5C13}"/>
                </a:ext>
              </a:extLst>
            </p:cNvPr>
            <p:cNvSpPr/>
            <p:nvPr/>
          </p:nvSpPr>
          <p:spPr>
            <a:xfrm>
              <a:off x="818261" y="4819221"/>
              <a:ext cx="2374025" cy="1329639"/>
            </a:xfrm>
            <a:custGeom>
              <a:avLst/>
              <a:gdLst>
                <a:gd name="connsiteX0" fmla="*/ 0 w 2374025"/>
                <a:gd name="connsiteY0" fmla="*/ 0 h 1329639"/>
                <a:gd name="connsiteX1" fmla="*/ 2374026 w 2374025"/>
                <a:gd name="connsiteY1" fmla="*/ 0 h 1329639"/>
                <a:gd name="connsiteX2" fmla="*/ 2374026 w 2374025"/>
                <a:gd name="connsiteY2" fmla="*/ 1329640 h 1329639"/>
                <a:gd name="connsiteX3" fmla="*/ 0 w 2374025"/>
                <a:gd name="connsiteY3" fmla="*/ 1329640 h 1329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74025" h="1329639">
                  <a:moveTo>
                    <a:pt x="0" y="0"/>
                  </a:moveTo>
                  <a:lnTo>
                    <a:pt x="2374026" y="0"/>
                  </a:lnTo>
                  <a:lnTo>
                    <a:pt x="2374026" y="1329640"/>
                  </a:lnTo>
                  <a:lnTo>
                    <a:pt x="0" y="1329640"/>
                  </a:lnTo>
                  <a:close/>
                </a:path>
              </a:pathLst>
            </a:custGeom>
            <a:gradFill flip="none" rotWithShape="1">
              <a:gsLst>
                <a:gs pos="12000">
                  <a:srgbClr val="F1DFF9"/>
                </a:gs>
                <a:gs pos="100000">
                  <a:srgbClr val="EEE1FF"/>
                </a:gs>
              </a:gsLst>
              <a:path path="circle">
                <a:fillToRect l="100000" t="100000"/>
              </a:path>
              <a:tileRect r="-100000" b="-100000"/>
            </a:gradFill>
            <a:ln w="9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EB68F513-7432-4A45-B0F2-4F7DB83F1A54}"/>
                </a:ext>
              </a:extLst>
            </p:cNvPr>
            <p:cNvSpPr/>
            <p:nvPr/>
          </p:nvSpPr>
          <p:spPr>
            <a:xfrm>
              <a:off x="818261" y="4628428"/>
              <a:ext cx="2374025" cy="118716"/>
            </a:xfrm>
            <a:custGeom>
              <a:avLst/>
              <a:gdLst>
                <a:gd name="connsiteX0" fmla="*/ 0 w 2374025"/>
                <a:gd name="connsiteY0" fmla="*/ 0 h 118716"/>
                <a:gd name="connsiteX1" fmla="*/ 2374026 w 2374025"/>
                <a:gd name="connsiteY1" fmla="*/ 0 h 118716"/>
                <a:gd name="connsiteX2" fmla="*/ 2374026 w 2374025"/>
                <a:gd name="connsiteY2" fmla="*/ 118716 h 118716"/>
                <a:gd name="connsiteX3" fmla="*/ 0 w 2374025"/>
                <a:gd name="connsiteY3" fmla="*/ 118716 h 118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74025" h="118716">
                  <a:moveTo>
                    <a:pt x="0" y="0"/>
                  </a:moveTo>
                  <a:lnTo>
                    <a:pt x="2374026" y="0"/>
                  </a:lnTo>
                  <a:lnTo>
                    <a:pt x="2374026" y="118716"/>
                  </a:lnTo>
                  <a:lnTo>
                    <a:pt x="0" y="118716"/>
                  </a:lnTo>
                  <a:close/>
                </a:path>
              </a:pathLst>
            </a:custGeom>
            <a:solidFill>
              <a:srgbClr val="E4DCF9"/>
            </a:solidFill>
            <a:ln w="9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9B0A8AA7-4622-4FC8-9D86-2CA4638A19F5}"/>
                </a:ext>
              </a:extLst>
            </p:cNvPr>
            <p:cNvSpPr/>
            <p:nvPr/>
          </p:nvSpPr>
          <p:spPr>
            <a:xfrm>
              <a:off x="818261" y="4700505"/>
              <a:ext cx="2374025" cy="118716"/>
            </a:xfrm>
            <a:custGeom>
              <a:avLst/>
              <a:gdLst>
                <a:gd name="connsiteX0" fmla="*/ 0 w 2374025"/>
                <a:gd name="connsiteY0" fmla="*/ 0 h 118716"/>
                <a:gd name="connsiteX1" fmla="*/ 2374026 w 2374025"/>
                <a:gd name="connsiteY1" fmla="*/ 0 h 118716"/>
                <a:gd name="connsiteX2" fmla="*/ 2374026 w 2374025"/>
                <a:gd name="connsiteY2" fmla="*/ 118716 h 118716"/>
                <a:gd name="connsiteX3" fmla="*/ 0 w 2374025"/>
                <a:gd name="connsiteY3" fmla="*/ 118716 h 118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74025" h="118716">
                  <a:moveTo>
                    <a:pt x="0" y="0"/>
                  </a:moveTo>
                  <a:lnTo>
                    <a:pt x="2374026" y="0"/>
                  </a:lnTo>
                  <a:lnTo>
                    <a:pt x="2374026" y="118716"/>
                  </a:lnTo>
                  <a:lnTo>
                    <a:pt x="0" y="118716"/>
                  </a:lnTo>
                  <a:close/>
                </a:path>
              </a:pathLst>
            </a:custGeom>
            <a:solidFill>
              <a:schemeClr val="bg1"/>
            </a:solidFill>
            <a:ln w="9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1B17FCC9-047B-4B52-A7F2-4E6BA93DF597}"/>
                </a:ext>
              </a:extLst>
            </p:cNvPr>
            <p:cNvGrpSpPr/>
            <p:nvPr/>
          </p:nvGrpSpPr>
          <p:grpSpPr>
            <a:xfrm>
              <a:off x="1200533" y="2011972"/>
              <a:ext cx="1609480" cy="557640"/>
              <a:chOff x="1204249" y="2011972"/>
              <a:chExt cx="1609480" cy="557640"/>
            </a:xfrm>
          </p:grpSpPr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8D71AD4C-2913-4ABC-99D0-44D7C158BDF4}"/>
                  </a:ext>
                </a:extLst>
              </p:cNvPr>
              <p:cNvSpPr txBox="1"/>
              <p:nvPr/>
            </p:nvSpPr>
            <p:spPr>
              <a:xfrm>
                <a:off x="1204249" y="2011972"/>
                <a:ext cx="1609480" cy="3790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863" spc="-19" baseline="0" dirty="0">
                    <a:solidFill>
                      <a:schemeClr val="bg2">
                        <a:lumMod val="25000"/>
                      </a:schemeClr>
                    </a:solidFill>
                    <a:latin typeface="Montserrat ExtraBold" panose="00000900000000000000" pitchFamily="2" charset="0"/>
                    <a:sym typeface="Montserrat"/>
                    <a:rtl val="0"/>
                  </a:rPr>
                  <a:t>STANDARD</a:t>
                </a:r>
              </a:p>
            </p:txBody>
          </p: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1498A858-E20C-478D-A1C3-30F68F7CC8C2}"/>
                  </a:ext>
                </a:extLst>
              </p:cNvPr>
              <p:cNvSpPr txBox="1"/>
              <p:nvPr/>
            </p:nvSpPr>
            <p:spPr>
              <a:xfrm>
                <a:off x="1362819" y="2286136"/>
                <a:ext cx="1292341" cy="2834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42" b="1" spc="0" baseline="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sym typeface="Montserrat"/>
                    <a:rtl val="0"/>
                  </a:rPr>
                  <a:t>Monthly Plan</a:t>
                </a:r>
              </a:p>
            </p:txBody>
          </p: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74B91BCB-3CBC-4D9D-B51F-DA016CD00B7D}"/>
                </a:ext>
              </a:extLst>
            </p:cNvPr>
            <p:cNvGrpSpPr/>
            <p:nvPr/>
          </p:nvGrpSpPr>
          <p:grpSpPr>
            <a:xfrm>
              <a:off x="1023274" y="3082192"/>
              <a:ext cx="1963999" cy="1483652"/>
              <a:chOff x="1020563" y="3082192"/>
              <a:chExt cx="1963999" cy="1483652"/>
            </a:xfrm>
          </p:grpSpPr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BEEF770-AFA7-4995-B5DD-E7FA73AB4182}"/>
                  </a:ext>
                </a:extLst>
              </p:cNvPr>
              <p:cNvSpPr txBox="1"/>
              <p:nvPr/>
            </p:nvSpPr>
            <p:spPr>
              <a:xfrm>
                <a:off x="1046211" y="3082192"/>
                <a:ext cx="1912703" cy="2834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42" b="1" spc="0" baseline="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sym typeface="Montserrat"/>
                    <a:rtl val="0"/>
                  </a:rPr>
                  <a:t>Unlimited Download</a:t>
                </a: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6BAC222C-C971-41B0-BE47-78F31E854BF1}"/>
                  </a:ext>
                </a:extLst>
              </p:cNvPr>
              <p:cNvSpPr txBox="1"/>
              <p:nvPr/>
            </p:nvSpPr>
            <p:spPr>
              <a:xfrm>
                <a:off x="1147200" y="3382236"/>
                <a:ext cx="1710725" cy="2834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42" b="1" spc="0" baseline="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sym typeface="Montserrat"/>
                    <a:rtl val="0"/>
                  </a:rPr>
                  <a:t>Unlimited Storage</a:t>
                </a:r>
              </a:p>
            </p:txBody>
          </p: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C2C796FB-BE1E-4C7E-876D-A4F96B139F06}"/>
                  </a:ext>
                </a:extLst>
              </p:cNvPr>
              <p:cNvSpPr txBox="1"/>
              <p:nvPr/>
            </p:nvSpPr>
            <p:spPr>
              <a:xfrm>
                <a:off x="1430931" y="4282368"/>
                <a:ext cx="1143262" cy="2834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42" b="1" spc="0" baseline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sym typeface="Montserrat"/>
                    <a:rtl val="0"/>
                  </a:rPr>
                  <a:t>Easy to Use</a:t>
                </a: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AD073E9C-DD93-415D-9C71-D062C74CCE24}"/>
                  </a:ext>
                </a:extLst>
              </p:cNvPr>
              <p:cNvSpPr txBox="1"/>
              <p:nvPr/>
            </p:nvSpPr>
            <p:spPr>
              <a:xfrm>
                <a:off x="1231358" y="3982324"/>
                <a:ext cx="1542409" cy="2834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42" b="1" spc="0" baseline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sym typeface="Montserrat"/>
                    <a:rtl val="0"/>
                  </a:rPr>
                  <a:t>Free Installation</a:t>
                </a:r>
              </a:p>
            </p:txBody>
          </p: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65BCD85A-FB52-4CBD-9516-62D7089E460E}"/>
                  </a:ext>
                </a:extLst>
              </p:cNvPr>
              <p:cNvSpPr txBox="1"/>
              <p:nvPr/>
            </p:nvSpPr>
            <p:spPr>
              <a:xfrm>
                <a:off x="1020563" y="3682280"/>
                <a:ext cx="1963999" cy="2834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42" b="1" spc="0" baseline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sym typeface="Montserrat"/>
                    <a:rtl val="0"/>
                  </a:rPr>
                  <a:t>Unlimited Voice Calls</a:t>
                </a:r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6B18163F-A52B-412A-BDAB-C939CEEBCDC3}"/>
                </a:ext>
              </a:extLst>
            </p:cNvPr>
            <p:cNvGrpSpPr/>
            <p:nvPr/>
          </p:nvGrpSpPr>
          <p:grpSpPr>
            <a:xfrm>
              <a:off x="1015859" y="2637534"/>
              <a:ext cx="1978929" cy="367152"/>
              <a:chOff x="1015859" y="2637534"/>
              <a:chExt cx="1978929" cy="367152"/>
            </a:xfrm>
          </p:grpSpPr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B57C0C58-0DEC-40AD-B283-64E062C9D878}"/>
                  </a:ext>
                </a:extLst>
              </p:cNvPr>
              <p:cNvSpPr/>
              <p:nvPr/>
            </p:nvSpPr>
            <p:spPr>
              <a:xfrm>
                <a:off x="1015859" y="2647227"/>
                <a:ext cx="1978929" cy="347767"/>
              </a:xfrm>
              <a:custGeom>
                <a:avLst/>
                <a:gdLst>
                  <a:gd name="connsiteX0" fmla="*/ 1805096 w 1978929"/>
                  <a:gd name="connsiteY0" fmla="*/ 0 h 347767"/>
                  <a:gd name="connsiteX1" fmla="*/ 1978930 w 1978929"/>
                  <a:gd name="connsiteY1" fmla="*/ 0 h 347767"/>
                  <a:gd name="connsiteX2" fmla="*/ 1978930 w 1978929"/>
                  <a:gd name="connsiteY2" fmla="*/ 347767 h 347767"/>
                  <a:gd name="connsiteX3" fmla="*/ 1805096 w 1978929"/>
                  <a:gd name="connsiteY3" fmla="*/ 347767 h 347767"/>
                  <a:gd name="connsiteX4" fmla="*/ 173834 w 1978929"/>
                  <a:gd name="connsiteY4" fmla="*/ 347767 h 347767"/>
                  <a:gd name="connsiteX5" fmla="*/ 0 w 1978929"/>
                  <a:gd name="connsiteY5" fmla="*/ 347767 h 347767"/>
                  <a:gd name="connsiteX6" fmla="*/ 0 w 1978929"/>
                  <a:gd name="connsiteY6" fmla="*/ 0 h 347767"/>
                  <a:gd name="connsiteX7" fmla="*/ 173834 w 1978929"/>
                  <a:gd name="connsiteY7" fmla="*/ 0 h 3477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78929" h="347767">
                    <a:moveTo>
                      <a:pt x="1805096" y="0"/>
                    </a:moveTo>
                    <a:cubicBezTo>
                      <a:pt x="1901102" y="0"/>
                      <a:pt x="1978930" y="0"/>
                      <a:pt x="1978930" y="0"/>
                    </a:cubicBezTo>
                    <a:lnTo>
                      <a:pt x="1978930" y="347767"/>
                    </a:lnTo>
                    <a:cubicBezTo>
                      <a:pt x="1978930" y="347767"/>
                      <a:pt x="1901102" y="347767"/>
                      <a:pt x="1805096" y="347767"/>
                    </a:cubicBezTo>
                    <a:lnTo>
                      <a:pt x="173834" y="347767"/>
                    </a:lnTo>
                    <a:cubicBezTo>
                      <a:pt x="77828" y="347767"/>
                      <a:pt x="0" y="347767"/>
                      <a:pt x="0" y="347767"/>
                    </a:cubicBezTo>
                    <a:lnTo>
                      <a:pt x="0" y="0"/>
                    </a:lnTo>
                    <a:cubicBezTo>
                      <a:pt x="0" y="0"/>
                      <a:pt x="77828" y="0"/>
                      <a:pt x="173834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8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F05C5BA2-16A8-4125-9C2E-C3CC728F1E42}"/>
                  </a:ext>
                </a:extLst>
              </p:cNvPr>
              <p:cNvSpPr txBox="1"/>
              <p:nvPr/>
            </p:nvSpPr>
            <p:spPr>
              <a:xfrm>
                <a:off x="1395637" y="2637534"/>
                <a:ext cx="1219373" cy="3671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786" b="1" spc="-18" baseline="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sym typeface="Montserrat"/>
                    <a:rtl val="0"/>
                  </a:rPr>
                  <a:t>Features</a:t>
                </a:r>
              </a:p>
            </p:txBody>
          </p:sp>
        </p:grp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CE93AB79-A655-4797-AEE1-76F66C4289BB}"/>
                </a:ext>
              </a:extLst>
            </p:cNvPr>
            <p:cNvSpPr txBox="1"/>
            <p:nvPr/>
          </p:nvSpPr>
          <p:spPr>
            <a:xfrm>
              <a:off x="1047973" y="4871215"/>
              <a:ext cx="1943161" cy="6897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882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$69.99</a:t>
              </a:r>
            </a:p>
          </p:txBody>
        </p: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F4B16D8F-0836-4874-A7C6-E25349ECD59A}"/>
                </a:ext>
              </a:extLst>
            </p:cNvPr>
            <p:cNvGrpSpPr/>
            <p:nvPr/>
          </p:nvGrpSpPr>
          <p:grpSpPr>
            <a:xfrm>
              <a:off x="1354850" y="5611977"/>
              <a:ext cx="1300848" cy="377248"/>
              <a:chOff x="1354850" y="5611977"/>
              <a:chExt cx="1300848" cy="377248"/>
            </a:xfrm>
          </p:grpSpPr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EBC619C1-76A0-41E2-A57B-440F51731089}"/>
                  </a:ext>
                </a:extLst>
              </p:cNvPr>
              <p:cNvSpPr/>
              <p:nvPr/>
            </p:nvSpPr>
            <p:spPr>
              <a:xfrm>
                <a:off x="1354850" y="5611977"/>
                <a:ext cx="1300848" cy="377248"/>
              </a:xfrm>
              <a:custGeom>
                <a:avLst/>
                <a:gdLst>
                  <a:gd name="connsiteX0" fmla="*/ 1112224 w 1300848"/>
                  <a:gd name="connsiteY0" fmla="*/ 0 h 377248"/>
                  <a:gd name="connsiteX1" fmla="*/ 1300848 w 1300848"/>
                  <a:gd name="connsiteY1" fmla="*/ 0 h 377248"/>
                  <a:gd name="connsiteX2" fmla="*/ 1300848 w 1300848"/>
                  <a:gd name="connsiteY2" fmla="*/ 377249 h 377248"/>
                  <a:gd name="connsiteX3" fmla="*/ 1112224 w 1300848"/>
                  <a:gd name="connsiteY3" fmla="*/ 377249 h 377248"/>
                  <a:gd name="connsiteX4" fmla="*/ 188624 w 1300848"/>
                  <a:gd name="connsiteY4" fmla="*/ 377249 h 377248"/>
                  <a:gd name="connsiteX5" fmla="*/ 0 w 1300848"/>
                  <a:gd name="connsiteY5" fmla="*/ 377249 h 377248"/>
                  <a:gd name="connsiteX6" fmla="*/ 0 w 1300848"/>
                  <a:gd name="connsiteY6" fmla="*/ 0 h 377248"/>
                  <a:gd name="connsiteX7" fmla="*/ 188624 w 1300848"/>
                  <a:gd name="connsiteY7" fmla="*/ 0 h 377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00848" h="377248">
                    <a:moveTo>
                      <a:pt x="1112224" y="0"/>
                    </a:moveTo>
                    <a:cubicBezTo>
                      <a:pt x="1216398" y="0"/>
                      <a:pt x="1300848" y="0"/>
                      <a:pt x="1300848" y="0"/>
                    </a:cubicBezTo>
                    <a:lnTo>
                      <a:pt x="1300848" y="377249"/>
                    </a:lnTo>
                    <a:cubicBezTo>
                      <a:pt x="1300848" y="377249"/>
                      <a:pt x="1216398" y="377249"/>
                      <a:pt x="1112224" y="377249"/>
                    </a:cubicBezTo>
                    <a:lnTo>
                      <a:pt x="188624" y="377249"/>
                    </a:lnTo>
                    <a:cubicBezTo>
                      <a:pt x="84450" y="377249"/>
                      <a:pt x="0" y="377249"/>
                      <a:pt x="0" y="377249"/>
                    </a:cubicBezTo>
                    <a:lnTo>
                      <a:pt x="0" y="0"/>
                    </a:lnTo>
                    <a:cubicBezTo>
                      <a:pt x="0" y="0"/>
                      <a:pt x="84450" y="0"/>
                      <a:pt x="188624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98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03B895AF-2521-4C84-9C74-95B3890AC963}"/>
                  </a:ext>
                </a:extLst>
              </p:cNvPr>
              <p:cNvSpPr txBox="1"/>
              <p:nvPr/>
            </p:nvSpPr>
            <p:spPr>
              <a:xfrm>
                <a:off x="1511389" y="5664795"/>
                <a:ext cx="987771" cy="27161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165" spc="0" baseline="0" dirty="0">
                    <a:gradFill flip="none" rotWithShape="1">
                      <a:gsLst>
                        <a:gs pos="0">
                          <a:srgbClr val="5D28FE"/>
                        </a:gs>
                        <a:gs pos="100000">
                          <a:srgbClr val="BB66DD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  <a:latin typeface="Montserrat ExtraBold" panose="00000900000000000000" pitchFamily="2" charset="0"/>
                    <a:sym typeface="Montserrat"/>
                    <a:rtl val="0"/>
                  </a:rPr>
                  <a:t>BUY NOW</a:t>
                </a:r>
              </a:p>
            </p:txBody>
          </p:sp>
        </p:grp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0A50738A-0259-4CAC-A684-7ACCF471695D}"/>
              </a:ext>
            </a:extLst>
          </p:cNvPr>
          <p:cNvGrpSpPr/>
          <p:nvPr/>
        </p:nvGrpSpPr>
        <p:grpSpPr>
          <a:xfrm>
            <a:off x="3545461" y="1867885"/>
            <a:ext cx="2374025" cy="4280975"/>
            <a:chOff x="3545461" y="1867885"/>
            <a:chExt cx="2374025" cy="4280975"/>
          </a:xfrm>
        </p:grpSpPr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87B44551-BBE9-4CE4-B2A4-B110F79BF015}"/>
                </a:ext>
              </a:extLst>
            </p:cNvPr>
            <p:cNvSpPr/>
            <p:nvPr/>
          </p:nvSpPr>
          <p:spPr>
            <a:xfrm>
              <a:off x="3545461" y="1867885"/>
              <a:ext cx="2374025" cy="4280877"/>
            </a:xfrm>
            <a:custGeom>
              <a:avLst/>
              <a:gdLst>
                <a:gd name="connsiteX0" fmla="*/ 0 w 2374025"/>
                <a:gd name="connsiteY0" fmla="*/ 0 h 4280877"/>
                <a:gd name="connsiteX1" fmla="*/ 2374026 w 2374025"/>
                <a:gd name="connsiteY1" fmla="*/ 0 h 4280877"/>
                <a:gd name="connsiteX2" fmla="*/ 2374026 w 2374025"/>
                <a:gd name="connsiteY2" fmla="*/ 4280878 h 4280877"/>
                <a:gd name="connsiteX3" fmla="*/ 0 w 2374025"/>
                <a:gd name="connsiteY3" fmla="*/ 4280878 h 4280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74025" h="4280877">
                  <a:moveTo>
                    <a:pt x="0" y="0"/>
                  </a:moveTo>
                  <a:lnTo>
                    <a:pt x="2374026" y="0"/>
                  </a:lnTo>
                  <a:lnTo>
                    <a:pt x="2374026" y="4280878"/>
                  </a:lnTo>
                  <a:lnTo>
                    <a:pt x="0" y="428087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5D28FE"/>
                </a:gs>
                <a:gs pos="100000">
                  <a:srgbClr val="BB66D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B4DBA32D-2B6C-4749-80BF-AE63E73B6597}"/>
                </a:ext>
              </a:extLst>
            </p:cNvPr>
            <p:cNvSpPr/>
            <p:nvPr/>
          </p:nvSpPr>
          <p:spPr>
            <a:xfrm>
              <a:off x="3545461" y="4819221"/>
              <a:ext cx="2374025" cy="1329639"/>
            </a:xfrm>
            <a:custGeom>
              <a:avLst/>
              <a:gdLst>
                <a:gd name="connsiteX0" fmla="*/ 0 w 2374025"/>
                <a:gd name="connsiteY0" fmla="*/ 0 h 1329639"/>
                <a:gd name="connsiteX1" fmla="*/ 2374026 w 2374025"/>
                <a:gd name="connsiteY1" fmla="*/ 0 h 1329639"/>
                <a:gd name="connsiteX2" fmla="*/ 2374026 w 2374025"/>
                <a:gd name="connsiteY2" fmla="*/ 1329640 h 1329639"/>
                <a:gd name="connsiteX3" fmla="*/ 0 w 2374025"/>
                <a:gd name="connsiteY3" fmla="*/ 1329640 h 1329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74025" h="1329639">
                  <a:moveTo>
                    <a:pt x="0" y="0"/>
                  </a:moveTo>
                  <a:lnTo>
                    <a:pt x="2374026" y="0"/>
                  </a:lnTo>
                  <a:lnTo>
                    <a:pt x="2374026" y="1329640"/>
                  </a:lnTo>
                  <a:lnTo>
                    <a:pt x="0" y="132964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5D28FE"/>
                </a:gs>
                <a:gs pos="100000">
                  <a:srgbClr val="BB66D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47234452-2A79-4BD4-AEE6-86346BEECF97}"/>
                </a:ext>
              </a:extLst>
            </p:cNvPr>
            <p:cNvSpPr/>
            <p:nvPr/>
          </p:nvSpPr>
          <p:spPr>
            <a:xfrm>
              <a:off x="3545461" y="4628428"/>
              <a:ext cx="2374025" cy="118716"/>
            </a:xfrm>
            <a:custGeom>
              <a:avLst/>
              <a:gdLst>
                <a:gd name="connsiteX0" fmla="*/ 0 w 2374025"/>
                <a:gd name="connsiteY0" fmla="*/ 0 h 118716"/>
                <a:gd name="connsiteX1" fmla="*/ 2374026 w 2374025"/>
                <a:gd name="connsiteY1" fmla="*/ 0 h 118716"/>
                <a:gd name="connsiteX2" fmla="*/ 2374026 w 2374025"/>
                <a:gd name="connsiteY2" fmla="*/ 118716 h 118716"/>
                <a:gd name="connsiteX3" fmla="*/ 0 w 2374025"/>
                <a:gd name="connsiteY3" fmla="*/ 118716 h 118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74025" h="118716">
                  <a:moveTo>
                    <a:pt x="0" y="0"/>
                  </a:moveTo>
                  <a:lnTo>
                    <a:pt x="2374026" y="0"/>
                  </a:lnTo>
                  <a:lnTo>
                    <a:pt x="2374026" y="118716"/>
                  </a:lnTo>
                  <a:lnTo>
                    <a:pt x="0" y="118716"/>
                  </a:lnTo>
                  <a:close/>
                </a:path>
              </a:pathLst>
            </a:custGeom>
            <a:solidFill>
              <a:srgbClr val="EAE1FF"/>
            </a:solidFill>
            <a:ln w="9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9BB3FE84-5228-49F0-BAC0-D36F88EE95AF}"/>
                </a:ext>
              </a:extLst>
            </p:cNvPr>
            <p:cNvSpPr/>
            <p:nvPr/>
          </p:nvSpPr>
          <p:spPr>
            <a:xfrm>
              <a:off x="3545461" y="4700505"/>
              <a:ext cx="2374025" cy="118716"/>
            </a:xfrm>
            <a:custGeom>
              <a:avLst/>
              <a:gdLst>
                <a:gd name="connsiteX0" fmla="*/ 0 w 2374025"/>
                <a:gd name="connsiteY0" fmla="*/ 0 h 118716"/>
                <a:gd name="connsiteX1" fmla="*/ 2374026 w 2374025"/>
                <a:gd name="connsiteY1" fmla="*/ 0 h 118716"/>
                <a:gd name="connsiteX2" fmla="*/ 2374026 w 2374025"/>
                <a:gd name="connsiteY2" fmla="*/ 118716 h 118716"/>
                <a:gd name="connsiteX3" fmla="*/ 0 w 2374025"/>
                <a:gd name="connsiteY3" fmla="*/ 118716 h 118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74025" h="118716">
                  <a:moveTo>
                    <a:pt x="0" y="0"/>
                  </a:moveTo>
                  <a:lnTo>
                    <a:pt x="2374026" y="0"/>
                  </a:lnTo>
                  <a:lnTo>
                    <a:pt x="2374026" y="118716"/>
                  </a:lnTo>
                  <a:lnTo>
                    <a:pt x="0" y="118716"/>
                  </a:lnTo>
                  <a:close/>
                </a:path>
              </a:pathLst>
            </a:custGeom>
            <a:solidFill>
              <a:schemeClr val="bg1"/>
            </a:solidFill>
            <a:ln w="9860" cap="flat">
              <a:noFill/>
              <a:prstDash val="solid"/>
              <a:miter/>
            </a:ln>
            <a:effectLst>
              <a:outerShdw blurRad="152400" dist="38100" dir="18900000" algn="bl" rotWithShape="0">
                <a:prstClr val="black">
                  <a:alpha val="6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4DE58F90-FEF1-4B0A-BD51-7CAE209C8B26}"/>
                </a:ext>
              </a:extLst>
            </p:cNvPr>
            <p:cNvGrpSpPr/>
            <p:nvPr/>
          </p:nvGrpSpPr>
          <p:grpSpPr>
            <a:xfrm>
              <a:off x="4029909" y="2011972"/>
              <a:ext cx="1405129" cy="557640"/>
              <a:chOff x="1306425" y="2011972"/>
              <a:chExt cx="1405129" cy="557640"/>
            </a:xfrm>
          </p:grpSpPr>
          <p:sp>
            <p:nvSpPr>
              <p:cNvPr id="110" name="TextBox 109">
                <a:extLst>
                  <a:ext uri="{FF2B5EF4-FFF2-40B4-BE49-F238E27FC236}">
                    <a16:creationId xmlns:a16="http://schemas.microsoft.com/office/drawing/2014/main" id="{A5A399FF-C5B5-4E32-B9C1-41525C8EBA5B}"/>
                  </a:ext>
                </a:extLst>
              </p:cNvPr>
              <p:cNvSpPr txBox="1"/>
              <p:nvPr/>
            </p:nvSpPr>
            <p:spPr>
              <a:xfrm>
                <a:off x="1306425" y="2011972"/>
                <a:ext cx="1405129" cy="3790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863" spc="-19" baseline="0" dirty="0">
                    <a:solidFill>
                      <a:schemeClr val="bg1"/>
                    </a:solidFill>
                    <a:latin typeface="Montserrat ExtraBold" panose="00000900000000000000" pitchFamily="2" charset="0"/>
                    <a:sym typeface="Montserrat"/>
                    <a:rtl val="0"/>
                  </a:rPr>
                  <a:t>PREMIUM</a:t>
                </a:r>
              </a:p>
            </p:txBody>
          </p:sp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52078FDF-31E7-484C-BDD1-13D4B1159A6F}"/>
                  </a:ext>
                </a:extLst>
              </p:cNvPr>
              <p:cNvSpPr txBox="1"/>
              <p:nvPr/>
            </p:nvSpPr>
            <p:spPr>
              <a:xfrm>
                <a:off x="1362819" y="2286136"/>
                <a:ext cx="1292341" cy="2834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42" b="1" spc="0" baseline="0" dirty="0">
                    <a:solidFill>
                      <a:schemeClr val="bg1"/>
                    </a:solidFill>
                    <a:latin typeface="Montserrat"/>
                    <a:sym typeface="Montserrat"/>
                    <a:rtl val="0"/>
                  </a:rPr>
                  <a:t>Monthly Plan</a:t>
                </a:r>
              </a:p>
            </p:txBody>
          </p:sp>
        </p:grpSp>
        <p:grpSp>
          <p:nvGrpSpPr>
            <p:cNvPr id="112" name="Group 111">
              <a:extLst>
                <a:ext uri="{FF2B5EF4-FFF2-40B4-BE49-F238E27FC236}">
                  <a16:creationId xmlns:a16="http://schemas.microsoft.com/office/drawing/2014/main" id="{FF82C77C-6FC9-4954-B737-30AA0F6E61DB}"/>
                </a:ext>
              </a:extLst>
            </p:cNvPr>
            <p:cNvGrpSpPr/>
            <p:nvPr/>
          </p:nvGrpSpPr>
          <p:grpSpPr>
            <a:xfrm>
              <a:off x="3750474" y="3082192"/>
              <a:ext cx="1963999" cy="1483652"/>
              <a:chOff x="1020563" y="3082192"/>
              <a:chExt cx="1963999" cy="1483652"/>
            </a:xfrm>
          </p:grpSpPr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2C135EFB-44F1-4E1D-9003-0F34DD0C2A05}"/>
                  </a:ext>
                </a:extLst>
              </p:cNvPr>
              <p:cNvSpPr txBox="1"/>
              <p:nvPr/>
            </p:nvSpPr>
            <p:spPr>
              <a:xfrm>
                <a:off x="1046211" y="3082192"/>
                <a:ext cx="1912703" cy="2834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42" b="1" spc="0" baseline="0" dirty="0">
                    <a:solidFill>
                      <a:schemeClr val="bg1"/>
                    </a:solidFill>
                    <a:latin typeface="Montserrat"/>
                    <a:sym typeface="Montserrat"/>
                    <a:rtl val="0"/>
                  </a:rPr>
                  <a:t>Unlimited Download</a:t>
                </a:r>
              </a:p>
            </p:txBody>
          </p:sp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ACB996AA-B2C6-46DA-974A-DC6058A71E86}"/>
                  </a:ext>
                </a:extLst>
              </p:cNvPr>
              <p:cNvSpPr txBox="1"/>
              <p:nvPr/>
            </p:nvSpPr>
            <p:spPr>
              <a:xfrm>
                <a:off x="1147200" y="3382236"/>
                <a:ext cx="1710725" cy="2834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42" b="1" spc="0" baseline="0" dirty="0">
                    <a:solidFill>
                      <a:schemeClr val="bg1"/>
                    </a:solidFill>
                    <a:latin typeface="Montserrat"/>
                    <a:sym typeface="Montserrat"/>
                    <a:rtl val="0"/>
                  </a:rPr>
                  <a:t>Unlimited Storage</a:t>
                </a:r>
              </a:p>
            </p:txBody>
          </p:sp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462F132E-AC3E-459E-BAE0-B4D8D922EAE3}"/>
                  </a:ext>
                </a:extLst>
              </p:cNvPr>
              <p:cNvSpPr txBox="1"/>
              <p:nvPr/>
            </p:nvSpPr>
            <p:spPr>
              <a:xfrm>
                <a:off x="1430931" y="4282368"/>
                <a:ext cx="1143262" cy="2834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42" b="1" spc="0" baseline="0">
                    <a:solidFill>
                      <a:schemeClr val="bg1"/>
                    </a:solidFill>
                    <a:latin typeface="Montserrat"/>
                    <a:sym typeface="Montserrat"/>
                    <a:rtl val="0"/>
                  </a:rPr>
                  <a:t>Easy to Use</a:t>
                </a:r>
              </a:p>
            </p:txBody>
          </p:sp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44C9FB26-8804-46D9-94C2-043879AC5676}"/>
                  </a:ext>
                </a:extLst>
              </p:cNvPr>
              <p:cNvSpPr txBox="1"/>
              <p:nvPr/>
            </p:nvSpPr>
            <p:spPr>
              <a:xfrm>
                <a:off x="1231358" y="3982324"/>
                <a:ext cx="1542409" cy="2834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42" b="1" spc="0" baseline="0">
                    <a:solidFill>
                      <a:schemeClr val="bg1"/>
                    </a:solidFill>
                    <a:latin typeface="Montserrat"/>
                    <a:sym typeface="Montserrat"/>
                    <a:rtl val="0"/>
                  </a:rPr>
                  <a:t>Free Installation</a:t>
                </a:r>
              </a:p>
            </p:txBody>
          </p:sp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87C64BCB-09C7-4443-91BC-72252AECC680}"/>
                  </a:ext>
                </a:extLst>
              </p:cNvPr>
              <p:cNvSpPr txBox="1"/>
              <p:nvPr/>
            </p:nvSpPr>
            <p:spPr>
              <a:xfrm>
                <a:off x="1020563" y="3682280"/>
                <a:ext cx="1963999" cy="2834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42" b="1" spc="0" baseline="0">
                    <a:solidFill>
                      <a:schemeClr val="bg1"/>
                    </a:solidFill>
                    <a:latin typeface="Montserrat"/>
                    <a:sym typeface="Montserrat"/>
                    <a:rtl val="0"/>
                  </a:rPr>
                  <a:t>Unlimited Voice Calls</a:t>
                </a:r>
              </a:p>
            </p:txBody>
          </p: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0411A5F9-BAAC-462E-B651-3FB0C2353295}"/>
                </a:ext>
              </a:extLst>
            </p:cNvPr>
            <p:cNvGrpSpPr/>
            <p:nvPr/>
          </p:nvGrpSpPr>
          <p:grpSpPr>
            <a:xfrm>
              <a:off x="3743059" y="2637534"/>
              <a:ext cx="1978929" cy="367152"/>
              <a:chOff x="1015859" y="2637534"/>
              <a:chExt cx="1978929" cy="367152"/>
            </a:xfrm>
          </p:grpSpPr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CDD5A77B-4671-480D-BE35-3EC11D55D086}"/>
                  </a:ext>
                </a:extLst>
              </p:cNvPr>
              <p:cNvSpPr/>
              <p:nvPr/>
            </p:nvSpPr>
            <p:spPr>
              <a:xfrm>
                <a:off x="1015859" y="2647227"/>
                <a:ext cx="1978929" cy="347767"/>
              </a:xfrm>
              <a:custGeom>
                <a:avLst/>
                <a:gdLst>
                  <a:gd name="connsiteX0" fmla="*/ 1805096 w 1978929"/>
                  <a:gd name="connsiteY0" fmla="*/ 0 h 347767"/>
                  <a:gd name="connsiteX1" fmla="*/ 1978930 w 1978929"/>
                  <a:gd name="connsiteY1" fmla="*/ 0 h 347767"/>
                  <a:gd name="connsiteX2" fmla="*/ 1978930 w 1978929"/>
                  <a:gd name="connsiteY2" fmla="*/ 347767 h 347767"/>
                  <a:gd name="connsiteX3" fmla="*/ 1805096 w 1978929"/>
                  <a:gd name="connsiteY3" fmla="*/ 347767 h 347767"/>
                  <a:gd name="connsiteX4" fmla="*/ 173834 w 1978929"/>
                  <a:gd name="connsiteY4" fmla="*/ 347767 h 347767"/>
                  <a:gd name="connsiteX5" fmla="*/ 0 w 1978929"/>
                  <a:gd name="connsiteY5" fmla="*/ 347767 h 347767"/>
                  <a:gd name="connsiteX6" fmla="*/ 0 w 1978929"/>
                  <a:gd name="connsiteY6" fmla="*/ 0 h 347767"/>
                  <a:gd name="connsiteX7" fmla="*/ 173834 w 1978929"/>
                  <a:gd name="connsiteY7" fmla="*/ 0 h 3477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78929" h="347767">
                    <a:moveTo>
                      <a:pt x="1805096" y="0"/>
                    </a:moveTo>
                    <a:cubicBezTo>
                      <a:pt x="1901102" y="0"/>
                      <a:pt x="1978930" y="0"/>
                      <a:pt x="1978930" y="0"/>
                    </a:cubicBezTo>
                    <a:lnTo>
                      <a:pt x="1978930" y="347767"/>
                    </a:lnTo>
                    <a:cubicBezTo>
                      <a:pt x="1978930" y="347767"/>
                      <a:pt x="1901102" y="347767"/>
                      <a:pt x="1805096" y="347767"/>
                    </a:cubicBezTo>
                    <a:lnTo>
                      <a:pt x="173834" y="347767"/>
                    </a:lnTo>
                    <a:cubicBezTo>
                      <a:pt x="77828" y="347767"/>
                      <a:pt x="0" y="347767"/>
                      <a:pt x="0" y="347767"/>
                    </a:cubicBezTo>
                    <a:lnTo>
                      <a:pt x="0" y="0"/>
                    </a:lnTo>
                    <a:cubicBezTo>
                      <a:pt x="0" y="0"/>
                      <a:pt x="77828" y="0"/>
                      <a:pt x="173834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8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9C6DDEF8-C565-4286-AB18-BFD1F2D1E796}"/>
                  </a:ext>
                </a:extLst>
              </p:cNvPr>
              <p:cNvSpPr txBox="1"/>
              <p:nvPr/>
            </p:nvSpPr>
            <p:spPr>
              <a:xfrm>
                <a:off x="1395637" y="2637534"/>
                <a:ext cx="1219373" cy="3671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786" b="1" spc="-18" baseline="0" dirty="0">
                    <a:gradFill>
                      <a:gsLst>
                        <a:gs pos="0">
                          <a:srgbClr val="5D28FE"/>
                        </a:gs>
                        <a:gs pos="100000">
                          <a:srgbClr val="BB66DD"/>
                        </a:gs>
                      </a:gsLst>
                      <a:lin ang="10800000" scaled="1"/>
                    </a:gradFill>
                    <a:latin typeface="Montserrat"/>
                    <a:sym typeface="Montserrat"/>
                    <a:rtl val="0"/>
                  </a:rPr>
                  <a:t>Features</a:t>
                </a:r>
              </a:p>
            </p:txBody>
          </p:sp>
        </p:grp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347D264F-FAE1-4DBE-972C-D0FA2F8A49ED}"/>
                </a:ext>
              </a:extLst>
            </p:cNvPr>
            <p:cNvSpPr txBox="1"/>
            <p:nvPr/>
          </p:nvSpPr>
          <p:spPr>
            <a:xfrm>
              <a:off x="3779982" y="4871215"/>
              <a:ext cx="1933543" cy="6897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882" spc="0" baseline="0" dirty="0">
                  <a:solidFill>
                    <a:schemeClr val="bg1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$79.99</a:t>
              </a:r>
            </a:p>
          </p:txBody>
        </p: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34D777D2-396A-4ABC-BFA5-690A3C6D8D81}"/>
                </a:ext>
              </a:extLst>
            </p:cNvPr>
            <p:cNvGrpSpPr/>
            <p:nvPr/>
          </p:nvGrpSpPr>
          <p:grpSpPr>
            <a:xfrm>
              <a:off x="4082050" y="5611977"/>
              <a:ext cx="1300848" cy="377248"/>
              <a:chOff x="1354850" y="5611977"/>
              <a:chExt cx="1300848" cy="377248"/>
            </a:xfrm>
          </p:grpSpPr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3D657580-125E-43AA-9A6D-4E1B597567C5}"/>
                  </a:ext>
                </a:extLst>
              </p:cNvPr>
              <p:cNvSpPr/>
              <p:nvPr/>
            </p:nvSpPr>
            <p:spPr>
              <a:xfrm>
                <a:off x="1354850" y="5611977"/>
                <a:ext cx="1300848" cy="377248"/>
              </a:xfrm>
              <a:custGeom>
                <a:avLst/>
                <a:gdLst>
                  <a:gd name="connsiteX0" fmla="*/ 1112224 w 1300848"/>
                  <a:gd name="connsiteY0" fmla="*/ 0 h 377248"/>
                  <a:gd name="connsiteX1" fmla="*/ 1300848 w 1300848"/>
                  <a:gd name="connsiteY1" fmla="*/ 0 h 377248"/>
                  <a:gd name="connsiteX2" fmla="*/ 1300848 w 1300848"/>
                  <a:gd name="connsiteY2" fmla="*/ 377249 h 377248"/>
                  <a:gd name="connsiteX3" fmla="*/ 1112224 w 1300848"/>
                  <a:gd name="connsiteY3" fmla="*/ 377249 h 377248"/>
                  <a:gd name="connsiteX4" fmla="*/ 188624 w 1300848"/>
                  <a:gd name="connsiteY4" fmla="*/ 377249 h 377248"/>
                  <a:gd name="connsiteX5" fmla="*/ 0 w 1300848"/>
                  <a:gd name="connsiteY5" fmla="*/ 377249 h 377248"/>
                  <a:gd name="connsiteX6" fmla="*/ 0 w 1300848"/>
                  <a:gd name="connsiteY6" fmla="*/ 0 h 377248"/>
                  <a:gd name="connsiteX7" fmla="*/ 188624 w 1300848"/>
                  <a:gd name="connsiteY7" fmla="*/ 0 h 377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00848" h="377248">
                    <a:moveTo>
                      <a:pt x="1112224" y="0"/>
                    </a:moveTo>
                    <a:cubicBezTo>
                      <a:pt x="1216398" y="0"/>
                      <a:pt x="1300848" y="0"/>
                      <a:pt x="1300848" y="0"/>
                    </a:cubicBezTo>
                    <a:lnTo>
                      <a:pt x="1300848" y="377249"/>
                    </a:lnTo>
                    <a:cubicBezTo>
                      <a:pt x="1300848" y="377249"/>
                      <a:pt x="1216398" y="377249"/>
                      <a:pt x="1112224" y="377249"/>
                    </a:cubicBezTo>
                    <a:lnTo>
                      <a:pt x="188624" y="377249"/>
                    </a:lnTo>
                    <a:cubicBezTo>
                      <a:pt x="84450" y="377249"/>
                      <a:pt x="0" y="377249"/>
                      <a:pt x="0" y="377249"/>
                    </a:cubicBezTo>
                    <a:lnTo>
                      <a:pt x="0" y="0"/>
                    </a:lnTo>
                    <a:cubicBezTo>
                      <a:pt x="0" y="0"/>
                      <a:pt x="84450" y="0"/>
                      <a:pt x="188624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98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TextBox 123">
                <a:extLst>
                  <a:ext uri="{FF2B5EF4-FFF2-40B4-BE49-F238E27FC236}">
                    <a16:creationId xmlns:a16="http://schemas.microsoft.com/office/drawing/2014/main" id="{A2C1E0B4-DAD7-4090-884B-35DA161BC4A5}"/>
                  </a:ext>
                </a:extLst>
              </p:cNvPr>
              <p:cNvSpPr txBox="1"/>
              <p:nvPr/>
            </p:nvSpPr>
            <p:spPr>
              <a:xfrm>
                <a:off x="1511389" y="5664795"/>
                <a:ext cx="987771" cy="27161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165" spc="0" baseline="0" dirty="0">
                    <a:gradFill flip="none" rotWithShape="1">
                      <a:gsLst>
                        <a:gs pos="0">
                          <a:srgbClr val="5D28FE"/>
                        </a:gs>
                        <a:gs pos="100000">
                          <a:srgbClr val="BB66DD"/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  <a:latin typeface="Montserrat ExtraBold" panose="00000900000000000000" pitchFamily="2" charset="0"/>
                    <a:sym typeface="Montserrat"/>
                    <a:rtl val="0"/>
                  </a:rPr>
                  <a:t>BUY NOW</a:t>
                </a:r>
              </a:p>
            </p:txBody>
          </p:sp>
        </p:grpSp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95173EED-BB7C-4C92-84C0-31059C0098B3}"/>
              </a:ext>
            </a:extLst>
          </p:cNvPr>
          <p:cNvGrpSpPr/>
          <p:nvPr/>
        </p:nvGrpSpPr>
        <p:grpSpPr>
          <a:xfrm>
            <a:off x="6267555" y="1867885"/>
            <a:ext cx="2374025" cy="4280975"/>
            <a:chOff x="818261" y="1867885"/>
            <a:chExt cx="2374025" cy="4280975"/>
          </a:xfrm>
        </p:grpSpPr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17E36D20-5FB0-4996-9C55-42059628A1EE}"/>
                </a:ext>
              </a:extLst>
            </p:cNvPr>
            <p:cNvSpPr/>
            <p:nvPr/>
          </p:nvSpPr>
          <p:spPr>
            <a:xfrm>
              <a:off x="818261" y="1867885"/>
              <a:ext cx="2374025" cy="4280877"/>
            </a:xfrm>
            <a:custGeom>
              <a:avLst/>
              <a:gdLst>
                <a:gd name="connsiteX0" fmla="*/ 0 w 2374025"/>
                <a:gd name="connsiteY0" fmla="*/ 0 h 4280877"/>
                <a:gd name="connsiteX1" fmla="*/ 2374026 w 2374025"/>
                <a:gd name="connsiteY1" fmla="*/ 0 h 4280877"/>
                <a:gd name="connsiteX2" fmla="*/ 2374026 w 2374025"/>
                <a:gd name="connsiteY2" fmla="*/ 4280878 h 4280877"/>
                <a:gd name="connsiteX3" fmla="*/ 0 w 2374025"/>
                <a:gd name="connsiteY3" fmla="*/ 4280878 h 4280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74025" h="4280877">
                  <a:moveTo>
                    <a:pt x="0" y="0"/>
                  </a:moveTo>
                  <a:lnTo>
                    <a:pt x="2374026" y="0"/>
                  </a:lnTo>
                  <a:lnTo>
                    <a:pt x="2374026" y="4280878"/>
                  </a:lnTo>
                  <a:lnTo>
                    <a:pt x="0" y="4280878"/>
                  </a:lnTo>
                  <a:close/>
                </a:path>
              </a:pathLst>
            </a:custGeom>
            <a:gradFill>
              <a:gsLst>
                <a:gs pos="12000">
                  <a:srgbClr val="F6EBFB"/>
                </a:gs>
                <a:gs pos="100000">
                  <a:srgbClr val="F6EFFF"/>
                </a:gs>
              </a:gsLst>
              <a:lin ang="0" scaled="1"/>
            </a:gradFill>
            <a:ln w="9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515FD2A2-F1D1-4D38-86B1-E6A3AB138397}"/>
                </a:ext>
              </a:extLst>
            </p:cNvPr>
            <p:cNvSpPr/>
            <p:nvPr/>
          </p:nvSpPr>
          <p:spPr>
            <a:xfrm>
              <a:off x="818261" y="4819221"/>
              <a:ext cx="2374025" cy="1329639"/>
            </a:xfrm>
            <a:custGeom>
              <a:avLst/>
              <a:gdLst>
                <a:gd name="connsiteX0" fmla="*/ 0 w 2374025"/>
                <a:gd name="connsiteY0" fmla="*/ 0 h 1329639"/>
                <a:gd name="connsiteX1" fmla="*/ 2374026 w 2374025"/>
                <a:gd name="connsiteY1" fmla="*/ 0 h 1329639"/>
                <a:gd name="connsiteX2" fmla="*/ 2374026 w 2374025"/>
                <a:gd name="connsiteY2" fmla="*/ 1329640 h 1329639"/>
                <a:gd name="connsiteX3" fmla="*/ 0 w 2374025"/>
                <a:gd name="connsiteY3" fmla="*/ 1329640 h 1329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74025" h="1329639">
                  <a:moveTo>
                    <a:pt x="0" y="0"/>
                  </a:moveTo>
                  <a:lnTo>
                    <a:pt x="2374026" y="0"/>
                  </a:lnTo>
                  <a:lnTo>
                    <a:pt x="2374026" y="1329640"/>
                  </a:lnTo>
                  <a:lnTo>
                    <a:pt x="0" y="1329640"/>
                  </a:lnTo>
                  <a:close/>
                </a:path>
              </a:pathLst>
            </a:custGeom>
            <a:gradFill>
              <a:gsLst>
                <a:gs pos="12000">
                  <a:srgbClr val="F1DFF9"/>
                </a:gs>
                <a:gs pos="100000">
                  <a:srgbClr val="EEE1FF"/>
                </a:gs>
              </a:gsLst>
              <a:path path="circle">
                <a:fillToRect l="100000" t="100000"/>
              </a:path>
            </a:gradFill>
            <a:ln w="9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AF1B01D7-6AB0-4A1C-9D8A-724EC73BA534}"/>
                </a:ext>
              </a:extLst>
            </p:cNvPr>
            <p:cNvSpPr/>
            <p:nvPr/>
          </p:nvSpPr>
          <p:spPr>
            <a:xfrm>
              <a:off x="818261" y="4628428"/>
              <a:ext cx="2374025" cy="118716"/>
            </a:xfrm>
            <a:custGeom>
              <a:avLst/>
              <a:gdLst>
                <a:gd name="connsiteX0" fmla="*/ 0 w 2374025"/>
                <a:gd name="connsiteY0" fmla="*/ 0 h 118716"/>
                <a:gd name="connsiteX1" fmla="*/ 2374026 w 2374025"/>
                <a:gd name="connsiteY1" fmla="*/ 0 h 118716"/>
                <a:gd name="connsiteX2" fmla="*/ 2374026 w 2374025"/>
                <a:gd name="connsiteY2" fmla="*/ 118716 h 118716"/>
                <a:gd name="connsiteX3" fmla="*/ 0 w 2374025"/>
                <a:gd name="connsiteY3" fmla="*/ 118716 h 118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74025" h="118716">
                  <a:moveTo>
                    <a:pt x="0" y="0"/>
                  </a:moveTo>
                  <a:lnTo>
                    <a:pt x="2374026" y="0"/>
                  </a:lnTo>
                  <a:lnTo>
                    <a:pt x="2374026" y="118716"/>
                  </a:lnTo>
                  <a:lnTo>
                    <a:pt x="0" y="118716"/>
                  </a:lnTo>
                  <a:close/>
                </a:path>
              </a:pathLst>
            </a:custGeom>
            <a:solidFill>
              <a:srgbClr val="E4DCF9"/>
            </a:solidFill>
            <a:ln w="9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246FC88B-57FF-4EDD-9BA8-20804A9666B5}"/>
                </a:ext>
              </a:extLst>
            </p:cNvPr>
            <p:cNvSpPr/>
            <p:nvPr/>
          </p:nvSpPr>
          <p:spPr>
            <a:xfrm>
              <a:off x="818261" y="4700505"/>
              <a:ext cx="2374025" cy="118716"/>
            </a:xfrm>
            <a:custGeom>
              <a:avLst/>
              <a:gdLst>
                <a:gd name="connsiteX0" fmla="*/ 0 w 2374025"/>
                <a:gd name="connsiteY0" fmla="*/ 0 h 118716"/>
                <a:gd name="connsiteX1" fmla="*/ 2374026 w 2374025"/>
                <a:gd name="connsiteY1" fmla="*/ 0 h 118716"/>
                <a:gd name="connsiteX2" fmla="*/ 2374026 w 2374025"/>
                <a:gd name="connsiteY2" fmla="*/ 118716 h 118716"/>
                <a:gd name="connsiteX3" fmla="*/ 0 w 2374025"/>
                <a:gd name="connsiteY3" fmla="*/ 118716 h 118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74025" h="118716">
                  <a:moveTo>
                    <a:pt x="0" y="0"/>
                  </a:moveTo>
                  <a:lnTo>
                    <a:pt x="2374026" y="0"/>
                  </a:lnTo>
                  <a:lnTo>
                    <a:pt x="2374026" y="118716"/>
                  </a:lnTo>
                  <a:lnTo>
                    <a:pt x="0" y="118716"/>
                  </a:lnTo>
                  <a:close/>
                </a:path>
              </a:pathLst>
            </a:custGeom>
            <a:solidFill>
              <a:schemeClr val="bg1"/>
            </a:solidFill>
            <a:ln w="9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437D0039-2E1B-42D1-8A0E-E83806A85820}"/>
                </a:ext>
              </a:extLst>
            </p:cNvPr>
            <p:cNvGrpSpPr/>
            <p:nvPr/>
          </p:nvGrpSpPr>
          <p:grpSpPr>
            <a:xfrm>
              <a:off x="1211371" y="2011972"/>
              <a:ext cx="1587807" cy="557640"/>
              <a:chOff x="1215087" y="2011972"/>
              <a:chExt cx="1587807" cy="557640"/>
            </a:xfrm>
          </p:grpSpPr>
          <p:sp>
            <p:nvSpPr>
              <p:cNvPr id="144" name="TextBox 143">
                <a:extLst>
                  <a:ext uri="{FF2B5EF4-FFF2-40B4-BE49-F238E27FC236}">
                    <a16:creationId xmlns:a16="http://schemas.microsoft.com/office/drawing/2014/main" id="{91644EF5-F5A8-4025-B838-4E98C4286005}"/>
                  </a:ext>
                </a:extLst>
              </p:cNvPr>
              <p:cNvSpPr txBox="1"/>
              <p:nvPr/>
            </p:nvSpPr>
            <p:spPr>
              <a:xfrm>
                <a:off x="1215087" y="2011972"/>
                <a:ext cx="1587807" cy="3790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863" spc="-19" baseline="0" dirty="0">
                    <a:solidFill>
                      <a:schemeClr val="bg2">
                        <a:lumMod val="25000"/>
                      </a:schemeClr>
                    </a:solidFill>
                    <a:latin typeface="Montserrat ExtraBold" panose="00000900000000000000" pitchFamily="2" charset="0"/>
                    <a:sym typeface="Montserrat"/>
                    <a:rtl val="0"/>
                  </a:rPr>
                  <a:t>EXCLUSIVE</a:t>
                </a:r>
              </a:p>
            </p:txBody>
          </p:sp>
          <p:sp>
            <p:nvSpPr>
              <p:cNvPr id="145" name="TextBox 144">
                <a:extLst>
                  <a:ext uri="{FF2B5EF4-FFF2-40B4-BE49-F238E27FC236}">
                    <a16:creationId xmlns:a16="http://schemas.microsoft.com/office/drawing/2014/main" id="{554022B6-17ED-451D-97BB-A7433418757F}"/>
                  </a:ext>
                </a:extLst>
              </p:cNvPr>
              <p:cNvSpPr txBox="1"/>
              <p:nvPr/>
            </p:nvSpPr>
            <p:spPr>
              <a:xfrm>
                <a:off x="1362819" y="2286136"/>
                <a:ext cx="1292341" cy="2834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42" b="1" spc="0" baseline="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sym typeface="Montserrat"/>
                    <a:rtl val="0"/>
                  </a:rPr>
                  <a:t>Monthly Plan</a:t>
                </a: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724D663D-127A-46EB-965A-F503AA6A2B3B}"/>
                </a:ext>
              </a:extLst>
            </p:cNvPr>
            <p:cNvGrpSpPr/>
            <p:nvPr/>
          </p:nvGrpSpPr>
          <p:grpSpPr>
            <a:xfrm>
              <a:off x="1023274" y="3082192"/>
              <a:ext cx="1963999" cy="1483652"/>
              <a:chOff x="1020563" y="3082192"/>
              <a:chExt cx="1963999" cy="1483652"/>
            </a:xfrm>
          </p:grpSpPr>
          <p:sp>
            <p:nvSpPr>
              <p:cNvPr id="139" name="TextBox 138">
                <a:extLst>
                  <a:ext uri="{FF2B5EF4-FFF2-40B4-BE49-F238E27FC236}">
                    <a16:creationId xmlns:a16="http://schemas.microsoft.com/office/drawing/2014/main" id="{8D398882-EFEB-4C01-BB48-7E11BC22D550}"/>
                  </a:ext>
                </a:extLst>
              </p:cNvPr>
              <p:cNvSpPr txBox="1"/>
              <p:nvPr/>
            </p:nvSpPr>
            <p:spPr>
              <a:xfrm>
                <a:off x="1046211" y="3082192"/>
                <a:ext cx="1912703" cy="2834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42" b="1" spc="0" baseline="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sym typeface="Montserrat"/>
                    <a:rtl val="0"/>
                  </a:rPr>
                  <a:t>Unlimited Download</a:t>
                </a:r>
              </a:p>
            </p:txBody>
          </p:sp>
          <p:sp>
            <p:nvSpPr>
              <p:cNvPr id="140" name="TextBox 139">
                <a:extLst>
                  <a:ext uri="{FF2B5EF4-FFF2-40B4-BE49-F238E27FC236}">
                    <a16:creationId xmlns:a16="http://schemas.microsoft.com/office/drawing/2014/main" id="{B33E98A0-91D0-4802-818C-E4C8450BC803}"/>
                  </a:ext>
                </a:extLst>
              </p:cNvPr>
              <p:cNvSpPr txBox="1"/>
              <p:nvPr/>
            </p:nvSpPr>
            <p:spPr>
              <a:xfrm>
                <a:off x="1147200" y="3382236"/>
                <a:ext cx="1710725" cy="2834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42" b="1" spc="0" baseline="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sym typeface="Montserrat"/>
                    <a:rtl val="0"/>
                  </a:rPr>
                  <a:t>Unlimited Storage</a:t>
                </a:r>
              </a:p>
            </p:txBody>
          </p:sp>
          <p:sp>
            <p:nvSpPr>
              <p:cNvPr id="141" name="TextBox 140">
                <a:extLst>
                  <a:ext uri="{FF2B5EF4-FFF2-40B4-BE49-F238E27FC236}">
                    <a16:creationId xmlns:a16="http://schemas.microsoft.com/office/drawing/2014/main" id="{68663E0D-2008-41FF-8A32-0BC81C5E09A9}"/>
                  </a:ext>
                </a:extLst>
              </p:cNvPr>
              <p:cNvSpPr txBox="1"/>
              <p:nvPr/>
            </p:nvSpPr>
            <p:spPr>
              <a:xfrm>
                <a:off x="1430931" y="4282368"/>
                <a:ext cx="1143262" cy="2834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42" b="1" spc="0" baseline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sym typeface="Montserrat"/>
                    <a:rtl val="0"/>
                  </a:rPr>
                  <a:t>Easy to Use</a:t>
                </a:r>
              </a:p>
            </p:txBody>
          </p:sp>
          <p:sp>
            <p:nvSpPr>
              <p:cNvPr id="142" name="TextBox 141">
                <a:extLst>
                  <a:ext uri="{FF2B5EF4-FFF2-40B4-BE49-F238E27FC236}">
                    <a16:creationId xmlns:a16="http://schemas.microsoft.com/office/drawing/2014/main" id="{85D83496-B0F5-465E-91C3-40A5F8EBEE47}"/>
                  </a:ext>
                </a:extLst>
              </p:cNvPr>
              <p:cNvSpPr txBox="1"/>
              <p:nvPr/>
            </p:nvSpPr>
            <p:spPr>
              <a:xfrm>
                <a:off x="1231358" y="3982324"/>
                <a:ext cx="1542409" cy="2834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42" b="1" spc="0" baseline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sym typeface="Montserrat"/>
                    <a:rtl val="0"/>
                  </a:rPr>
                  <a:t>Free Installation</a:t>
                </a:r>
              </a:p>
            </p:txBody>
          </p:sp>
          <p:sp>
            <p:nvSpPr>
              <p:cNvPr id="143" name="TextBox 142">
                <a:extLst>
                  <a:ext uri="{FF2B5EF4-FFF2-40B4-BE49-F238E27FC236}">
                    <a16:creationId xmlns:a16="http://schemas.microsoft.com/office/drawing/2014/main" id="{8CEDEAC2-4A09-4348-A7BC-1CEE4EC13611}"/>
                  </a:ext>
                </a:extLst>
              </p:cNvPr>
              <p:cNvSpPr txBox="1"/>
              <p:nvPr/>
            </p:nvSpPr>
            <p:spPr>
              <a:xfrm>
                <a:off x="1020563" y="3682280"/>
                <a:ext cx="1963999" cy="2834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42" b="1" spc="0" baseline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sym typeface="Montserrat"/>
                    <a:rtl val="0"/>
                  </a:rPr>
                  <a:t>Unlimited Voice Calls</a:t>
                </a: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8DA0DC0D-5D84-4647-A76E-F6DA8325F1BA}"/>
                </a:ext>
              </a:extLst>
            </p:cNvPr>
            <p:cNvGrpSpPr/>
            <p:nvPr/>
          </p:nvGrpSpPr>
          <p:grpSpPr>
            <a:xfrm>
              <a:off x="1015859" y="2637534"/>
              <a:ext cx="1978929" cy="367152"/>
              <a:chOff x="1015859" y="2637534"/>
              <a:chExt cx="1978929" cy="367152"/>
            </a:xfrm>
          </p:grpSpPr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FE45599D-0D44-44BA-A1A0-FBA906BE1B1F}"/>
                  </a:ext>
                </a:extLst>
              </p:cNvPr>
              <p:cNvSpPr/>
              <p:nvPr/>
            </p:nvSpPr>
            <p:spPr>
              <a:xfrm>
                <a:off x="1015859" y="2647227"/>
                <a:ext cx="1978929" cy="347767"/>
              </a:xfrm>
              <a:custGeom>
                <a:avLst/>
                <a:gdLst>
                  <a:gd name="connsiteX0" fmla="*/ 1805096 w 1978929"/>
                  <a:gd name="connsiteY0" fmla="*/ 0 h 347767"/>
                  <a:gd name="connsiteX1" fmla="*/ 1978930 w 1978929"/>
                  <a:gd name="connsiteY1" fmla="*/ 0 h 347767"/>
                  <a:gd name="connsiteX2" fmla="*/ 1978930 w 1978929"/>
                  <a:gd name="connsiteY2" fmla="*/ 347767 h 347767"/>
                  <a:gd name="connsiteX3" fmla="*/ 1805096 w 1978929"/>
                  <a:gd name="connsiteY3" fmla="*/ 347767 h 347767"/>
                  <a:gd name="connsiteX4" fmla="*/ 173834 w 1978929"/>
                  <a:gd name="connsiteY4" fmla="*/ 347767 h 347767"/>
                  <a:gd name="connsiteX5" fmla="*/ 0 w 1978929"/>
                  <a:gd name="connsiteY5" fmla="*/ 347767 h 347767"/>
                  <a:gd name="connsiteX6" fmla="*/ 0 w 1978929"/>
                  <a:gd name="connsiteY6" fmla="*/ 0 h 347767"/>
                  <a:gd name="connsiteX7" fmla="*/ 173834 w 1978929"/>
                  <a:gd name="connsiteY7" fmla="*/ 0 h 3477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78929" h="347767">
                    <a:moveTo>
                      <a:pt x="1805096" y="0"/>
                    </a:moveTo>
                    <a:cubicBezTo>
                      <a:pt x="1901102" y="0"/>
                      <a:pt x="1978930" y="0"/>
                      <a:pt x="1978930" y="0"/>
                    </a:cubicBezTo>
                    <a:lnTo>
                      <a:pt x="1978930" y="347767"/>
                    </a:lnTo>
                    <a:cubicBezTo>
                      <a:pt x="1978930" y="347767"/>
                      <a:pt x="1901102" y="347767"/>
                      <a:pt x="1805096" y="347767"/>
                    </a:cubicBezTo>
                    <a:lnTo>
                      <a:pt x="173834" y="347767"/>
                    </a:lnTo>
                    <a:cubicBezTo>
                      <a:pt x="77828" y="347767"/>
                      <a:pt x="0" y="347767"/>
                      <a:pt x="0" y="347767"/>
                    </a:cubicBezTo>
                    <a:lnTo>
                      <a:pt x="0" y="0"/>
                    </a:lnTo>
                    <a:cubicBezTo>
                      <a:pt x="0" y="0"/>
                      <a:pt x="77828" y="0"/>
                      <a:pt x="173834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8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8" name="TextBox 137">
                <a:extLst>
                  <a:ext uri="{FF2B5EF4-FFF2-40B4-BE49-F238E27FC236}">
                    <a16:creationId xmlns:a16="http://schemas.microsoft.com/office/drawing/2014/main" id="{55B14236-B020-4B28-8413-DC890DDF44A2}"/>
                  </a:ext>
                </a:extLst>
              </p:cNvPr>
              <p:cNvSpPr txBox="1"/>
              <p:nvPr/>
            </p:nvSpPr>
            <p:spPr>
              <a:xfrm>
                <a:off x="1395637" y="2637534"/>
                <a:ext cx="1219373" cy="3671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786" b="1" spc="-18" baseline="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sym typeface="Montserrat"/>
                    <a:rtl val="0"/>
                  </a:rPr>
                  <a:t>Features</a:t>
                </a:r>
              </a:p>
            </p:txBody>
          </p:sp>
        </p:grp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E29B450F-881C-493F-A1F5-D158FC6D93E5}"/>
                </a:ext>
              </a:extLst>
            </p:cNvPr>
            <p:cNvSpPr txBox="1"/>
            <p:nvPr/>
          </p:nvSpPr>
          <p:spPr>
            <a:xfrm>
              <a:off x="1043164" y="4871215"/>
              <a:ext cx="1952779" cy="6897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882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$89.99</a:t>
              </a:r>
            </a:p>
          </p:txBody>
        </p: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000BA5F4-B8AF-4366-80CC-A2BE148B5633}"/>
                </a:ext>
              </a:extLst>
            </p:cNvPr>
            <p:cNvGrpSpPr/>
            <p:nvPr/>
          </p:nvGrpSpPr>
          <p:grpSpPr>
            <a:xfrm>
              <a:off x="1354850" y="5611977"/>
              <a:ext cx="1300848" cy="377248"/>
              <a:chOff x="1354850" y="5611977"/>
              <a:chExt cx="1300848" cy="377248"/>
            </a:xfrm>
          </p:grpSpPr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430B43F7-E21C-4A0D-B5FC-B73B0A50AEE1}"/>
                  </a:ext>
                </a:extLst>
              </p:cNvPr>
              <p:cNvSpPr/>
              <p:nvPr/>
            </p:nvSpPr>
            <p:spPr>
              <a:xfrm>
                <a:off x="1354850" y="5611977"/>
                <a:ext cx="1300848" cy="377248"/>
              </a:xfrm>
              <a:custGeom>
                <a:avLst/>
                <a:gdLst>
                  <a:gd name="connsiteX0" fmla="*/ 1112224 w 1300848"/>
                  <a:gd name="connsiteY0" fmla="*/ 0 h 377248"/>
                  <a:gd name="connsiteX1" fmla="*/ 1300848 w 1300848"/>
                  <a:gd name="connsiteY1" fmla="*/ 0 h 377248"/>
                  <a:gd name="connsiteX2" fmla="*/ 1300848 w 1300848"/>
                  <a:gd name="connsiteY2" fmla="*/ 377249 h 377248"/>
                  <a:gd name="connsiteX3" fmla="*/ 1112224 w 1300848"/>
                  <a:gd name="connsiteY3" fmla="*/ 377249 h 377248"/>
                  <a:gd name="connsiteX4" fmla="*/ 188624 w 1300848"/>
                  <a:gd name="connsiteY4" fmla="*/ 377249 h 377248"/>
                  <a:gd name="connsiteX5" fmla="*/ 0 w 1300848"/>
                  <a:gd name="connsiteY5" fmla="*/ 377249 h 377248"/>
                  <a:gd name="connsiteX6" fmla="*/ 0 w 1300848"/>
                  <a:gd name="connsiteY6" fmla="*/ 0 h 377248"/>
                  <a:gd name="connsiteX7" fmla="*/ 188624 w 1300848"/>
                  <a:gd name="connsiteY7" fmla="*/ 0 h 377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00848" h="377248">
                    <a:moveTo>
                      <a:pt x="1112224" y="0"/>
                    </a:moveTo>
                    <a:cubicBezTo>
                      <a:pt x="1216398" y="0"/>
                      <a:pt x="1300848" y="0"/>
                      <a:pt x="1300848" y="0"/>
                    </a:cubicBezTo>
                    <a:lnTo>
                      <a:pt x="1300848" y="377249"/>
                    </a:lnTo>
                    <a:cubicBezTo>
                      <a:pt x="1300848" y="377249"/>
                      <a:pt x="1216398" y="377249"/>
                      <a:pt x="1112224" y="377249"/>
                    </a:cubicBezTo>
                    <a:lnTo>
                      <a:pt x="188624" y="377249"/>
                    </a:lnTo>
                    <a:cubicBezTo>
                      <a:pt x="84450" y="377249"/>
                      <a:pt x="0" y="377249"/>
                      <a:pt x="0" y="377249"/>
                    </a:cubicBezTo>
                    <a:lnTo>
                      <a:pt x="0" y="0"/>
                    </a:lnTo>
                    <a:cubicBezTo>
                      <a:pt x="0" y="0"/>
                      <a:pt x="84450" y="0"/>
                      <a:pt x="188624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98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id="{3CB77F35-0764-4D4D-A0BB-65D9292BC1A9}"/>
                  </a:ext>
                </a:extLst>
              </p:cNvPr>
              <p:cNvSpPr txBox="1"/>
              <p:nvPr/>
            </p:nvSpPr>
            <p:spPr>
              <a:xfrm>
                <a:off x="1511389" y="5664795"/>
                <a:ext cx="987771" cy="27161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165" spc="0" baseline="0" dirty="0">
                    <a:gradFill>
                      <a:gsLst>
                        <a:gs pos="0">
                          <a:srgbClr val="5D28FE"/>
                        </a:gs>
                        <a:gs pos="100000">
                          <a:srgbClr val="BB66DD"/>
                        </a:gs>
                      </a:gsLst>
                      <a:path path="circle">
                        <a:fillToRect l="100000" t="100000"/>
                      </a:path>
                    </a:gradFill>
                    <a:latin typeface="Montserrat ExtraBold" panose="00000900000000000000" pitchFamily="2" charset="0"/>
                    <a:sym typeface="Montserrat"/>
                    <a:rtl val="0"/>
                  </a:rPr>
                  <a:t>BUY NOW</a:t>
                </a:r>
              </a:p>
            </p:txBody>
          </p:sp>
        </p:grp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3D1E3A30-C4DC-480E-845C-B73FE624D8A2}"/>
              </a:ext>
            </a:extLst>
          </p:cNvPr>
          <p:cNvGrpSpPr/>
          <p:nvPr/>
        </p:nvGrpSpPr>
        <p:grpSpPr>
          <a:xfrm>
            <a:off x="9004050" y="1867885"/>
            <a:ext cx="2374025" cy="4280975"/>
            <a:chOff x="818261" y="1867885"/>
            <a:chExt cx="2374025" cy="4280975"/>
          </a:xfrm>
        </p:grpSpPr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0F45BD4B-EDA9-4DD1-A157-F6131CFE06B9}"/>
                </a:ext>
              </a:extLst>
            </p:cNvPr>
            <p:cNvSpPr/>
            <p:nvPr/>
          </p:nvSpPr>
          <p:spPr>
            <a:xfrm>
              <a:off x="818261" y="1867885"/>
              <a:ext cx="2374025" cy="4280877"/>
            </a:xfrm>
            <a:custGeom>
              <a:avLst/>
              <a:gdLst>
                <a:gd name="connsiteX0" fmla="*/ 0 w 2374025"/>
                <a:gd name="connsiteY0" fmla="*/ 0 h 4280877"/>
                <a:gd name="connsiteX1" fmla="*/ 2374026 w 2374025"/>
                <a:gd name="connsiteY1" fmla="*/ 0 h 4280877"/>
                <a:gd name="connsiteX2" fmla="*/ 2374026 w 2374025"/>
                <a:gd name="connsiteY2" fmla="*/ 4280878 h 4280877"/>
                <a:gd name="connsiteX3" fmla="*/ 0 w 2374025"/>
                <a:gd name="connsiteY3" fmla="*/ 4280878 h 4280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74025" h="4280877">
                  <a:moveTo>
                    <a:pt x="0" y="0"/>
                  </a:moveTo>
                  <a:lnTo>
                    <a:pt x="2374026" y="0"/>
                  </a:lnTo>
                  <a:lnTo>
                    <a:pt x="2374026" y="4280878"/>
                  </a:lnTo>
                  <a:lnTo>
                    <a:pt x="0" y="4280878"/>
                  </a:lnTo>
                  <a:close/>
                </a:path>
              </a:pathLst>
            </a:custGeom>
            <a:gradFill>
              <a:gsLst>
                <a:gs pos="12000">
                  <a:srgbClr val="F6EBFB"/>
                </a:gs>
                <a:gs pos="100000">
                  <a:srgbClr val="F6EFFF"/>
                </a:gs>
              </a:gsLst>
              <a:lin ang="0" scaled="1"/>
            </a:gradFill>
            <a:ln w="9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3ADA2281-11F3-4FC0-B426-D7D1EF5254C9}"/>
                </a:ext>
              </a:extLst>
            </p:cNvPr>
            <p:cNvSpPr/>
            <p:nvPr/>
          </p:nvSpPr>
          <p:spPr>
            <a:xfrm>
              <a:off x="818261" y="4819221"/>
              <a:ext cx="2374025" cy="1329639"/>
            </a:xfrm>
            <a:custGeom>
              <a:avLst/>
              <a:gdLst>
                <a:gd name="connsiteX0" fmla="*/ 0 w 2374025"/>
                <a:gd name="connsiteY0" fmla="*/ 0 h 1329639"/>
                <a:gd name="connsiteX1" fmla="*/ 2374026 w 2374025"/>
                <a:gd name="connsiteY1" fmla="*/ 0 h 1329639"/>
                <a:gd name="connsiteX2" fmla="*/ 2374026 w 2374025"/>
                <a:gd name="connsiteY2" fmla="*/ 1329640 h 1329639"/>
                <a:gd name="connsiteX3" fmla="*/ 0 w 2374025"/>
                <a:gd name="connsiteY3" fmla="*/ 1329640 h 1329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74025" h="1329639">
                  <a:moveTo>
                    <a:pt x="0" y="0"/>
                  </a:moveTo>
                  <a:lnTo>
                    <a:pt x="2374026" y="0"/>
                  </a:lnTo>
                  <a:lnTo>
                    <a:pt x="2374026" y="1329640"/>
                  </a:lnTo>
                  <a:lnTo>
                    <a:pt x="0" y="1329640"/>
                  </a:lnTo>
                  <a:close/>
                </a:path>
              </a:pathLst>
            </a:custGeom>
            <a:gradFill>
              <a:gsLst>
                <a:gs pos="12000">
                  <a:srgbClr val="F1DFF9"/>
                </a:gs>
                <a:gs pos="100000">
                  <a:srgbClr val="EEE1FF"/>
                </a:gs>
              </a:gsLst>
              <a:path path="circle">
                <a:fillToRect l="100000" t="100000"/>
              </a:path>
            </a:gradFill>
            <a:ln w="9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B7F913A9-D3EE-4FE5-8BF4-9CA917EE5535}"/>
                </a:ext>
              </a:extLst>
            </p:cNvPr>
            <p:cNvSpPr/>
            <p:nvPr/>
          </p:nvSpPr>
          <p:spPr>
            <a:xfrm>
              <a:off x="818261" y="4628428"/>
              <a:ext cx="2374025" cy="118716"/>
            </a:xfrm>
            <a:custGeom>
              <a:avLst/>
              <a:gdLst>
                <a:gd name="connsiteX0" fmla="*/ 0 w 2374025"/>
                <a:gd name="connsiteY0" fmla="*/ 0 h 118716"/>
                <a:gd name="connsiteX1" fmla="*/ 2374026 w 2374025"/>
                <a:gd name="connsiteY1" fmla="*/ 0 h 118716"/>
                <a:gd name="connsiteX2" fmla="*/ 2374026 w 2374025"/>
                <a:gd name="connsiteY2" fmla="*/ 118716 h 118716"/>
                <a:gd name="connsiteX3" fmla="*/ 0 w 2374025"/>
                <a:gd name="connsiteY3" fmla="*/ 118716 h 118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74025" h="118716">
                  <a:moveTo>
                    <a:pt x="0" y="0"/>
                  </a:moveTo>
                  <a:lnTo>
                    <a:pt x="2374026" y="0"/>
                  </a:lnTo>
                  <a:lnTo>
                    <a:pt x="2374026" y="118716"/>
                  </a:lnTo>
                  <a:lnTo>
                    <a:pt x="0" y="118716"/>
                  </a:lnTo>
                  <a:close/>
                </a:path>
              </a:pathLst>
            </a:custGeom>
            <a:solidFill>
              <a:srgbClr val="E4DCF9"/>
            </a:solidFill>
            <a:ln w="9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FBB50285-4A60-44B0-8091-E29A8A3610C1}"/>
                </a:ext>
              </a:extLst>
            </p:cNvPr>
            <p:cNvSpPr/>
            <p:nvPr/>
          </p:nvSpPr>
          <p:spPr>
            <a:xfrm>
              <a:off x="818261" y="4700505"/>
              <a:ext cx="2374025" cy="118716"/>
            </a:xfrm>
            <a:custGeom>
              <a:avLst/>
              <a:gdLst>
                <a:gd name="connsiteX0" fmla="*/ 0 w 2374025"/>
                <a:gd name="connsiteY0" fmla="*/ 0 h 118716"/>
                <a:gd name="connsiteX1" fmla="*/ 2374026 w 2374025"/>
                <a:gd name="connsiteY1" fmla="*/ 0 h 118716"/>
                <a:gd name="connsiteX2" fmla="*/ 2374026 w 2374025"/>
                <a:gd name="connsiteY2" fmla="*/ 118716 h 118716"/>
                <a:gd name="connsiteX3" fmla="*/ 0 w 2374025"/>
                <a:gd name="connsiteY3" fmla="*/ 118716 h 118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74025" h="118716">
                  <a:moveTo>
                    <a:pt x="0" y="0"/>
                  </a:moveTo>
                  <a:lnTo>
                    <a:pt x="2374026" y="0"/>
                  </a:lnTo>
                  <a:lnTo>
                    <a:pt x="2374026" y="118716"/>
                  </a:lnTo>
                  <a:lnTo>
                    <a:pt x="0" y="118716"/>
                  </a:lnTo>
                  <a:close/>
                </a:path>
              </a:pathLst>
            </a:custGeom>
            <a:solidFill>
              <a:schemeClr val="bg1"/>
            </a:solidFill>
            <a:ln w="9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51" name="Group 150">
              <a:extLst>
                <a:ext uri="{FF2B5EF4-FFF2-40B4-BE49-F238E27FC236}">
                  <a16:creationId xmlns:a16="http://schemas.microsoft.com/office/drawing/2014/main" id="{C2AA0B6A-5D06-4CE8-94DB-AA99D7386C96}"/>
                </a:ext>
              </a:extLst>
            </p:cNvPr>
            <p:cNvGrpSpPr/>
            <p:nvPr/>
          </p:nvGrpSpPr>
          <p:grpSpPr>
            <a:xfrm>
              <a:off x="1119199" y="2011972"/>
              <a:ext cx="1772152" cy="557640"/>
              <a:chOff x="1122915" y="2011972"/>
              <a:chExt cx="1772152" cy="557640"/>
            </a:xfrm>
          </p:grpSpPr>
          <p:sp>
            <p:nvSpPr>
              <p:cNvPr id="165" name="TextBox 164">
                <a:extLst>
                  <a:ext uri="{FF2B5EF4-FFF2-40B4-BE49-F238E27FC236}">
                    <a16:creationId xmlns:a16="http://schemas.microsoft.com/office/drawing/2014/main" id="{AE81E558-780C-45F5-96B7-DD3C6EB67F0D}"/>
                  </a:ext>
                </a:extLst>
              </p:cNvPr>
              <p:cNvSpPr txBox="1"/>
              <p:nvPr/>
            </p:nvSpPr>
            <p:spPr>
              <a:xfrm>
                <a:off x="1122915" y="2011972"/>
                <a:ext cx="1772152" cy="3790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863" spc="-19" baseline="0" dirty="0">
                    <a:solidFill>
                      <a:schemeClr val="bg2">
                        <a:lumMod val="25000"/>
                      </a:schemeClr>
                    </a:solidFill>
                    <a:latin typeface="Montserrat ExtraBold" panose="00000900000000000000" pitchFamily="2" charset="0"/>
                    <a:sym typeface="Montserrat"/>
                    <a:rtl val="0"/>
                  </a:rPr>
                  <a:t>CORPORATE</a:t>
                </a:r>
              </a:p>
            </p:txBody>
          </p:sp>
          <p:sp>
            <p:nvSpPr>
              <p:cNvPr id="166" name="TextBox 165">
                <a:extLst>
                  <a:ext uri="{FF2B5EF4-FFF2-40B4-BE49-F238E27FC236}">
                    <a16:creationId xmlns:a16="http://schemas.microsoft.com/office/drawing/2014/main" id="{5F01AA3F-A8F9-471D-8886-1BF11E242281}"/>
                  </a:ext>
                </a:extLst>
              </p:cNvPr>
              <p:cNvSpPr txBox="1"/>
              <p:nvPr/>
            </p:nvSpPr>
            <p:spPr>
              <a:xfrm>
                <a:off x="1362819" y="2286136"/>
                <a:ext cx="1292341" cy="2834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42" b="1" spc="0" baseline="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sym typeface="Montserrat"/>
                    <a:rtl val="0"/>
                  </a:rPr>
                  <a:t>Monthly Plan</a:t>
                </a:r>
              </a:p>
            </p:txBody>
          </p:sp>
        </p:grpSp>
        <p:grpSp>
          <p:nvGrpSpPr>
            <p:cNvPr id="152" name="Group 151">
              <a:extLst>
                <a:ext uri="{FF2B5EF4-FFF2-40B4-BE49-F238E27FC236}">
                  <a16:creationId xmlns:a16="http://schemas.microsoft.com/office/drawing/2014/main" id="{9F05590E-FB9B-417E-AE30-B47BB85A11AB}"/>
                </a:ext>
              </a:extLst>
            </p:cNvPr>
            <p:cNvGrpSpPr/>
            <p:nvPr/>
          </p:nvGrpSpPr>
          <p:grpSpPr>
            <a:xfrm>
              <a:off x="1023274" y="3082192"/>
              <a:ext cx="1963999" cy="1483652"/>
              <a:chOff x="1020563" y="3082192"/>
              <a:chExt cx="1963999" cy="1483652"/>
            </a:xfrm>
          </p:grpSpPr>
          <p:sp>
            <p:nvSpPr>
              <p:cNvPr id="160" name="TextBox 159">
                <a:extLst>
                  <a:ext uri="{FF2B5EF4-FFF2-40B4-BE49-F238E27FC236}">
                    <a16:creationId xmlns:a16="http://schemas.microsoft.com/office/drawing/2014/main" id="{05F76046-E063-4104-BD00-C739755DD083}"/>
                  </a:ext>
                </a:extLst>
              </p:cNvPr>
              <p:cNvSpPr txBox="1"/>
              <p:nvPr/>
            </p:nvSpPr>
            <p:spPr>
              <a:xfrm>
                <a:off x="1046211" y="3082192"/>
                <a:ext cx="1912703" cy="2834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42" b="1" spc="0" baseline="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sym typeface="Montserrat"/>
                    <a:rtl val="0"/>
                  </a:rPr>
                  <a:t>Unlimited Download</a:t>
                </a:r>
              </a:p>
            </p:txBody>
          </p:sp>
          <p:sp>
            <p:nvSpPr>
              <p:cNvPr id="161" name="TextBox 160">
                <a:extLst>
                  <a:ext uri="{FF2B5EF4-FFF2-40B4-BE49-F238E27FC236}">
                    <a16:creationId xmlns:a16="http://schemas.microsoft.com/office/drawing/2014/main" id="{1C9E2B68-D7D4-437A-9620-9C749A2D4B00}"/>
                  </a:ext>
                </a:extLst>
              </p:cNvPr>
              <p:cNvSpPr txBox="1"/>
              <p:nvPr/>
            </p:nvSpPr>
            <p:spPr>
              <a:xfrm>
                <a:off x="1147200" y="3382236"/>
                <a:ext cx="1710725" cy="2834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42" b="1" spc="0" baseline="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sym typeface="Montserrat"/>
                    <a:rtl val="0"/>
                  </a:rPr>
                  <a:t>Unlimited Storage</a:t>
                </a:r>
              </a:p>
            </p:txBody>
          </p:sp>
          <p:sp>
            <p:nvSpPr>
              <p:cNvPr id="162" name="TextBox 161">
                <a:extLst>
                  <a:ext uri="{FF2B5EF4-FFF2-40B4-BE49-F238E27FC236}">
                    <a16:creationId xmlns:a16="http://schemas.microsoft.com/office/drawing/2014/main" id="{35F51503-8614-47F7-BBA8-66F27B0252DE}"/>
                  </a:ext>
                </a:extLst>
              </p:cNvPr>
              <p:cNvSpPr txBox="1"/>
              <p:nvPr/>
            </p:nvSpPr>
            <p:spPr>
              <a:xfrm>
                <a:off x="1430931" y="4282368"/>
                <a:ext cx="1143262" cy="2834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42" b="1" spc="0" baseline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sym typeface="Montserrat"/>
                    <a:rtl val="0"/>
                  </a:rPr>
                  <a:t>Easy to Use</a:t>
                </a:r>
              </a:p>
            </p:txBody>
          </p:sp>
          <p:sp>
            <p:nvSpPr>
              <p:cNvPr id="163" name="TextBox 162">
                <a:extLst>
                  <a:ext uri="{FF2B5EF4-FFF2-40B4-BE49-F238E27FC236}">
                    <a16:creationId xmlns:a16="http://schemas.microsoft.com/office/drawing/2014/main" id="{B22297E2-4F29-40CE-9939-3C1E793FEFBF}"/>
                  </a:ext>
                </a:extLst>
              </p:cNvPr>
              <p:cNvSpPr txBox="1"/>
              <p:nvPr/>
            </p:nvSpPr>
            <p:spPr>
              <a:xfrm>
                <a:off x="1231358" y="3982324"/>
                <a:ext cx="1542409" cy="2834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42" b="1" spc="0" baseline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sym typeface="Montserrat"/>
                    <a:rtl val="0"/>
                  </a:rPr>
                  <a:t>Free Installation</a:t>
                </a:r>
              </a:p>
            </p:txBody>
          </p:sp>
          <p:sp>
            <p:nvSpPr>
              <p:cNvPr id="164" name="TextBox 163">
                <a:extLst>
                  <a:ext uri="{FF2B5EF4-FFF2-40B4-BE49-F238E27FC236}">
                    <a16:creationId xmlns:a16="http://schemas.microsoft.com/office/drawing/2014/main" id="{0955FD6E-E0E1-44AF-B7B9-18140ACA5010}"/>
                  </a:ext>
                </a:extLst>
              </p:cNvPr>
              <p:cNvSpPr txBox="1"/>
              <p:nvPr/>
            </p:nvSpPr>
            <p:spPr>
              <a:xfrm>
                <a:off x="1020563" y="3682280"/>
                <a:ext cx="1963999" cy="2834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42" b="1" spc="0" baseline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sym typeface="Montserrat"/>
                    <a:rtl val="0"/>
                  </a:rPr>
                  <a:t>Unlimited Voice Calls</a:t>
                </a:r>
              </a:p>
            </p:txBody>
          </p:sp>
        </p:grpSp>
        <p:grpSp>
          <p:nvGrpSpPr>
            <p:cNvPr id="153" name="Group 152">
              <a:extLst>
                <a:ext uri="{FF2B5EF4-FFF2-40B4-BE49-F238E27FC236}">
                  <a16:creationId xmlns:a16="http://schemas.microsoft.com/office/drawing/2014/main" id="{6647F876-E5FE-404F-9AD6-95551DA9842F}"/>
                </a:ext>
              </a:extLst>
            </p:cNvPr>
            <p:cNvGrpSpPr/>
            <p:nvPr/>
          </p:nvGrpSpPr>
          <p:grpSpPr>
            <a:xfrm>
              <a:off x="1015859" y="2637534"/>
              <a:ext cx="1978929" cy="367152"/>
              <a:chOff x="1015859" y="2637534"/>
              <a:chExt cx="1978929" cy="367152"/>
            </a:xfrm>
          </p:grpSpPr>
          <p:sp>
            <p:nvSpPr>
              <p:cNvPr id="158" name="Freeform: Shape 157">
                <a:extLst>
                  <a:ext uri="{FF2B5EF4-FFF2-40B4-BE49-F238E27FC236}">
                    <a16:creationId xmlns:a16="http://schemas.microsoft.com/office/drawing/2014/main" id="{A0024C9A-4F9B-454F-BE89-A3956E187B6A}"/>
                  </a:ext>
                </a:extLst>
              </p:cNvPr>
              <p:cNvSpPr/>
              <p:nvPr/>
            </p:nvSpPr>
            <p:spPr>
              <a:xfrm>
                <a:off x="1015859" y="2647227"/>
                <a:ext cx="1978929" cy="347767"/>
              </a:xfrm>
              <a:custGeom>
                <a:avLst/>
                <a:gdLst>
                  <a:gd name="connsiteX0" fmla="*/ 1805096 w 1978929"/>
                  <a:gd name="connsiteY0" fmla="*/ 0 h 347767"/>
                  <a:gd name="connsiteX1" fmla="*/ 1978930 w 1978929"/>
                  <a:gd name="connsiteY1" fmla="*/ 0 h 347767"/>
                  <a:gd name="connsiteX2" fmla="*/ 1978930 w 1978929"/>
                  <a:gd name="connsiteY2" fmla="*/ 347767 h 347767"/>
                  <a:gd name="connsiteX3" fmla="*/ 1805096 w 1978929"/>
                  <a:gd name="connsiteY3" fmla="*/ 347767 h 347767"/>
                  <a:gd name="connsiteX4" fmla="*/ 173834 w 1978929"/>
                  <a:gd name="connsiteY4" fmla="*/ 347767 h 347767"/>
                  <a:gd name="connsiteX5" fmla="*/ 0 w 1978929"/>
                  <a:gd name="connsiteY5" fmla="*/ 347767 h 347767"/>
                  <a:gd name="connsiteX6" fmla="*/ 0 w 1978929"/>
                  <a:gd name="connsiteY6" fmla="*/ 0 h 347767"/>
                  <a:gd name="connsiteX7" fmla="*/ 173834 w 1978929"/>
                  <a:gd name="connsiteY7" fmla="*/ 0 h 3477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978929" h="347767">
                    <a:moveTo>
                      <a:pt x="1805096" y="0"/>
                    </a:moveTo>
                    <a:cubicBezTo>
                      <a:pt x="1901102" y="0"/>
                      <a:pt x="1978930" y="0"/>
                      <a:pt x="1978930" y="0"/>
                    </a:cubicBezTo>
                    <a:lnTo>
                      <a:pt x="1978930" y="347767"/>
                    </a:lnTo>
                    <a:cubicBezTo>
                      <a:pt x="1978930" y="347767"/>
                      <a:pt x="1901102" y="347767"/>
                      <a:pt x="1805096" y="347767"/>
                    </a:cubicBezTo>
                    <a:lnTo>
                      <a:pt x="173834" y="347767"/>
                    </a:lnTo>
                    <a:cubicBezTo>
                      <a:pt x="77828" y="347767"/>
                      <a:pt x="0" y="347767"/>
                      <a:pt x="0" y="347767"/>
                    </a:cubicBezTo>
                    <a:lnTo>
                      <a:pt x="0" y="0"/>
                    </a:lnTo>
                    <a:cubicBezTo>
                      <a:pt x="0" y="0"/>
                      <a:pt x="77828" y="0"/>
                      <a:pt x="173834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98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9" name="TextBox 158">
                <a:extLst>
                  <a:ext uri="{FF2B5EF4-FFF2-40B4-BE49-F238E27FC236}">
                    <a16:creationId xmlns:a16="http://schemas.microsoft.com/office/drawing/2014/main" id="{2E38B989-AC7C-4970-9180-E5FB6C4A53A3}"/>
                  </a:ext>
                </a:extLst>
              </p:cNvPr>
              <p:cNvSpPr txBox="1"/>
              <p:nvPr/>
            </p:nvSpPr>
            <p:spPr>
              <a:xfrm>
                <a:off x="1395637" y="2637534"/>
                <a:ext cx="1219373" cy="3671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786" b="1" spc="-18" baseline="0" dirty="0">
                    <a:solidFill>
                      <a:schemeClr val="bg2">
                        <a:lumMod val="25000"/>
                      </a:schemeClr>
                    </a:solidFill>
                    <a:latin typeface="Montserrat"/>
                    <a:sym typeface="Montserrat"/>
                    <a:rtl val="0"/>
                  </a:rPr>
                  <a:t>Features</a:t>
                </a:r>
              </a:p>
            </p:txBody>
          </p:sp>
        </p:grpSp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5F320F04-7BF6-49D3-8727-3F04FB4E75B7}"/>
                </a:ext>
              </a:extLst>
            </p:cNvPr>
            <p:cNvSpPr txBox="1"/>
            <p:nvPr/>
          </p:nvSpPr>
          <p:spPr>
            <a:xfrm>
              <a:off x="1047973" y="4871215"/>
              <a:ext cx="1943161" cy="6897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882" spc="0" baseline="0" dirty="0">
                  <a:solidFill>
                    <a:schemeClr val="bg2">
                      <a:lumMod val="25000"/>
                    </a:schemeClr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$99.99</a:t>
              </a:r>
            </a:p>
          </p:txBody>
        </p:sp>
        <p:grpSp>
          <p:nvGrpSpPr>
            <p:cNvPr id="155" name="Group 154">
              <a:extLst>
                <a:ext uri="{FF2B5EF4-FFF2-40B4-BE49-F238E27FC236}">
                  <a16:creationId xmlns:a16="http://schemas.microsoft.com/office/drawing/2014/main" id="{4F47FFE0-AE28-4959-9645-24DB47D32398}"/>
                </a:ext>
              </a:extLst>
            </p:cNvPr>
            <p:cNvGrpSpPr/>
            <p:nvPr/>
          </p:nvGrpSpPr>
          <p:grpSpPr>
            <a:xfrm>
              <a:off x="1354850" y="5611977"/>
              <a:ext cx="1300848" cy="377248"/>
              <a:chOff x="1354850" y="5611977"/>
              <a:chExt cx="1300848" cy="377248"/>
            </a:xfrm>
          </p:grpSpPr>
          <p:sp>
            <p:nvSpPr>
              <p:cNvPr id="156" name="Freeform: Shape 155">
                <a:extLst>
                  <a:ext uri="{FF2B5EF4-FFF2-40B4-BE49-F238E27FC236}">
                    <a16:creationId xmlns:a16="http://schemas.microsoft.com/office/drawing/2014/main" id="{D8CB9BB3-34A6-495D-B020-3486E16169CA}"/>
                  </a:ext>
                </a:extLst>
              </p:cNvPr>
              <p:cNvSpPr/>
              <p:nvPr/>
            </p:nvSpPr>
            <p:spPr>
              <a:xfrm>
                <a:off x="1354850" y="5611977"/>
                <a:ext cx="1300848" cy="377248"/>
              </a:xfrm>
              <a:custGeom>
                <a:avLst/>
                <a:gdLst>
                  <a:gd name="connsiteX0" fmla="*/ 1112224 w 1300848"/>
                  <a:gd name="connsiteY0" fmla="*/ 0 h 377248"/>
                  <a:gd name="connsiteX1" fmla="*/ 1300848 w 1300848"/>
                  <a:gd name="connsiteY1" fmla="*/ 0 h 377248"/>
                  <a:gd name="connsiteX2" fmla="*/ 1300848 w 1300848"/>
                  <a:gd name="connsiteY2" fmla="*/ 377249 h 377248"/>
                  <a:gd name="connsiteX3" fmla="*/ 1112224 w 1300848"/>
                  <a:gd name="connsiteY3" fmla="*/ 377249 h 377248"/>
                  <a:gd name="connsiteX4" fmla="*/ 188624 w 1300848"/>
                  <a:gd name="connsiteY4" fmla="*/ 377249 h 377248"/>
                  <a:gd name="connsiteX5" fmla="*/ 0 w 1300848"/>
                  <a:gd name="connsiteY5" fmla="*/ 377249 h 377248"/>
                  <a:gd name="connsiteX6" fmla="*/ 0 w 1300848"/>
                  <a:gd name="connsiteY6" fmla="*/ 0 h 377248"/>
                  <a:gd name="connsiteX7" fmla="*/ 188624 w 1300848"/>
                  <a:gd name="connsiteY7" fmla="*/ 0 h 377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00848" h="377248">
                    <a:moveTo>
                      <a:pt x="1112224" y="0"/>
                    </a:moveTo>
                    <a:cubicBezTo>
                      <a:pt x="1216398" y="0"/>
                      <a:pt x="1300848" y="0"/>
                      <a:pt x="1300848" y="0"/>
                    </a:cubicBezTo>
                    <a:lnTo>
                      <a:pt x="1300848" y="377249"/>
                    </a:lnTo>
                    <a:cubicBezTo>
                      <a:pt x="1300848" y="377249"/>
                      <a:pt x="1216398" y="377249"/>
                      <a:pt x="1112224" y="377249"/>
                    </a:cubicBezTo>
                    <a:lnTo>
                      <a:pt x="188624" y="377249"/>
                    </a:lnTo>
                    <a:cubicBezTo>
                      <a:pt x="84450" y="377249"/>
                      <a:pt x="0" y="377249"/>
                      <a:pt x="0" y="377249"/>
                    </a:cubicBezTo>
                    <a:lnTo>
                      <a:pt x="0" y="0"/>
                    </a:lnTo>
                    <a:cubicBezTo>
                      <a:pt x="0" y="0"/>
                      <a:pt x="84450" y="0"/>
                      <a:pt x="188624" y="0"/>
                    </a:cubicBezTo>
                    <a:close/>
                  </a:path>
                </a:pathLst>
              </a:custGeom>
              <a:solidFill>
                <a:srgbClr val="FCFCFC"/>
              </a:solidFill>
              <a:ln w="986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7" name="TextBox 156">
                <a:extLst>
                  <a:ext uri="{FF2B5EF4-FFF2-40B4-BE49-F238E27FC236}">
                    <a16:creationId xmlns:a16="http://schemas.microsoft.com/office/drawing/2014/main" id="{1C21F662-9510-400B-8BAD-8FE5ECABCF53}"/>
                  </a:ext>
                </a:extLst>
              </p:cNvPr>
              <p:cNvSpPr txBox="1"/>
              <p:nvPr/>
            </p:nvSpPr>
            <p:spPr>
              <a:xfrm>
                <a:off x="1511389" y="5664795"/>
                <a:ext cx="987771" cy="27161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165" spc="0" baseline="0" dirty="0">
                    <a:gradFill>
                      <a:gsLst>
                        <a:gs pos="0">
                          <a:srgbClr val="5D28FE"/>
                        </a:gs>
                        <a:gs pos="100000">
                          <a:srgbClr val="BB66DD"/>
                        </a:gs>
                      </a:gsLst>
                      <a:path path="circle">
                        <a:fillToRect l="100000" t="100000"/>
                      </a:path>
                    </a:gradFill>
                    <a:latin typeface="Montserrat ExtraBold" panose="00000900000000000000" pitchFamily="2" charset="0"/>
                    <a:sym typeface="Montserrat"/>
                    <a:rtl val="0"/>
                  </a:rPr>
                  <a:t>BUY NOW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9930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4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4000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4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4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/>
      <p:bldP spid="6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5CDFB95-A733-4913-A9AF-9879B1FF499B}"/>
              </a:ext>
            </a:extLst>
          </p:cNvPr>
          <p:cNvGrpSpPr/>
          <p:nvPr/>
        </p:nvGrpSpPr>
        <p:grpSpPr>
          <a:xfrm>
            <a:off x="631450" y="3916108"/>
            <a:ext cx="3605096" cy="2260250"/>
            <a:chOff x="631450" y="3916108"/>
            <a:chExt cx="3605096" cy="2260250"/>
          </a:xfrm>
        </p:grpSpPr>
        <p:grpSp>
          <p:nvGrpSpPr>
            <p:cNvPr id="143" name="Group 142">
              <a:extLst>
                <a:ext uri="{FF2B5EF4-FFF2-40B4-BE49-F238E27FC236}">
                  <a16:creationId xmlns:a16="http://schemas.microsoft.com/office/drawing/2014/main" id="{55CA3A25-B2EA-460A-A524-B3885AB404C3}"/>
                </a:ext>
              </a:extLst>
            </p:cNvPr>
            <p:cNvGrpSpPr/>
            <p:nvPr/>
          </p:nvGrpSpPr>
          <p:grpSpPr>
            <a:xfrm>
              <a:off x="987128" y="3916108"/>
              <a:ext cx="662369" cy="662273"/>
              <a:chOff x="1098041" y="3916108"/>
              <a:chExt cx="662369" cy="662273"/>
            </a:xfrm>
          </p:grpSpPr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9C6545AB-B6AC-44FC-9DBC-D24227A5CAA4}"/>
                  </a:ext>
                </a:extLst>
              </p:cNvPr>
              <p:cNvSpPr/>
              <p:nvPr/>
            </p:nvSpPr>
            <p:spPr>
              <a:xfrm>
                <a:off x="1098041" y="3916108"/>
                <a:ext cx="662368" cy="662273"/>
              </a:xfrm>
              <a:custGeom>
                <a:avLst/>
                <a:gdLst>
                  <a:gd name="connsiteX0" fmla="*/ 662369 w 662368"/>
                  <a:gd name="connsiteY0" fmla="*/ 256889 h 662273"/>
                  <a:gd name="connsiteX1" fmla="*/ 662369 w 662368"/>
                  <a:gd name="connsiteY1" fmla="*/ 662273 h 662273"/>
                  <a:gd name="connsiteX2" fmla="*/ 0 w 662368"/>
                  <a:gd name="connsiteY2" fmla="*/ 662273 h 662273"/>
                  <a:gd name="connsiteX3" fmla="*/ 0 w 662368"/>
                  <a:gd name="connsiteY3" fmla="*/ 0 h 662273"/>
                  <a:gd name="connsiteX4" fmla="*/ 405479 w 662368"/>
                  <a:gd name="connsiteY4" fmla="*/ 0 h 662273"/>
                  <a:gd name="connsiteX5" fmla="*/ 523370 w 662368"/>
                  <a:gd name="connsiteY5" fmla="*/ 257146 h 662273"/>
                  <a:gd name="connsiteX6" fmla="*/ 592360 w 662368"/>
                  <a:gd name="connsiteY6" fmla="*/ 269653 h 662273"/>
                  <a:gd name="connsiteX7" fmla="*/ 662369 w 662368"/>
                  <a:gd name="connsiteY7" fmla="*/ 256889 h 662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62368" h="662273">
                    <a:moveTo>
                      <a:pt x="662369" y="256889"/>
                    </a:moveTo>
                    <a:lnTo>
                      <a:pt x="662369" y="662273"/>
                    </a:lnTo>
                    <a:lnTo>
                      <a:pt x="0" y="662273"/>
                    </a:lnTo>
                    <a:lnTo>
                      <a:pt x="0" y="0"/>
                    </a:lnTo>
                    <a:lnTo>
                      <a:pt x="405479" y="0"/>
                    </a:lnTo>
                    <a:cubicBezTo>
                      <a:pt x="367027" y="103565"/>
                      <a:pt x="419805" y="218684"/>
                      <a:pt x="523370" y="257146"/>
                    </a:cubicBezTo>
                    <a:cubicBezTo>
                      <a:pt x="545449" y="265347"/>
                      <a:pt x="568804" y="269576"/>
                      <a:pt x="592360" y="269653"/>
                    </a:cubicBezTo>
                    <a:cubicBezTo>
                      <a:pt x="616277" y="269700"/>
                      <a:pt x="640004" y="265376"/>
                      <a:pt x="662369" y="256889"/>
                    </a:cubicBezTo>
                    <a:close/>
                  </a:path>
                </a:pathLst>
              </a:custGeom>
              <a:gradFill>
                <a:gsLst>
                  <a:gs pos="0">
                    <a:srgbClr val="F5E9FB"/>
                  </a:gs>
                  <a:gs pos="100000">
                    <a:srgbClr val="F3EFFF"/>
                  </a:gs>
                </a:gsLst>
                <a:path path="circle">
                  <a:fillToRect l="100000" t="100000"/>
                </a:path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85FB1FEF-1E15-4A19-8360-930282FD2B99}"/>
                  </a:ext>
                </a:extLst>
              </p:cNvPr>
              <p:cNvSpPr/>
              <p:nvPr/>
            </p:nvSpPr>
            <p:spPr>
              <a:xfrm>
                <a:off x="1545724" y="3916108"/>
                <a:ext cx="214686" cy="214712"/>
              </a:xfrm>
              <a:custGeom>
                <a:avLst/>
                <a:gdLst>
                  <a:gd name="connsiteX0" fmla="*/ 214686 w 214686"/>
                  <a:gd name="connsiteY0" fmla="*/ 0 h 214712"/>
                  <a:gd name="connsiteX1" fmla="*/ 214686 w 214686"/>
                  <a:gd name="connsiteY1" fmla="*/ 196691 h 214712"/>
                  <a:gd name="connsiteX2" fmla="*/ 17995 w 214686"/>
                  <a:gd name="connsiteY2" fmla="*/ 139817 h 214712"/>
                  <a:gd name="connsiteX3" fmla="*/ 17995 w 214686"/>
                  <a:gd name="connsiteY3" fmla="*/ 0 h 2147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4686" h="214712">
                    <a:moveTo>
                      <a:pt x="214686" y="0"/>
                    </a:moveTo>
                    <a:lnTo>
                      <a:pt x="214686" y="196691"/>
                    </a:lnTo>
                    <a:cubicBezTo>
                      <a:pt x="144668" y="235296"/>
                      <a:pt x="56600" y="209836"/>
                      <a:pt x="17995" y="139817"/>
                    </a:cubicBezTo>
                    <a:cubicBezTo>
                      <a:pt x="-5998" y="96298"/>
                      <a:pt x="-5998" y="43520"/>
                      <a:pt x="17995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F5E9FB"/>
                  </a:gs>
                  <a:gs pos="100000">
                    <a:srgbClr val="F3EFFF"/>
                  </a:gs>
                </a:gsLst>
                <a:path path="circle">
                  <a:fillToRect l="100000" t="100000"/>
                </a:path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71F1F454-85D8-4EF9-B215-4ECEE2D42B4F}"/>
                </a:ext>
              </a:extLst>
            </p:cNvPr>
            <p:cNvSpPr txBox="1"/>
            <p:nvPr/>
          </p:nvSpPr>
          <p:spPr>
            <a:xfrm>
              <a:off x="631450" y="5007006"/>
              <a:ext cx="3605096" cy="5886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lnSpc>
                  <a:spcPts val="2000"/>
                </a:lnSpc>
              </a:pPr>
              <a:r>
                <a:rPr lang="en-US" sz="1500" spc="0" baseline="0" dirty="0">
                  <a:solidFill>
                    <a:srgbClr val="404040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Write Something to Mention</a:t>
              </a:r>
            </a:p>
            <a:p>
              <a:pPr algn="l">
                <a:lnSpc>
                  <a:spcPts val="2000"/>
                </a:lnSpc>
              </a:pPr>
              <a:r>
                <a:rPr lang="en-US" sz="1500" dirty="0">
                  <a:solidFill>
                    <a:srgbClr val="404040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in Front of </a:t>
              </a:r>
              <a:r>
                <a:rPr lang="en-US" sz="1500" dirty="0">
                  <a:gradFill>
                    <a:gsLst>
                      <a:gs pos="0">
                        <a:srgbClr val="5D28FE"/>
                      </a:gs>
                      <a:gs pos="100000">
                        <a:srgbClr val="BB66DD"/>
                      </a:gs>
                    </a:gsLst>
                    <a:path path="circle">
                      <a:fillToRect l="100000" t="100000"/>
                    </a:path>
                  </a:gradFill>
                  <a:latin typeface="Montserrat ExtraBold" panose="00000900000000000000" pitchFamily="2" charset="0"/>
                  <a:sym typeface="Montserrat"/>
                  <a:rtl val="0"/>
                </a:rPr>
                <a:t>Your Audience</a:t>
              </a:r>
              <a:endParaRPr lang="en-US" sz="1500" spc="0" baseline="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path path="circle">
                    <a:fillToRect l="100000" t="100000"/>
                  </a:path>
                </a:gradFill>
                <a:latin typeface="Montserrat ExtraBold" panose="00000900000000000000" pitchFamily="2" charset="0"/>
                <a:sym typeface="Montserrat"/>
                <a:rtl val="0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BC8071A1-693A-42C8-B31F-AEDD5EAF28C0}"/>
                </a:ext>
              </a:extLst>
            </p:cNvPr>
            <p:cNvSpPr txBox="1"/>
            <p:nvPr/>
          </p:nvSpPr>
          <p:spPr>
            <a:xfrm>
              <a:off x="631450" y="4227957"/>
              <a:ext cx="865750" cy="6924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900" spc="-39" baseline="0" dirty="0">
                  <a:gradFill flip="none" rotWithShape="1">
                    <a:gsLst>
                      <a:gs pos="0">
                        <a:srgbClr val="5D28FE"/>
                      </a:gs>
                      <a:gs pos="100000">
                        <a:srgbClr val="BB66D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Montserrat ExtraBold" panose="00000900000000000000" pitchFamily="2" charset="0"/>
                  <a:sym typeface="Montserrat"/>
                  <a:rtl val="0"/>
                </a:rPr>
                <a:t>0</a:t>
              </a:r>
              <a:r>
                <a:rPr lang="en-US" sz="3900" spc="0" baseline="0" dirty="0">
                  <a:gradFill flip="none" rotWithShape="1">
                    <a:gsLst>
                      <a:gs pos="0">
                        <a:srgbClr val="5D28FE"/>
                      </a:gs>
                      <a:gs pos="100000">
                        <a:srgbClr val="BB66D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Montserrat ExtraBold" panose="00000900000000000000" pitchFamily="2" charset="0"/>
                  <a:sym typeface="Montserrat"/>
                  <a:rtl val="0"/>
                </a:rPr>
                <a:t>1.</a:t>
              </a:r>
            </a:p>
          </p:txBody>
        </p:sp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9CFCB6C1-912C-4B1B-8915-BC64AA7C8514}"/>
                </a:ext>
              </a:extLst>
            </p:cNvPr>
            <p:cNvSpPr txBox="1"/>
            <p:nvPr/>
          </p:nvSpPr>
          <p:spPr>
            <a:xfrm>
              <a:off x="631450" y="5690135"/>
              <a:ext cx="3605096" cy="4862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en-US" sz="11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Add Some Brief Text to Explain The Title This is Just a Demo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EF993F2-D01D-42CA-81C1-AD2F3D33D9A4}"/>
              </a:ext>
            </a:extLst>
          </p:cNvPr>
          <p:cNvGrpSpPr/>
          <p:nvPr/>
        </p:nvGrpSpPr>
        <p:grpSpPr>
          <a:xfrm>
            <a:off x="4481902" y="3916108"/>
            <a:ext cx="3605096" cy="2260250"/>
            <a:chOff x="4481902" y="3916108"/>
            <a:chExt cx="3605096" cy="2260250"/>
          </a:xfrm>
        </p:grpSpPr>
        <p:grpSp>
          <p:nvGrpSpPr>
            <p:cNvPr id="144" name="Group 143">
              <a:extLst>
                <a:ext uri="{FF2B5EF4-FFF2-40B4-BE49-F238E27FC236}">
                  <a16:creationId xmlns:a16="http://schemas.microsoft.com/office/drawing/2014/main" id="{31B5D020-0EFF-48FD-ABEF-82C374CC8626}"/>
                </a:ext>
              </a:extLst>
            </p:cNvPr>
            <p:cNvGrpSpPr/>
            <p:nvPr/>
          </p:nvGrpSpPr>
          <p:grpSpPr>
            <a:xfrm>
              <a:off x="4837086" y="3916108"/>
              <a:ext cx="662273" cy="662273"/>
              <a:chOff x="4947951" y="3916108"/>
              <a:chExt cx="662273" cy="662273"/>
            </a:xfrm>
          </p:grpSpPr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15A16EDB-1169-4363-8F72-5C75CFB364C2}"/>
                  </a:ext>
                </a:extLst>
              </p:cNvPr>
              <p:cNvSpPr/>
              <p:nvPr/>
            </p:nvSpPr>
            <p:spPr>
              <a:xfrm>
                <a:off x="4947951" y="3916108"/>
                <a:ext cx="662273" cy="662273"/>
              </a:xfrm>
              <a:custGeom>
                <a:avLst/>
                <a:gdLst>
                  <a:gd name="connsiteX0" fmla="*/ 662274 w 662273"/>
                  <a:gd name="connsiteY0" fmla="*/ 256889 h 662273"/>
                  <a:gd name="connsiteX1" fmla="*/ 662274 w 662273"/>
                  <a:gd name="connsiteY1" fmla="*/ 662273 h 662273"/>
                  <a:gd name="connsiteX2" fmla="*/ 0 w 662273"/>
                  <a:gd name="connsiteY2" fmla="*/ 662273 h 662273"/>
                  <a:gd name="connsiteX3" fmla="*/ 0 w 662273"/>
                  <a:gd name="connsiteY3" fmla="*/ 0 h 662273"/>
                  <a:gd name="connsiteX4" fmla="*/ 405099 w 662273"/>
                  <a:gd name="connsiteY4" fmla="*/ 0 h 662273"/>
                  <a:gd name="connsiteX5" fmla="*/ 522990 w 662273"/>
                  <a:gd name="connsiteY5" fmla="*/ 257146 h 662273"/>
                  <a:gd name="connsiteX6" fmla="*/ 591979 w 662273"/>
                  <a:gd name="connsiteY6" fmla="*/ 269653 h 662273"/>
                  <a:gd name="connsiteX7" fmla="*/ 662274 w 662273"/>
                  <a:gd name="connsiteY7" fmla="*/ 256889 h 662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62273" h="662273">
                    <a:moveTo>
                      <a:pt x="662274" y="256889"/>
                    </a:moveTo>
                    <a:lnTo>
                      <a:pt x="662274" y="662273"/>
                    </a:lnTo>
                    <a:lnTo>
                      <a:pt x="0" y="662273"/>
                    </a:lnTo>
                    <a:lnTo>
                      <a:pt x="0" y="0"/>
                    </a:lnTo>
                    <a:lnTo>
                      <a:pt x="405099" y="0"/>
                    </a:lnTo>
                    <a:cubicBezTo>
                      <a:pt x="366646" y="103565"/>
                      <a:pt x="419424" y="218684"/>
                      <a:pt x="522990" y="257146"/>
                    </a:cubicBezTo>
                    <a:cubicBezTo>
                      <a:pt x="545069" y="265347"/>
                      <a:pt x="568423" y="269576"/>
                      <a:pt x="591979" y="269653"/>
                    </a:cubicBezTo>
                    <a:cubicBezTo>
                      <a:pt x="615992" y="269729"/>
                      <a:pt x="639823" y="265404"/>
                      <a:pt x="662274" y="256889"/>
                    </a:cubicBezTo>
                    <a:close/>
                  </a:path>
                </a:pathLst>
              </a:custGeom>
              <a:gradFill>
                <a:gsLst>
                  <a:gs pos="0">
                    <a:srgbClr val="F5E9FB"/>
                  </a:gs>
                  <a:gs pos="100000">
                    <a:srgbClr val="F3EFFF"/>
                  </a:gs>
                </a:gsLst>
                <a:path path="circle">
                  <a:fillToRect l="100000" t="100000"/>
                </a:path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54030A3C-5739-4094-8C8C-17E9E7A504B0}"/>
                  </a:ext>
                </a:extLst>
              </p:cNvPr>
              <p:cNvSpPr/>
              <p:nvPr/>
            </p:nvSpPr>
            <p:spPr>
              <a:xfrm>
                <a:off x="5395548" y="3916108"/>
                <a:ext cx="214676" cy="214641"/>
              </a:xfrm>
              <a:custGeom>
                <a:avLst/>
                <a:gdLst>
                  <a:gd name="connsiteX0" fmla="*/ 214677 w 214676"/>
                  <a:gd name="connsiteY0" fmla="*/ 0 h 214641"/>
                  <a:gd name="connsiteX1" fmla="*/ 214677 w 214676"/>
                  <a:gd name="connsiteY1" fmla="*/ 196691 h 214641"/>
                  <a:gd name="connsiteX2" fmla="*/ 17928 w 214676"/>
                  <a:gd name="connsiteY2" fmla="*/ 139541 h 214641"/>
                  <a:gd name="connsiteX3" fmla="*/ 17891 w 214676"/>
                  <a:gd name="connsiteY3" fmla="*/ 0 h 2146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4676" h="214641">
                    <a:moveTo>
                      <a:pt x="214677" y="0"/>
                    </a:moveTo>
                    <a:lnTo>
                      <a:pt x="214677" y="196691"/>
                    </a:lnTo>
                    <a:cubicBezTo>
                      <a:pt x="144563" y="235239"/>
                      <a:pt x="56476" y="209655"/>
                      <a:pt x="17928" y="139541"/>
                    </a:cubicBezTo>
                    <a:cubicBezTo>
                      <a:pt x="-5960" y="96098"/>
                      <a:pt x="-5979" y="43453"/>
                      <a:pt x="17891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F5E9FB"/>
                  </a:gs>
                  <a:gs pos="100000">
                    <a:srgbClr val="F3EFFF"/>
                  </a:gs>
                </a:gsLst>
                <a:path path="circle">
                  <a:fillToRect l="100000" t="100000"/>
                </a:path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82F927A6-5940-4986-821C-9603DACD96EA}"/>
                </a:ext>
              </a:extLst>
            </p:cNvPr>
            <p:cNvSpPr txBox="1"/>
            <p:nvPr/>
          </p:nvSpPr>
          <p:spPr>
            <a:xfrm>
              <a:off x="4481902" y="5007006"/>
              <a:ext cx="3605096" cy="5886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lnSpc>
                  <a:spcPts val="2000"/>
                </a:lnSpc>
              </a:pPr>
              <a:r>
                <a:rPr lang="en-US" sz="1500" spc="0" baseline="0" dirty="0">
                  <a:solidFill>
                    <a:srgbClr val="404040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Write Something to Mention</a:t>
              </a:r>
            </a:p>
            <a:p>
              <a:pPr algn="l">
                <a:lnSpc>
                  <a:spcPts val="2000"/>
                </a:lnSpc>
              </a:pPr>
              <a:r>
                <a:rPr lang="en-US" sz="1500" dirty="0">
                  <a:solidFill>
                    <a:srgbClr val="404040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in Front of </a:t>
              </a:r>
              <a:r>
                <a:rPr lang="en-US" sz="1500" dirty="0">
                  <a:gradFill>
                    <a:gsLst>
                      <a:gs pos="0">
                        <a:srgbClr val="5D28FE"/>
                      </a:gs>
                      <a:gs pos="100000">
                        <a:srgbClr val="BB66DD"/>
                      </a:gs>
                    </a:gsLst>
                    <a:path path="circle">
                      <a:fillToRect l="100000" t="100000"/>
                    </a:path>
                  </a:gradFill>
                  <a:latin typeface="Montserrat ExtraBold" panose="00000900000000000000" pitchFamily="2" charset="0"/>
                  <a:sym typeface="Montserrat"/>
                  <a:rtl val="0"/>
                </a:rPr>
                <a:t>Your Audience</a:t>
              </a:r>
              <a:endParaRPr lang="en-US" sz="1500" spc="0" baseline="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path path="circle">
                    <a:fillToRect l="100000" t="100000"/>
                  </a:path>
                </a:gradFill>
                <a:latin typeface="Montserrat ExtraBold" panose="00000900000000000000" pitchFamily="2" charset="0"/>
                <a:sym typeface="Montserrat"/>
                <a:rtl val="0"/>
              </a:endParaRPr>
            </a:p>
          </p:txBody>
        </p:sp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B2644E9B-9B8F-46B5-92EA-D1AEAFFE3D81}"/>
                </a:ext>
              </a:extLst>
            </p:cNvPr>
            <p:cNvSpPr txBox="1"/>
            <p:nvPr/>
          </p:nvSpPr>
          <p:spPr>
            <a:xfrm>
              <a:off x="4481902" y="4227957"/>
              <a:ext cx="963534" cy="6924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900" spc="-39" baseline="0" dirty="0">
                  <a:gradFill flip="none" rotWithShape="1">
                    <a:gsLst>
                      <a:gs pos="0">
                        <a:srgbClr val="5D28FE"/>
                      </a:gs>
                      <a:gs pos="100000">
                        <a:srgbClr val="BB66D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Montserrat ExtraBold" panose="00000900000000000000" pitchFamily="2" charset="0"/>
                  <a:sym typeface="Montserrat"/>
                  <a:rtl val="0"/>
                </a:rPr>
                <a:t>0</a:t>
              </a:r>
              <a:r>
                <a:rPr lang="en-US" sz="3900" spc="0" baseline="0" dirty="0">
                  <a:gradFill flip="none" rotWithShape="1">
                    <a:gsLst>
                      <a:gs pos="0">
                        <a:srgbClr val="5D28FE"/>
                      </a:gs>
                      <a:gs pos="100000">
                        <a:srgbClr val="BB66D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Montserrat ExtraBold" panose="00000900000000000000" pitchFamily="2" charset="0"/>
                  <a:sym typeface="Montserrat"/>
                  <a:rtl val="0"/>
                </a:rPr>
                <a:t>2.</a:t>
              </a: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BCE463C8-7FBA-4203-A53B-85F8E14B5F72}"/>
                </a:ext>
              </a:extLst>
            </p:cNvPr>
            <p:cNvSpPr txBox="1"/>
            <p:nvPr/>
          </p:nvSpPr>
          <p:spPr>
            <a:xfrm>
              <a:off x="4481902" y="5690135"/>
              <a:ext cx="3605096" cy="4862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en-US" sz="11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Add Some Brief Text to Explain The Title This is Just a Demo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0CCBC912-DA93-4726-AAE1-415EB86B484B}"/>
              </a:ext>
            </a:extLst>
          </p:cNvPr>
          <p:cNvGrpSpPr/>
          <p:nvPr/>
        </p:nvGrpSpPr>
        <p:grpSpPr>
          <a:xfrm>
            <a:off x="8332353" y="3916108"/>
            <a:ext cx="3605096" cy="2260250"/>
            <a:chOff x="8332353" y="3916108"/>
            <a:chExt cx="3605096" cy="2260250"/>
          </a:xfrm>
        </p:grpSpPr>
        <p:grpSp>
          <p:nvGrpSpPr>
            <p:cNvPr id="145" name="Group 144">
              <a:extLst>
                <a:ext uri="{FF2B5EF4-FFF2-40B4-BE49-F238E27FC236}">
                  <a16:creationId xmlns:a16="http://schemas.microsoft.com/office/drawing/2014/main" id="{8DE7D3F8-0AE4-42BF-8C27-1F9A9EA250AF}"/>
                </a:ext>
              </a:extLst>
            </p:cNvPr>
            <p:cNvGrpSpPr/>
            <p:nvPr/>
          </p:nvGrpSpPr>
          <p:grpSpPr>
            <a:xfrm>
              <a:off x="8686948" y="3916108"/>
              <a:ext cx="662368" cy="662273"/>
              <a:chOff x="8797861" y="3916108"/>
              <a:chExt cx="662368" cy="662273"/>
            </a:xfrm>
          </p:grpSpPr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20AAAD75-5A72-4302-A643-21296BA324CA}"/>
                  </a:ext>
                </a:extLst>
              </p:cNvPr>
              <p:cNvSpPr/>
              <p:nvPr/>
            </p:nvSpPr>
            <p:spPr>
              <a:xfrm>
                <a:off x="8797861" y="3916108"/>
                <a:ext cx="662368" cy="662273"/>
              </a:xfrm>
              <a:custGeom>
                <a:avLst/>
                <a:gdLst>
                  <a:gd name="connsiteX0" fmla="*/ 662369 w 662368"/>
                  <a:gd name="connsiteY0" fmla="*/ 256889 h 662273"/>
                  <a:gd name="connsiteX1" fmla="*/ 662369 w 662368"/>
                  <a:gd name="connsiteY1" fmla="*/ 662273 h 662273"/>
                  <a:gd name="connsiteX2" fmla="*/ 0 w 662368"/>
                  <a:gd name="connsiteY2" fmla="*/ 662273 h 662273"/>
                  <a:gd name="connsiteX3" fmla="*/ 0 w 662368"/>
                  <a:gd name="connsiteY3" fmla="*/ 0 h 662273"/>
                  <a:gd name="connsiteX4" fmla="*/ 405479 w 662368"/>
                  <a:gd name="connsiteY4" fmla="*/ 0 h 662273"/>
                  <a:gd name="connsiteX5" fmla="*/ 521970 w 662368"/>
                  <a:gd name="connsiteY5" fmla="*/ 256889 h 662273"/>
                  <a:gd name="connsiteX6" fmla="*/ 592360 w 662368"/>
                  <a:gd name="connsiteY6" fmla="*/ 269653 h 662273"/>
                  <a:gd name="connsiteX7" fmla="*/ 662369 w 662368"/>
                  <a:gd name="connsiteY7" fmla="*/ 256889 h 662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62368" h="662273">
                    <a:moveTo>
                      <a:pt x="662369" y="256889"/>
                    </a:moveTo>
                    <a:lnTo>
                      <a:pt x="662369" y="662273"/>
                    </a:lnTo>
                    <a:lnTo>
                      <a:pt x="0" y="662273"/>
                    </a:lnTo>
                    <a:lnTo>
                      <a:pt x="0" y="0"/>
                    </a:lnTo>
                    <a:lnTo>
                      <a:pt x="405479" y="0"/>
                    </a:lnTo>
                    <a:cubicBezTo>
                      <a:pt x="366713" y="103108"/>
                      <a:pt x="418862" y="218122"/>
                      <a:pt x="521970" y="256889"/>
                    </a:cubicBezTo>
                    <a:cubicBezTo>
                      <a:pt x="544478" y="265357"/>
                      <a:pt x="568319" y="269672"/>
                      <a:pt x="592360" y="269653"/>
                    </a:cubicBezTo>
                    <a:cubicBezTo>
                      <a:pt x="616278" y="269700"/>
                      <a:pt x="640004" y="265376"/>
                      <a:pt x="662369" y="256889"/>
                    </a:cubicBezTo>
                    <a:close/>
                  </a:path>
                </a:pathLst>
              </a:custGeom>
              <a:gradFill>
                <a:gsLst>
                  <a:gs pos="0">
                    <a:srgbClr val="F5E9FB"/>
                  </a:gs>
                  <a:gs pos="100000">
                    <a:srgbClr val="F3EFFF"/>
                  </a:gs>
                </a:gsLst>
                <a:path path="circle">
                  <a:fillToRect l="100000" t="100000"/>
                </a:path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5DCC418B-DA8D-4356-9A44-738A22DC52BB}"/>
                  </a:ext>
                </a:extLst>
              </p:cNvPr>
              <p:cNvSpPr/>
              <p:nvPr/>
            </p:nvSpPr>
            <p:spPr>
              <a:xfrm>
                <a:off x="9245406" y="3916108"/>
                <a:ext cx="214823" cy="214788"/>
              </a:xfrm>
              <a:custGeom>
                <a:avLst/>
                <a:gdLst>
                  <a:gd name="connsiteX0" fmla="*/ 214823 w 214823"/>
                  <a:gd name="connsiteY0" fmla="*/ 0 h 214788"/>
                  <a:gd name="connsiteX1" fmla="*/ 214823 w 214823"/>
                  <a:gd name="connsiteY1" fmla="*/ 196691 h 214788"/>
                  <a:gd name="connsiteX2" fmla="*/ 18075 w 214823"/>
                  <a:gd name="connsiteY2" fmla="*/ 140027 h 214788"/>
                  <a:gd name="connsiteX3" fmla="*/ 18037 w 214823"/>
                  <a:gd name="connsiteY3" fmla="*/ 0 h 214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4823" h="214788">
                    <a:moveTo>
                      <a:pt x="214823" y="0"/>
                    </a:moveTo>
                    <a:lnTo>
                      <a:pt x="214823" y="196691"/>
                    </a:lnTo>
                    <a:cubicBezTo>
                      <a:pt x="144843" y="235372"/>
                      <a:pt x="56756" y="210007"/>
                      <a:pt x="18075" y="140027"/>
                    </a:cubicBezTo>
                    <a:cubicBezTo>
                      <a:pt x="-6014" y="96460"/>
                      <a:pt x="-6024" y="43577"/>
                      <a:pt x="18037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F5E9FB"/>
                  </a:gs>
                  <a:gs pos="100000">
                    <a:srgbClr val="F3EFFF"/>
                  </a:gs>
                </a:gsLst>
                <a:path path="circle">
                  <a:fillToRect l="100000" t="100000"/>
                </a:path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7EDD6C5C-A920-409C-A7E0-082689485BB8}"/>
                </a:ext>
              </a:extLst>
            </p:cNvPr>
            <p:cNvSpPr txBox="1"/>
            <p:nvPr/>
          </p:nvSpPr>
          <p:spPr>
            <a:xfrm>
              <a:off x="8332353" y="5007006"/>
              <a:ext cx="3605096" cy="5886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lnSpc>
                  <a:spcPts val="2000"/>
                </a:lnSpc>
              </a:pPr>
              <a:r>
                <a:rPr lang="en-US" sz="1500" spc="0" baseline="0" dirty="0">
                  <a:solidFill>
                    <a:srgbClr val="404040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Write Something to Mention</a:t>
              </a:r>
            </a:p>
            <a:p>
              <a:pPr algn="l">
                <a:lnSpc>
                  <a:spcPts val="2000"/>
                </a:lnSpc>
              </a:pPr>
              <a:r>
                <a:rPr lang="en-US" sz="1500" dirty="0">
                  <a:solidFill>
                    <a:srgbClr val="404040"/>
                  </a:solidFill>
                  <a:latin typeface="Montserrat ExtraBold" panose="00000900000000000000" pitchFamily="2" charset="0"/>
                  <a:sym typeface="Montserrat"/>
                  <a:rtl val="0"/>
                </a:rPr>
                <a:t>in Front of </a:t>
              </a:r>
              <a:r>
                <a:rPr lang="en-US" sz="1500" dirty="0">
                  <a:gradFill>
                    <a:gsLst>
                      <a:gs pos="0">
                        <a:srgbClr val="5D28FE"/>
                      </a:gs>
                      <a:gs pos="100000">
                        <a:srgbClr val="BB66DD"/>
                      </a:gs>
                    </a:gsLst>
                    <a:path path="circle">
                      <a:fillToRect l="100000" t="100000"/>
                    </a:path>
                  </a:gradFill>
                  <a:latin typeface="Montserrat ExtraBold" panose="00000900000000000000" pitchFamily="2" charset="0"/>
                  <a:sym typeface="Montserrat"/>
                  <a:rtl val="0"/>
                </a:rPr>
                <a:t>Your Audience</a:t>
              </a:r>
              <a:endParaRPr lang="en-US" sz="1500" spc="0" baseline="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path path="circle">
                    <a:fillToRect l="100000" t="100000"/>
                  </a:path>
                </a:gradFill>
                <a:latin typeface="Montserrat ExtraBold" panose="00000900000000000000" pitchFamily="2" charset="0"/>
                <a:sym typeface="Montserrat"/>
                <a:rtl val="0"/>
              </a:endParaRPr>
            </a:p>
          </p:txBody>
        </p:sp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A9CB5FD5-8590-43D7-A422-B641967A5EFF}"/>
                </a:ext>
              </a:extLst>
            </p:cNvPr>
            <p:cNvSpPr txBox="1"/>
            <p:nvPr/>
          </p:nvSpPr>
          <p:spPr>
            <a:xfrm>
              <a:off x="8332353" y="4227957"/>
              <a:ext cx="965136" cy="6924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900" spc="-39" baseline="0" dirty="0">
                  <a:gradFill flip="none" rotWithShape="1">
                    <a:gsLst>
                      <a:gs pos="0">
                        <a:srgbClr val="5D28FE"/>
                      </a:gs>
                      <a:gs pos="100000">
                        <a:srgbClr val="BB66D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Montserrat ExtraBold" panose="00000900000000000000" pitchFamily="2" charset="0"/>
                  <a:sym typeface="Montserrat"/>
                  <a:rtl val="0"/>
                </a:rPr>
                <a:t>0</a:t>
              </a:r>
              <a:r>
                <a:rPr lang="en-US" sz="3900" spc="0" baseline="0" dirty="0">
                  <a:gradFill flip="none" rotWithShape="1">
                    <a:gsLst>
                      <a:gs pos="0">
                        <a:srgbClr val="5D28FE"/>
                      </a:gs>
                      <a:gs pos="100000">
                        <a:srgbClr val="BB66D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Montserrat ExtraBold" panose="00000900000000000000" pitchFamily="2" charset="0"/>
                  <a:sym typeface="Montserrat"/>
                  <a:rtl val="0"/>
                </a:rPr>
                <a:t>3.</a:t>
              </a: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6E411562-2A19-4887-841D-86124875FA86}"/>
                </a:ext>
              </a:extLst>
            </p:cNvPr>
            <p:cNvSpPr txBox="1"/>
            <p:nvPr/>
          </p:nvSpPr>
          <p:spPr>
            <a:xfrm>
              <a:off x="8332353" y="5690135"/>
              <a:ext cx="3605096" cy="4862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en-US" sz="11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Add Some Brief Text to Explain The Title This is Just a Demo</a:t>
              </a:r>
            </a:p>
          </p:txBody>
        </p:sp>
      </p:grp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EB9AF9A-306D-49D7-BA69-1CE01F0E150B}"/>
              </a:ext>
            </a:extLst>
          </p:cNvPr>
          <p:cNvSpPr/>
          <p:nvPr/>
        </p:nvSpPr>
        <p:spPr>
          <a:xfrm>
            <a:off x="12012358" y="617791"/>
            <a:ext cx="179641" cy="2880360"/>
          </a:xfrm>
          <a:custGeom>
            <a:avLst/>
            <a:gdLst>
              <a:gd name="connsiteX0" fmla="*/ 0 w 179641"/>
              <a:gd name="connsiteY0" fmla="*/ 0 h 2880360"/>
              <a:gd name="connsiteX1" fmla="*/ 179642 w 179641"/>
              <a:gd name="connsiteY1" fmla="*/ 0 h 2880360"/>
              <a:gd name="connsiteX2" fmla="*/ 179642 w 179641"/>
              <a:gd name="connsiteY2" fmla="*/ 2880360 h 2880360"/>
              <a:gd name="connsiteX3" fmla="*/ 0 w 179641"/>
              <a:gd name="connsiteY3" fmla="*/ 2880360 h 2880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641" h="2880360">
                <a:moveTo>
                  <a:pt x="0" y="0"/>
                </a:moveTo>
                <a:lnTo>
                  <a:pt x="179642" y="0"/>
                </a:lnTo>
                <a:lnTo>
                  <a:pt x="179642" y="2880360"/>
                </a:lnTo>
                <a:lnTo>
                  <a:pt x="0" y="2880360"/>
                </a:lnTo>
                <a:close/>
              </a:path>
            </a:pathLst>
          </a:cu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39DEF5-53D1-405E-8723-937BEA6D3E0E}"/>
              </a:ext>
            </a:extLst>
          </p:cNvPr>
          <p:cNvSpPr txBox="1"/>
          <p:nvPr/>
        </p:nvSpPr>
        <p:spPr>
          <a:xfrm>
            <a:off x="5836443" y="1326731"/>
            <a:ext cx="58582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pc="0" baseline="0" dirty="0">
                <a:solidFill>
                  <a:srgbClr val="404040"/>
                </a:solidFill>
                <a:latin typeface="Montserrat ExtraBold" panose="00000900000000000000" pitchFamily="2" charset="0"/>
                <a:sym typeface="Montserrat"/>
                <a:rtl val="0"/>
              </a:rPr>
              <a:t>Let’s Share the </a:t>
            </a:r>
            <a:r>
              <a:rPr lang="en-US" sz="3600" b="1" spc="0" baseline="0" dirty="0">
                <a:gradFill flip="none" rotWithShape="1"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2700000" scaled="1"/>
                  <a:tileRect/>
                </a:gradFill>
                <a:latin typeface="Montserrat ExtraBold" panose="00000900000000000000" pitchFamily="2" charset="0"/>
                <a:sym typeface="Montserrat"/>
                <a:rtl val="0"/>
              </a:rPr>
              <a:t>Best</a:t>
            </a:r>
          </a:p>
          <a:p>
            <a:r>
              <a:rPr lang="en-US" sz="3600" b="1" spc="0" baseline="0" dirty="0">
                <a:gradFill flip="none" rotWithShape="1"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2700000" scaled="1"/>
                  <a:tileRect/>
                </a:gradFill>
                <a:latin typeface="Montserrat ExtraBold" panose="00000900000000000000" pitchFamily="2" charset="0"/>
                <a:sym typeface="Montserrat"/>
                <a:rtl val="0"/>
              </a:rPr>
              <a:t>Features</a:t>
            </a:r>
            <a:r>
              <a:rPr lang="en-US" sz="3600" b="1" spc="0" baseline="0" dirty="0">
                <a:solidFill>
                  <a:srgbClr val="404040"/>
                </a:solidFill>
                <a:latin typeface="Montserrat ExtraBold" panose="00000900000000000000" pitchFamily="2" charset="0"/>
                <a:sym typeface="Montserrat"/>
                <a:rtl val="0"/>
              </a:rPr>
              <a:t> of Our Newly</a:t>
            </a:r>
          </a:p>
          <a:p>
            <a:r>
              <a:rPr lang="en-US" sz="3600" b="1" spc="0" baseline="0" dirty="0">
                <a:solidFill>
                  <a:srgbClr val="404040"/>
                </a:solidFill>
                <a:latin typeface="Montserrat ExtraBold" panose="00000900000000000000" pitchFamily="2" charset="0"/>
                <a:sym typeface="Montserrat"/>
                <a:rtl val="0"/>
              </a:rPr>
              <a:t>Launched Product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0ECBD32-C9C0-4C28-B392-986DAC0213BB}"/>
              </a:ext>
            </a:extLst>
          </p:cNvPr>
          <p:cNvSpPr txBox="1"/>
          <p:nvPr/>
        </p:nvSpPr>
        <p:spPr>
          <a:xfrm>
            <a:off x="5836443" y="1034885"/>
            <a:ext cx="270044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spc="0" baseline="0" dirty="0">
                <a:solidFill>
                  <a:srgbClr val="404040"/>
                </a:solidFill>
                <a:latin typeface="Montserrat" panose="02000505000000020004" pitchFamily="2" charset="0"/>
                <a:sym typeface="Montserrat-Regular"/>
                <a:rtl val="0"/>
              </a:rPr>
              <a:t>Showcase </a:t>
            </a:r>
            <a:r>
              <a:rPr lang="en-US" sz="1350" spc="0" baseline="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path path="circle">
                    <a:fillToRect l="100000" t="100000"/>
                  </a:path>
                </a:gradFill>
                <a:latin typeface="Montserrat" panose="02000505000000020004" pitchFamily="2" charset="0"/>
                <a:sym typeface="Montserrat-Regular"/>
                <a:rtl val="0"/>
              </a:rPr>
              <a:t>Product Features</a:t>
            </a:r>
          </a:p>
        </p:txBody>
      </p:sp>
      <p:sp>
        <p:nvSpPr>
          <p:cNvPr id="162" name="Picture Placeholder 161">
            <a:extLst>
              <a:ext uri="{FF2B5EF4-FFF2-40B4-BE49-F238E27FC236}">
                <a16:creationId xmlns:a16="http://schemas.microsoft.com/office/drawing/2014/main" id="{01A7AC30-0F0C-4898-AD45-D0A9C73004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64" name="Freeform: Shape 163">
            <a:extLst>
              <a:ext uri="{FF2B5EF4-FFF2-40B4-BE49-F238E27FC236}">
                <a16:creationId xmlns:a16="http://schemas.microsoft.com/office/drawing/2014/main" id="{3F08A769-5D85-44A5-9186-7E047E462E36}"/>
              </a:ext>
            </a:extLst>
          </p:cNvPr>
          <p:cNvSpPr/>
          <p:nvPr/>
        </p:nvSpPr>
        <p:spPr>
          <a:xfrm>
            <a:off x="11574463" y="0"/>
            <a:ext cx="617537" cy="617791"/>
          </a:xfrm>
          <a:custGeom>
            <a:avLst/>
            <a:gdLst>
              <a:gd name="connsiteX0" fmla="*/ 0 w 179641"/>
              <a:gd name="connsiteY0" fmla="*/ 0 h 2880360"/>
              <a:gd name="connsiteX1" fmla="*/ 179642 w 179641"/>
              <a:gd name="connsiteY1" fmla="*/ 0 h 2880360"/>
              <a:gd name="connsiteX2" fmla="*/ 179642 w 179641"/>
              <a:gd name="connsiteY2" fmla="*/ 2880360 h 2880360"/>
              <a:gd name="connsiteX3" fmla="*/ 0 w 179641"/>
              <a:gd name="connsiteY3" fmla="*/ 2880360 h 2880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9641" h="2880360">
                <a:moveTo>
                  <a:pt x="0" y="0"/>
                </a:moveTo>
                <a:lnTo>
                  <a:pt x="179642" y="0"/>
                </a:lnTo>
                <a:lnTo>
                  <a:pt x="179642" y="2880360"/>
                </a:lnTo>
                <a:lnTo>
                  <a:pt x="0" y="288036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106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46667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46667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46667" fill="hold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46667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46667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4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089F7C90-A4F7-4AE9-9452-470D1E1DBDC7}"/>
              </a:ext>
            </a:extLst>
          </p:cNvPr>
          <p:cNvSpPr/>
          <p:nvPr/>
        </p:nvSpPr>
        <p:spPr>
          <a:xfrm>
            <a:off x="4446690" y="1915160"/>
            <a:ext cx="3298620" cy="4437742"/>
          </a:xfrm>
          <a:prstGeom prst="roundRect">
            <a:avLst>
              <a:gd name="adj" fmla="val 10700"/>
            </a:avLst>
          </a:prstGeom>
          <a:gradFill flip="none" rotWithShape="1">
            <a:gsLst>
              <a:gs pos="12000">
                <a:srgbClr val="F6EBFB"/>
              </a:gs>
              <a:gs pos="100000">
                <a:srgbClr val="F6EFFF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E7C748EC-4B54-4C6B-867D-2EB4F2A6763E}"/>
              </a:ext>
            </a:extLst>
          </p:cNvPr>
          <p:cNvSpPr/>
          <p:nvPr/>
        </p:nvSpPr>
        <p:spPr>
          <a:xfrm>
            <a:off x="8330563" y="1915160"/>
            <a:ext cx="3298620" cy="4437742"/>
          </a:xfrm>
          <a:prstGeom prst="roundRect">
            <a:avLst>
              <a:gd name="adj" fmla="val 10700"/>
            </a:avLst>
          </a:prstGeom>
          <a:gradFill flip="none" rotWithShape="1">
            <a:gsLst>
              <a:gs pos="12000">
                <a:srgbClr val="F6EBFB"/>
              </a:gs>
              <a:gs pos="100000">
                <a:srgbClr val="F6EFFF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9A3642CF-D103-4877-96B7-55E366B636ED}"/>
              </a:ext>
            </a:extLst>
          </p:cNvPr>
          <p:cNvSpPr/>
          <p:nvPr/>
        </p:nvSpPr>
        <p:spPr>
          <a:xfrm>
            <a:off x="562817" y="1915160"/>
            <a:ext cx="3298620" cy="4437742"/>
          </a:xfrm>
          <a:prstGeom prst="roundRect">
            <a:avLst>
              <a:gd name="adj" fmla="val 10700"/>
            </a:avLst>
          </a:prstGeom>
          <a:gradFill flip="none" rotWithShape="1">
            <a:gsLst>
              <a:gs pos="12000">
                <a:srgbClr val="F6EBFB"/>
              </a:gs>
              <a:gs pos="100000">
                <a:srgbClr val="F6EFFF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37D45C7-6448-4DF0-A3DF-BC61CB89539C}"/>
              </a:ext>
            </a:extLst>
          </p:cNvPr>
          <p:cNvSpPr/>
          <p:nvPr/>
        </p:nvSpPr>
        <p:spPr>
          <a:xfrm>
            <a:off x="1011978" y="2724785"/>
            <a:ext cx="2400300" cy="24003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320A44-6F43-4C1F-9DE0-3731E3B8BFB3}"/>
              </a:ext>
            </a:extLst>
          </p:cNvPr>
          <p:cNvSpPr txBox="1"/>
          <p:nvPr/>
        </p:nvSpPr>
        <p:spPr>
          <a:xfrm>
            <a:off x="1715961" y="3509436"/>
            <a:ext cx="9923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</a:rPr>
              <a:t>50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62AEBA80-6470-4FD5-AFCC-ECFCD61A233D}"/>
              </a:ext>
            </a:extLst>
          </p:cNvPr>
          <p:cNvGrpSpPr/>
          <p:nvPr/>
        </p:nvGrpSpPr>
        <p:grpSpPr>
          <a:xfrm>
            <a:off x="1355070" y="3068854"/>
            <a:ext cx="1717163" cy="1717163"/>
            <a:chOff x="1355070" y="3068854"/>
            <a:chExt cx="1717163" cy="1717163"/>
          </a:xfrm>
        </p:grpSpPr>
        <p:sp>
          <p:nvSpPr>
            <p:cNvPr id="5" name="Circle: Hollow 4">
              <a:extLst>
                <a:ext uri="{FF2B5EF4-FFF2-40B4-BE49-F238E27FC236}">
                  <a16:creationId xmlns:a16="http://schemas.microsoft.com/office/drawing/2014/main" id="{6BBDEE6C-E4C3-4824-AB28-8CB915D9B641}"/>
                </a:ext>
              </a:extLst>
            </p:cNvPr>
            <p:cNvSpPr/>
            <p:nvPr/>
          </p:nvSpPr>
          <p:spPr>
            <a:xfrm>
              <a:off x="1355070" y="3068854"/>
              <a:ext cx="1717163" cy="1717163"/>
            </a:xfrm>
            <a:prstGeom prst="donut">
              <a:avLst>
                <a:gd name="adj" fmla="val 13818"/>
              </a:avLst>
            </a:prstGeom>
            <a:gradFill>
              <a:gsLst>
                <a:gs pos="12000">
                  <a:srgbClr val="F6EBFB"/>
                </a:gs>
                <a:gs pos="100000">
                  <a:srgbClr val="F6EFFF"/>
                </a:gs>
              </a:gsLst>
              <a:lin ang="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Block Arc 6">
              <a:extLst>
                <a:ext uri="{FF2B5EF4-FFF2-40B4-BE49-F238E27FC236}">
                  <a16:creationId xmlns:a16="http://schemas.microsoft.com/office/drawing/2014/main" id="{645E3CCB-1AEE-45A5-82D8-872169A402DB}"/>
                </a:ext>
              </a:extLst>
            </p:cNvPr>
            <p:cNvSpPr/>
            <p:nvPr/>
          </p:nvSpPr>
          <p:spPr>
            <a:xfrm>
              <a:off x="1357957" y="3070966"/>
              <a:ext cx="1712163" cy="1712163"/>
            </a:xfrm>
            <a:prstGeom prst="blockArc">
              <a:avLst>
                <a:gd name="adj1" fmla="val 20668710"/>
                <a:gd name="adj2" fmla="val 10087908"/>
                <a:gd name="adj3" fmla="val 13574"/>
              </a:avLst>
            </a:prstGeom>
            <a:gradFill flip="none" rotWithShape="1">
              <a:gsLst>
                <a:gs pos="0">
                  <a:srgbClr val="5D28FE"/>
                </a:gs>
                <a:gs pos="100000">
                  <a:srgbClr val="BB66DD"/>
                </a:gs>
              </a:gsLst>
              <a:path path="circle">
                <a:fillToRect t="100000" r="100000"/>
              </a:path>
              <a:tileRect l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C4FBB6E2-57C2-4142-AEA1-6CCC66827DF1}"/>
              </a:ext>
            </a:extLst>
          </p:cNvPr>
          <p:cNvSpPr txBox="1"/>
          <p:nvPr/>
        </p:nvSpPr>
        <p:spPr>
          <a:xfrm>
            <a:off x="1296160" y="2150681"/>
            <a:ext cx="18358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</a:rPr>
              <a:t>PROJECT 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B46F8E8-7BC3-4D7E-8936-A648B8C582A9}"/>
              </a:ext>
            </a:extLst>
          </p:cNvPr>
          <p:cNvSpPr txBox="1"/>
          <p:nvPr/>
        </p:nvSpPr>
        <p:spPr>
          <a:xfrm>
            <a:off x="1148070" y="5284488"/>
            <a:ext cx="2128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</a:rPr>
              <a:t>Heading Text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C68B441-7746-49DA-A1B0-6C1EEE3C36DD}"/>
              </a:ext>
            </a:extLst>
          </p:cNvPr>
          <p:cNvSpPr txBox="1"/>
          <p:nvPr/>
        </p:nvSpPr>
        <p:spPr>
          <a:xfrm>
            <a:off x="972104" y="5594003"/>
            <a:ext cx="24800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0"/>
              </a:rPr>
              <a:t>Add Some Brief Text to Explain the Topic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3FB91251-2FC4-49E4-BF4E-0B25B85F501D}"/>
              </a:ext>
            </a:extLst>
          </p:cNvPr>
          <p:cNvSpPr/>
          <p:nvPr/>
        </p:nvSpPr>
        <p:spPr>
          <a:xfrm>
            <a:off x="4895851" y="2724785"/>
            <a:ext cx="2400300" cy="24003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8491A14-1394-4A3E-8073-0383AF01410F}"/>
              </a:ext>
            </a:extLst>
          </p:cNvPr>
          <p:cNvSpPr txBox="1"/>
          <p:nvPr/>
        </p:nvSpPr>
        <p:spPr>
          <a:xfrm>
            <a:off x="5599834" y="3509436"/>
            <a:ext cx="9923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</a:rPr>
              <a:t>75</a:t>
            </a: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67217086-9D41-4B33-8939-825E7A366EB3}"/>
              </a:ext>
            </a:extLst>
          </p:cNvPr>
          <p:cNvGrpSpPr/>
          <p:nvPr/>
        </p:nvGrpSpPr>
        <p:grpSpPr>
          <a:xfrm>
            <a:off x="5238943" y="3068854"/>
            <a:ext cx="1717163" cy="1717163"/>
            <a:chOff x="5238943" y="3068854"/>
            <a:chExt cx="1717163" cy="1717163"/>
          </a:xfrm>
        </p:grpSpPr>
        <p:sp>
          <p:nvSpPr>
            <p:cNvPr id="18" name="Circle: Hollow 17">
              <a:extLst>
                <a:ext uri="{FF2B5EF4-FFF2-40B4-BE49-F238E27FC236}">
                  <a16:creationId xmlns:a16="http://schemas.microsoft.com/office/drawing/2014/main" id="{69984254-5993-44BD-90F6-416330C8D60F}"/>
                </a:ext>
              </a:extLst>
            </p:cNvPr>
            <p:cNvSpPr/>
            <p:nvPr/>
          </p:nvSpPr>
          <p:spPr>
            <a:xfrm>
              <a:off x="5238943" y="3068854"/>
              <a:ext cx="1717163" cy="1717163"/>
            </a:xfrm>
            <a:prstGeom prst="donut">
              <a:avLst>
                <a:gd name="adj" fmla="val 13818"/>
              </a:avLst>
            </a:prstGeom>
            <a:gradFill>
              <a:gsLst>
                <a:gs pos="12000">
                  <a:srgbClr val="F6EBFB"/>
                </a:gs>
                <a:gs pos="100000">
                  <a:srgbClr val="F6EFFF"/>
                </a:gs>
              </a:gsLst>
              <a:lin ang="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0" name="Block Arc 19">
              <a:extLst>
                <a:ext uri="{FF2B5EF4-FFF2-40B4-BE49-F238E27FC236}">
                  <a16:creationId xmlns:a16="http://schemas.microsoft.com/office/drawing/2014/main" id="{11E0F2C3-C3EB-4775-9C0B-260D20727297}"/>
                </a:ext>
              </a:extLst>
            </p:cNvPr>
            <p:cNvSpPr/>
            <p:nvPr/>
          </p:nvSpPr>
          <p:spPr>
            <a:xfrm>
              <a:off x="5241830" y="3070966"/>
              <a:ext cx="1712163" cy="1712163"/>
            </a:xfrm>
            <a:prstGeom prst="blockArc">
              <a:avLst>
                <a:gd name="adj1" fmla="val 14259563"/>
                <a:gd name="adj2" fmla="val 10087908"/>
                <a:gd name="adj3" fmla="val 13574"/>
              </a:avLst>
            </a:prstGeom>
            <a:gradFill>
              <a:gsLst>
                <a:gs pos="0">
                  <a:srgbClr val="5D28FE"/>
                </a:gs>
                <a:gs pos="100000">
                  <a:srgbClr val="BB66DD"/>
                </a:gs>
              </a:gsLst>
              <a:path path="circle">
                <a:fillToRect t="100000" r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0CF91B4E-C8DB-4A07-B175-0C10A71EDB76}"/>
              </a:ext>
            </a:extLst>
          </p:cNvPr>
          <p:cNvSpPr txBox="1"/>
          <p:nvPr/>
        </p:nvSpPr>
        <p:spPr>
          <a:xfrm>
            <a:off x="5178064" y="2150681"/>
            <a:ext cx="18358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</a:rPr>
              <a:t>PROJECT B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72B856B-C2D9-4EDB-BF24-B7427F5AB876}"/>
              </a:ext>
            </a:extLst>
          </p:cNvPr>
          <p:cNvSpPr txBox="1"/>
          <p:nvPr/>
        </p:nvSpPr>
        <p:spPr>
          <a:xfrm>
            <a:off x="5031943" y="5284488"/>
            <a:ext cx="2128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</a:rPr>
              <a:t>Heading Text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C6A4CDC-C850-4B94-BB5B-B70096F77B89}"/>
              </a:ext>
            </a:extLst>
          </p:cNvPr>
          <p:cNvSpPr txBox="1"/>
          <p:nvPr/>
        </p:nvSpPr>
        <p:spPr>
          <a:xfrm>
            <a:off x="4855977" y="5594003"/>
            <a:ext cx="24800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0"/>
              </a:rPr>
              <a:t>Add Some Brief Text to Explain the Topic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B39A632B-CECA-444C-BD14-3D8D96097B58}"/>
              </a:ext>
            </a:extLst>
          </p:cNvPr>
          <p:cNvSpPr/>
          <p:nvPr/>
        </p:nvSpPr>
        <p:spPr>
          <a:xfrm>
            <a:off x="8779724" y="2724785"/>
            <a:ext cx="2400300" cy="2400300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B9F3AA5-71F1-4912-B8E1-ECBB5054E360}"/>
              </a:ext>
            </a:extLst>
          </p:cNvPr>
          <p:cNvSpPr txBox="1"/>
          <p:nvPr/>
        </p:nvSpPr>
        <p:spPr>
          <a:xfrm>
            <a:off x="9483707" y="3509436"/>
            <a:ext cx="9923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</a:rPr>
              <a:t>65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983C862-E009-4208-ACEB-3B425556DF16}"/>
              </a:ext>
            </a:extLst>
          </p:cNvPr>
          <p:cNvGrpSpPr/>
          <p:nvPr/>
        </p:nvGrpSpPr>
        <p:grpSpPr>
          <a:xfrm>
            <a:off x="9122816" y="3068854"/>
            <a:ext cx="1717163" cy="1717163"/>
            <a:chOff x="9122816" y="3068854"/>
            <a:chExt cx="1717163" cy="1717163"/>
          </a:xfrm>
        </p:grpSpPr>
        <p:sp>
          <p:nvSpPr>
            <p:cNvPr id="31" name="Circle: Hollow 30">
              <a:extLst>
                <a:ext uri="{FF2B5EF4-FFF2-40B4-BE49-F238E27FC236}">
                  <a16:creationId xmlns:a16="http://schemas.microsoft.com/office/drawing/2014/main" id="{4BFC31E5-2C37-4626-93C3-E48281508018}"/>
                </a:ext>
              </a:extLst>
            </p:cNvPr>
            <p:cNvSpPr/>
            <p:nvPr/>
          </p:nvSpPr>
          <p:spPr>
            <a:xfrm>
              <a:off x="9122816" y="3068854"/>
              <a:ext cx="1717163" cy="1717163"/>
            </a:xfrm>
            <a:prstGeom prst="donut">
              <a:avLst>
                <a:gd name="adj" fmla="val 13818"/>
              </a:avLst>
            </a:prstGeom>
            <a:gradFill>
              <a:gsLst>
                <a:gs pos="12000">
                  <a:srgbClr val="F6EBFB"/>
                </a:gs>
                <a:gs pos="100000">
                  <a:srgbClr val="F6EFFF"/>
                </a:gs>
              </a:gsLst>
              <a:lin ang="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3" name="Block Arc 32">
              <a:extLst>
                <a:ext uri="{FF2B5EF4-FFF2-40B4-BE49-F238E27FC236}">
                  <a16:creationId xmlns:a16="http://schemas.microsoft.com/office/drawing/2014/main" id="{B131D9EC-6B81-4EF9-99EC-452249C30694}"/>
                </a:ext>
              </a:extLst>
            </p:cNvPr>
            <p:cNvSpPr/>
            <p:nvPr/>
          </p:nvSpPr>
          <p:spPr>
            <a:xfrm>
              <a:off x="9125703" y="3070966"/>
              <a:ext cx="1712163" cy="1712163"/>
            </a:xfrm>
            <a:prstGeom prst="blockArc">
              <a:avLst>
                <a:gd name="adj1" fmla="val 16203521"/>
                <a:gd name="adj2" fmla="val 10087908"/>
                <a:gd name="adj3" fmla="val 13574"/>
              </a:avLst>
            </a:prstGeom>
            <a:gradFill>
              <a:gsLst>
                <a:gs pos="0">
                  <a:srgbClr val="5D28FE"/>
                </a:gs>
                <a:gs pos="100000">
                  <a:srgbClr val="BB66DD"/>
                </a:gs>
              </a:gsLst>
              <a:path path="circle">
                <a:fillToRect t="100000" r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A2CE6F2C-73E8-47B3-867C-D79985119B89}"/>
              </a:ext>
            </a:extLst>
          </p:cNvPr>
          <p:cNvSpPr txBox="1"/>
          <p:nvPr/>
        </p:nvSpPr>
        <p:spPr>
          <a:xfrm>
            <a:off x="9059968" y="2150681"/>
            <a:ext cx="18358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</a:rPr>
              <a:t>PROJECT C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6047FFA-7A6E-4913-8216-0F3ACA7D5010}"/>
              </a:ext>
            </a:extLst>
          </p:cNvPr>
          <p:cNvSpPr txBox="1"/>
          <p:nvPr/>
        </p:nvSpPr>
        <p:spPr>
          <a:xfrm>
            <a:off x="8915816" y="5284488"/>
            <a:ext cx="2128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</a:rPr>
              <a:t>Heading Text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99F3A1C-7143-44E5-A55B-0D7C1B082144}"/>
              </a:ext>
            </a:extLst>
          </p:cNvPr>
          <p:cNvSpPr txBox="1"/>
          <p:nvPr/>
        </p:nvSpPr>
        <p:spPr>
          <a:xfrm>
            <a:off x="8739850" y="5594003"/>
            <a:ext cx="24800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 panose="00000500000000000000" pitchFamily="2" charset="0"/>
              </a:rPr>
              <a:t>Add Some Brief Text to Explain the Topic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9EFAFBC-AE64-4826-8F70-08BC12E7354C}"/>
              </a:ext>
            </a:extLst>
          </p:cNvPr>
          <p:cNvSpPr txBox="1"/>
          <p:nvPr/>
        </p:nvSpPr>
        <p:spPr>
          <a:xfrm>
            <a:off x="1470473" y="338553"/>
            <a:ext cx="92510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spc="0" baseline="0" dirty="0">
                <a:solidFill>
                  <a:schemeClr val="bg2">
                    <a:lumMod val="25000"/>
                  </a:schemeClr>
                </a:soli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Compare Our </a:t>
            </a:r>
            <a:r>
              <a:rPr lang="en-US" sz="440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path path="circle">
                    <a:fillToRect l="100000" t="100000"/>
                  </a:path>
                </a:gradFill>
                <a:latin typeface="Montserrat ExtraBold" panose="00000900000000000000" pitchFamily="2" charset="0"/>
                <a:cs typeface="Poppins"/>
                <a:sym typeface="Poppins"/>
                <a:rtl val="0"/>
              </a:rPr>
              <a:t>Data Charts</a:t>
            </a:r>
            <a:endParaRPr lang="en-US" sz="4400" spc="0" baseline="0" dirty="0">
              <a:gradFill>
                <a:gsLst>
                  <a:gs pos="0">
                    <a:srgbClr val="5D28FE"/>
                  </a:gs>
                  <a:gs pos="100000">
                    <a:srgbClr val="BB66DD"/>
                  </a:gs>
                </a:gsLst>
                <a:path path="circle">
                  <a:fillToRect l="100000" t="100000"/>
                </a:path>
              </a:gradFill>
              <a:latin typeface="Montserrat ExtraBold" panose="00000900000000000000" pitchFamily="2" charset="0"/>
              <a:cs typeface="Poppins"/>
              <a:sym typeface="Poppins"/>
              <a:rtl val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0546841-F61C-42A0-9C8E-CD541CA2DF18}"/>
              </a:ext>
            </a:extLst>
          </p:cNvPr>
          <p:cNvSpPr txBox="1"/>
          <p:nvPr/>
        </p:nvSpPr>
        <p:spPr>
          <a:xfrm>
            <a:off x="1470473" y="1052702"/>
            <a:ext cx="925105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spc="0" baseline="0" dirty="0">
                <a:solidFill>
                  <a:schemeClr val="bg2">
                    <a:lumMod val="25000"/>
                  </a:schemeClr>
                </a:solidFill>
                <a:latin typeface="Montserrat" panose="02000505000000020004" pitchFamily="2" charset="0"/>
                <a:cs typeface="Poppins"/>
                <a:sym typeface="Poppins"/>
                <a:rtl val="0"/>
              </a:rPr>
              <a:t>Here You Can Add Some Brief Text to Explain The Title This is Just a Demo So Consider Replacing This Text with Your Own Presentation Content</a:t>
            </a:r>
          </a:p>
        </p:txBody>
      </p:sp>
    </p:spTree>
    <p:extLst>
      <p:ext uri="{BB962C8B-B14F-4D97-AF65-F5344CB8AC3E}">
        <p14:creationId xmlns:p14="http://schemas.microsoft.com/office/powerpoint/2010/main" val="2735595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46667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23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decel="4666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3" presetClass="entr" presetSubtype="16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23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 animBg="1"/>
      <p:bldP spid="13" grpId="0" animBg="1"/>
      <p:bldP spid="11" grpId="0" animBg="1"/>
      <p:bldP spid="6" grpId="0"/>
      <p:bldP spid="8" grpId="0"/>
      <p:bldP spid="9" grpId="0"/>
      <p:bldP spid="10" grpId="0"/>
      <p:bldP spid="24" grpId="0" animBg="1"/>
      <p:bldP spid="19" grpId="0"/>
      <p:bldP spid="21" grpId="0"/>
      <p:bldP spid="22" grpId="0"/>
      <p:bldP spid="23" grpId="0"/>
      <p:bldP spid="37" grpId="0" animBg="1"/>
      <p:bldP spid="32" grpId="0"/>
      <p:bldP spid="34" grpId="0"/>
      <p:bldP spid="35" grpId="0"/>
      <p:bldP spid="36" grpId="0"/>
      <p:bldP spid="45" grpId="0"/>
      <p:bldP spid="4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Font Style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12484</TotalTime>
  <Words>1084</Words>
  <Application>Microsoft Office PowerPoint</Application>
  <PresentationFormat>Widescreen</PresentationFormat>
  <Paragraphs>222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5" baseType="lpstr">
      <vt:lpstr>Montserrat-Regular</vt:lpstr>
      <vt:lpstr>Arial</vt:lpstr>
      <vt:lpstr>Poppins</vt:lpstr>
      <vt:lpstr>Montserrat ExtraBold</vt:lpstr>
      <vt:lpstr>Poppins ExtraBold</vt:lpstr>
      <vt:lpstr>Montserrat</vt:lpstr>
      <vt:lpstr>Montserrat SemiBold</vt:lpstr>
      <vt:lpstr>Poppins Medium</vt:lpstr>
      <vt:lpstr>Poppins SemiBold</vt:lpstr>
      <vt:lpstr>Pacifico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Zaman</dc:creator>
  <cp:lastModifiedBy>PowerPoint School</cp:lastModifiedBy>
  <cp:revision>79</cp:revision>
  <dcterms:created xsi:type="dcterms:W3CDTF">2024-02-18T05:14:35Z</dcterms:created>
  <dcterms:modified xsi:type="dcterms:W3CDTF">2025-12-01T14:31:59Z</dcterms:modified>
</cp:coreProperties>
</file>