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55" r:id="rId2"/>
    <p:sldId id="549" r:id="rId3"/>
    <p:sldId id="565" r:id="rId4"/>
    <p:sldId id="560" r:id="rId5"/>
    <p:sldId id="559" r:id="rId6"/>
    <p:sldId id="548" r:id="rId7"/>
    <p:sldId id="561" r:id="rId8"/>
    <p:sldId id="563" r:id="rId9"/>
    <p:sldId id="568" r:id="rId10"/>
    <p:sldId id="562" r:id="rId11"/>
    <p:sldId id="564" r:id="rId12"/>
    <p:sldId id="569" r:id="rId13"/>
    <p:sldId id="546" r:id="rId14"/>
    <p:sldId id="266" r:id="rId15"/>
  </p:sldIdLst>
  <p:sldSz cx="12192000" cy="6858000"/>
  <p:notesSz cx="6858000" cy="9144000"/>
  <p:embeddedFontLs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Montserrat-Regular" panose="02000505000000020004" pitchFamily="2" charset="0"/>
      <p:regular r:id="rId24"/>
    </p:embeddedFont>
    <p:embeddedFont>
      <p:font typeface="Pacifico" panose="00000500000000000000" pitchFamily="2" charset="0"/>
      <p:regular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ExtraBold" panose="00000900000000000000" pitchFamily="2" charset="0"/>
      <p:bold r:id="rId30"/>
      <p:boldItalic r:id="rId31"/>
    </p:embeddedFont>
    <p:embeddedFont>
      <p:font typeface="Poppins Medium" panose="00000600000000000000" pitchFamily="2" charset="0"/>
      <p:regular r:id="rId32"/>
      <p:italic r:id="rId33"/>
    </p:embeddedFont>
    <p:embeddedFont>
      <p:font typeface="Poppins SemiBold" panose="00000700000000000000" pitchFamily="2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F9"/>
    <a:srgbClr val="EEE1FF"/>
    <a:srgbClr val="F1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5" autoAdjust="0"/>
    <p:restoredTop sz="94660"/>
  </p:normalViewPr>
  <p:slideViewPr>
    <p:cSldViewPr snapToGrid="0">
      <p:cViewPr>
        <p:scale>
          <a:sx n="100" d="100"/>
          <a:sy n="100" d="100"/>
        </p:scale>
        <p:origin x="3004" y="1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F5BD634-75C2-4C89-9680-836BD48BDF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2826" y="1"/>
            <a:ext cx="3851530" cy="5838825"/>
          </a:xfrm>
          <a:custGeom>
            <a:avLst/>
            <a:gdLst>
              <a:gd name="connsiteX0" fmla="*/ 0 w 3851530"/>
              <a:gd name="connsiteY0" fmla="*/ 0 h 5838825"/>
              <a:gd name="connsiteX1" fmla="*/ 3851530 w 3851530"/>
              <a:gd name="connsiteY1" fmla="*/ 0 h 5838825"/>
              <a:gd name="connsiteX2" fmla="*/ 3851530 w 3851530"/>
              <a:gd name="connsiteY2" fmla="*/ 4791075 h 5838825"/>
              <a:gd name="connsiteX3" fmla="*/ 2803780 w 3851530"/>
              <a:gd name="connsiteY3" fmla="*/ 5838825 h 5838825"/>
              <a:gd name="connsiteX4" fmla="*/ 190500 w 3851530"/>
              <a:gd name="connsiteY4" fmla="*/ 5838825 h 5838825"/>
              <a:gd name="connsiteX5" fmla="*/ 0 w 3851530"/>
              <a:gd name="connsiteY5" fmla="*/ 5648325 h 58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530" h="5838825">
                <a:moveTo>
                  <a:pt x="0" y="0"/>
                </a:moveTo>
                <a:lnTo>
                  <a:pt x="3851530" y="0"/>
                </a:lnTo>
                <a:lnTo>
                  <a:pt x="3851530" y="4791075"/>
                </a:lnTo>
                <a:cubicBezTo>
                  <a:pt x="3851530" y="5369719"/>
                  <a:pt x="3382423" y="5838825"/>
                  <a:pt x="2803780" y="5838825"/>
                </a:cubicBezTo>
                <a:lnTo>
                  <a:pt x="190500" y="5838825"/>
                </a:lnTo>
                <a:cubicBezTo>
                  <a:pt x="85249" y="5838825"/>
                  <a:pt x="0" y="5753576"/>
                  <a:pt x="0" y="564832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D0E576-4888-4F81-A727-1F9AAC82CD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8758" y="500157"/>
            <a:ext cx="5668995" cy="3695510"/>
          </a:xfrm>
          <a:custGeom>
            <a:avLst/>
            <a:gdLst>
              <a:gd name="connsiteX0" fmla="*/ 0 w 5668995"/>
              <a:gd name="connsiteY0" fmla="*/ 0 h 3695510"/>
              <a:gd name="connsiteX1" fmla="*/ 5668995 w 5668995"/>
              <a:gd name="connsiteY1" fmla="*/ 0 h 3695510"/>
              <a:gd name="connsiteX2" fmla="*/ 5668995 w 5668995"/>
              <a:gd name="connsiteY2" fmla="*/ 3695510 h 3695510"/>
              <a:gd name="connsiteX3" fmla="*/ 0 w 5668995"/>
              <a:gd name="connsiteY3" fmla="*/ 3695510 h 36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995" h="3695510">
                <a:moveTo>
                  <a:pt x="0" y="0"/>
                </a:moveTo>
                <a:lnTo>
                  <a:pt x="5668995" y="0"/>
                </a:lnTo>
                <a:lnTo>
                  <a:pt x="5668995" y="3695510"/>
                </a:lnTo>
                <a:lnTo>
                  <a:pt x="0" y="369551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978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Lef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F031BD-B0C2-4F69-BAAC-3D9E6D1B75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900362"/>
            <a:ext cx="5968365" cy="3957638"/>
          </a:xfrm>
          <a:custGeom>
            <a:avLst/>
            <a:gdLst>
              <a:gd name="connsiteX0" fmla="*/ 0 w 5968365"/>
              <a:gd name="connsiteY0" fmla="*/ 0 h 3957638"/>
              <a:gd name="connsiteX1" fmla="*/ 5968365 w 5968365"/>
              <a:gd name="connsiteY1" fmla="*/ 0 h 3957638"/>
              <a:gd name="connsiteX2" fmla="*/ 5968365 w 5968365"/>
              <a:gd name="connsiteY2" fmla="*/ 3957638 h 3957638"/>
              <a:gd name="connsiteX3" fmla="*/ 0 w 5968365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365" h="3957638">
                <a:moveTo>
                  <a:pt x="0" y="0"/>
                </a:moveTo>
                <a:lnTo>
                  <a:pt x="5968365" y="0"/>
                </a:lnTo>
                <a:lnTo>
                  <a:pt x="5968365" y="3957638"/>
                </a:lnTo>
                <a:lnTo>
                  <a:pt x="0" y="395763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29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Right Side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F936B47-DAF3-40FC-9B22-2B61047F9D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9951" y="636461"/>
            <a:ext cx="7242048" cy="2067497"/>
          </a:xfrm>
          <a:custGeom>
            <a:avLst/>
            <a:gdLst>
              <a:gd name="connsiteX0" fmla="*/ 0 w 7242048"/>
              <a:gd name="connsiteY0" fmla="*/ 0 h 2067497"/>
              <a:gd name="connsiteX1" fmla="*/ 7242048 w 7242048"/>
              <a:gd name="connsiteY1" fmla="*/ 0 h 2067497"/>
              <a:gd name="connsiteX2" fmla="*/ 7242048 w 7242048"/>
              <a:gd name="connsiteY2" fmla="*/ 2067497 h 2067497"/>
              <a:gd name="connsiteX3" fmla="*/ 0 w 7242048"/>
              <a:gd name="connsiteY3" fmla="*/ 2067497 h 206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048" h="2067497">
                <a:moveTo>
                  <a:pt x="0" y="0"/>
                </a:moveTo>
                <a:lnTo>
                  <a:pt x="7242048" y="0"/>
                </a:lnTo>
                <a:lnTo>
                  <a:pt x="7242048" y="2067497"/>
                </a:lnTo>
                <a:lnTo>
                  <a:pt x="0" y="20674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5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E57682-75B8-49AF-AA91-D6082EFB56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8229" y="584909"/>
            <a:ext cx="2694906" cy="5699475"/>
          </a:xfrm>
          <a:custGeom>
            <a:avLst/>
            <a:gdLst>
              <a:gd name="connsiteX0" fmla="*/ 373056 w 2694906"/>
              <a:gd name="connsiteY0" fmla="*/ 0 h 5699475"/>
              <a:gd name="connsiteX1" fmla="*/ 2321850 w 2694906"/>
              <a:gd name="connsiteY1" fmla="*/ 0 h 5699475"/>
              <a:gd name="connsiteX2" fmla="*/ 2694906 w 2694906"/>
              <a:gd name="connsiteY2" fmla="*/ 373056 h 5699475"/>
              <a:gd name="connsiteX3" fmla="*/ 2694906 w 2694906"/>
              <a:gd name="connsiteY3" fmla="*/ 5326419 h 5699475"/>
              <a:gd name="connsiteX4" fmla="*/ 2321850 w 2694906"/>
              <a:gd name="connsiteY4" fmla="*/ 5699475 h 5699475"/>
              <a:gd name="connsiteX5" fmla="*/ 373056 w 2694906"/>
              <a:gd name="connsiteY5" fmla="*/ 5699475 h 5699475"/>
              <a:gd name="connsiteX6" fmla="*/ 0 w 2694906"/>
              <a:gd name="connsiteY6" fmla="*/ 5326419 h 5699475"/>
              <a:gd name="connsiteX7" fmla="*/ 0 w 2694906"/>
              <a:gd name="connsiteY7" fmla="*/ 373056 h 5699475"/>
              <a:gd name="connsiteX8" fmla="*/ 373056 w 2694906"/>
              <a:gd name="connsiteY8" fmla="*/ 0 h 56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906" h="5699475">
                <a:moveTo>
                  <a:pt x="373056" y="0"/>
                </a:moveTo>
                <a:lnTo>
                  <a:pt x="2321850" y="0"/>
                </a:lnTo>
                <a:cubicBezTo>
                  <a:pt x="2527883" y="0"/>
                  <a:pt x="2694906" y="167023"/>
                  <a:pt x="2694906" y="373056"/>
                </a:cubicBezTo>
                <a:lnTo>
                  <a:pt x="2694906" y="5326419"/>
                </a:lnTo>
                <a:cubicBezTo>
                  <a:pt x="2694906" y="5532452"/>
                  <a:pt x="2527883" y="5699475"/>
                  <a:pt x="2321850" y="5699475"/>
                </a:cubicBezTo>
                <a:lnTo>
                  <a:pt x="373056" y="5699475"/>
                </a:lnTo>
                <a:cubicBezTo>
                  <a:pt x="167023" y="5699475"/>
                  <a:pt x="0" y="5532452"/>
                  <a:pt x="0" y="5326419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5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ADC1E-BB84-4A6A-853A-D694B84838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17791"/>
            <a:ext cx="5496211" cy="2880360"/>
          </a:xfrm>
          <a:custGeom>
            <a:avLst/>
            <a:gdLst>
              <a:gd name="connsiteX0" fmla="*/ 0 w 5496211"/>
              <a:gd name="connsiteY0" fmla="*/ 0 h 2880360"/>
              <a:gd name="connsiteX1" fmla="*/ 5496211 w 5496211"/>
              <a:gd name="connsiteY1" fmla="*/ 0 h 2880360"/>
              <a:gd name="connsiteX2" fmla="*/ 5496211 w 5496211"/>
              <a:gd name="connsiteY2" fmla="*/ 2880360 h 2880360"/>
              <a:gd name="connsiteX3" fmla="*/ 0 w 549621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211" h="2880360">
                <a:moveTo>
                  <a:pt x="0" y="0"/>
                </a:moveTo>
                <a:lnTo>
                  <a:pt x="5496211" y="0"/>
                </a:lnTo>
                <a:lnTo>
                  <a:pt x="5496211" y="2880360"/>
                </a:lnTo>
                <a:lnTo>
                  <a:pt x="0" y="28803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4E2709D4-2DEE-41DF-8D67-FD5352C452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7205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0E173B42-0559-4BB5-8813-DC214CB9F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1412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DB95509-7AE8-428D-9061-D5264771C3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619" y="2379726"/>
            <a:ext cx="3295174" cy="2376297"/>
          </a:xfrm>
          <a:custGeom>
            <a:avLst/>
            <a:gdLst>
              <a:gd name="connsiteX0" fmla="*/ 0 w 3295174"/>
              <a:gd name="connsiteY0" fmla="*/ 0 h 2376297"/>
              <a:gd name="connsiteX1" fmla="*/ 3295174 w 3295174"/>
              <a:gd name="connsiteY1" fmla="*/ 0 h 2376297"/>
              <a:gd name="connsiteX2" fmla="*/ 3295174 w 3295174"/>
              <a:gd name="connsiteY2" fmla="*/ 2376297 h 2376297"/>
              <a:gd name="connsiteX3" fmla="*/ 0 w 3295174"/>
              <a:gd name="connsiteY3" fmla="*/ 2376297 h 237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174" h="2376297">
                <a:moveTo>
                  <a:pt x="0" y="0"/>
                </a:moveTo>
                <a:lnTo>
                  <a:pt x="3295174" y="0"/>
                </a:lnTo>
                <a:lnTo>
                  <a:pt x="3295174" y="2376297"/>
                </a:lnTo>
                <a:lnTo>
                  <a:pt x="0" y="237629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777868-FCDA-457B-BAC2-ED230AAA9D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EE3DDB-FC4B-4A00-AAE7-55B0C0F99B57}"/>
              </a:ext>
            </a:extLst>
          </p:cNvPr>
          <p:cNvSpPr txBox="1"/>
          <p:nvPr/>
        </p:nvSpPr>
        <p:spPr>
          <a:xfrm>
            <a:off x="2106507" y="3669279"/>
            <a:ext cx="4949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Welcome to 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C8751-B603-405E-B34C-6A0AA14CB1DE}"/>
              </a:ext>
            </a:extLst>
          </p:cNvPr>
          <p:cNvSpPr txBox="1"/>
          <p:nvPr/>
        </p:nvSpPr>
        <p:spPr>
          <a:xfrm>
            <a:off x="4637918" y="3338264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840C5-4B07-430C-9F93-77CCDB7FF492}"/>
              </a:ext>
            </a:extLst>
          </p:cNvPr>
          <p:cNvSpPr txBox="1"/>
          <p:nvPr/>
        </p:nvSpPr>
        <p:spPr>
          <a:xfrm>
            <a:off x="2106507" y="4985179"/>
            <a:ext cx="4949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C98808-6FAD-4F8B-B23C-E0A7441C93E9}"/>
              </a:ext>
            </a:extLst>
          </p:cNvPr>
          <p:cNvSpPr/>
          <p:nvPr/>
        </p:nvSpPr>
        <p:spPr>
          <a:xfrm>
            <a:off x="1140237" y="947843"/>
            <a:ext cx="6232683" cy="2132457"/>
          </a:xfrm>
          <a:custGeom>
            <a:avLst/>
            <a:gdLst>
              <a:gd name="connsiteX0" fmla="*/ 6232684 w 6232683"/>
              <a:gd name="connsiteY0" fmla="*/ 2132457 h 2132457"/>
              <a:gd name="connsiteX1" fmla="*/ 857250 w 6232683"/>
              <a:gd name="connsiteY1" fmla="*/ 2132457 h 2132457"/>
              <a:gd name="connsiteX2" fmla="*/ 0 w 6232683"/>
              <a:gd name="connsiteY2" fmla="*/ 1275207 h 2132457"/>
              <a:gd name="connsiteX3" fmla="*/ 0 w 6232683"/>
              <a:gd name="connsiteY3" fmla="*/ 190500 h 2132457"/>
              <a:gd name="connsiteX4" fmla="*/ 190500 w 6232683"/>
              <a:gd name="connsiteY4" fmla="*/ 0 h 2132457"/>
              <a:gd name="connsiteX5" fmla="*/ 6232684 w 6232683"/>
              <a:gd name="connsiteY5" fmla="*/ 0 h 2132457"/>
              <a:gd name="connsiteX6" fmla="*/ 6232684 w 6232683"/>
              <a:gd name="connsiteY6" fmla="*/ 2132457 h 21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2683" h="2132457">
                <a:moveTo>
                  <a:pt x="6232684" y="2132457"/>
                </a:moveTo>
                <a:lnTo>
                  <a:pt x="857250" y="2132457"/>
                </a:lnTo>
                <a:cubicBezTo>
                  <a:pt x="383762" y="2132457"/>
                  <a:pt x="0" y="1748695"/>
                  <a:pt x="0" y="1275207"/>
                </a:cubicBezTo>
                <a:lnTo>
                  <a:pt x="0" y="190500"/>
                </a:lnTo>
                <a:cubicBezTo>
                  <a:pt x="0" y="85249"/>
                  <a:pt x="85249" y="0"/>
                  <a:pt x="190500" y="0"/>
                </a:cubicBezTo>
                <a:lnTo>
                  <a:pt x="6232684" y="0"/>
                </a:lnTo>
                <a:lnTo>
                  <a:pt x="6232684" y="2132457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9AB21-198A-4246-82FE-CECEBBB84887}"/>
              </a:ext>
            </a:extLst>
          </p:cNvPr>
          <p:cNvSpPr txBox="1"/>
          <p:nvPr/>
        </p:nvSpPr>
        <p:spPr>
          <a:xfrm>
            <a:off x="1706040" y="1506240"/>
            <a:ext cx="5101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Hello There!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F03C5-58A7-4164-B316-48EEECD49CE7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000DC26-93EB-4818-BC31-B4AD8A5EC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411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A7AD804-46B7-496E-8CD1-AC8AB1134741}"/>
              </a:ext>
            </a:extLst>
          </p:cNvPr>
          <p:cNvSpPr txBox="1"/>
          <p:nvPr/>
        </p:nvSpPr>
        <p:spPr>
          <a:xfrm>
            <a:off x="6398704" y="1229391"/>
            <a:ext cx="50351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Minimal &amp; User</a:t>
            </a:r>
          </a:p>
          <a:p>
            <a:pPr algn="l"/>
            <a:r>
              <a:rPr lang="en-US" sz="39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Friendly Interface</a:t>
            </a:r>
            <a:endParaRPr lang="en-US" sz="390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1AC48-0C49-443E-A350-EF95F77C7B39}"/>
              </a:ext>
            </a:extLst>
          </p:cNvPr>
          <p:cNvSpPr txBox="1"/>
          <p:nvPr/>
        </p:nvSpPr>
        <p:spPr>
          <a:xfrm>
            <a:off x="6398704" y="2566130"/>
            <a:ext cx="5035105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13DAF-E422-4DEC-AC2A-B5A8A817B7F5}"/>
              </a:ext>
            </a:extLst>
          </p:cNvPr>
          <p:cNvGrpSpPr/>
          <p:nvPr/>
        </p:nvGrpSpPr>
        <p:grpSpPr>
          <a:xfrm>
            <a:off x="6490144" y="3789045"/>
            <a:ext cx="5136927" cy="1738598"/>
            <a:chOff x="6490144" y="3789045"/>
            <a:chExt cx="5136927" cy="1738598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86440A8-64E5-4763-B470-07DD0C9936C2}"/>
                </a:ext>
              </a:extLst>
            </p:cNvPr>
            <p:cNvSpPr/>
            <p:nvPr/>
          </p:nvSpPr>
          <p:spPr>
            <a:xfrm>
              <a:off x="6490144" y="3789045"/>
              <a:ext cx="5136927" cy="1738598"/>
            </a:xfrm>
            <a:prstGeom prst="roundRect">
              <a:avLst>
                <a:gd name="adj" fmla="val 10166"/>
              </a:avLst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A619F6C-12F4-44AB-98E8-988948F64D9F}"/>
                </a:ext>
              </a:extLst>
            </p:cNvPr>
            <p:cNvSpPr txBox="1"/>
            <p:nvPr/>
          </p:nvSpPr>
          <p:spPr>
            <a:xfrm>
              <a:off x="6701694" y="4504669"/>
              <a:ext cx="4732115" cy="76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Write Some Brief Text to Explain the</a:t>
              </a:r>
            </a:p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this is Just a Demo So Consider Replacing this</a:t>
              </a:r>
            </a:p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with Your Own Content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D5052CC-75BB-4838-95D6-40CFAD7D3A68}"/>
                </a:ext>
              </a:extLst>
            </p:cNvPr>
            <p:cNvSpPr txBox="1"/>
            <p:nvPr/>
          </p:nvSpPr>
          <p:spPr>
            <a:xfrm>
              <a:off x="7383113" y="4152318"/>
              <a:ext cx="40506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5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Brief About Our Application Features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AD618BB-E1DF-45DA-8BB6-74619CEB5229}"/>
                </a:ext>
              </a:extLst>
            </p:cNvPr>
            <p:cNvSpPr txBox="1"/>
            <p:nvPr/>
          </p:nvSpPr>
          <p:spPr>
            <a:xfrm>
              <a:off x="6701694" y="4025360"/>
              <a:ext cx="5953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spc="-3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DEA98AD-AD64-4F00-93BD-AD241E28F9D3}"/>
              </a:ext>
            </a:extLst>
          </p:cNvPr>
          <p:cNvSpPr/>
          <p:nvPr/>
        </p:nvSpPr>
        <p:spPr>
          <a:xfrm>
            <a:off x="11846337" y="3789044"/>
            <a:ext cx="345662" cy="1738598"/>
          </a:xfrm>
          <a:custGeom>
            <a:avLst/>
            <a:gdLst>
              <a:gd name="connsiteX0" fmla="*/ 345663 w 345662"/>
              <a:gd name="connsiteY0" fmla="*/ 1739333 h 1738598"/>
              <a:gd name="connsiteX1" fmla="*/ 238125 w 345662"/>
              <a:gd name="connsiteY1" fmla="*/ 1739333 h 1738598"/>
              <a:gd name="connsiteX2" fmla="*/ 0 w 345662"/>
              <a:gd name="connsiteY2" fmla="*/ 1501208 h 1738598"/>
              <a:gd name="connsiteX3" fmla="*/ 0 w 345662"/>
              <a:gd name="connsiteY3" fmla="*/ 238860 h 1738598"/>
              <a:gd name="connsiteX4" fmla="*/ 238125 w 345662"/>
              <a:gd name="connsiteY4" fmla="*/ 735 h 1738598"/>
              <a:gd name="connsiteX5" fmla="*/ 345663 w 345662"/>
              <a:gd name="connsiteY5" fmla="*/ 735 h 17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62" h="1738598">
                <a:moveTo>
                  <a:pt x="345663" y="1739333"/>
                </a:moveTo>
                <a:lnTo>
                  <a:pt x="238125" y="1739333"/>
                </a:lnTo>
                <a:cubicBezTo>
                  <a:pt x="106585" y="1739333"/>
                  <a:pt x="0" y="1632720"/>
                  <a:pt x="0" y="1501208"/>
                </a:cubicBezTo>
                <a:lnTo>
                  <a:pt x="0" y="238860"/>
                </a:lnTo>
                <a:cubicBezTo>
                  <a:pt x="0" y="107348"/>
                  <a:pt x="106585" y="735"/>
                  <a:pt x="238125" y="735"/>
                </a:cubicBezTo>
                <a:lnTo>
                  <a:pt x="345663" y="735"/>
                </a:lnTo>
                <a:close/>
              </a:path>
            </a:pathLst>
          </a:custGeo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25B1284-F706-4387-BE7B-5DDC2C8453B7}"/>
              </a:ext>
            </a:extLst>
          </p:cNvPr>
          <p:cNvSpPr/>
          <p:nvPr/>
        </p:nvSpPr>
        <p:spPr>
          <a:xfrm>
            <a:off x="2254186" y="633555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0">
                <a:srgbClr val="F6E9FB"/>
              </a:gs>
              <a:gs pos="100000">
                <a:srgbClr val="F3EBFF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0A41E5-9A13-4032-8F33-53DB40B3BA53}"/>
              </a:ext>
            </a:extLst>
          </p:cNvPr>
          <p:cNvSpPr txBox="1"/>
          <p:nvPr/>
        </p:nvSpPr>
        <p:spPr>
          <a:xfrm>
            <a:off x="2365759" y="71034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59F94B-3133-4F07-A776-3C37350B8A1C}"/>
              </a:ext>
            </a:extLst>
          </p:cNvPr>
          <p:cNvSpPr txBox="1"/>
          <p:nvPr/>
        </p:nvSpPr>
        <p:spPr>
          <a:xfrm>
            <a:off x="465141" y="1291732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8D64A6-B2C8-4BC9-9BCC-24D944F451FE}"/>
              </a:ext>
            </a:extLst>
          </p:cNvPr>
          <p:cNvSpPr txBox="1"/>
          <p:nvPr/>
        </p:nvSpPr>
        <p:spPr>
          <a:xfrm>
            <a:off x="465141" y="1597171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AC096B6E-0AFA-44FC-8802-5A43DAFB8887}"/>
              </a:ext>
            </a:extLst>
          </p:cNvPr>
          <p:cNvSpPr/>
          <p:nvPr/>
        </p:nvSpPr>
        <p:spPr>
          <a:xfrm>
            <a:off x="2254186" y="2561445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2B37889-4A90-445F-9BD7-020ECDFE5ADF}"/>
              </a:ext>
            </a:extLst>
          </p:cNvPr>
          <p:cNvSpPr txBox="1"/>
          <p:nvPr/>
        </p:nvSpPr>
        <p:spPr>
          <a:xfrm>
            <a:off x="2365759" y="263823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D920FA8-7D27-49B0-BD63-7E95B74681A0}"/>
              </a:ext>
            </a:extLst>
          </p:cNvPr>
          <p:cNvSpPr txBox="1"/>
          <p:nvPr/>
        </p:nvSpPr>
        <p:spPr>
          <a:xfrm>
            <a:off x="465141" y="3219622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FAC8862-D8ED-4F0C-9A2A-1EB1787A7554}"/>
              </a:ext>
            </a:extLst>
          </p:cNvPr>
          <p:cNvSpPr txBox="1"/>
          <p:nvPr/>
        </p:nvSpPr>
        <p:spPr>
          <a:xfrm>
            <a:off x="465141" y="3525061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84E4705A-C4B2-464B-A1B2-AAD6BFF94CAA}"/>
              </a:ext>
            </a:extLst>
          </p:cNvPr>
          <p:cNvSpPr/>
          <p:nvPr/>
        </p:nvSpPr>
        <p:spPr>
          <a:xfrm>
            <a:off x="2254186" y="4489336"/>
            <a:ext cx="609790" cy="553688"/>
          </a:xfrm>
          <a:prstGeom prst="roundRect">
            <a:avLst>
              <a:gd name="adj" fmla="val 18388"/>
            </a:avLst>
          </a:prstGeom>
          <a:gradFill>
            <a:gsLst>
              <a:gs pos="12000">
                <a:srgbClr val="F8EEFC"/>
              </a:gs>
              <a:gs pos="100000">
                <a:srgbClr val="F8F3FF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B4716EE-8BF1-4F41-B265-37199260110F}"/>
              </a:ext>
            </a:extLst>
          </p:cNvPr>
          <p:cNvSpPr txBox="1"/>
          <p:nvPr/>
        </p:nvSpPr>
        <p:spPr>
          <a:xfrm>
            <a:off x="2365759" y="4566125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C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3BBE1BB-DF28-489C-9A94-29459E1E834D}"/>
              </a:ext>
            </a:extLst>
          </p:cNvPr>
          <p:cNvSpPr txBox="1"/>
          <p:nvPr/>
        </p:nvSpPr>
        <p:spPr>
          <a:xfrm>
            <a:off x="465141" y="5147513"/>
            <a:ext cx="2487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spc="-17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Feature Name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9A2764-21EA-4AD0-8DCE-752F2A7794EA}"/>
              </a:ext>
            </a:extLst>
          </p:cNvPr>
          <p:cNvSpPr txBox="1"/>
          <p:nvPr/>
        </p:nvSpPr>
        <p:spPr>
          <a:xfrm>
            <a:off x="465141" y="5452952"/>
            <a:ext cx="2487136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Some Brief Text to</a:t>
            </a:r>
          </a:p>
          <a:p>
            <a:pPr algn="r"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</a:t>
            </a:r>
            <a:endParaRPr lang="en-US" sz="1350" spc="-14" baseline="0" dirty="0">
              <a:solidFill>
                <a:schemeClr val="bg2">
                  <a:lumMod val="25000"/>
                </a:schemeClr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034E42E6-25CE-4CA9-9272-1E73422CBA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18F62CA2-476B-4125-81DC-114451B01D8B}"/>
              </a:ext>
            </a:extLst>
          </p:cNvPr>
          <p:cNvGrpSpPr/>
          <p:nvPr/>
        </p:nvGrpSpPr>
        <p:grpSpPr>
          <a:xfrm>
            <a:off x="3238214" y="512254"/>
            <a:ext cx="2897028" cy="5833681"/>
            <a:chOff x="3238214" y="512254"/>
            <a:chExt cx="2897028" cy="58336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99C479-3092-40F4-8856-AC114E7E6919}"/>
                </a:ext>
              </a:extLst>
            </p:cNvPr>
            <p:cNvSpPr/>
            <p:nvPr/>
          </p:nvSpPr>
          <p:spPr>
            <a:xfrm>
              <a:off x="3238214" y="1680019"/>
              <a:ext cx="32194" cy="189166"/>
            </a:xfrm>
            <a:custGeom>
              <a:avLst/>
              <a:gdLst>
                <a:gd name="connsiteX0" fmla="*/ 32195 w 32194"/>
                <a:gd name="connsiteY0" fmla="*/ 189901 h 189166"/>
                <a:gd name="connsiteX1" fmla="*/ 10763 w 32194"/>
                <a:gd name="connsiteY1" fmla="*/ 189901 h 189166"/>
                <a:gd name="connsiteX2" fmla="*/ 0 w 32194"/>
                <a:gd name="connsiteY2" fmla="*/ 179139 h 189166"/>
                <a:gd name="connsiteX3" fmla="*/ 0 w 32194"/>
                <a:gd name="connsiteY3" fmla="*/ 11498 h 189166"/>
                <a:gd name="connsiteX4" fmla="*/ 10763 w 32194"/>
                <a:gd name="connsiteY4" fmla="*/ 735 h 189166"/>
                <a:gd name="connsiteX5" fmla="*/ 32195 w 32194"/>
                <a:gd name="connsiteY5" fmla="*/ 735 h 18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189166">
                  <a:moveTo>
                    <a:pt x="32195" y="189901"/>
                  </a:moveTo>
                  <a:lnTo>
                    <a:pt x="10763" y="189901"/>
                  </a:lnTo>
                  <a:cubicBezTo>
                    <a:pt x="4839" y="189854"/>
                    <a:pt x="48" y="185063"/>
                    <a:pt x="0" y="179139"/>
                  </a:cubicBezTo>
                  <a:lnTo>
                    <a:pt x="0" y="11498"/>
                  </a:lnTo>
                  <a:cubicBezTo>
                    <a:pt x="48" y="5574"/>
                    <a:pt x="4839" y="783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2886E9-BE45-4AC7-9441-B3A83F3A5D4E}"/>
                </a:ext>
              </a:extLst>
            </p:cNvPr>
            <p:cNvSpPr/>
            <p:nvPr/>
          </p:nvSpPr>
          <p:spPr>
            <a:xfrm>
              <a:off x="3238214" y="2075497"/>
              <a:ext cx="32194" cy="452532"/>
            </a:xfrm>
            <a:custGeom>
              <a:avLst/>
              <a:gdLst>
                <a:gd name="connsiteX0" fmla="*/ 32195 w 32194"/>
                <a:gd name="connsiteY0" fmla="*/ 453268 h 452532"/>
                <a:gd name="connsiteX1" fmla="*/ 10763 w 32194"/>
                <a:gd name="connsiteY1" fmla="*/ 453268 h 452532"/>
                <a:gd name="connsiteX2" fmla="*/ 0 w 32194"/>
                <a:gd name="connsiteY2" fmla="*/ 442505 h 452532"/>
                <a:gd name="connsiteX3" fmla="*/ 0 w 32194"/>
                <a:gd name="connsiteY3" fmla="*/ 11403 h 452532"/>
                <a:gd name="connsiteX4" fmla="*/ 10763 w 32194"/>
                <a:gd name="connsiteY4" fmla="*/ 735 h 452532"/>
                <a:gd name="connsiteX5" fmla="*/ 32195 w 32194"/>
                <a:gd name="connsiteY5" fmla="*/ 735 h 45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452532">
                  <a:moveTo>
                    <a:pt x="32195" y="453268"/>
                  </a:moveTo>
                  <a:lnTo>
                    <a:pt x="10763" y="453268"/>
                  </a:lnTo>
                  <a:cubicBezTo>
                    <a:pt x="4820" y="453268"/>
                    <a:pt x="0" y="448448"/>
                    <a:pt x="0" y="442505"/>
                  </a:cubicBezTo>
                  <a:lnTo>
                    <a:pt x="0" y="11403"/>
                  </a:lnTo>
                  <a:cubicBezTo>
                    <a:pt x="48" y="5498"/>
                    <a:pt x="4858" y="735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2BFFE1-AEA9-4C5D-B7C4-383060F36229}"/>
                </a:ext>
              </a:extLst>
            </p:cNvPr>
            <p:cNvSpPr/>
            <p:nvPr/>
          </p:nvSpPr>
          <p:spPr>
            <a:xfrm>
              <a:off x="3238500" y="2663666"/>
              <a:ext cx="32194" cy="452151"/>
            </a:xfrm>
            <a:custGeom>
              <a:avLst/>
              <a:gdLst>
                <a:gd name="connsiteX0" fmla="*/ 31909 w 32194"/>
                <a:gd name="connsiteY0" fmla="*/ 452887 h 452151"/>
                <a:gd name="connsiteX1" fmla="*/ 10478 w 32194"/>
                <a:gd name="connsiteY1" fmla="*/ 452887 h 452151"/>
                <a:gd name="connsiteX2" fmla="*/ 0 w 32194"/>
                <a:gd name="connsiteY2" fmla="*/ 442409 h 452151"/>
                <a:gd name="connsiteX3" fmla="*/ 0 w 32194"/>
                <a:gd name="connsiteY3" fmla="*/ 11498 h 452151"/>
                <a:gd name="connsiteX4" fmla="*/ 10763 w 32194"/>
                <a:gd name="connsiteY4" fmla="*/ 735 h 452151"/>
                <a:gd name="connsiteX5" fmla="*/ 32195 w 32194"/>
                <a:gd name="connsiteY5" fmla="*/ 735 h 4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94" h="452151">
                  <a:moveTo>
                    <a:pt x="31909" y="452887"/>
                  </a:moveTo>
                  <a:lnTo>
                    <a:pt x="10478" y="452887"/>
                  </a:lnTo>
                  <a:cubicBezTo>
                    <a:pt x="4753" y="452734"/>
                    <a:pt x="152" y="448134"/>
                    <a:pt x="0" y="442409"/>
                  </a:cubicBezTo>
                  <a:lnTo>
                    <a:pt x="0" y="11498"/>
                  </a:lnTo>
                  <a:cubicBezTo>
                    <a:pt x="48" y="5574"/>
                    <a:pt x="4839" y="783"/>
                    <a:pt x="10763" y="735"/>
                  </a:cubicBezTo>
                  <a:lnTo>
                    <a:pt x="32195" y="735"/>
                  </a:ln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A1761B-A9C3-421F-9C74-9A881E9AFD57}"/>
                </a:ext>
              </a:extLst>
            </p:cNvPr>
            <p:cNvSpPr/>
            <p:nvPr/>
          </p:nvSpPr>
          <p:spPr>
            <a:xfrm>
              <a:off x="6103143" y="2429541"/>
              <a:ext cx="32099" cy="694182"/>
            </a:xfrm>
            <a:custGeom>
              <a:avLst/>
              <a:gdLst>
                <a:gd name="connsiteX0" fmla="*/ 21431 w 32099"/>
                <a:gd name="connsiteY0" fmla="*/ 694917 h 694182"/>
                <a:gd name="connsiteX1" fmla="*/ 0 w 32099"/>
                <a:gd name="connsiteY1" fmla="*/ 694917 h 694182"/>
                <a:gd name="connsiteX2" fmla="*/ 0 w 32099"/>
                <a:gd name="connsiteY2" fmla="*/ 735 h 694182"/>
                <a:gd name="connsiteX3" fmla="*/ 21431 w 32099"/>
                <a:gd name="connsiteY3" fmla="*/ 735 h 694182"/>
                <a:gd name="connsiteX4" fmla="*/ 32099 w 32099"/>
                <a:gd name="connsiteY4" fmla="*/ 11403 h 694182"/>
                <a:gd name="connsiteX5" fmla="*/ 32099 w 32099"/>
                <a:gd name="connsiteY5" fmla="*/ 684154 h 694182"/>
                <a:gd name="connsiteX6" fmla="*/ 21527 w 32099"/>
                <a:gd name="connsiteY6" fmla="*/ 694917 h 694182"/>
                <a:gd name="connsiteX7" fmla="*/ 21431 w 32099"/>
                <a:gd name="connsiteY7" fmla="*/ 694917 h 69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9" h="694182">
                  <a:moveTo>
                    <a:pt x="21431" y="694917"/>
                  </a:moveTo>
                  <a:lnTo>
                    <a:pt x="0" y="694917"/>
                  </a:lnTo>
                  <a:lnTo>
                    <a:pt x="0" y="735"/>
                  </a:lnTo>
                  <a:lnTo>
                    <a:pt x="21431" y="735"/>
                  </a:lnTo>
                  <a:cubicBezTo>
                    <a:pt x="27327" y="735"/>
                    <a:pt x="32099" y="5507"/>
                    <a:pt x="32099" y="11403"/>
                  </a:cubicBezTo>
                  <a:lnTo>
                    <a:pt x="32099" y="684154"/>
                  </a:lnTo>
                  <a:cubicBezTo>
                    <a:pt x="32147" y="690050"/>
                    <a:pt x="27423" y="694860"/>
                    <a:pt x="21527" y="694917"/>
                  </a:cubicBezTo>
                  <a:cubicBezTo>
                    <a:pt x="21498" y="694917"/>
                    <a:pt x="21460" y="694917"/>
                    <a:pt x="21431" y="694917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FB7BA4-76DF-49ED-A624-5D6BCA4ADEEF}"/>
                </a:ext>
              </a:extLst>
            </p:cNvPr>
            <p:cNvSpPr/>
            <p:nvPr/>
          </p:nvSpPr>
          <p:spPr>
            <a:xfrm>
              <a:off x="6103429" y="3248214"/>
              <a:ext cx="30670" cy="693991"/>
            </a:xfrm>
            <a:custGeom>
              <a:avLst/>
              <a:gdLst>
                <a:gd name="connsiteX0" fmla="*/ 19716 w 30670"/>
                <a:gd name="connsiteY0" fmla="*/ 694727 h 693991"/>
                <a:gd name="connsiteX1" fmla="*/ 0 w 30670"/>
                <a:gd name="connsiteY1" fmla="*/ 694727 h 693991"/>
                <a:gd name="connsiteX2" fmla="*/ 0 w 30670"/>
                <a:gd name="connsiteY2" fmla="*/ 736 h 693991"/>
                <a:gd name="connsiteX3" fmla="*/ 19716 w 30670"/>
                <a:gd name="connsiteY3" fmla="*/ 736 h 693991"/>
                <a:gd name="connsiteX4" fmla="*/ 30670 w 30670"/>
                <a:gd name="connsiteY4" fmla="*/ 11213 h 693991"/>
                <a:gd name="connsiteX5" fmla="*/ 30670 w 30670"/>
                <a:gd name="connsiteY5" fmla="*/ 683964 h 693991"/>
                <a:gd name="connsiteX6" fmla="*/ 19907 w 30670"/>
                <a:gd name="connsiteY6" fmla="*/ 694727 h 693991"/>
                <a:gd name="connsiteX7" fmla="*/ 19716 w 30670"/>
                <a:gd name="connsiteY7" fmla="*/ 694727 h 69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70" h="693991">
                  <a:moveTo>
                    <a:pt x="19716" y="694727"/>
                  </a:moveTo>
                  <a:lnTo>
                    <a:pt x="0" y="694727"/>
                  </a:lnTo>
                  <a:lnTo>
                    <a:pt x="0" y="736"/>
                  </a:lnTo>
                  <a:lnTo>
                    <a:pt x="19716" y="736"/>
                  </a:lnTo>
                  <a:cubicBezTo>
                    <a:pt x="25603" y="678"/>
                    <a:pt x="30461" y="5327"/>
                    <a:pt x="30670" y="11213"/>
                  </a:cubicBezTo>
                  <a:lnTo>
                    <a:pt x="30670" y="683964"/>
                  </a:lnTo>
                  <a:cubicBezTo>
                    <a:pt x="30670" y="689907"/>
                    <a:pt x="25851" y="694727"/>
                    <a:pt x="19907" y="694727"/>
                  </a:cubicBezTo>
                  <a:cubicBezTo>
                    <a:pt x="19840" y="694727"/>
                    <a:pt x="19783" y="694727"/>
                    <a:pt x="19716" y="694727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715AE3-D04F-4C48-A196-0927A5942757}"/>
                </a:ext>
              </a:extLst>
            </p:cNvPr>
            <p:cNvSpPr/>
            <p:nvPr/>
          </p:nvSpPr>
          <p:spPr>
            <a:xfrm>
              <a:off x="3270599" y="512254"/>
              <a:ext cx="2832544" cy="5833681"/>
            </a:xfrm>
            <a:custGeom>
              <a:avLst/>
              <a:gdLst>
                <a:gd name="connsiteX0" fmla="*/ 2403920 w 2832544"/>
                <a:gd name="connsiteY0" fmla="*/ 5834417 h 5833681"/>
                <a:gd name="connsiteX1" fmla="*/ 428625 w 2832544"/>
                <a:gd name="connsiteY1" fmla="*/ 5834417 h 5833681"/>
                <a:gd name="connsiteX2" fmla="*/ 0 w 2832544"/>
                <a:gd name="connsiteY2" fmla="*/ 5405792 h 5833681"/>
                <a:gd name="connsiteX3" fmla="*/ 0 w 2832544"/>
                <a:gd name="connsiteY3" fmla="*/ 429360 h 5833681"/>
                <a:gd name="connsiteX4" fmla="*/ 428625 w 2832544"/>
                <a:gd name="connsiteY4" fmla="*/ 735 h 5833681"/>
                <a:gd name="connsiteX5" fmla="*/ 2403920 w 2832544"/>
                <a:gd name="connsiteY5" fmla="*/ 735 h 5833681"/>
                <a:gd name="connsiteX6" fmla="*/ 2832545 w 2832544"/>
                <a:gd name="connsiteY6" fmla="*/ 429360 h 5833681"/>
                <a:gd name="connsiteX7" fmla="*/ 2832545 w 2832544"/>
                <a:gd name="connsiteY7" fmla="*/ 5405601 h 5833681"/>
                <a:gd name="connsiteX8" fmla="*/ 2404110 w 2832544"/>
                <a:gd name="connsiteY8" fmla="*/ 5834417 h 5833681"/>
                <a:gd name="connsiteX9" fmla="*/ 2403920 w 2832544"/>
                <a:gd name="connsiteY9" fmla="*/ 5834417 h 5833681"/>
                <a:gd name="connsiteX10" fmla="*/ 2382488 w 2832544"/>
                <a:gd name="connsiteY10" fmla="*/ 75506 h 5833681"/>
                <a:gd name="connsiteX11" fmla="*/ 2098072 w 2832544"/>
                <a:gd name="connsiteY11" fmla="*/ 75506 h 5833681"/>
                <a:gd name="connsiteX12" fmla="*/ 2098072 w 2832544"/>
                <a:gd name="connsiteY12" fmla="*/ 144372 h 5833681"/>
                <a:gd name="connsiteX13" fmla="*/ 1937290 w 2832544"/>
                <a:gd name="connsiteY13" fmla="*/ 305154 h 5833681"/>
                <a:gd name="connsiteX14" fmla="*/ 904780 w 2832544"/>
                <a:gd name="connsiteY14" fmla="*/ 305154 h 5833681"/>
                <a:gd name="connsiteX15" fmla="*/ 743903 w 2832544"/>
                <a:gd name="connsiteY15" fmla="*/ 144372 h 5833681"/>
                <a:gd name="connsiteX16" fmla="*/ 743903 w 2832544"/>
                <a:gd name="connsiteY16" fmla="*/ 75506 h 5833681"/>
                <a:gd name="connsiteX17" fmla="*/ 450152 w 2832544"/>
                <a:gd name="connsiteY17" fmla="*/ 75506 h 5833681"/>
                <a:gd name="connsiteX18" fmla="*/ 74867 w 2832544"/>
                <a:gd name="connsiteY18" fmla="*/ 450791 h 5833681"/>
                <a:gd name="connsiteX19" fmla="*/ 74867 w 2832544"/>
                <a:gd name="connsiteY19" fmla="*/ 5384646 h 5833681"/>
                <a:gd name="connsiteX20" fmla="*/ 450152 w 2832544"/>
                <a:gd name="connsiteY20" fmla="*/ 5759931 h 5833681"/>
                <a:gd name="connsiteX21" fmla="*/ 2382488 w 2832544"/>
                <a:gd name="connsiteY21" fmla="*/ 5759931 h 5833681"/>
                <a:gd name="connsiteX22" fmla="*/ 2757678 w 2832544"/>
                <a:gd name="connsiteY22" fmla="*/ 5384741 h 5833681"/>
                <a:gd name="connsiteX23" fmla="*/ 2757678 w 2832544"/>
                <a:gd name="connsiteY23" fmla="*/ 5384646 h 5833681"/>
                <a:gd name="connsiteX24" fmla="*/ 2757678 w 2832544"/>
                <a:gd name="connsiteY24" fmla="*/ 450696 h 5833681"/>
                <a:gd name="connsiteX25" fmla="*/ 2382488 w 2832544"/>
                <a:gd name="connsiteY25" fmla="*/ 75506 h 583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32544" h="5833681">
                  <a:moveTo>
                    <a:pt x="2403920" y="5834417"/>
                  </a:moveTo>
                  <a:lnTo>
                    <a:pt x="428625" y="5834417"/>
                  </a:lnTo>
                  <a:cubicBezTo>
                    <a:pt x="191900" y="5834417"/>
                    <a:pt x="0" y="5642515"/>
                    <a:pt x="0" y="5405792"/>
                  </a:cubicBezTo>
                  <a:lnTo>
                    <a:pt x="0" y="429360"/>
                  </a:lnTo>
                  <a:cubicBezTo>
                    <a:pt x="0" y="192635"/>
                    <a:pt x="191900" y="735"/>
                    <a:pt x="428625" y="735"/>
                  </a:cubicBezTo>
                  <a:lnTo>
                    <a:pt x="2403920" y="735"/>
                  </a:lnTo>
                  <a:cubicBezTo>
                    <a:pt x="2640645" y="735"/>
                    <a:pt x="2832545" y="192635"/>
                    <a:pt x="2832545" y="429360"/>
                  </a:cubicBezTo>
                  <a:lnTo>
                    <a:pt x="2832545" y="5405601"/>
                  </a:lnTo>
                  <a:cubicBezTo>
                    <a:pt x="2832649" y="5642324"/>
                    <a:pt x="2640835" y="5834311"/>
                    <a:pt x="2404110" y="5834417"/>
                  </a:cubicBezTo>
                  <a:cubicBezTo>
                    <a:pt x="2404044" y="5834417"/>
                    <a:pt x="2403987" y="5834417"/>
                    <a:pt x="2403920" y="5834417"/>
                  </a:cubicBezTo>
                  <a:close/>
                  <a:moveTo>
                    <a:pt x="2382488" y="75506"/>
                  </a:moveTo>
                  <a:lnTo>
                    <a:pt x="2098072" y="75506"/>
                  </a:lnTo>
                  <a:lnTo>
                    <a:pt x="2098072" y="144372"/>
                  </a:lnTo>
                  <a:cubicBezTo>
                    <a:pt x="2098072" y="233174"/>
                    <a:pt x="2026092" y="305154"/>
                    <a:pt x="1937290" y="305154"/>
                  </a:cubicBezTo>
                  <a:lnTo>
                    <a:pt x="904780" y="305154"/>
                  </a:lnTo>
                  <a:cubicBezTo>
                    <a:pt x="815969" y="305154"/>
                    <a:pt x="743950" y="233183"/>
                    <a:pt x="743903" y="144372"/>
                  </a:cubicBezTo>
                  <a:lnTo>
                    <a:pt x="743903" y="75506"/>
                  </a:lnTo>
                  <a:lnTo>
                    <a:pt x="450152" y="75506"/>
                  </a:lnTo>
                  <a:cubicBezTo>
                    <a:pt x="242888" y="75506"/>
                    <a:pt x="74867" y="243527"/>
                    <a:pt x="74867" y="450791"/>
                  </a:cubicBezTo>
                  <a:lnTo>
                    <a:pt x="74867" y="5384646"/>
                  </a:lnTo>
                  <a:cubicBezTo>
                    <a:pt x="74867" y="5591910"/>
                    <a:pt x="242888" y="5759931"/>
                    <a:pt x="450152" y="5759931"/>
                  </a:cubicBezTo>
                  <a:lnTo>
                    <a:pt x="2382488" y="5759931"/>
                  </a:lnTo>
                  <a:cubicBezTo>
                    <a:pt x="2589705" y="5759931"/>
                    <a:pt x="2757678" y="5591953"/>
                    <a:pt x="2757678" y="5384741"/>
                  </a:cubicBezTo>
                  <a:cubicBezTo>
                    <a:pt x="2757678" y="5384713"/>
                    <a:pt x="2757678" y="5384675"/>
                    <a:pt x="2757678" y="5384646"/>
                  </a:cubicBezTo>
                  <a:lnTo>
                    <a:pt x="2757678" y="450696"/>
                  </a:lnTo>
                  <a:cubicBezTo>
                    <a:pt x="2757678" y="243480"/>
                    <a:pt x="2589705" y="75506"/>
                    <a:pt x="2382488" y="75506"/>
                  </a:cubicBezTo>
                  <a:close/>
                </a:path>
              </a:pathLst>
            </a:custGeom>
            <a:solidFill>
              <a:srgbClr val="2323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0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89" grpId="0" animBg="1"/>
      <p:bldP spid="90" grpId="0" animBg="1"/>
      <p:bldP spid="91" grpId="0"/>
      <p:bldP spid="92" grpId="0"/>
      <p:bldP spid="99" grpId="0"/>
      <p:bldP spid="152" grpId="0" animBg="1"/>
      <p:bldP spid="153" grpId="0"/>
      <p:bldP spid="154" grpId="0"/>
      <p:bldP spid="155" grpId="0"/>
      <p:bldP spid="157" grpId="0" animBg="1"/>
      <p:bldP spid="158" grpId="0"/>
      <p:bldP spid="159" grpId="0"/>
      <p:bldP spid="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05207D4F-199E-4071-9FF7-A6B298B1F060}"/>
              </a:ext>
            </a:extLst>
          </p:cNvPr>
          <p:cNvSpPr txBox="1"/>
          <p:nvPr/>
        </p:nvSpPr>
        <p:spPr>
          <a:xfrm>
            <a:off x="8831684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C91B38-4C56-4D6E-B019-D6A5AC57FE87}"/>
              </a:ext>
            </a:extLst>
          </p:cNvPr>
          <p:cNvSpPr txBox="1"/>
          <p:nvPr/>
        </p:nvSpPr>
        <p:spPr>
          <a:xfrm>
            <a:off x="8831684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819FEA-62B4-47BC-BC12-A4AE889D14B3}"/>
              </a:ext>
            </a:extLst>
          </p:cNvPr>
          <p:cNvSpPr/>
          <p:nvPr/>
        </p:nvSpPr>
        <p:spPr>
          <a:xfrm>
            <a:off x="-1" y="4921250"/>
            <a:ext cx="8864601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510A87-D95A-4AA6-ABC7-B5B10B7309C8}"/>
              </a:ext>
            </a:extLst>
          </p:cNvPr>
          <p:cNvSpPr txBox="1"/>
          <p:nvPr/>
        </p:nvSpPr>
        <p:spPr>
          <a:xfrm>
            <a:off x="5155891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1A0146-9D29-4C71-8355-21BB66A72FEB}"/>
              </a:ext>
            </a:extLst>
          </p:cNvPr>
          <p:cNvSpPr txBox="1"/>
          <p:nvPr/>
        </p:nvSpPr>
        <p:spPr>
          <a:xfrm>
            <a:off x="5155891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E4EB09C-E679-4F50-8458-9131DE0795B3}"/>
              </a:ext>
            </a:extLst>
          </p:cNvPr>
          <p:cNvSpPr/>
          <p:nvPr/>
        </p:nvSpPr>
        <p:spPr>
          <a:xfrm>
            <a:off x="0" y="4921250"/>
            <a:ext cx="5155891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19FE12-06EF-45D0-962C-9C057204AAD9}"/>
              </a:ext>
            </a:extLst>
          </p:cNvPr>
          <p:cNvSpPr txBox="1"/>
          <p:nvPr/>
        </p:nvSpPr>
        <p:spPr>
          <a:xfrm>
            <a:off x="1480097" y="5285629"/>
            <a:ext cx="278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Text to Review the Service of This Company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C3733D-20F0-42A6-9752-B7644E038E7B}"/>
              </a:ext>
            </a:extLst>
          </p:cNvPr>
          <p:cNvSpPr txBox="1"/>
          <p:nvPr/>
        </p:nvSpPr>
        <p:spPr>
          <a:xfrm>
            <a:off x="1480097" y="4972621"/>
            <a:ext cx="27807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C3525-EB21-4293-B589-C6E083718BC8}"/>
              </a:ext>
            </a:extLst>
          </p:cNvPr>
          <p:cNvSpPr/>
          <p:nvPr/>
        </p:nvSpPr>
        <p:spPr>
          <a:xfrm>
            <a:off x="0" y="4921250"/>
            <a:ext cx="1480097" cy="115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90489B-7E96-4C8C-8E9D-62FBDAE00160}"/>
              </a:ext>
            </a:extLst>
          </p:cNvPr>
          <p:cNvSpPr txBox="1"/>
          <p:nvPr/>
        </p:nvSpPr>
        <p:spPr>
          <a:xfrm>
            <a:off x="657030" y="725190"/>
            <a:ext cx="4657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Let’s Know Our</a:t>
            </a:r>
            <a:b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Customer’s </a:t>
            </a:r>
            <a:r>
              <a:rPr lang="en-US" sz="3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Opinion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22C094-DFDF-4F56-9BB6-6460D8D40B6D}"/>
              </a:ext>
            </a:extLst>
          </p:cNvPr>
          <p:cNvSpPr txBox="1"/>
          <p:nvPr/>
        </p:nvSpPr>
        <p:spPr>
          <a:xfrm>
            <a:off x="5709808" y="840607"/>
            <a:ext cx="60193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5CFB305-6D52-4DE8-8ECF-47C57C9EB2FC}"/>
              </a:ext>
            </a:extLst>
          </p:cNvPr>
          <p:cNvSpPr/>
          <p:nvPr/>
        </p:nvSpPr>
        <p:spPr>
          <a:xfrm>
            <a:off x="765618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7809F0-646E-4B94-9CBB-1E6C5B2F2D33}"/>
              </a:ext>
            </a:extLst>
          </p:cNvPr>
          <p:cNvSpPr/>
          <p:nvPr/>
        </p:nvSpPr>
        <p:spPr>
          <a:xfrm>
            <a:off x="975432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1F65-B284-4889-8046-FAB714F1ED25}"/>
              </a:ext>
            </a:extLst>
          </p:cNvPr>
          <p:cNvSpPr/>
          <p:nvPr/>
        </p:nvSpPr>
        <p:spPr>
          <a:xfrm>
            <a:off x="1111476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DA18C9-4D51-4C30-8DBB-6191775A81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AB6BDA4-DDDB-4C0F-AA04-F7E00E4CB8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7F7F04-D8A3-48E2-9037-A4FC7F0DD3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62A0D15-966C-44C1-A94F-AA763C0DDAEF}"/>
              </a:ext>
            </a:extLst>
          </p:cNvPr>
          <p:cNvSpPr/>
          <p:nvPr/>
        </p:nvSpPr>
        <p:spPr>
          <a:xfrm>
            <a:off x="4441412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5358179-CE84-49F5-BC3A-4D40E6524A76}"/>
              </a:ext>
            </a:extLst>
          </p:cNvPr>
          <p:cNvSpPr/>
          <p:nvPr/>
        </p:nvSpPr>
        <p:spPr>
          <a:xfrm>
            <a:off x="4651226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1A2D347-13E8-489F-95B2-DA5CC1816860}"/>
              </a:ext>
            </a:extLst>
          </p:cNvPr>
          <p:cNvSpPr/>
          <p:nvPr/>
        </p:nvSpPr>
        <p:spPr>
          <a:xfrm>
            <a:off x="4787270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4D74E84-7E98-4B4F-9BE8-7A0E11A03E84}"/>
              </a:ext>
            </a:extLst>
          </p:cNvPr>
          <p:cNvSpPr/>
          <p:nvPr/>
        </p:nvSpPr>
        <p:spPr>
          <a:xfrm>
            <a:off x="8117205" y="5166899"/>
            <a:ext cx="663117" cy="663117"/>
          </a:xfrm>
          <a:custGeom>
            <a:avLst/>
            <a:gdLst>
              <a:gd name="connsiteX0" fmla="*/ 609600 w 609600"/>
              <a:gd name="connsiteY0" fmla="*/ 304800 h 609600"/>
              <a:gd name="connsiteX1" fmla="*/ 304800 w 609600"/>
              <a:gd name="connsiteY1" fmla="*/ 609600 h 609600"/>
              <a:gd name="connsiteX2" fmla="*/ 0 w 609600"/>
              <a:gd name="connsiteY2" fmla="*/ 304800 h 609600"/>
              <a:gd name="connsiteX3" fmla="*/ 304800 w 609600"/>
              <a:gd name="connsiteY3" fmla="*/ 0 h 609600"/>
              <a:gd name="connsiteX4" fmla="*/ 609600 w 609600"/>
              <a:gd name="connsiteY4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609600" y="304800"/>
                </a:move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ubicBezTo>
                  <a:pt x="473136" y="0"/>
                  <a:pt x="609600" y="136464"/>
                  <a:pt x="609600" y="304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B396C0E-6137-4A86-96F6-3DD16D15A9D7}"/>
              </a:ext>
            </a:extLst>
          </p:cNvPr>
          <p:cNvSpPr/>
          <p:nvPr/>
        </p:nvSpPr>
        <p:spPr>
          <a:xfrm>
            <a:off x="8327019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7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7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lnTo>
                  <a:pt x="98774" y="95917"/>
                </a:ln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CF3A011-E049-4A96-B04E-8EC64BF4E6FD}"/>
              </a:ext>
            </a:extLst>
          </p:cNvPr>
          <p:cNvSpPr/>
          <p:nvPr/>
        </p:nvSpPr>
        <p:spPr>
          <a:xfrm>
            <a:off x="8463063" y="5392669"/>
            <a:ext cx="107445" cy="211783"/>
          </a:xfrm>
          <a:custGeom>
            <a:avLst/>
            <a:gdLst>
              <a:gd name="connsiteX0" fmla="*/ 57912 w 98774"/>
              <a:gd name="connsiteY0" fmla="*/ 95821 h 194691"/>
              <a:gd name="connsiteX1" fmla="*/ 57912 w 98774"/>
              <a:gd name="connsiteY1" fmla="*/ 79343 h 194691"/>
              <a:gd name="connsiteX2" fmla="*/ 95250 w 98774"/>
              <a:gd name="connsiteY2" fmla="*/ 42006 h 194691"/>
              <a:gd name="connsiteX3" fmla="*/ 86296 w 98774"/>
              <a:gd name="connsiteY3" fmla="*/ 0 h 194691"/>
              <a:gd name="connsiteX4" fmla="*/ 73247 w 98774"/>
              <a:gd name="connsiteY4" fmla="*/ 0 h 194691"/>
              <a:gd name="connsiteX5" fmla="*/ 0 w 98774"/>
              <a:gd name="connsiteY5" fmla="*/ 73247 h 194691"/>
              <a:gd name="connsiteX6" fmla="*/ 0 w 98774"/>
              <a:gd name="connsiteY6" fmla="*/ 194691 h 194691"/>
              <a:gd name="connsiteX7" fmla="*/ 98774 w 98774"/>
              <a:gd name="connsiteY7" fmla="*/ 194691 h 194691"/>
              <a:gd name="connsiteX8" fmla="*/ 98774 w 98774"/>
              <a:gd name="connsiteY8" fmla="*/ 95917 h 194691"/>
              <a:gd name="connsiteX9" fmla="*/ 57912 w 98774"/>
              <a:gd name="connsiteY9" fmla="*/ 95917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74" h="194691">
                <a:moveTo>
                  <a:pt x="57912" y="95821"/>
                </a:moveTo>
                <a:lnTo>
                  <a:pt x="57912" y="79343"/>
                </a:lnTo>
                <a:cubicBezTo>
                  <a:pt x="57912" y="58674"/>
                  <a:pt x="74676" y="42006"/>
                  <a:pt x="95250" y="42006"/>
                </a:cubicBezTo>
                <a:lnTo>
                  <a:pt x="86296" y="0"/>
                </a:lnTo>
                <a:lnTo>
                  <a:pt x="73247" y="0"/>
                </a:lnTo>
                <a:cubicBezTo>
                  <a:pt x="32766" y="0"/>
                  <a:pt x="0" y="32766"/>
                  <a:pt x="0" y="73247"/>
                </a:cubicBezTo>
                <a:lnTo>
                  <a:pt x="0" y="194691"/>
                </a:lnTo>
                <a:lnTo>
                  <a:pt x="98774" y="194691"/>
                </a:lnTo>
                <a:cubicBezTo>
                  <a:pt x="98774" y="194691"/>
                  <a:pt x="98774" y="95917"/>
                  <a:pt x="98774" y="95917"/>
                </a:cubicBezTo>
                <a:lnTo>
                  <a:pt x="57912" y="9591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6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82" grpId="0"/>
      <p:bldP spid="83" grpId="0"/>
      <p:bldP spid="55" grpId="0"/>
      <p:bldP spid="56" grpId="0"/>
      <p:bldP spid="40" grpId="0"/>
      <p:bldP spid="51" grpId="0"/>
      <p:bldP spid="52" grpId="0" animBg="1"/>
      <p:bldP spid="53" grpId="0" animBg="1"/>
      <p:bldP spid="54" grpId="0" animBg="1"/>
      <p:bldP spid="84" grpId="0" animBg="1"/>
      <p:bldP spid="85" grpId="0" animBg="1"/>
      <p:bldP spid="86" grpId="0" animBg="1"/>
      <p:bldP spid="92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D5E24D-269C-497B-9A16-4A460FDE73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B6EAA5-751C-4EE8-9338-FC89AF3BD378}"/>
              </a:ext>
            </a:extLst>
          </p:cNvPr>
          <p:cNvSpPr/>
          <p:nvPr/>
        </p:nvSpPr>
        <p:spPr>
          <a:xfrm>
            <a:off x="2372925" y="774119"/>
            <a:ext cx="7446151" cy="5309762"/>
          </a:xfrm>
          <a:custGeom>
            <a:avLst/>
            <a:gdLst>
              <a:gd name="connsiteX0" fmla="*/ 5646983 w 7446151"/>
              <a:gd name="connsiteY0" fmla="*/ 5297782 h 5309762"/>
              <a:gd name="connsiteX1" fmla="*/ 1799074 w 7446151"/>
              <a:gd name="connsiteY1" fmla="*/ 5297782 h 5309762"/>
              <a:gd name="connsiteX2" fmla="*/ 824285 w 7446151"/>
              <a:gd name="connsiteY2" fmla="*/ 4652463 h 5309762"/>
              <a:gd name="connsiteX3" fmla="*/ 23899 w 7446151"/>
              <a:gd name="connsiteY3" fmla="*/ 1318236 h 5309762"/>
              <a:gd name="connsiteX4" fmla="*/ 704175 w 7446151"/>
              <a:gd name="connsiteY4" fmla="*/ 274677 h 5309762"/>
              <a:gd name="connsiteX5" fmla="*/ 6741977 w 7446151"/>
              <a:gd name="connsiteY5" fmla="*/ 274677 h 5309762"/>
              <a:gd name="connsiteX6" fmla="*/ 7422253 w 7446151"/>
              <a:gd name="connsiteY6" fmla="*/ 1318332 h 5309762"/>
              <a:gd name="connsiteX7" fmla="*/ 6621772 w 7446151"/>
              <a:gd name="connsiteY7" fmla="*/ 4652463 h 5309762"/>
              <a:gd name="connsiteX8" fmla="*/ 5646983 w 7446151"/>
              <a:gd name="connsiteY8" fmla="*/ 5297782 h 530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6151" h="5309762">
                <a:moveTo>
                  <a:pt x="5646983" y="5297782"/>
                </a:moveTo>
                <a:cubicBezTo>
                  <a:pt x="4373396" y="5083374"/>
                  <a:pt x="3072757" y="5083374"/>
                  <a:pt x="1799074" y="5297782"/>
                </a:cubicBezTo>
                <a:cubicBezTo>
                  <a:pt x="1355209" y="5372553"/>
                  <a:pt x="929346" y="5090137"/>
                  <a:pt x="824285" y="4652463"/>
                </a:cubicBezTo>
                <a:cubicBezTo>
                  <a:pt x="557585" y="3540990"/>
                  <a:pt x="290695" y="2429613"/>
                  <a:pt x="23899" y="1318236"/>
                </a:cubicBezTo>
                <a:cubicBezTo>
                  <a:pt x="-90972" y="839605"/>
                  <a:pt x="220019" y="363545"/>
                  <a:pt x="704175" y="274677"/>
                </a:cubicBezTo>
                <a:cubicBezTo>
                  <a:pt x="2700043" y="-91559"/>
                  <a:pt x="4746109" y="-91559"/>
                  <a:pt x="6741977" y="274677"/>
                </a:cubicBezTo>
                <a:cubicBezTo>
                  <a:pt x="7226133" y="363545"/>
                  <a:pt x="7537124" y="839700"/>
                  <a:pt x="7422253" y="1318332"/>
                </a:cubicBezTo>
                <a:cubicBezTo>
                  <a:pt x="7155457" y="2429709"/>
                  <a:pt x="6888662" y="3541085"/>
                  <a:pt x="6621772" y="4652463"/>
                </a:cubicBezTo>
                <a:cubicBezTo>
                  <a:pt x="6516711" y="5090137"/>
                  <a:pt x="6090849" y="5372553"/>
                  <a:pt x="5646983" y="5297782"/>
                </a:cubicBezTo>
                <a:close/>
              </a:path>
            </a:pathLst>
          </a:custGeom>
          <a:gradFill>
            <a:gsLst>
              <a:gs pos="0">
                <a:srgbClr val="F6EBFB">
                  <a:alpha val="80000"/>
                </a:srgbClr>
              </a:gs>
              <a:gs pos="100000">
                <a:srgbClr val="F6EFFF">
                  <a:alpha val="90000"/>
                </a:srgb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A72142D-623F-4CEA-AE47-511137A9A187}"/>
              </a:ext>
            </a:extLst>
          </p:cNvPr>
          <p:cNvSpPr/>
          <p:nvPr/>
        </p:nvSpPr>
        <p:spPr>
          <a:xfrm>
            <a:off x="5658708" y="3639431"/>
            <a:ext cx="874585" cy="62579"/>
          </a:xfrm>
          <a:custGeom>
            <a:avLst/>
            <a:gdLst>
              <a:gd name="connsiteX0" fmla="*/ 0 w 874585"/>
              <a:gd name="connsiteY0" fmla="*/ 0 h 62579"/>
              <a:gd name="connsiteX1" fmla="*/ 874586 w 874585"/>
              <a:gd name="connsiteY1" fmla="*/ 0 h 62579"/>
              <a:gd name="connsiteX2" fmla="*/ 874586 w 874585"/>
              <a:gd name="connsiteY2" fmla="*/ 62579 h 62579"/>
              <a:gd name="connsiteX3" fmla="*/ 0 w 874585"/>
              <a:gd name="connsiteY3" fmla="*/ 62579 h 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585" h="62579">
                <a:moveTo>
                  <a:pt x="0" y="0"/>
                </a:moveTo>
                <a:lnTo>
                  <a:pt x="874586" y="0"/>
                </a:lnTo>
                <a:lnTo>
                  <a:pt x="874586" y="62579"/>
                </a:lnTo>
                <a:lnTo>
                  <a:pt x="0" y="62579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C5C2C5-CF1A-4F47-9CD7-7083F2C5773F}"/>
              </a:ext>
            </a:extLst>
          </p:cNvPr>
          <p:cNvSpPr txBox="1"/>
          <p:nvPr/>
        </p:nvSpPr>
        <p:spPr>
          <a:xfrm>
            <a:off x="3614392" y="1854509"/>
            <a:ext cx="4963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Thanks!</a:t>
            </a:r>
            <a:endParaRPr lang="en-US" sz="660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path path="circle">
                  <a:fillToRect l="100000" t="100000"/>
                </a:path>
              </a:gradFill>
              <a:latin typeface="Montserrat ExtraBold"/>
              <a:cs typeface="Poppins"/>
              <a:sym typeface="Poppins"/>
              <a:rtl val="0"/>
            </a:endParaRPr>
          </a:p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for Coming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165EF0-E6A2-45E5-B4BF-E56C86CAD753}"/>
              </a:ext>
            </a:extLst>
          </p:cNvPr>
          <p:cNvSpPr txBox="1"/>
          <p:nvPr/>
        </p:nvSpPr>
        <p:spPr>
          <a:xfrm>
            <a:off x="3614392" y="3916944"/>
            <a:ext cx="4963216" cy="106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Title this is Just a Demo So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</p:spTree>
    <p:extLst>
      <p:ext uri="{BB962C8B-B14F-4D97-AF65-F5344CB8AC3E}">
        <p14:creationId xmlns:p14="http://schemas.microsoft.com/office/powerpoint/2010/main" val="3190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6D2A768-E853-46D0-919A-B64D0CCA3423}"/>
              </a:ext>
            </a:extLst>
          </p:cNvPr>
          <p:cNvGrpSpPr/>
          <p:nvPr/>
        </p:nvGrpSpPr>
        <p:grpSpPr>
          <a:xfrm>
            <a:off x="671755" y="749037"/>
            <a:ext cx="8011701" cy="546251"/>
            <a:chOff x="676759" y="973650"/>
            <a:chExt cx="7792407" cy="5312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04554E-77D7-4212-86BF-5CF490DB6A19}"/>
                </a:ext>
              </a:extLst>
            </p:cNvPr>
            <p:cNvSpPr/>
            <p:nvPr/>
          </p:nvSpPr>
          <p:spPr>
            <a:xfrm>
              <a:off x="6137489" y="973650"/>
              <a:ext cx="2331677" cy="531299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E7E070C-3645-4797-8F42-666B8F7EF6DD}"/>
                </a:ext>
              </a:extLst>
            </p:cNvPr>
            <p:cNvSpPr/>
            <p:nvPr/>
          </p:nvSpPr>
          <p:spPr>
            <a:xfrm>
              <a:off x="676759" y="1061477"/>
              <a:ext cx="5327668" cy="355646"/>
            </a:xfrm>
            <a:custGeom>
              <a:avLst/>
              <a:gdLst/>
              <a:ahLst/>
              <a:cxnLst/>
              <a:rect l="l" t="t" r="r" b="b"/>
              <a:pathLst>
                <a:path w="7072759" h="472137">
                  <a:moveTo>
                    <a:pt x="832693" y="143289"/>
                  </a:moveTo>
                  <a:lnTo>
                    <a:pt x="832693" y="219680"/>
                  </a:lnTo>
                  <a:lnTo>
                    <a:pt x="1046671" y="219680"/>
                  </a:lnTo>
                  <a:cubicBezTo>
                    <a:pt x="1057387" y="219680"/>
                    <a:pt x="1066428" y="216010"/>
                    <a:pt x="1073795" y="208672"/>
                  </a:cubicBezTo>
                  <a:cubicBezTo>
                    <a:pt x="1081441" y="200999"/>
                    <a:pt x="1085236" y="191992"/>
                    <a:pt x="1085180" y="181651"/>
                  </a:cubicBezTo>
                  <a:cubicBezTo>
                    <a:pt x="1084915" y="170712"/>
                    <a:pt x="1081176" y="161650"/>
                    <a:pt x="1073962" y="154464"/>
                  </a:cubicBezTo>
                  <a:cubicBezTo>
                    <a:pt x="1066749" y="147278"/>
                    <a:pt x="1057652" y="143553"/>
                    <a:pt x="1046671" y="143289"/>
                  </a:cubicBezTo>
                  <a:close/>
                  <a:moveTo>
                    <a:pt x="175468" y="143289"/>
                  </a:moveTo>
                  <a:lnTo>
                    <a:pt x="175468" y="220015"/>
                  </a:lnTo>
                  <a:lnTo>
                    <a:pt x="389781" y="220015"/>
                  </a:lnTo>
                  <a:cubicBezTo>
                    <a:pt x="400217" y="220015"/>
                    <a:pt x="409147" y="216329"/>
                    <a:pt x="416570" y="208958"/>
                  </a:cubicBezTo>
                  <a:cubicBezTo>
                    <a:pt x="424216" y="201252"/>
                    <a:pt x="428011" y="192206"/>
                    <a:pt x="427955" y="181819"/>
                  </a:cubicBezTo>
                  <a:cubicBezTo>
                    <a:pt x="428011" y="171098"/>
                    <a:pt x="424216" y="162052"/>
                    <a:pt x="416570" y="154681"/>
                  </a:cubicBezTo>
                  <a:cubicBezTo>
                    <a:pt x="412879" y="150834"/>
                    <a:pt x="408791" y="147973"/>
                    <a:pt x="404306" y="146095"/>
                  </a:cubicBezTo>
                  <a:cubicBezTo>
                    <a:pt x="399820" y="144218"/>
                    <a:pt x="394978" y="143282"/>
                    <a:pt x="389781" y="143289"/>
                  </a:cubicBezTo>
                  <a:close/>
                  <a:moveTo>
                    <a:pt x="6098605" y="142619"/>
                  </a:moveTo>
                  <a:cubicBezTo>
                    <a:pt x="6074292" y="142661"/>
                    <a:pt x="6052150" y="144959"/>
                    <a:pt x="6032177" y="149516"/>
                  </a:cubicBezTo>
                  <a:cubicBezTo>
                    <a:pt x="6012205" y="154073"/>
                    <a:pt x="5996290" y="162649"/>
                    <a:pt x="5984429" y="175244"/>
                  </a:cubicBezTo>
                  <a:cubicBezTo>
                    <a:pt x="5972568" y="187840"/>
                    <a:pt x="5966648" y="206216"/>
                    <a:pt x="5966669" y="230373"/>
                  </a:cubicBezTo>
                  <a:lnTo>
                    <a:pt x="5966669" y="241426"/>
                  </a:lnTo>
                  <a:cubicBezTo>
                    <a:pt x="5966648" y="265692"/>
                    <a:pt x="5972568" y="284147"/>
                    <a:pt x="5984429" y="296790"/>
                  </a:cubicBezTo>
                  <a:cubicBezTo>
                    <a:pt x="5996290" y="309433"/>
                    <a:pt x="6012205" y="318038"/>
                    <a:pt x="6032177" y="322605"/>
                  </a:cubicBezTo>
                  <a:cubicBezTo>
                    <a:pt x="6052150" y="327172"/>
                    <a:pt x="6074292" y="329476"/>
                    <a:pt x="6098605" y="329515"/>
                  </a:cubicBezTo>
                  <a:cubicBezTo>
                    <a:pt x="6122808" y="329476"/>
                    <a:pt x="6144872" y="327172"/>
                    <a:pt x="6164796" y="322605"/>
                  </a:cubicBezTo>
                  <a:cubicBezTo>
                    <a:pt x="6184720" y="318038"/>
                    <a:pt x="6200608" y="309433"/>
                    <a:pt x="6212458" y="296790"/>
                  </a:cubicBezTo>
                  <a:cubicBezTo>
                    <a:pt x="6224309" y="284147"/>
                    <a:pt x="6230225" y="265692"/>
                    <a:pt x="6230206" y="241426"/>
                  </a:cubicBezTo>
                  <a:lnTo>
                    <a:pt x="6230206" y="230373"/>
                  </a:lnTo>
                  <a:cubicBezTo>
                    <a:pt x="6230225" y="206216"/>
                    <a:pt x="6224309" y="187840"/>
                    <a:pt x="6212458" y="175244"/>
                  </a:cubicBezTo>
                  <a:cubicBezTo>
                    <a:pt x="6200608" y="162649"/>
                    <a:pt x="6184720" y="154073"/>
                    <a:pt x="6164796" y="149516"/>
                  </a:cubicBezTo>
                  <a:cubicBezTo>
                    <a:pt x="6144872" y="144959"/>
                    <a:pt x="6122808" y="142661"/>
                    <a:pt x="6098605" y="142619"/>
                  </a:cubicBezTo>
                  <a:close/>
                  <a:moveTo>
                    <a:pt x="4679789" y="141992"/>
                  </a:moveTo>
                  <a:lnTo>
                    <a:pt x="4617839" y="274932"/>
                  </a:lnTo>
                  <a:lnTo>
                    <a:pt x="4741404" y="274932"/>
                  </a:lnTo>
                  <a:close/>
                  <a:moveTo>
                    <a:pt x="4905375" y="11730"/>
                  </a:moveTo>
                  <a:lnTo>
                    <a:pt x="5498083" y="11730"/>
                  </a:lnTo>
                  <a:lnTo>
                    <a:pt x="5498083" y="154340"/>
                  </a:lnTo>
                  <a:lnTo>
                    <a:pt x="5289463" y="154340"/>
                  </a:lnTo>
                  <a:lnTo>
                    <a:pt x="5289463" y="461409"/>
                  </a:lnTo>
                  <a:lnTo>
                    <a:pt x="5113995" y="461409"/>
                  </a:lnTo>
                  <a:lnTo>
                    <a:pt x="5113995" y="154340"/>
                  </a:lnTo>
                  <a:lnTo>
                    <a:pt x="4905375" y="154340"/>
                  </a:lnTo>
                  <a:close/>
                  <a:moveTo>
                    <a:pt x="4575311" y="11730"/>
                  </a:moveTo>
                  <a:lnTo>
                    <a:pt x="4783931" y="11730"/>
                  </a:lnTo>
                  <a:lnTo>
                    <a:pt x="5025368" y="461409"/>
                  </a:lnTo>
                  <a:lnTo>
                    <a:pt x="4827799" y="461409"/>
                  </a:lnTo>
                  <a:lnTo>
                    <a:pt x="4792303" y="384726"/>
                  </a:lnTo>
                  <a:lnTo>
                    <a:pt x="4566940" y="384726"/>
                  </a:lnTo>
                  <a:lnTo>
                    <a:pt x="4531444" y="461409"/>
                  </a:lnTo>
                  <a:lnTo>
                    <a:pt x="4333875" y="461409"/>
                  </a:lnTo>
                  <a:close/>
                  <a:moveTo>
                    <a:pt x="3857625" y="11730"/>
                  </a:moveTo>
                  <a:lnTo>
                    <a:pt x="4450333" y="11730"/>
                  </a:lnTo>
                  <a:lnTo>
                    <a:pt x="4450333" y="154340"/>
                  </a:lnTo>
                  <a:lnTo>
                    <a:pt x="4241713" y="154340"/>
                  </a:lnTo>
                  <a:lnTo>
                    <a:pt x="4241713" y="461409"/>
                  </a:lnTo>
                  <a:lnTo>
                    <a:pt x="4066245" y="461409"/>
                  </a:lnTo>
                  <a:lnTo>
                    <a:pt x="4066245" y="154340"/>
                  </a:lnTo>
                  <a:lnTo>
                    <a:pt x="3857625" y="154340"/>
                  </a:lnTo>
                  <a:close/>
                  <a:moveTo>
                    <a:pt x="2562225" y="11730"/>
                  </a:moveTo>
                  <a:lnTo>
                    <a:pt x="3088965" y="11730"/>
                  </a:lnTo>
                  <a:lnTo>
                    <a:pt x="3088965" y="126881"/>
                  </a:lnTo>
                  <a:lnTo>
                    <a:pt x="2737693" y="126881"/>
                  </a:lnTo>
                  <a:lnTo>
                    <a:pt x="2737693" y="184519"/>
                  </a:lnTo>
                  <a:lnTo>
                    <a:pt x="3088965" y="184519"/>
                  </a:lnTo>
                  <a:lnTo>
                    <a:pt x="3088965" y="288620"/>
                  </a:lnTo>
                  <a:lnTo>
                    <a:pt x="2737693" y="288620"/>
                  </a:lnTo>
                  <a:lnTo>
                    <a:pt x="2737693" y="345923"/>
                  </a:lnTo>
                  <a:lnTo>
                    <a:pt x="3088965" y="345923"/>
                  </a:lnTo>
                  <a:lnTo>
                    <a:pt x="3088965" y="461409"/>
                  </a:lnTo>
                  <a:lnTo>
                    <a:pt x="2562225" y="461409"/>
                  </a:lnTo>
                  <a:close/>
                  <a:moveTo>
                    <a:pt x="1314450" y="11730"/>
                  </a:moveTo>
                  <a:lnTo>
                    <a:pt x="1841190" y="11730"/>
                  </a:lnTo>
                  <a:lnTo>
                    <a:pt x="1841190" y="126881"/>
                  </a:lnTo>
                  <a:lnTo>
                    <a:pt x="1489919" y="126881"/>
                  </a:lnTo>
                  <a:lnTo>
                    <a:pt x="1489919" y="184519"/>
                  </a:lnTo>
                  <a:lnTo>
                    <a:pt x="1841190" y="184519"/>
                  </a:lnTo>
                  <a:lnTo>
                    <a:pt x="1841190" y="288620"/>
                  </a:lnTo>
                  <a:lnTo>
                    <a:pt x="1489919" y="288620"/>
                  </a:lnTo>
                  <a:lnTo>
                    <a:pt x="1489919" y="345923"/>
                  </a:lnTo>
                  <a:lnTo>
                    <a:pt x="1841190" y="345923"/>
                  </a:lnTo>
                  <a:lnTo>
                    <a:pt x="1841190" y="461409"/>
                  </a:lnTo>
                  <a:lnTo>
                    <a:pt x="1314450" y="461409"/>
                  </a:lnTo>
                  <a:close/>
                  <a:moveTo>
                    <a:pt x="657225" y="11730"/>
                  </a:moveTo>
                  <a:lnTo>
                    <a:pt x="1090873" y="11730"/>
                  </a:lnTo>
                  <a:cubicBezTo>
                    <a:pt x="1122199" y="11790"/>
                    <a:pt x="1150741" y="19443"/>
                    <a:pt x="1176499" y="34686"/>
                  </a:cubicBezTo>
                  <a:cubicBezTo>
                    <a:pt x="1202256" y="49930"/>
                    <a:pt x="1222786" y="70393"/>
                    <a:pt x="1238089" y="96073"/>
                  </a:cubicBezTo>
                  <a:cubicBezTo>
                    <a:pt x="1253391" y="121754"/>
                    <a:pt x="1261023" y="150280"/>
                    <a:pt x="1260984" y="181651"/>
                  </a:cubicBezTo>
                  <a:cubicBezTo>
                    <a:pt x="1260984" y="198506"/>
                    <a:pt x="1258723" y="214607"/>
                    <a:pt x="1254203" y="229954"/>
                  </a:cubicBezTo>
                  <a:cubicBezTo>
                    <a:pt x="1249682" y="245302"/>
                    <a:pt x="1242901" y="259842"/>
                    <a:pt x="1233860" y="273576"/>
                  </a:cubicBezTo>
                  <a:cubicBezTo>
                    <a:pt x="1224979" y="287148"/>
                    <a:pt x="1214612" y="299087"/>
                    <a:pt x="1202759" y="309395"/>
                  </a:cubicBezTo>
                  <a:cubicBezTo>
                    <a:pt x="1190906" y="319703"/>
                    <a:pt x="1177610" y="328295"/>
                    <a:pt x="1162868" y="335171"/>
                  </a:cubicBezTo>
                  <a:lnTo>
                    <a:pt x="1260984" y="461409"/>
                  </a:lnTo>
                  <a:lnTo>
                    <a:pt x="1074130" y="461409"/>
                  </a:lnTo>
                  <a:lnTo>
                    <a:pt x="989409" y="351574"/>
                  </a:lnTo>
                  <a:lnTo>
                    <a:pt x="832693" y="351574"/>
                  </a:lnTo>
                  <a:lnTo>
                    <a:pt x="832693" y="461409"/>
                  </a:lnTo>
                  <a:lnTo>
                    <a:pt x="657225" y="461409"/>
                  </a:lnTo>
                  <a:close/>
                  <a:moveTo>
                    <a:pt x="0" y="11730"/>
                  </a:moveTo>
                  <a:lnTo>
                    <a:pt x="433648" y="11730"/>
                  </a:lnTo>
                  <a:cubicBezTo>
                    <a:pt x="464974" y="11789"/>
                    <a:pt x="493516" y="19444"/>
                    <a:pt x="519274" y="34693"/>
                  </a:cubicBezTo>
                  <a:cubicBezTo>
                    <a:pt x="545031" y="49942"/>
                    <a:pt x="565561" y="70419"/>
                    <a:pt x="580864" y="96123"/>
                  </a:cubicBezTo>
                  <a:cubicBezTo>
                    <a:pt x="596166" y="121828"/>
                    <a:pt x="603798" y="150393"/>
                    <a:pt x="603758" y="181819"/>
                  </a:cubicBezTo>
                  <a:cubicBezTo>
                    <a:pt x="603798" y="213147"/>
                    <a:pt x="596166" y="241687"/>
                    <a:pt x="580864" y="267441"/>
                  </a:cubicBezTo>
                  <a:cubicBezTo>
                    <a:pt x="565561" y="293194"/>
                    <a:pt x="545031" y="313720"/>
                    <a:pt x="519274" y="329019"/>
                  </a:cubicBezTo>
                  <a:cubicBezTo>
                    <a:pt x="493516" y="344317"/>
                    <a:pt x="464974" y="351947"/>
                    <a:pt x="433648" y="351909"/>
                  </a:cubicBezTo>
                  <a:lnTo>
                    <a:pt x="175468" y="351909"/>
                  </a:lnTo>
                  <a:lnTo>
                    <a:pt x="175468" y="461409"/>
                  </a:lnTo>
                  <a:lnTo>
                    <a:pt x="0" y="461409"/>
                  </a:lnTo>
                  <a:close/>
                  <a:moveTo>
                    <a:pt x="6457950" y="11060"/>
                  </a:moveTo>
                  <a:lnTo>
                    <a:pt x="6699387" y="11060"/>
                  </a:lnTo>
                  <a:lnTo>
                    <a:pt x="6896956" y="249637"/>
                  </a:lnTo>
                  <a:lnTo>
                    <a:pt x="6896956" y="11060"/>
                  </a:lnTo>
                  <a:lnTo>
                    <a:pt x="7072759" y="11060"/>
                  </a:lnTo>
                  <a:lnTo>
                    <a:pt x="7072759" y="461409"/>
                  </a:lnTo>
                  <a:lnTo>
                    <a:pt x="6875190" y="461409"/>
                  </a:lnTo>
                  <a:lnTo>
                    <a:pt x="6633419" y="186306"/>
                  </a:lnTo>
                  <a:lnTo>
                    <a:pt x="6633419" y="461409"/>
                  </a:lnTo>
                  <a:lnTo>
                    <a:pt x="6457950" y="461409"/>
                  </a:lnTo>
                  <a:close/>
                  <a:moveTo>
                    <a:pt x="5562600" y="11060"/>
                  </a:moveTo>
                  <a:lnTo>
                    <a:pt x="5738069" y="11060"/>
                  </a:lnTo>
                  <a:lnTo>
                    <a:pt x="5738069" y="461409"/>
                  </a:lnTo>
                  <a:lnTo>
                    <a:pt x="5562600" y="461409"/>
                  </a:lnTo>
                  <a:close/>
                  <a:moveTo>
                    <a:pt x="3181350" y="11060"/>
                  </a:moveTo>
                  <a:lnTo>
                    <a:pt x="3422786" y="11060"/>
                  </a:lnTo>
                  <a:lnTo>
                    <a:pt x="3620356" y="249637"/>
                  </a:lnTo>
                  <a:lnTo>
                    <a:pt x="3620356" y="11060"/>
                  </a:lnTo>
                  <a:lnTo>
                    <a:pt x="3796159" y="11060"/>
                  </a:lnTo>
                  <a:lnTo>
                    <a:pt x="3796159" y="461409"/>
                  </a:lnTo>
                  <a:lnTo>
                    <a:pt x="3598589" y="461409"/>
                  </a:lnTo>
                  <a:lnTo>
                    <a:pt x="3356818" y="186306"/>
                  </a:lnTo>
                  <a:lnTo>
                    <a:pt x="3356818" y="461409"/>
                  </a:lnTo>
                  <a:lnTo>
                    <a:pt x="3181350" y="461409"/>
                  </a:lnTo>
                  <a:close/>
                  <a:moveTo>
                    <a:pt x="6098605" y="10"/>
                  </a:moveTo>
                  <a:cubicBezTo>
                    <a:pt x="6141240" y="-175"/>
                    <a:pt x="6181061" y="3291"/>
                    <a:pt x="6218067" y="10409"/>
                  </a:cubicBezTo>
                  <a:cubicBezTo>
                    <a:pt x="6255073" y="17526"/>
                    <a:pt x="6287611" y="29405"/>
                    <a:pt x="6315680" y="46045"/>
                  </a:cubicBezTo>
                  <a:cubicBezTo>
                    <a:pt x="6343749" y="62684"/>
                    <a:pt x="6365697" y="85194"/>
                    <a:pt x="6381522" y="113574"/>
                  </a:cubicBezTo>
                  <a:cubicBezTo>
                    <a:pt x="6397348" y="141954"/>
                    <a:pt x="6405399" y="177315"/>
                    <a:pt x="6405674" y="219655"/>
                  </a:cubicBezTo>
                  <a:lnTo>
                    <a:pt x="6405674" y="252479"/>
                  </a:lnTo>
                  <a:cubicBezTo>
                    <a:pt x="6405558" y="294816"/>
                    <a:pt x="6397586" y="330161"/>
                    <a:pt x="6381758" y="358513"/>
                  </a:cubicBezTo>
                  <a:cubicBezTo>
                    <a:pt x="6365929" y="386864"/>
                    <a:pt x="6343945" y="409348"/>
                    <a:pt x="6315805" y="425964"/>
                  </a:cubicBezTo>
                  <a:cubicBezTo>
                    <a:pt x="6287665" y="442580"/>
                    <a:pt x="6255070" y="454453"/>
                    <a:pt x="6218020" y="461584"/>
                  </a:cubicBezTo>
                  <a:cubicBezTo>
                    <a:pt x="6180969" y="468715"/>
                    <a:pt x="6141164" y="472229"/>
                    <a:pt x="6098605" y="472125"/>
                  </a:cubicBezTo>
                  <a:cubicBezTo>
                    <a:pt x="6055962" y="472229"/>
                    <a:pt x="6016092" y="468715"/>
                    <a:pt x="5978996" y="461584"/>
                  </a:cubicBezTo>
                  <a:cubicBezTo>
                    <a:pt x="5941899" y="454453"/>
                    <a:pt x="5909271" y="442580"/>
                    <a:pt x="5881111" y="425964"/>
                  </a:cubicBezTo>
                  <a:cubicBezTo>
                    <a:pt x="5852951" y="409348"/>
                    <a:pt x="5830955" y="386864"/>
                    <a:pt x="5815122" y="358513"/>
                  </a:cubicBezTo>
                  <a:cubicBezTo>
                    <a:pt x="5799289" y="330161"/>
                    <a:pt x="5791315" y="294816"/>
                    <a:pt x="5791200" y="252479"/>
                  </a:cubicBezTo>
                  <a:lnTo>
                    <a:pt x="5791200" y="219655"/>
                  </a:lnTo>
                  <a:cubicBezTo>
                    <a:pt x="5791315" y="177236"/>
                    <a:pt x="5799289" y="141845"/>
                    <a:pt x="5815122" y="113480"/>
                  </a:cubicBezTo>
                  <a:cubicBezTo>
                    <a:pt x="5830955" y="85115"/>
                    <a:pt x="5852951" y="62637"/>
                    <a:pt x="5881111" y="46044"/>
                  </a:cubicBezTo>
                  <a:cubicBezTo>
                    <a:pt x="5909271" y="29452"/>
                    <a:pt x="5941899" y="17605"/>
                    <a:pt x="5978996" y="10503"/>
                  </a:cubicBezTo>
                  <a:cubicBezTo>
                    <a:pt x="6016092" y="3401"/>
                    <a:pt x="6055962" y="-97"/>
                    <a:pt x="6098605" y="10"/>
                  </a:cubicBezTo>
                  <a:close/>
                  <a:moveTo>
                    <a:pt x="2200870" y="10"/>
                  </a:moveTo>
                  <a:cubicBezTo>
                    <a:pt x="2240528" y="-16"/>
                    <a:pt x="2277828" y="1834"/>
                    <a:pt x="2312772" y="5559"/>
                  </a:cubicBezTo>
                  <a:cubicBezTo>
                    <a:pt x="2347716" y="9284"/>
                    <a:pt x="2378937" y="16543"/>
                    <a:pt x="2406435" y="27335"/>
                  </a:cubicBezTo>
                  <a:cubicBezTo>
                    <a:pt x="2433933" y="38127"/>
                    <a:pt x="2456343" y="54111"/>
                    <a:pt x="2473663" y="75287"/>
                  </a:cubicBezTo>
                  <a:cubicBezTo>
                    <a:pt x="2490985" y="96462"/>
                    <a:pt x="2501852" y="124487"/>
                    <a:pt x="2506265" y="159363"/>
                  </a:cubicBezTo>
                  <a:lnTo>
                    <a:pt x="2322426" y="159363"/>
                  </a:lnTo>
                  <a:cubicBezTo>
                    <a:pt x="2312003" y="142010"/>
                    <a:pt x="2296097" y="130265"/>
                    <a:pt x="2274708" y="124126"/>
                  </a:cubicBezTo>
                  <a:cubicBezTo>
                    <a:pt x="2253319" y="117987"/>
                    <a:pt x="2228706" y="115110"/>
                    <a:pt x="2200870" y="115496"/>
                  </a:cubicBezTo>
                  <a:cubicBezTo>
                    <a:pt x="2182186" y="115374"/>
                    <a:pt x="2163595" y="116511"/>
                    <a:pt x="2145097" y="118907"/>
                  </a:cubicBezTo>
                  <a:cubicBezTo>
                    <a:pt x="2126599" y="121304"/>
                    <a:pt x="2111133" y="125690"/>
                    <a:pt x="2098700" y="132067"/>
                  </a:cubicBezTo>
                  <a:cubicBezTo>
                    <a:pt x="2086266" y="138444"/>
                    <a:pt x="2079805" y="147543"/>
                    <a:pt x="2079315" y="159363"/>
                  </a:cubicBezTo>
                  <a:cubicBezTo>
                    <a:pt x="2079553" y="165849"/>
                    <a:pt x="2085142" y="170764"/>
                    <a:pt x="2096083" y="174108"/>
                  </a:cubicBezTo>
                  <a:cubicBezTo>
                    <a:pt x="2107024" y="177452"/>
                    <a:pt x="2121890" y="179883"/>
                    <a:pt x="2140682" y="181400"/>
                  </a:cubicBezTo>
                  <a:cubicBezTo>
                    <a:pt x="2159473" y="182918"/>
                    <a:pt x="2180764" y="184181"/>
                    <a:pt x="2204554" y="185189"/>
                  </a:cubicBezTo>
                  <a:cubicBezTo>
                    <a:pt x="2229972" y="186325"/>
                    <a:pt x="2256516" y="187962"/>
                    <a:pt x="2284185" y="190101"/>
                  </a:cubicBezTo>
                  <a:cubicBezTo>
                    <a:pt x="2311853" y="192239"/>
                    <a:pt x="2338825" y="195692"/>
                    <a:pt x="2365100" y="200461"/>
                  </a:cubicBezTo>
                  <a:cubicBezTo>
                    <a:pt x="2391376" y="205230"/>
                    <a:pt x="2415134" y="212129"/>
                    <a:pt x="2436373" y="221158"/>
                  </a:cubicBezTo>
                  <a:cubicBezTo>
                    <a:pt x="2457612" y="230187"/>
                    <a:pt x="2474512" y="242160"/>
                    <a:pt x="2487071" y="257077"/>
                  </a:cubicBezTo>
                  <a:cubicBezTo>
                    <a:pt x="2499631" y="271995"/>
                    <a:pt x="2506029" y="290671"/>
                    <a:pt x="2506265" y="313107"/>
                  </a:cubicBezTo>
                  <a:cubicBezTo>
                    <a:pt x="2505910" y="345069"/>
                    <a:pt x="2497413" y="371429"/>
                    <a:pt x="2480774" y="392187"/>
                  </a:cubicBezTo>
                  <a:cubicBezTo>
                    <a:pt x="2464135" y="412945"/>
                    <a:pt x="2441490" y="429157"/>
                    <a:pt x="2412839" y="440823"/>
                  </a:cubicBezTo>
                  <a:cubicBezTo>
                    <a:pt x="2384187" y="452490"/>
                    <a:pt x="2351664" y="460668"/>
                    <a:pt x="2315268" y="465356"/>
                  </a:cubicBezTo>
                  <a:cubicBezTo>
                    <a:pt x="2278873" y="470045"/>
                    <a:pt x="2240740" y="472301"/>
                    <a:pt x="2200870" y="472125"/>
                  </a:cubicBezTo>
                  <a:cubicBezTo>
                    <a:pt x="2161213" y="472306"/>
                    <a:pt x="2123912" y="470521"/>
                    <a:pt x="2088969" y="466769"/>
                  </a:cubicBezTo>
                  <a:cubicBezTo>
                    <a:pt x="2054025" y="463016"/>
                    <a:pt x="2022804" y="455707"/>
                    <a:pt x="1995306" y="444841"/>
                  </a:cubicBezTo>
                  <a:cubicBezTo>
                    <a:pt x="1967808" y="433974"/>
                    <a:pt x="1945398" y="417961"/>
                    <a:pt x="1928077" y="396800"/>
                  </a:cubicBezTo>
                  <a:cubicBezTo>
                    <a:pt x="1910756" y="375640"/>
                    <a:pt x="1899889" y="347742"/>
                    <a:pt x="1895475" y="313107"/>
                  </a:cubicBezTo>
                  <a:lnTo>
                    <a:pt x="2079315" y="313107"/>
                  </a:lnTo>
                  <a:cubicBezTo>
                    <a:pt x="2089738" y="330166"/>
                    <a:pt x="2105644" y="341828"/>
                    <a:pt x="2127033" y="348092"/>
                  </a:cubicBezTo>
                  <a:cubicBezTo>
                    <a:pt x="2148422" y="354356"/>
                    <a:pt x="2173035" y="357317"/>
                    <a:pt x="2200870" y="356974"/>
                  </a:cubicBezTo>
                  <a:cubicBezTo>
                    <a:pt x="2219555" y="357077"/>
                    <a:pt x="2238146" y="355865"/>
                    <a:pt x="2256644" y="353339"/>
                  </a:cubicBezTo>
                  <a:cubicBezTo>
                    <a:pt x="2275142" y="350812"/>
                    <a:pt x="2290607" y="346351"/>
                    <a:pt x="2303041" y="339955"/>
                  </a:cubicBezTo>
                  <a:cubicBezTo>
                    <a:pt x="2315474" y="333560"/>
                    <a:pt x="2321936" y="324610"/>
                    <a:pt x="2322426" y="313107"/>
                  </a:cubicBezTo>
                  <a:cubicBezTo>
                    <a:pt x="2322188" y="306616"/>
                    <a:pt x="2316599" y="301672"/>
                    <a:pt x="2305658" y="298275"/>
                  </a:cubicBezTo>
                  <a:cubicBezTo>
                    <a:pt x="2294717" y="294877"/>
                    <a:pt x="2279851" y="292393"/>
                    <a:pt x="2261059" y="290821"/>
                  </a:cubicBezTo>
                  <a:cubicBezTo>
                    <a:pt x="2242267" y="289250"/>
                    <a:pt x="2220977" y="287958"/>
                    <a:pt x="2197187" y="286946"/>
                  </a:cubicBezTo>
                  <a:cubicBezTo>
                    <a:pt x="2171769" y="285809"/>
                    <a:pt x="2145225" y="284173"/>
                    <a:pt x="2117556" y="282037"/>
                  </a:cubicBezTo>
                  <a:cubicBezTo>
                    <a:pt x="2089888" y="279901"/>
                    <a:pt x="2062916" y="276453"/>
                    <a:pt x="2036640" y="271695"/>
                  </a:cubicBezTo>
                  <a:cubicBezTo>
                    <a:pt x="2010364" y="266936"/>
                    <a:pt x="1986607" y="260054"/>
                    <a:pt x="1965368" y="251049"/>
                  </a:cubicBezTo>
                  <a:cubicBezTo>
                    <a:pt x="1944129" y="242044"/>
                    <a:pt x="1927229" y="230104"/>
                    <a:pt x="1914670" y="215229"/>
                  </a:cubicBezTo>
                  <a:cubicBezTo>
                    <a:pt x="1902110" y="200353"/>
                    <a:pt x="1895712" y="181731"/>
                    <a:pt x="1895475" y="159363"/>
                  </a:cubicBezTo>
                  <a:cubicBezTo>
                    <a:pt x="1895831" y="127398"/>
                    <a:pt x="1904328" y="101021"/>
                    <a:pt x="1920967" y="80230"/>
                  </a:cubicBezTo>
                  <a:cubicBezTo>
                    <a:pt x="1937605" y="59439"/>
                    <a:pt x="1960250" y="43188"/>
                    <a:pt x="1988902" y="31478"/>
                  </a:cubicBezTo>
                  <a:cubicBezTo>
                    <a:pt x="2017554" y="19768"/>
                    <a:pt x="2050077" y="11552"/>
                    <a:pt x="2086473" y="6831"/>
                  </a:cubicBezTo>
                  <a:cubicBezTo>
                    <a:pt x="2122868" y="2109"/>
                    <a:pt x="2161001" y="-165"/>
                    <a:pt x="2200870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A535B2-2485-4728-871F-D07510B4B3FF}"/>
                </a:ext>
              </a:extLst>
            </p:cNvPr>
            <p:cNvSpPr/>
            <p:nvPr/>
          </p:nvSpPr>
          <p:spPr>
            <a:xfrm>
              <a:off x="6279832" y="1061477"/>
              <a:ext cx="2046992" cy="355646"/>
            </a:xfrm>
            <a:custGeom>
              <a:avLst/>
              <a:gdLst/>
              <a:ahLst/>
              <a:cxnLst/>
              <a:rect l="l" t="t" r="r" b="b"/>
              <a:pathLst>
                <a:path w="2717489" h="472137">
                  <a:moveTo>
                    <a:pt x="1699468" y="154340"/>
                  </a:moveTo>
                  <a:lnTo>
                    <a:pt x="1699468" y="318799"/>
                  </a:lnTo>
                  <a:lnTo>
                    <a:pt x="1891679" y="318799"/>
                  </a:lnTo>
                  <a:cubicBezTo>
                    <a:pt x="1906897" y="318620"/>
                    <a:pt x="1919808" y="314856"/>
                    <a:pt x="1930412" y="307509"/>
                  </a:cubicBezTo>
                  <a:cubicBezTo>
                    <a:pt x="1941016" y="300161"/>
                    <a:pt x="1949090" y="290306"/>
                    <a:pt x="1954634" y="277945"/>
                  </a:cubicBezTo>
                  <a:cubicBezTo>
                    <a:pt x="1960177" y="265583"/>
                    <a:pt x="1962968" y="251792"/>
                    <a:pt x="1963005" y="236570"/>
                  </a:cubicBezTo>
                  <a:cubicBezTo>
                    <a:pt x="1962968" y="221243"/>
                    <a:pt x="1960177" y="207402"/>
                    <a:pt x="1954634" y="195047"/>
                  </a:cubicBezTo>
                  <a:cubicBezTo>
                    <a:pt x="1949090" y="182691"/>
                    <a:pt x="1941016" y="172861"/>
                    <a:pt x="1930412" y="165556"/>
                  </a:cubicBezTo>
                  <a:cubicBezTo>
                    <a:pt x="1919808" y="158252"/>
                    <a:pt x="1906897" y="154513"/>
                    <a:pt x="1891679" y="154340"/>
                  </a:cubicBezTo>
                  <a:close/>
                  <a:moveTo>
                    <a:pt x="2190749" y="11730"/>
                  </a:moveTo>
                  <a:lnTo>
                    <a:pt x="2717489" y="11730"/>
                  </a:lnTo>
                  <a:lnTo>
                    <a:pt x="2717489" y="126881"/>
                  </a:lnTo>
                  <a:lnTo>
                    <a:pt x="2366218" y="126881"/>
                  </a:lnTo>
                  <a:lnTo>
                    <a:pt x="2366218" y="184519"/>
                  </a:lnTo>
                  <a:lnTo>
                    <a:pt x="2717489" y="184519"/>
                  </a:lnTo>
                  <a:lnTo>
                    <a:pt x="2717489" y="288620"/>
                  </a:lnTo>
                  <a:lnTo>
                    <a:pt x="2366218" y="288620"/>
                  </a:lnTo>
                  <a:lnTo>
                    <a:pt x="2366218" y="345923"/>
                  </a:lnTo>
                  <a:lnTo>
                    <a:pt x="2717489" y="345923"/>
                  </a:lnTo>
                  <a:lnTo>
                    <a:pt x="2717489" y="461409"/>
                  </a:lnTo>
                  <a:lnTo>
                    <a:pt x="2190749" y="461409"/>
                  </a:lnTo>
                  <a:close/>
                  <a:moveTo>
                    <a:pt x="1523999" y="11730"/>
                  </a:moveTo>
                  <a:lnTo>
                    <a:pt x="1924496" y="11730"/>
                  </a:lnTo>
                  <a:cubicBezTo>
                    <a:pt x="1966060" y="11706"/>
                    <a:pt x="2002961" y="21797"/>
                    <a:pt x="2035199" y="42003"/>
                  </a:cubicBezTo>
                  <a:cubicBezTo>
                    <a:pt x="2067437" y="62209"/>
                    <a:pt x="2092754" y="89327"/>
                    <a:pt x="2111151" y="123356"/>
                  </a:cubicBezTo>
                  <a:cubicBezTo>
                    <a:pt x="2129548" y="157386"/>
                    <a:pt x="2138767" y="195124"/>
                    <a:pt x="2138808" y="236570"/>
                  </a:cubicBezTo>
                  <a:cubicBezTo>
                    <a:pt x="2138767" y="277805"/>
                    <a:pt x="2129548" y="315443"/>
                    <a:pt x="2111151" y="349485"/>
                  </a:cubicBezTo>
                  <a:cubicBezTo>
                    <a:pt x="2092754" y="383527"/>
                    <a:pt x="2067437" y="410695"/>
                    <a:pt x="2035199" y="430988"/>
                  </a:cubicBezTo>
                  <a:cubicBezTo>
                    <a:pt x="2002961" y="451281"/>
                    <a:pt x="1966060" y="461421"/>
                    <a:pt x="1924496" y="461409"/>
                  </a:cubicBezTo>
                  <a:lnTo>
                    <a:pt x="1523999" y="461409"/>
                  </a:lnTo>
                  <a:close/>
                  <a:moveTo>
                    <a:pt x="1257299" y="11060"/>
                  </a:moveTo>
                  <a:lnTo>
                    <a:pt x="1432768" y="11060"/>
                  </a:lnTo>
                  <a:lnTo>
                    <a:pt x="1432768" y="461409"/>
                  </a:lnTo>
                  <a:lnTo>
                    <a:pt x="1257299" y="461409"/>
                  </a:lnTo>
                  <a:close/>
                  <a:moveTo>
                    <a:pt x="666750" y="11060"/>
                  </a:moveTo>
                  <a:lnTo>
                    <a:pt x="842218" y="11060"/>
                  </a:lnTo>
                  <a:lnTo>
                    <a:pt x="842218" y="318799"/>
                  </a:lnTo>
                  <a:lnTo>
                    <a:pt x="1193489" y="318799"/>
                  </a:lnTo>
                  <a:lnTo>
                    <a:pt x="1193489" y="461409"/>
                  </a:lnTo>
                  <a:lnTo>
                    <a:pt x="666750" y="461409"/>
                  </a:lnTo>
                  <a:close/>
                  <a:moveTo>
                    <a:pt x="305395" y="10"/>
                  </a:moveTo>
                  <a:cubicBezTo>
                    <a:pt x="345053" y="-16"/>
                    <a:pt x="382353" y="1834"/>
                    <a:pt x="417297" y="5559"/>
                  </a:cubicBezTo>
                  <a:cubicBezTo>
                    <a:pt x="452240" y="9284"/>
                    <a:pt x="483461" y="16543"/>
                    <a:pt x="510959" y="27335"/>
                  </a:cubicBezTo>
                  <a:cubicBezTo>
                    <a:pt x="538457" y="38127"/>
                    <a:pt x="560867" y="54111"/>
                    <a:pt x="578188" y="75287"/>
                  </a:cubicBezTo>
                  <a:cubicBezTo>
                    <a:pt x="595509" y="96462"/>
                    <a:pt x="606377" y="124487"/>
                    <a:pt x="610790" y="159363"/>
                  </a:cubicBezTo>
                  <a:lnTo>
                    <a:pt x="426950" y="159363"/>
                  </a:lnTo>
                  <a:cubicBezTo>
                    <a:pt x="416528" y="142010"/>
                    <a:pt x="400622" y="130265"/>
                    <a:pt x="379232" y="124126"/>
                  </a:cubicBezTo>
                  <a:cubicBezTo>
                    <a:pt x="357843" y="117987"/>
                    <a:pt x="333230" y="115110"/>
                    <a:pt x="305395" y="115496"/>
                  </a:cubicBezTo>
                  <a:cubicBezTo>
                    <a:pt x="286711" y="115374"/>
                    <a:pt x="268120" y="116511"/>
                    <a:pt x="249621" y="118907"/>
                  </a:cubicBezTo>
                  <a:cubicBezTo>
                    <a:pt x="231123" y="121304"/>
                    <a:pt x="215658" y="125690"/>
                    <a:pt x="203224" y="132067"/>
                  </a:cubicBezTo>
                  <a:cubicBezTo>
                    <a:pt x="190791" y="138444"/>
                    <a:pt x="184329" y="147543"/>
                    <a:pt x="183839" y="159363"/>
                  </a:cubicBezTo>
                  <a:cubicBezTo>
                    <a:pt x="184077" y="165849"/>
                    <a:pt x="189667" y="170764"/>
                    <a:pt x="200607" y="174108"/>
                  </a:cubicBezTo>
                  <a:cubicBezTo>
                    <a:pt x="211548" y="177452"/>
                    <a:pt x="226415" y="179883"/>
                    <a:pt x="245206" y="181400"/>
                  </a:cubicBezTo>
                  <a:cubicBezTo>
                    <a:pt x="263998" y="182918"/>
                    <a:pt x="285289" y="184181"/>
                    <a:pt x="309078" y="185189"/>
                  </a:cubicBezTo>
                  <a:cubicBezTo>
                    <a:pt x="334497" y="186325"/>
                    <a:pt x="361040" y="187962"/>
                    <a:pt x="388709" y="190101"/>
                  </a:cubicBezTo>
                  <a:cubicBezTo>
                    <a:pt x="416377" y="192239"/>
                    <a:pt x="443350" y="195692"/>
                    <a:pt x="469625" y="200461"/>
                  </a:cubicBezTo>
                  <a:cubicBezTo>
                    <a:pt x="495901" y="205230"/>
                    <a:pt x="519658" y="212129"/>
                    <a:pt x="540897" y="221158"/>
                  </a:cubicBezTo>
                  <a:cubicBezTo>
                    <a:pt x="562137" y="230187"/>
                    <a:pt x="579036" y="242160"/>
                    <a:pt x="591596" y="257077"/>
                  </a:cubicBezTo>
                  <a:cubicBezTo>
                    <a:pt x="604155" y="271995"/>
                    <a:pt x="610553" y="290671"/>
                    <a:pt x="610790" y="313107"/>
                  </a:cubicBezTo>
                  <a:cubicBezTo>
                    <a:pt x="610434" y="345069"/>
                    <a:pt x="601937" y="371429"/>
                    <a:pt x="585299" y="392187"/>
                  </a:cubicBezTo>
                  <a:cubicBezTo>
                    <a:pt x="568660" y="412945"/>
                    <a:pt x="546015" y="429157"/>
                    <a:pt x="517363" y="440823"/>
                  </a:cubicBezTo>
                  <a:cubicBezTo>
                    <a:pt x="488712" y="452490"/>
                    <a:pt x="456188" y="460668"/>
                    <a:pt x="419793" y="465356"/>
                  </a:cubicBezTo>
                  <a:cubicBezTo>
                    <a:pt x="383397" y="470045"/>
                    <a:pt x="345264" y="472301"/>
                    <a:pt x="305395" y="472125"/>
                  </a:cubicBezTo>
                  <a:cubicBezTo>
                    <a:pt x="265737" y="472306"/>
                    <a:pt x="228436" y="470521"/>
                    <a:pt x="193493" y="466769"/>
                  </a:cubicBezTo>
                  <a:cubicBezTo>
                    <a:pt x="158549" y="463016"/>
                    <a:pt x="127329" y="455707"/>
                    <a:pt x="99831" y="444841"/>
                  </a:cubicBezTo>
                  <a:cubicBezTo>
                    <a:pt x="72333" y="433974"/>
                    <a:pt x="49923" y="417961"/>
                    <a:pt x="32602" y="396800"/>
                  </a:cubicBezTo>
                  <a:cubicBezTo>
                    <a:pt x="15280" y="375640"/>
                    <a:pt x="4413" y="347742"/>
                    <a:pt x="0" y="313107"/>
                  </a:cubicBezTo>
                  <a:lnTo>
                    <a:pt x="183839" y="313107"/>
                  </a:lnTo>
                  <a:cubicBezTo>
                    <a:pt x="194262" y="330166"/>
                    <a:pt x="210168" y="341828"/>
                    <a:pt x="231557" y="348092"/>
                  </a:cubicBezTo>
                  <a:cubicBezTo>
                    <a:pt x="252947" y="354356"/>
                    <a:pt x="277559" y="357317"/>
                    <a:pt x="305395" y="356974"/>
                  </a:cubicBezTo>
                  <a:cubicBezTo>
                    <a:pt x="324079" y="357077"/>
                    <a:pt x="342670" y="355865"/>
                    <a:pt x="361168" y="353339"/>
                  </a:cubicBezTo>
                  <a:cubicBezTo>
                    <a:pt x="379666" y="350812"/>
                    <a:pt x="395132" y="346351"/>
                    <a:pt x="407565" y="339955"/>
                  </a:cubicBezTo>
                  <a:cubicBezTo>
                    <a:pt x="419999" y="333560"/>
                    <a:pt x="426460" y="324610"/>
                    <a:pt x="426950" y="313107"/>
                  </a:cubicBezTo>
                  <a:cubicBezTo>
                    <a:pt x="426712" y="306616"/>
                    <a:pt x="421123" y="301672"/>
                    <a:pt x="410182" y="298275"/>
                  </a:cubicBezTo>
                  <a:cubicBezTo>
                    <a:pt x="399241" y="294877"/>
                    <a:pt x="384375" y="292393"/>
                    <a:pt x="365583" y="290821"/>
                  </a:cubicBezTo>
                  <a:cubicBezTo>
                    <a:pt x="346792" y="289250"/>
                    <a:pt x="325501" y="287958"/>
                    <a:pt x="301711" y="286946"/>
                  </a:cubicBezTo>
                  <a:cubicBezTo>
                    <a:pt x="276293" y="285809"/>
                    <a:pt x="249750" y="284173"/>
                    <a:pt x="222081" y="282037"/>
                  </a:cubicBezTo>
                  <a:cubicBezTo>
                    <a:pt x="194412" y="279901"/>
                    <a:pt x="167440" y="276453"/>
                    <a:pt x="141164" y="271695"/>
                  </a:cubicBezTo>
                  <a:cubicBezTo>
                    <a:pt x="114889" y="266936"/>
                    <a:pt x="91131" y="260054"/>
                    <a:pt x="69892" y="251049"/>
                  </a:cubicBezTo>
                  <a:cubicBezTo>
                    <a:pt x="48653" y="242044"/>
                    <a:pt x="31754" y="230104"/>
                    <a:pt x="19194" y="215229"/>
                  </a:cubicBezTo>
                  <a:cubicBezTo>
                    <a:pt x="6634" y="200353"/>
                    <a:pt x="236" y="181731"/>
                    <a:pt x="0" y="159363"/>
                  </a:cubicBezTo>
                  <a:cubicBezTo>
                    <a:pt x="355" y="127398"/>
                    <a:pt x="8852" y="101021"/>
                    <a:pt x="25491" y="80230"/>
                  </a:cubicBezTo>
                  <a:cubicBezTo>
                    <a:pt x="42130" y="59439"/>
                    <a:pt x="64775" y="43188"/>
                    <a:pt x="93426" y="31478"/>
                  </a:cubicBezTo>
                  <a:cubicBezTo>
                    <a:pt x="122078" y="19768"/>
                    <a:pt x="154602" y="11552"/>
                    <a:pt x="190997" y="6831"/>
                  </a:cubicBezTo>
                  <a:cubicBezTo>
                    <a:pt x="227393" y="2109"/>
                    <a:pt x="265525" y="-165"/>
                    <a:pt x="30539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F7D49A8-D7D3-497B-95E9-D52564EA6A1B}"/>
              </a:ext>
            </a:extLst>
          </p:cNvPr>
          <p:cNvSpPr txBox="1"/>
          <p:nvPr/>
        </p:nvSpPr>
        <p:spPr>
          <a:xfrm>
            <a:off x="557456" y="1627151"/>
            <a:ext cx="1107709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Free Google Slides themes and PowerPoint Presentation Templates by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presentationslide.com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and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powerpointschool.com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team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5044EC-4CC3-4538-8653-BB089C907184}"/>
              </a:ext>
            </a:extLst>
          </p:cNvPr>
          <p:cNvSpPr txBox="1"/>
          <p:nvPr/>
        </p:nvSpPr>
        <p:spPr>
          <a:xfrm>
            <a:off x="557455" y="2744124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may use it for personal and commercial presentations as long as you keep this credit slide or mention ‘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Template by 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 in your presentation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3D415B-3A34-4D19-8FE1-38AE6AFB093E}"/>
              </a:ext>
            </a:extLst>
          </p:cNvPr>
          <p:cNvGrpSpPr/>
          <p:nvPr/>
        </p:nvGrpSpPr>
        <p:grpSpPr>
          <a:xfrm>
            <a:off x="671755" y="5742099"/>
            <a:ext cx="10672017" cy="546251"/>
            <a:chOff x="671755" y="5742099"/>
            <a:chExt cx="10672017" cy="54625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A0126DB-B7C4-46C0-803C-01FA603375A9}"/>
                </a:ext>
              </a:extLst>
            </p:cNvPr>
            <p:cNvSpPr/>
            <p:nvPr/>
          </p:nvSpPr>
          <p:spPr>
            <a:xfrm>
              <a:off x="671755" y="5742099"/>
              <a:ext cx="10672017" cy="546251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DF429C-4965-4A46-AC38-3978FE3B519C}"/>
                </a:ext>
              </a:extLst>
            </p:cNvPr>
            <p:cNvGrpSpPr/>
            <p:nvPr/>
          </p:nvGrpSpPr>
          <p:grpSpPr>
            <a:xfrm>
              <a:off x="848906" y="5918947"/>
              <a:ext cx="10317714" cy="192554"/>
              <a:chOff x="1000310" y="5141781"/>
              <a:chExt cx="7347107" cy="137114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0CE4F1E-76E4-4E89-8464-004044D8D74C}"/>
                  </a:ext>
                </a:extLst>
              </p:cNvPr>
              <p:cNvSpPr/>
              <p:nvPr/>
            </p:nvSpPr>
            <p:spPr>
              <a:xfrm>
                <a:off x="1000310" y="5141784"/>
                <a:ext cx="1898184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2451116" h="177047">
                    <a:moveTo>
                      <a:pt x="1437401" y="53733"/>
                    </a:moveTo>
                    <a:lnTo>
                      <a:pt x="1437401" y="82505"/>
                    </a:lnTo>
                    <a:lnTo>
                      <a:pt x="1517768" y="82505"/>
                    </a:lnTo>
                    <a:cubicBezTo>
                      <a:pt x="1521682" y="82505"/>
                      <a:pt x="1525030" y="81123"/>
                      <a:pt x="1527814" y="78359"/>
                    </a:cubicBezTo>
                    <a:cubicBezTo>
                      <a:pt x="1530681" y="75469"/>
                      <a:pt x="1532104" y="72077"/>
                      <a:pt x="1532083" y="68182"/>
                    </a:cubicBezTo>
                    <a:cubicBezTo>
                      <a:pt x="1532104" y="64162"/>
                      <a:pt x="1530681" y="60769"/>
                      <a:pt x="1527814" y="58005"/>
                    </a:cubicBezTo>
                    <a:cubicBezTo>
                      <a:pt x="1526430" y="56563"/>
                      <a:pt x="1524897" y="55490"/>
                      <a:pt x="1523215" y="54786"/>
                    </a:cubicBezTo>
                    <a:cubicBezTo>
                      <a:pt x="1521533" y="54081"/>
                      <a:pt x="1519717" y="53731"/>
                      <a:pt x="1517768" y="53733"/>
                    </a:cubicBezTo>
                    <a:close/>
                    <a:moveTo>
                      <a:pt x="1180226" y="53733"/>
                    </a:moveTo>
                    <a:lnTo>
                      <a:pt x="1180226" y="82380"/>
                    </a:lnTo>
                    <a:lnTo>
                      <a:pt x="1260467" y="82380"/>
                    </a:lnTo>
                    <a:cubicBezTo>
                      <a:pt x="1264486" y="82380"/>
                      <a:pt x="1267876" y="81004"/>
                      <a:pt x="1270639" y="78252"/>
                    </a:cubicBezTo>
                    <a:cubicBezTo>
                      <a:pt x="1273506" y="75375"/>
                      <a:pt x="1274929" y="71997"/>
                      <a:pt x="1274908" y="68119"/>
                    </a:cubicBezTo>
                    <a:cubicBezTo>
                      <a:pt x="1274809" y="64017"/>
                      <a:pt x="1273407" y="60619"/>
                      <a:pt x="1270701" y="57924"/>
                    </a:cubicBezTo>
                    <a:cubicBezTo>
                      <a:pt x="1267996" y="55229"/>
                      <a:pt x="1264585" y="53832"/>
                      <a:pt x="1260467" y="53733"/>
                    </a:cubicBezTo>
                    <a:close/>
                    <a:moveTo>
                      <a:pt x="65801" y="53733"/>
                    </a:moveTo>
                    <a:lnTo>
                      <a:pt x="65801" y="82505"/>
                    </a:lnTo>
                    <a:lnTo>
                      <a:pt x="146168" y="82505"/>
                    </a:lnTo>
                    <a:cubicBezTo>
                      <a:pt x="150082" y="82505"/>
                      <a:pt x="153430" y="81123"/>
                      <a:pt x="156214" y="78359"/>
                    </a:cubicBezTo>
                    <a:cubicBezTo>
                      <a:pt x="159081" y="75469"/>
                      <a:pt x="160504" y="72077"/>
                      <a:pt x="160483" y="68182"/>
                    </a:cubicBezTo>
                    <a:cubicBezTo>
                      <a:pt x="160504" y="64162"/>
                      <a:pt x="159081" y="60769"/>
                      <a:pt x="156214" y="58005"/>
                    </a:cubicBezTo>
                    <a:cubicBezTo>
                      <a:pt x="154830" y="56563"/>
                      <a:pt x="153297" y="55490"/>
                      <a:pt x="151615" y="54786"/>
                    </a:cubicBezTo>
                    <a:cubicBezTo>
                      <a:pt x="149932" y="54081"/>
                      <a:pt x="148117" y="53731"/>
                      <a:pt x="146168" y="53733"/>
                    </a:cubicBezTo>
                    <a:close/>
                    <a:moveTo>
                      <a:pt x="1734527" y="53482"/>
                    </a:moveTo>
                    <a:cubicBezTo>
                      <a:pt x="1725409" y="53498"/>
                      <a:pt x="1717106" y="54360"/>
                      <a:pt x="1709617" y="56068"/>
                    </a:cubicBezTo>
                    <a:cubicBezTo>
                      <a:pt x="1702127" y="57777"/>
                      <a:pt x="1696159" y="60993"/>
                      <a:pt x="1691711" y="65716"/>
                    </a:cubicBezTo>
                    <a:cubicBezTo>
                      <a:pt x="1687263" y="70440"/>
                      <a:pt x="1685043" y="77331"/>
                      <a:pt x="1685051" y="86390"/>
                    </a:cubicBezTo>
                    <a:lnTo>
                      <a:pt x="1685051" y="90535"/>
                    </a:lnTo>
                    <a:cubicBezTo>
                      <a:pt x="1685043" y="99635"/>
                      <a:pt x="1687263" y="106555"/>
                      <a:pt x="1691711" y="111296"/>
                    </a:cubicBezTo>
                    <a:cubicBezTo>
                      <a:pt x="1696159" y="116037"/>
                      <a:pt x="1702127" y="119264"/>
                      <a:pt x="1709617" y="120977"/>
                    </a:cubicBezTo>
                    <a:cubicBezTo>
                      <a:pt x="1717106" y="122690"/>
                      <a:pt x="1725409" y="123553"/>
                      <a:pt x="1734527" y="123568"/>
                    </a:cubicBezTo>
                    <a:cubicBezTo>
                      <a:pt x="1743603" y="123553"/>
                      <a:pt x="1751877" y="122690"/>
                      <a:pt x="1759349" y="120977"/>
                    </a:cubicBezTo>
                    <a:cubicBezTo>
                      <a:pt x="1766820" y="119264"/>
                      <a:pt x="1772778" y="116037"/>
                      <a:pt x="1777222" y="111296"/>
                    </a:cubicBezTo>
                    <a:cubicBezTo>
                      <a:pt x="1781666" y="106555"/>
                      <a:pt x="1783884" y="99635"/>
                      <a:pt x="1783877" y="90535"/>
                    </a:cubicBezTo>
                    <a:lnTo>
                      <a:pt x="1783877" y="86390"/>
                    </a:lnTo>
                    <a:cubicBezTo>
                      <a:pt x="1783884" y="77331"/>
                      <a:pt x="1781666" y="70440"/>
                      <a:pt x="1777222" y="65716"/>
                    </a:cubicBezTo>
                    <a:cubicBezTo>
                      <a:pt x="1772778" y="60993"/>
                      <a:pt x="1766820" y="57777"/>
                      <a:pt x="1759349" y="56068"/>
                    </a:cubicBezTo>
                    <a:cubicBezTo>
                      <a:pt x="1751877" y="54360"/>
                      <a:pt x="1743603" y="53498"/>
                      <a:pt x="1734527" y="53482"/>
                    </a:cubicBezTo>
                    <a:close/>
                    <a:moveTo>
                      <a:pt x="362927" y="53482"/>
                    </a:moveTo>
                    <a:cubicBezTo>
                      <a:pt x="353809" y="53498"/>
                      <a:pt x="345506" y="54360"/>
                      <a:pt x="338017" y="56068"/>
                    </a:cubicBezTo>
                    <a:cubicBezTo>
                      <a:pt x="330527" y="57777"/>
                      <a:pt x="324559" y="60993"/>
                      <a:pt x="320111" y="65716"/>
                    </a:cubicBezTo>
                    <a:cubicBezTo>
                      <a:pt x="315663" y="70440"/>
                      <a:pt x="313443" y="77331"/>
                      <a:pt x="313451" y="86390"/>
                    </a:cubicBezTo>
                    <a:lnTo>
                      <a:pt x="313451" y="90535"/>
                    </a:lnTo>
                    <a:cubicBezTo>
                      <a:pt x="313443" y="99635"/>
                      <a:pt x="315663" y="106555"/>
                      <a:pt x="320111" y="111296"/>
                    </a:cubicBezTo>
                    <a:cubicBezTo>
                      <a:pt x="324559" y="116037"/>
                      <a:pt x="330527" y="119264"/>
                      <a:pt x="338017" y="120977"/>
                    </a:cubicBezTo>
                    <a:cubicBezTo>
                      <a:pt x="345506" y="122690"/>
                      <a:pt x="353809" y="123553"/>
                      <a:pt x="362927" y="123568"/>
                    </a:cubicBezTo>
                    <a:cubicBezTo>
                      <a:pt x="372003" y="123553"/>
                      <a:pt x="380277" y="122690"/>
                      <a:pt x="387749" y="120977"/>
                    </a:cubicBezTo>
                    <a:cubicBezTo>
                      <a:pt x="395220" y="119264"/>
                      <a:pt x="401178" y="116037"/>
                      <a:pt x="405622" y="111296"/>
                    </a:cubicBezTo>
                    <a:cubicBezTo>
                      <a:pt x="410066" y="106555"/>
                      <a:pt x="412284" y="99635"/>
                      <a:pt x="412277" y="90535"/>
                    </a:cubicBezTo>
                    <a:lnTo>
                      <a:pt x="412277" y="86390"/>
                    </a:lnTo>
                    <a:cubicBezTo>
                      <a:pt x="412284" y="77331"/>
                      <a:pt x="410066" y="70440"/>
                      <a:pt x="405622" y="65716"/>
                    </a:cubicBezTo>
                    <a:cubicBezTo>
                      <a:pt x="401178" y="60993"/>
                      <a:pt x="395220" y="57777"/>
                      <a:pt x="387749" y="56068"/>
                    </a:cubicBezTo>
                    <a:cubicBezTo>
                      <a:pt x="380277" y="54360"/>
                      <a:pt x="372003" y="53498"/>
                      <a:pt x="362927" y="53482"/>
                    </a:cubicBezTo>
                    <a:close/>
                    <a:moveTo>
                      <a:pt x="2228850" y="4399"/>
                    </a:moveTo>
                    <a:lnTo>
                      <a:pt x="2451116" y="4399"/>
                    </a:lnTo>
                    <a:lnTo>
                      <a:pt x="2451116" y="57877"/>
                    </a:lnTo>
                    <a:lnTo>
                      <a:pt x="2372883" y="57877"/>
                    </a:lnTo>
                    <a:lnTo>
                      <a:pt x="2372883" y="173028"/>
                    </a:lnTo>
                    <a:lnTo>
                      <a:pt x="2307083" y="173028"/>
                    </a:lnTo>
                    <a:lnTo>
                      <a:pt x="2307083" y="57877"/>
                    </a:lnTo>
                    <a:lnTo>
                      <a:pt x="2228850" y="57877"/>
                    </a:lnTo>
                    <a:close/>
                    <a:moveTo>
                      <a:pt x="1371600" y="4399"/>
                    </a:moveTo>
                    <a:lnTo>
                      <a:pt x="1534218" y="4399"/>
                    </a:lnTo>
                    <a:cubicBezTo>
                      <a:pt x="1545965" y="4421"/>
                      <a:pt x="1556669" y="7291"/>
                      <a:pt x="1566328" y="13010"/>
                    </a:cubicBezTo>
                    <a:cubicBezTo>
                      <a:pt x="1575987" y="18728"/>
                      <a:pt x="1583686" y="26407"/>
                      <a:pt x="1589424" y="36046"/>
                    </a:cubicBezTo>
                    <a:cubicBezTo>
                      <a:pt x="1595162" y="45685"/>
                      <a:pt x="1598024" y="56397"/>
                      <a:pt x="1598010" y="68182"/>
                    </a:cubicBezTo>
                    <a:cubicBezTo>
                      <a:pt x="1598024" y="79930"/>
                      <a:pt x="1595162" y="90632"/>
                      <a:pt x="1589424" y="100290"/>
                    </a:cubicBezTo>
                    <a:cubicBezTo>
                      <a:pt x="1583686" y="109948"/>
                      <a:pt x="1575987" y="117645"/>
                      <a:pt x="1566328" y="123382"/>
                    </a:cubicBezTo>
                    <a:cubicBezTo>
                      <a:pt x="1556669" y="129119"/>
                      <a:pt x="1545965" y="131980"/>
                      <a:pt x="1534218" y="131966"/>
                    </a:cubicBezTo>
                    <a:lnTo>
                      <a:pt x="1437401" y="131966"/>
                    </a:lnTo>
                    <a:lnTo>
                      <a:pt x="1437401" y="173028"/>
                    </a:lnTo>
                    <a:lnTo>
                      <a:pt x="1371600" y="173028"/>
                    </a:lnTo>
                    <a:close/>
                    <a:moveTo>
                      <a:pt x="1114425" y="4399"/>
                    </a:moveTo>
                    <a:lnTo>
                      <a:pt x="1277043" y="4399"/>
                    </a:lnTo>
                    <a:cubicBezTo>
                      <a:pt x="1288790" y="4421"/>
                      <a:pt x="1299493" y="7291"/>
                      <a:pt x="1309153" y="13007"/>
                    </a:cubicBezTo>
                    <a:cubicBezTo>
                      <a:pt x="1318812" y="18724"/>
                      <a:pt x="1326510" y="26397"/>
                      <a:pt x="1332249" y="36027"/>
                    </a:cubicBezTo>
                    <a:cubicBezTo>
                      <a:pt x="1337987" y="45658"/>
                      <a:pt x="1340849" y="56355"/>
                      <a:pt x="1340834" y="68119"/>
                    </a:cubicBezTo>
                    <a:cubicBezTo>
                      <a:pt x="1340834" y="74440"/>
                      <a:pt x="1339987" y="80478"/>
                      <a:pt x="1338292" y="86233"/>
                    </a:cubicBezTo>
                    <a:cubicBezTo>
                      <a:pt x="1336596" y="91988"/>
                      <a:pt x="1334053" y="97441"/>
                      <a:pt x="1330663" y="102591"/>
                    </a:cubicBezTo>
                    <a:cubicBezTo>
                      <a:pt x="1327333" y="107680"/>
                      <a:pt x="1323445" y="112158"/>
                      <a:pt x="1319000" y="116023"/>
                    </a:cubicBezTo>
                    <a:cubicBezTo>
                      <a:pt x="1314556" y="119888"/>
                      <a:pt x="1309569" y="123110"/>
                      <a:pt x="1304041" y="125689"/>
                    </a:cubicBezTo>
                    <a:lnTo>
                      <a:pt x="1340834" y="173028"/>
                    </a:lnTo>
                    <a:lnTo>
                      <a:pt x="1270764" y="173028"/>
                    </a:lnTo>
                    <a:lnTo>
                      <a:pt x="1238994" y="131840"/>
                    </a:lnTo>
                    <a:lnTo>
                      <a:pt x="1180226" y="131840"/>
                    </a:lnTo>
                    <a:lnTo>
                      <a:pt x="1180226" y="173028"/>
                    </a:lnTo>
                    <a:lnTo>
                      <a:pt x="1114425" y="173028"/>
                    </a:lnTo>
                    <a:close/>
                    <a:moveTo>
                      <a:pt x="876300" y="4399"/>
                    </a:moveTo>
                    <a:lnTo>
                      <a:pt x="1073827" y="4399"/>
                    </a:lnTo>
                    <a:lnTo>
                      <a:pt x="1073827" y="47580"/>
                    </a:lnTo>
                    <a:lnTo>
                      <a:pt x="942101" y="47580"/>
                    </a:lnTo>
                    <a:lnTo>
                      <a:pt x="942101" y="69195"/>
                    </a:lnTo>
                    <a:lnTo>
                      <a:pt x="1073827" y="69195"/>
                    </a:lnTo>
                    <a:lnTo>
                      <a:pt x="1073827" y="108232"/>
                    </a:lnTo>
                    <a:lnTo>
                      <a:pt x="942101" y="108232"/>
                    </a:lnTo>
                    <a:lnTo>
                      <a:pt x="942101" y="129721"/>
                    </a:lnTo>
                    <a:lnTo>
                      <a:pt x="1073827" y="129721"/>
                    </a:lnTo>
                    <a:lnTo>
                      <a:pt x="1073827" y="173028"/>
                    </a:lnTo>
                    <a:lnTo>
                      <a:pt x="876300" y="173028"/>
                    </a:lnTo>
                    <a:close/>
                    <a:moveTo>
                      <a:pt x="485775" y="4399"/>
                    </a:moveTo>
                    <a:lnTo>
                      <a:pt x="559864" y="4399"/>
                    </a:lnTo>
                    <a:lnTo>
                      <a:pt x="598917" y="111172"/>
                    </a:lnTo>
                    <a:lnTo>
                      <a:pt x="638096" y="4399"/>
                    </a:lnTo>
                    <a:lnTo>
                      <a:pt x="712185" y="4399"/>
                    </a:lnTo>
                    <a:lnTo>
                      <a:pt x="751238" y="111172"/>
                    </a:lnTo>
                    <a:lnTo>
                      <a:pt x="790417" y="4399"/>
                    </a:lnTo>
                    <a:lnTo>
                      <a:pt x="864506" y="4399"/>
                    </a:lnTo>
                    <a:lnTo>
                      <a:pt x="790417" y="173028"/>
                    </a:lnTo>
                    <a:lnTo>
                      <a:pt x="712185" y="173028"/>
                    </a:lnTo>
                    <a:lnTo>
                      <a:pt x="675140" y="88714"/>
                    </a:lnTo>
                    <a:lnTo>
                      <a:pt x="638096" y="173028"/>
                    </a:lnTo>
                    <a:lnTo>
                      <a:pt x="559864" y="173028"/>
                    </a:lnTo>
                    <a:close/>
                    <a:moveTo>
                      <a:pt x="0" y="4399"/>
                    </a:moveTo>
                    <a:lnTo>
                      <a:pt x="162618" y="4399"/>
                    </a:lnTo>
                    <a:cubicBezTo>
                      <a:pt x="174365" y="4421"/>
                      <a:pt x="185069" y="7291"/>
                      <a:pt x="194728" y="13010"/>
                    </a:cubicBezTo>
                    <a:cubicBezTo>
                      <a:pt x="204387" y="18728"/>
                      <a:pt x="212086" y="26407"/>
                      <a:pt x="217824" y="36046"/>
                    </a:cubicBezTo>
                    <a:cubicBezTo>
                      <a:pt x="223562" y="45685"/>
                      <a:pt x="226424" y="56397"/>
                      <a:pt x="226410" y="68182"/>
                    </a:cubicBezTo>
                    <a:cubicBezTo>
                      <a:pt x="226424" y="79930"/>
                      <a:pt x="223562" y="90632"/>
                      <a:pt x="217824" y="100290"/>
                    </a:cubicBezTo>
                    <a:cubicBezTo>
                      <a:pt x="212086" y="109948"/>
                      <a:pt x="204387" y="117645"/>
                      <a:pt x="194728" y="123382"/>
                    </a:cubicBezTo>
                    <a:cubicBezTo>
                      <a:pt x="185069" y="129119"/>
                      <a:pt x="174365" y="131980"/>
                      <a:pt x="162618" y="131966"/>
                    </a:cubicBezTo>
                    <a:lnTo>
                      <a:pt x="65801" y="131966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971675" y="4147"/>
                    </a:moveTo>
                    <a:lnTo>
                      <a:pt x="2062214" y="4147"/>
                    </a:lnTo>
                    <a:lnTo>
                      <a:pt x="2136302" y="93614"/>
                    </a:lnTo>
                    <a:lnTo>
                      <a:pt x="2136302" y="4147"/>
                    </a:lnTo>
                    <a:lnTo>
                      <a:pt x="2202229" y="4147"/>
                    </a:lnTo>
                    <a:lnTo>
                      <a:pt x="2202229" y="173028"/>
                    </a:lnTo>
                    <a:lnTo>
                      <a:pt x="2128140" y="173028"/>
                    </a:lnTo>
                    <a:lnTo>
                      <a:pt x="2037476" y="69865"/>
                    </a:lnTo>
                    <a:lnTo>
                      <a:pt x="2037476" y="173028"/>
                    </a:lnTo>
                    <a:lnTo>
                      <a:pt x="1971675" y="173028"/>
                    </a:lnTo>
                    <a:close/>
                    <a:moveTo>
                      <a:pt x="1866900" y="4147"/>
                    </a:moveTo>
                    <a:lnTo>
                      <a:pt x="1932701" y="4147"/>
                    </a:lnTo>
                    <a:lnTo>
                      <a:pt x="1932701" y="173028"/>
                    </a:lnTo>
                    <a:lnTo>
                      <a:pt x="1866900" y="173028"/>
                    </a:lnTo>
                    <a:close/>
                    <a:moveTo>
                      <a:pt x="1734527" y="3"/>
                    </a:moveTo>
                    <a:cubicBezTo>
                      <a:pt x="1750515" y="-66"/>
                      <a:pt x="1765448" y="1234"/>
                      <a:pt x="1779325" y="3903"/>
                    </a:cubicBezTo>
                    <a:cubicBezTo>
                      <a:pt x="1793202" y="6572"/>
                      <a:pt x="1805404" y="11027"/>
                      <a:pt x="1815930" y="17267"/>
                    </a:cubicBezTo>
                    <a:cubicBezTo>
                      <a:pt x="1826456" y="23506"/>
                      <a:pt x="1834686" y="31948"/>
                      <a:pt x="1840621" y="42590"/>
                    </a:cubicBezTo>
                    <a:cubicBezTo>
                      <a:pt x="1846556" y="53233"/>
                      <a:pt x="1849575" y="66493"/>
                      <a:pt x="1849678" y="82370"/>
                    </a:cubicBezTo>
                    <a:lnTo>
                      <a:pt x="1849678" y="94679"/>
                    </a:lnTo>
                    <a:cubicBezTo>
                      <a:pt x="1849634" y="110556"/>
                      <a:pt x="1846645" y="123810"/>
                      <a:pt x="1840709" y="134442"/>
                    </a:cubicBezTo>
                    <a:cubicBezTo>
                      <a:pt x="1834774" y="145074"/>
                      <a:pt x="1826529" y="153505"/>
                      <a:pt x="1815977" y="159736"/>
                    </a:cubicBezTo>
                    <a:cubicBezTo>
                      <a:pt x="1805425" y="165967"/>
                      <a:pt x="1793201" y="170420"/>
                      <a:pt x="1779307" y="173094"/>
                    </a:cubicBezTo>
                    <a:cubicBezTo>
                      <a:pt x="1765414" y="175768"/>
                      <a:pt x="1750487" y="177086"/>
                      <a:pt x="1734527" y="177047"/>
                    </a:cubicBezTo>
                    <a:cubicBezTo>
                      <a:pt x="1718536" y="177086"/>
                      <a:pt x="1703585" y="175768"/>
                      <a:pt x="1689673" y="173094"/>
                    </a:cubicBezTo>
                    <a:cubicBezTo>
                      <a:pt x="1675762" y="170420"/>
                      <a:pt x="1663527" y="165967"/>
                      <a:pt x="1652967" y="159736"/>
                    </a:cubicBezTo>
                    <a:cubicBezTo>
                      <a:pt x="1642407" y="153505"/>
                      <a:pt x="1634158" y="145074"/>
                      <a:pt x="1628221" y="134442"/>
                    </a:cubicBezTo>
                    <a:cubicBezTo>
                      <a:pt x="1622284" y="123810"/>
                      <a:pt x="1619293" y="110556"/>
                      <a:pt x="1619250" y="94679"/>
                    </a:cubicBezTo>
                    <a:lnTo>
                      <a:pt x="1619250" y="82370"/>
                    </a:lnTo>
                    <a:cubicBezTo>
                      <a:pt x="1619293" y="66463"/>
                      <a:pt x="1622284" y="53192"/>
                      <a:pt x="1628221" y="42555"/>
                    </a:cubicBezTo>
                    <a:cubicBezTo>
                      <a:pt x="1634158" y="31918"/>
                      <a:pt x="1642407" y="23489"/>
                      <a:pt x="1652967" y="17267"/>
                    </a:cubicBezTo>
                    <a:cubicBezTo>
                      <a:pt x="1663527" y="11044"/>
                      <a:pt x="1675762" y="6602"/>
                      <a:pt x="1689673" y="3938"/>
                    </a:cubicBezTo>
                    <a:cubicBezTo>
                      <a:pt x="1703585" y="1275"/>
                      <a:pt x="1718536" y="-36"/>
                      <a:pt x="1734527" y="3"/>
                    </a:cubicBezTo>
                    <a:close/>
                    <a:moveTo>
                      <a:pt x="362927" y="3"/>
                    </a:moveTo>
                    <a:cubicBezTo>
                      <a:pt x="378915" y="-66"/>
                      <a:pt x="393848" y="1234"/>
                      <a:pt x="407725" y="3903"/>
                    </a:cubicBezTo>
                    <a:cubicBezTo>
                      <a:pt x="421602" y="6572"/>
                      <a:pt x="433804" y="11027"/>
                      <a:pt x="444330" y="17267"/>
                    </a:cubicBezTo>
                    <a:cubicBezTo>
                      <a:pt x="454856" y="23506"/>
                      <a:pt x="463086" y="31948"/>
                      <a:pt x="469021" y="42590"/>
                    </a:cubicBezTo>
                    <a:cubicBezTo>
                      <a:pt x="474956" y="53233"/>
                      <a:pt x="477975" y="66493"/>
                      <a:pt x="478078" y="82370"/>
                    </a:cubicBezTo>
                    <a:lnTo>
                      <a:pt x="478078" y="94679"/>
                    </a:lnTo>
                    <a:cubicBezTo>
                      <a:pt x="478034" y="110556"/>
                      <a:pt x="475045" y="123810"/>
                      <a:pt x="469109" y="134442"/>
                    </a:cubicBezTo>
                    <a:cubicBezTo>
                      <a:pt x="463174" y="145074"/>
                      <a:pt x="454930" y="153505"/>
                      <a:pt x="444377" y="159736"/>
                    </a:cubicBezTo>
                    <a:cubicBezTo>
                      <a:pt x="433825" y="165967"/>
                      <a:pt x="421601" y="170420"/>
                      <a:pt x="407708" y="173094"/>
                    </a:cubicBezTo>
                    <a:cubicBezTo>
                      <a:pt x="393814" y="175768"/>
                      <a:pt x="378887" y="177086"/>
                      <a:pt x="362927" y="177047"/>
                    </a:cubicBezTo>
                    <a:cubicBezTo>
                      <a:pt x="346936" y="177086"/>
                      <a:pt x="331985" y="175768"/>
                      <a:pt x="318073" y="173094"/>
                    </a:cubicBezTo>
                    <a:cubicBezTo>
                      <a:pt x="304162" y="170420"/>
                      <a:pt x="291927" y="165967"/>
                      <a:pt x="281367" y="159736"/>
                    </a:cubicBezTo>
                    <a:cubicBezTo>
                      <a:pt x="270807" y="153505"/>
                      <a:pt x="262558" y="145074"/>
                      <a:pt x="256621" y="134442"/>
                    </a:cubicBezTo>
                    <a:cubicBezTo>
                      <a:pt x="250684" y="123810"/>
                      <a:pt x="247693" y="110556"/>
                      <a:pt x="247650" y="94679"/>
                    </a:cubicBezTo>
                    <a:lnTo>
                      <a:pt x="247650" y="82370"/>
                    </a:lnTo>
                    <a:cubicBezTo>
                      <a:pt x="247693" y="66463"/>
                      <a:pt x="250684" y="53192"/>
                      <a:pt x="256621" y="42555"/>
                    </a:cubicBezTo>
                    <a:cubicBezTo>
                      <a:pt x="262558" y="31918"/>
                      <a:pt x="270807" y="23489"/>
                      <a:pt x="281367" y="17267"/>
                    </a:cubicBezTo>
                    <a:cubicBezTo>
                      <a:pt x="291927" y="11044"/>
                      <a:pt x="304162" y="6602"/>
                      <a:pt x="318073" y="3938"/>
                    </a:cubicBezTo>
                    <a:cubicBezTo>
                      <a:pt x="331985" y="1275"/>
                      <a:pt x="346936" y="-36"/>
                      <a:pt x="36292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BCF6FCB-0392-4AE2-8BDA-F62D52900772}"/>
                  </a:ext>
                </a:extLst>
              </p:cNvPr>
              <p:cNvSpPr/>
              <p:nvPr/>
            </p:nvSpPr>
            <p:spPr>
              <a:xfrm>
                <a:off x="3211439" y="5141781"/>
                <a:ext cx="2227996" cy="137114"/>
              </a:xfrm>
              <a:custGeom>
                <a:avLst/>
                <a:gdLst/>
                <a:ahLst/>
                <a:cxnLst/>
                <a:rect l="l" t="t" r="r" b="b"/>
                <a:pathLst>
                  <a:path w="2876997" h="177054">
                    <a:moveTo>
                      <a:pt x="2237501" y="57880"/>
                    </a:moveTo>
                    <a:lnTo>
                      <a:pt x="2237501" y="119553"/>
                    </a:lnTo>
                    <a:lnTo>
                      <a:pt x="2309580" y="119553"/>
                    </a:lnTo>
                    <a:cubicBezTo>
                      <a:pt x="2315287" y="119485"/>
                      <a:pt x="2320128" y="118074"/>
                      <a:pt x="2324105" y="115319"/>
                    </a:cubicBezTo>
                    <a:cubicBezTo>
                      <a:pt x="2328081" y="112563"/>
                      <a:pt x="2331109" y="108868"/>
                      <a:pt x="2333188" y="104232"/>
                    </a:cubicBezTo>
                    <a:cubicBezTo>
                      <a:pt x="2335267" y="99597"/>
                      <a:pt x="2336313" y="94425"/>
                      <a:pt x="2336327" y="88717"/>
                    </a:cubicBezTo>
                    <a:cubicBezTo>
                      <a:pt x="2336313" y="82969"/>
                      <a:pt x="2335267" y="77779"/>
                      <a:pt x="2333188" y="73145"/>
                    </a:cubicBezTo>
                    <a:cubicBezTo>
                      <a:pt x="2331109" y="68512"/>
                      <a:pt x="2328081" y="64826"/>
                      <a:pt x="2324105" y="62087"/>
                    </a:cubicBezTo>
                    <a:cubicBezTo>
                      <a:pt x="2320128" y="59347"/>
                      <a:pt x="2315287" y="57945"/>
                      <a:pt x="2309580" y="57880"/>
                    </a:cubicBezTo>
                    <a:close/>
                    <a:moveTo>
                      <a:pt x="639152" y="53485"/>
                    </a:moveTo>
                    <a:cubicBezTo>
                      <a:pt x="630035" y="53501"/>
                      <a:pt x="621731" y="54363"/>
                      <a:pt x="614242" y="56071"/>
                    </a:cubicBezTo>
                    <a:cubicBezTo>
                      <a:pt x="606752" y="57780"/>
                      <a:pt x="600784" y="60996"/>
                      <a:pt x="596336" y="65719"/>
                    </a:cubicBezTo>
                    <a:cubicBezTo>
                      <a:pt x="591888" y="70443"/>
                      <a:pt x="589668" y="77334"/>
                      <a:pt x="589676" y="86393"/>
                    </a:cubicBezTo>
                    <a:lnTo>
                      <a:pt x="589676" y="90538"/>
                    </a:lnTo>
                    <a:cubicBezTo>
                      <a:pt x="589668" y="99638"/>
                      <a:pt x="591888" y="106558"/>
                      <a:pt x="596336" y="111299"/>
                    </a:cubicBezTo>
                    <a:cubicBezTo>
                      <a:pt x="600784" y="116040"/>
                      <a:pt x="606752" y="119267"/>
                      <a:pt x="614242" y="120980"/>
                    </a:cubicBezTo>
                    <a:cubicBezTo>
                      <a:pt x="621731" y="122693"/>
                      <a:pt x="630035" y="123556"/>
                      <a:pt x="639152" y="123571"/>
                    </a:cubicBezTo>
                    <a:cubicBezTo>
                      <a:pt x="648228" y="123556"/>
                      <a:pt x="656502" y="122693"/>
                      <a:pt x="663974" y="120980"/>
                    </a:cubicBezTo>
                    <a:cubicBezTo>
                      <a:pt x="671445" y="119267"/>
                      <a:pt x="677403" y="116040"/>
                      <a:pt x="681847" y="111299"/>
                    </a:cubicBezTo>
                    <a:cubicBezTo>
                      <a:pt x="686291" y="106558"/>
                      <a:pt x="688509" y="99638"/>
                      <a:pt x="688502" y="90538"/>
                    </a:cubicBezTo>
                    <a:lnTo>
                      <a:pt x="688502" y="86393"/>
                    </a:lnTo>
                    <a:cubicBezTo>
                      <a:pt x="688509" y="77334"/>
                      <a:pt x="686291" y="70443"/>
                      <a:pt x="681847" y="65719"/>
                    </a:cubicBezTo>
                    <a:cubicBezTo>
                      <a:pt x="677403" y="60996"/>
                      <a:pt x="671445" y="57780"/>
                      <a:pt x="663974" y="56071"/>
                    </a:cubicBezTo>
                    <a:cubicBezTo>
                      <a:pt x="656502" y="54363"/>
                      <a:pt x="648228" y="53501"/>
                      <a:pt x="639152" y="53485"/>
                    </a:cubicBezTo>
                    <a:close/>
                    <a:moveTo>
                      <a:pt x="381977" y="53485"/>
                    </a:moveTo>
                    <a:cubicBezTo>
                      <a:pt x="372860" y="53501"/>
                      <a:pt x="364556" y="54363"/>
                      <a:pt x="357067" y="56071"/>
                    </a:cubicBezTo>
                    <a:cubicBezTo>
                      <a:pt x="349577" y="57780"/>
                      <a:pt x="343609" y="60996"/>
                      <a:pt x="339161" y="65719"/>
                    </a:cubicBezTo>
                    <a:cubicBezTo>
                      <a:pt x="334713" y="70443"/>
                      <a:pt x="332493" y="77334"/>
                      <a:pt x="332501" y="86393"/>
                    </a:cubicBezTo>
                    <a:lnTo>
                      <a:pt x="332501" y="90538"/>
                    </a:lnTo>
                    <a:cubicBezTo>
                      <a:pt x="332493" y="99638"/>
                      <a:pt x="334713" y="106558"/>
                      <a:pt x="339161" y="111299"/>
                    </a:cubicBezTo>
                    <a:cubicBezTo>
                      <a:pt x="343609" y="116040"/>
                      <a:pt x="349577" y="119267"/>
                      <a:pt x="357067" y="120980"/>
                    </a:cubicBezTo>
                    <a:cubicBezTo>
                      <a:pt x="364556" y="122693"/>
                      <a:pt x="372860" y="123556"/>
                      <a:pt x="381977" y="123571"/>
                    </a:cubicBezTo>
                    <a:cubicBezTo>
                      <a:pt x="391053" y="123556"/>
                      <a:pt x="399327" y="122693"/>
                      <a:pt x="406799" y="120980"/>
                    </a:cubicBezTo>
                    <a:cubicBezTo>
                      <a:pt x="414270" y="119267"/>
                      <a:pt x="420228" y="116040"/>
                      <a:pt x="424672" y="111299"/>
                    </a:cubicBezTo>
                    <a:cubicBezTo>
                      <a:pt x="429116" y="106558"/>
                      <a:pt x="431334" y="99638"/>
                      <a:pt x="431327" y="90538"/>
                    </a:cubicBezTo>
                    <a:lnTo>
                      <a:pt x="431327" y="86393"/>
                    </a:lnTo>
                    <a:cubicBezTo>
                      <a:pt x="431334" y="77334"/>
                      <a:pt x="429116" y="70443"/>
                      <a:pt x="424672" y="65719"/>
                    </a:cubicBezTo>
                    <a:cubicBezTo>
                      <a:pt x="420228" y="60996"/>
                      <a:pt x="414270" y="57780"/>
                      <a:pt x="406799" y="56071"/>
                    </a:cubicBezTo>
                    <a:cubicBezTo>
                      <a:pt x="399327" y="54363"/>
                      <a:pt x="391053" y="53501"/>
                      <a:pt x="381977" y="53485"/>
                    </a:cubicBezTo>
                    <a:close/>
                    <a:moveTo>
                      <a:pt x="2428875" y="4402"/>
                    </a:moveTo>
                    <a:lnTo>
                      <a:pt x="2626403" y="4402"/>
                    </a:lnTo>
                    <a:lnTo>
                      <a:pt x="2626403" y="47583"/>
                    </a:lnTo>
                    <a:lnTo>
                      <a:pt x="2494676" y="47583"/>
                    </a:lnTo>
                    <a:lnTo>
                      <a:pt x="2494676" y="69198"/>
                    </a:lnTo>
                    <a:lnTo>
                      <a:pt x="2626403" y="69198"/>
                    </a:lnTo>
                    <a:lnTo>
                      <a:pt x="2626403" y="108235"/>
                    </a:lnTo>
                    <a:lnTo>
                      <a:pt x="2494676" y="108235"/>
                    </a:lnTo>
                    <a:lnTo>
                      <a:pt x="2494676" y="129724"/>
                    </a:lnTo>
                    <a:lnTo>
                      <a:pt x="2626403" y="129724"/>
                    </a:lnTo>
                    <a:lnTo>
                      <a:pt x="2626403" y="173031"/>
                    </a:lnTo>
                    <a:lnTo>
                      <a:pt x="2428875" y="173031"/>
                    </a:lnTo>
                    <a:close/>
                    <a:moveTo>
                      <a:pt x="2171700" y="4402"/>
                    </a:moveTo>
                    <a:lnTo>
                      <a:pt x="2321886" y="4402"/>
                    </a:lnTo>
                    <a:cubicBezTo>
                      <a:pt x="2337473" y="4392"/>
                      <a:pt x="2351311" y="8177"/>
                      <a:pt x="2363400" y="15754"/>
                    </a:cubicBezTo>
                    <a:cubicBezTo>
                      <a:pt x="2375489" y="23331"/>
                      <a:pt x="2384983" y="33500"/>
                      <a:pt x="2391882" y="46261"/>
                    </a:cubicBezTo>
                    <a:cubicBezTo>
                      <a:pt x="2398781" y="59023"/>
                      <a:pt x="2402238" y="73174"/>
                      <a:pt x="2402254" y="88717"/>
                    </a:cubicBezTo>
                    <a:cubicBezTo>
                      <a:pt x="2402238" y="104180"/>
                      <a:pt x="2398781" y="118294"/>
                      <a:pt x="2391882" y="131060"/>
                    </a:cubicBezTo>
                    <a:cubicBezTo>
                      <a:pt x="2384983" y="143826"/>
                      <a:pt x="2375489" y="154013"/>
                      <a:pt x="2363400" y="161623"/>
                    </a:cubicBezTo>
                    <a:cubicBezTo>
                      <a:pt x="2351311" y="169233"/>
                      <a:pt x="2337473" y="173036"/>
                      <a:pt x="2321886" y="173031"/>
                    </a:cubicBezTo>
                    <a:lnTo>
                      <a:pt x="2171700" y="173031"/>
                    </a:lnTo>
                    <a:close/>
                    <a:moveTo>
                      <a:pt x="1266825" y="4402"/>
                    </a:moveTo>
                    <a:lnTo>
                      <a:pt x="1464353" y="4402"/>
                    </a:lnTo>
                    <a:lnTo>
                      <a:pt x="1464353" y="47583"/>
                    </a:lnTo>
                    <a:lnTo>
                      <a:pt x="1332626" y="47583"/>
                    </a:lnTo>
                    <a:lnTo>
                      <a:pt x="1332626" y="69198"/>
                    </a:lnTo>
                    <a:lnTo>
                      <a:pt x="1464353" y="69198"/>
                    </a:lnTo>
                    <a:lnTo>
                      <a:pt x="1464353" y="108235"/>
                    </a:lnTo>
                    <a:lnTo>
                      <a:pt x="1332626" y="108235"/>
                    </a:lnTo>
                    <a:lnTo>
                      <a:pt x="1332626" y="129724"/>
                    </a:lnTo>
                    <a:lnTo>
                      <a:pt x="1464353" y="129724"/>
                    </a:lnTo>
                    <a:lnTo>
                      <a:pt x="1464353" y="173031"/>
                    </a:lnTo>
                    <a:lnTo>
                      <a:pt x="1266825" y="173031"/>
                    </a:lnTo>
                    <a:close/>
                    <a:moveTo>
                      <a:pt x="2066925" y="4150"/>
                    </a:moveTo>
                    <a:lnTo>
                      <a:pt x="2132726" y="4150"/>
                    </a:lnTo>
                    <a:lnTo>
                      <a:pt x="2132726" y="173031"/>
                    </a:lnTo>
                    <a:lnTo>
                      <a:pt x="2066925" y="173031"/>
                    </a:lnTo>
                    <a:close/>
                    <a:moveTo>
                      <a:pt x="1838325" y="4150"/>
                    </a:moveTo>
                    <a:lnTo>
                      <a:pt x="1904126" y="4150"/>
                    </a:lnTo>
                    <a:lnTo>
                      <a:pt x="1904126" y="119553"/>
                    </a:lnTo>
                    <a:lnTo>
                      <a:pt x="2035853" y="119553"/>
                    </a:lnTo>
                    <a:lnTo>
                      <a:pt x="2035853" y="173031"/>
                    </a:lnTo>
                    <a:lnTo>
                      <a:pt x="1838325" y="173031"/>
                    </a:lnTo>
                    <a:close/>
                    <a:moveTo>
                      <a:pt x="1047750" y="4150"/>
                    </a:moveTo>
                    <a:lnTo>
                      <a:pt x="1113551" y="4150"/>
                    </a:lnTo>
                    <a:lnTo>
                      <a:pt x="1113551" y="119553"/>
                    </a:lnTo>
                    <a:lnTo>
                      <a:pt x="1245278" y="119553"/>
                    </a:lnTo>
                    <a:lnTo>
                      <a:pt x="1245278" y="173031"/>
                    </a:lnTo>
                    <a:lnTo>
                      <a:pt x="1047750" y="173031"/>
                    </a:lnTo>
                    <a:close/>
                    <a:moveTo>
                      <a:pt x="2762473" y="6"/>
                    </a:moveTo>
                    <a:cubicBezTo>
                      <a:pt x="2777345" y="-3"/>
                      <a:pt x="2791333" y="691"/>
                      <a:pt x="2804437" y="2088"/>
                    </a:cubicBezTo>
                    <a:cubicBezTo>
                      <a:pt x="2817540" y="3485"/>
                      <a:pt x="2829248" y="6207"/>
                      <a:pt x="2839560" y="10254"/>
                    </a:cubicBezTo>
                    <a:cubicBezTo>
                      <a:pt x="2849872" y="14301"/>
                      <a:pt x="2858275" y="20295"/>
                      <a:pt x="2864771" y="28235"/>
                    </a:cubicBezTo>
                    <a:cubicBezTo>
                      <a:pt x="2871266" y="36176"/>
                      <a:pt x="2875342" y="46686"/>
                      <a:pt x="2876997" y="59764"/>
                    </a:cubicBezTo>
                    <a:lnTo>
                      <a:pt x="2808057" y="59764"/>
                    </a:lnTo>
                    <a:cubicBezTo>
                      <a:pt x="2804148" y="53257"/>
                      <a:pt x="2798183" y="48852"/>
                      <a:pt x="2790162" y="46550"/>
                    </a:cubicBezTo>
                    <a:cubicBezTo>
                      <a:pt x="2782141" y="44248"/>
                      <a:pt x="2772912" y="43169"/>
                      <a:pt x="2762473" y="43314"/>
                    </a:cubicBezTo>
                    <a:cubicBezTo>
                      <a:pt x="2755467" y="43268"/>
                      <a:pt x="2748495" y="43694"/>
                      <a:pt x="2741558" y="44593"/>
                    </a:cubicBezTo>
                    <a:cubicBezTo>
                      <a:pt x="2734622" y="45492"/>
                      <a:pt x="2728822" y="47137"/>
                      <a:pt x="2724160" y="49528"/>
                    </a:cubicBezTo>
                    <a:cubicBezTo>
                      <a:pt x="2719497" y="51920"/>
                      <a:pt x="2717074" y="55331"/>
                      <a:pt x="2716890" y="59764"/>
                    </a:cubicBezTo>
                    <a:cubicBezTo>
                      <a:pt x="2716979" y="62196"/>
                      <a:pt x="2719076" y="64040"/>
                      <a:pt x="2723178" y="65293"/>
                    </a:cubicBezTo>
                    <a:cubicBezTo>
                      <a:pt x="2727281" y="66547"/>
                      <a:pt x="2732856" y="67459"/>
                      <a:pt x="2739903" y="68028"/>
                    </a:cubicBezTo>
                    <a:cubicBezTo>
                      <a:pt x="2746950" y="68597"/>
                      <a:pt x="2754934" y="69071"/>
                      <a:pt x="2763855" y="69449"/>
                    </a:cubicBezTo>
                    <a:cubicBezTo>
                      <a:pt x="2773386" y="69875"/>
                      <a:pt x="2783340" y="70489"/>
                      <a:pt x="2793716" y="71291"/>
                    </a:cubicBezTo>
                    <a:cubicBezTo>
                      <a:pt x="2804092" y="72092"/>
                      <a:pt x="2814206" y="73387"/>
                      <a:pt x="2824060" y="75176"/>
                    </a:cubicBezTo>
                    <a:cubicBezTo>
                      <a:pt x="2833913" y="76964"/>
                      <a:pt x="2842822" y="79551"/>
                      <a:pt x="2850787" y="82937"/>
                    </a:cubicBezTo>
                    <a:cubicBezTo>
                      <a:pt x="2858752" y="86323"/>
                      <a:pt x="2865089" y="90813"/>
                      <a:pt x="2869799" y="96407"/>
                    </a:cubicBezTo>
                    <a:cubicBezTo>
                      <a:pt x="2874509" y="102001"/>
                      <a:pt x="2876908" y="109005"/>
                      <a:pt x="2876997" y="117418"/>
                    </a:cubicBezTo>
                    <a:cubicBezTo>
                      <a:pt x="2876863" y="129404"/>
                      <a:pt x="2873677" y="139289"/>
                      <a:pt x="2867437" y="147073"/>
                    </a:cubicBezTo>
                    <a:cubicBezTo>
                      <a:pt x="2861198" y="154857"/>
                      <a:pt x="2852706" y="160937"/>
                      <a:pt x="2841962" y="165312"/>
                    </a:cubicBezTo>
                    <a:cubicBezTo>
                      <a:pt x="2831217" y="169687"/>
                      <a:pt x="2819021" y="172753"/>
                      <a:pt x="2805373" y="174511"/>
                    </a:cubicBezTo>
                    <a:cubicBezTo>
                      <a:pt x="2791724" y="176270"/>
                      <a:pt x="2777425" y="177116"/>
                      <a:pt x="2762473" y="177050"/>
                    </a:cubicBezTo>
                    <a:cubicBezTo>
                      <a:pt x="2747602" y="177118"/>
                      <a:pt x="2733614" y="176448"/>
                      <a:pt x="2720510" y="175041"/>
                    </a:cubicBezTo>
                    <a:cubicBezTo>
                      <a:pt x="2707406" y="173634"/>
                      <a:pt x="2695698" y="170893"/>
                      <a:pt x="2685387" y="166818"/>
                    </a:cubicBezTo>
                    <a:cubicBezTo>
                      <a:pt x="2675075" y="162743"/>
                      <a:pt x="2666671" y="156738"/>
                      <a:pt x="2660176" y="148803"/>
                    </a:cubicBezTo>
                    <a:cubicBezTo>
                      <a:pt x="2653680" y="140868"/>
                      <a:pt x="2649605" y="130406"/>
                      <a:pt x="2647950" y="117418"/>
                    </a:cubicBezTo>
                    <a:lnTo>
                      <a:pt x="2716890" y="117418"/>
                    </a:lnTo>
                    <a:cubicBezTo>
                      <a:pt x="2720799" y="123815"/>
                      <a:pt x="2726763" y="128188"/>
                      <a:pt x="2734784" y="130537"/>
                    </a:cubicBezTo>
                    <a:cubicBezTo>
                      <a:pt x="2742805" y="132886"/>
                      <a:pt x="2752035" y="133997"/>
                      <a:pt x="2762473" y="133868"/>
                    </a:cubicBezTo>
                    <a:cubicBezTo>
                      <a:pt x="2769480" y="133907"/>
                      <a:pt x="2776452" y="133452"/>
                      <a:pt x="2783388" y="132505"/>
                    </a:cubicBezTo>
                    <a:cubicBezTo>
                      <a:pt x="2790325" y="131557"/>
                      <a:pt x="2796125" y="129885"/>
                      <a:pt x="2800787" y="127486"/>
                    </a:cubicBezTo>
                    <a:cubicBezTo>
                      <a:pt x="2805450" y="125088"/>
                      <a:pt x="2807873" y="121732"/>
                      <a:pt x="2808057" y="117418"/>
                    </a:cubicBezTo>
                    <a:cubicBezTo>
                      <a:pt x="2807968" y="114984"/>
                      <a:pt x="2805872" y="113130"/>
                      <a:pt x="2801769" y="111856"/>
                    </a:cubicBezTo>
                    <a:cubicBezTo>
                      <a:pt x="2797666" y="110582"/>
                      <a:pt x="2792091" y="109650"/>
                      <a:pt x="2785044" y="109061"/>
                    </a:cubicBezTo>
                    <a:cubicBezTo>
                      <a:pt x="2777997" y="108472"/>
                      <a:pt x="2770013" y="107987"/>
                      <a:pt x="2761092" y="107607"/>
                    </a:cubicBezTo>
                    <a:cubicBezTo>
                      <a:pt x="2751560" y="107181"/>
                      <a:pt x="2741606" y="106568"/>
                      <a:pt x="2731231" y="105767"/>
                    </a:cubicBezTo>
                    <a:cubicBezTo>
                      <a:pt x="2720855" y="104966"/>
                      <a:pt x="2710741" y="103673"/>
                      <a:pt x="2700887" y="101888"/>
                    </a:cubicBezTo>
                    <a:cubicBezTo>
                      <a:pt x="2691034" y="100104"/>
                      <a:pt x="2682125" y="97523"/>
                      <a:pt x="2674160" y="94146"/>
                    </a:cubicBezTo>
                    <a:cubicBezTo>
                      <a:pt x="2666195" y="90769"/>
                      <a:pt x="2659858" y="86292"/>
                      <a:pt x="2655148" y="80714"/>
                    </a:cubicBezTo>
                    <a:cubicBezTo>
                      <a:pt x="2650438" y="75135"/>
                      <a:pt x="2648039" y="68152"/>
                      <a:pt x="2647950" y="59764"/>
                    </a:cubicBezTo>
                    <a:cubicBezTo>
                      <a:pt x="2648084" y="47777"/>
                      <a:pt x="2651270" y="37886"/>
                      <a:pt x="2657510" y="30089"/>
                    </a:cubicBezTo>
                    <a:cubicBezTo>
                      <a:pt x="2663749" y="22293"/>
                      <a:pt x="2672241" y="16199"/>
                      <a:pt x="2682985" y="11807"/>
                    </a:cubicBezTo>
                    <a:cubicBezTo>
                      <a:pt x="2693730" y="7416"/>
                      <a:pt x="2705926" y="4335"/>
                      <a:pt x="2719574" y="2564"/>
                    </a:cubicBezTo>
                    <a:cubicBezTo>
                      <a:pt x="2733223" y="794"/>
                      <a:pt x="2747522" y="-59"/>
                      <a:pt x="2762473" y="6"/>
                    </a:cubicBezTo>
                    <a:close/>
                    <a:moveTo>
                      <a:pt x="1695673" y="6"/>
                    </a:moveTo>
                    <a:cubicBezTo>
                      <a:pt x="1710545" y="-3"/>
                      <a:pt x="1724533" y="691"/>
                      <a:pt x="1737636" y="2088"/>
                    </a:cubicBezTo>
                    <a:cubicBezTo>
                      <a:pt x="1750740" y="3485"/>
                      <a:pt x="1762448" y="6207"/>
                      <a:pt x="1772760" y="10254"/>
                    </a:cubicBezTo>
                    <a:cubicBezTo>
                      <a:pt x="1783072" y="14301"/>
                      <a:pt x="1791475" y="20295"/>
                      <a:pt x="1797971" y="28235"/>
                    </a:cubicBezTo>
                    <a:cubicBezTo>
                      <a:pt x="1804466" y="36176"/>
                      <a:pt x="1808542" y="46686"/>
                      <a:pt x="1810197" y="59764"/>
                    </a:cubicBezTo>
                    <a:lnTo>
                      <a:pt x="1741257" y="59764"/>
                    </a:lnTo>
                    <a:cubicBezTo>
                      <a:pt x="1737348" y="53257"/>
                      <a:pt x="1731383" y="48852"/>
                      <a:pt x="1723362" y="46550"/>
                    </a:cubicBezTo>
                    <a:cubicBezTo>
                      <a:pt x="1715341" y="44248"/>
                      <a:pt x="1706112" y="43169"/>
                      <a:pt x="1695673" y="43314"/>
                    </a:cubicBezTo>
                    <a:cubicBezTo>
                      <a:pt x="1688667" y="43268"/>
                      <a:pt x="1681695" y="43694"/>
                      <a:pt x="1674758" y="44593"/>
                    </a:cubicBezTo>
                    <a:cubicBezTo>
                      <a:pt x="1667822" y="45492"/>
                      <a:pt x="1662022" y="47137"/>
                      <a:pt x="1657359" y="49528"/>
                    </a:cubicBezTo>
                    <a:cubicBezTo>
                      <a:pt x="1652697" y="51920"/>
                      <a:pt x="1650274" y="55331"/>
                      <a:pt x="1650090" y="59764"/>
                    </a:cubicBezTo>
                    <a:cubicBezTo>
                      <a:pt x="1650179" y="62196"/>
                      <a:pt x="1652275" y="64040"/>
                      <a:pt x="1656378" y="65293"/>
                    </a:cubicBezTo>
                    <a:cubicBezTo>
                      <a:pt x="1660481" y="66547"/>
                      <a:pt x="1666056" y="67459"/>
                      <a:pt x="1673103" y="68028"/>
                    </a:cubicBezTo>
                    <a:cubicBezTo>
                      <a:pt x="1680150" y="68597"/>
                      <a:pt x="1688134" y="69071"/>
                      <a:pt x="1697055" y="69449"/>
                    </a:cubicBezTo>
                    <a:cubicBezTo>
                      <a:pt x="1706587" y="69875"/>
                      <a:pt x="1716540" y="70489"/>
                      <a:pt x="1726916" y="71291"/>
                    </a:cubicBezTo>
                    <a:cubicBezTo>
                      <a:pt x="1737292" y="72092"/>
                      <a:pt x="1747406" y="73387"/>
                      <a:pt x="1757260" y="75176"/>
                    </a:cubicBezTo>
                    <a:cubicBezTo>
                      <a:pt x="1767113" y="76964"/>
                      <a:pt x="1776022" y="79551"/>
                      <a:pt x="1783987" y="82937"/>
                    </a:cubicBezTo>
                    <a:cubicBezTo>
                      <a:pt x="1791952" y="86323"/>
                      <a:pt x="1798289" y="90813"/>
                      <a:pt x="1802999" y="96407"/>
                    </a:cubicBezTo>
                    <a:cubicBezTo>
                      <a:pt x="1807708" y="102001"/>
                      <a:pt x="1810108" y="109005"/>
                      <a:pt x="1810197" y="117418"/>
                    </a:cubicBezTo>
                    <a:cubicBezTo>
                      <a:pt x="1810063" y="129404"/>
                      <a:pt x="1806877" y="139289"/>
                      <a:pt x="1800637" y="147073"/>
                    </a:cubicBezTo>
                    <a:cubicBezTo>
                      <a:pt x="1794398" y="154857"/>
                      <a:pt x="1785906" y="160937"/>
                      <a:pt x="1775161" y="165312"/>
                    </a:cubicBezTo>
                    <a:cubicBezTo>
                      <a:pt x="1764417" y="169687"/>
                      <a:pt x="1752221" y="172753"/>
                      <a:pt x="1738572" y="174511"/>
                    </a:cubicBezTo>
                    <a:cubicBezTo>
                      <a:pt x="1724924" y="176270"/>
                      <a:pt x="1710624" y="177116"/>
                      <a:pt x="1695673" y="177050"/>
                    </a:cubicBezTo>
                    <a:cubicBezTo>
                      <a:pt x="1680802" y="177118"/>
                      <a:pt x="1666814" y="176448"/>
                      <a:pt x="1653710" y="175041"/>
                    </a:cubicBezTo>
                    <a:cubicBezTo>
                      <a:pt x="1640606" y="173634"/>
                      <a:pt x="1628899" y="170893"/>
                      <a:pt x="1618587" y="166818"/>
                    </a:cubicBezTo>
                    <a:cubicBezTo>
                      <a:pt x="1608275" y="162743"/>
                      <a:pt x="1599871" y="156738"/>
                      <a:pt x="1593376" y="148803"/>
                    </a:cubicBezTo>
                    <a:cubicBezTo>
                      <a:pt x="1586880" y="140868"/>
                      <a:pt x="1582805" y="130406"/>
                      <a:pt x="1581150" y="117418"/>
                    </a:cubicBezTo>
                    <a:lnTo>
                      <a:pt x="1650090" y="117418"/>
                    </a:lnTo>
                    <a:cubicBezTo>
                      <a:pt x="1653999" y="123815"/>
                      <a:pt x="1659963" y="128188"/>
                      <a:pt x="1667984" y="130537"/>
                    </a:cubicBezTo>
                    <a:cubicBezTo>
                      <a:pt x="1676005" y="132886"/>
                      <a:pt x="1685235" y="133997"/>
                      <a:pt x="1695673" y="133868"/>
                    </a:cubicBezTo>
                    <a:cubicBezTo>
                      <a:pt x="1702680" y="133907"/>
                      <a:pt x="1709652" y="133452"/>
                      <a:pt x="1716588" y="132505"/>
                    </a:cubicBezTo>
                    <a:cubicBezTo>
                      <a:pt x="1723525" y="131557"/>
                      <a:pt x="1729325" y="129885"/>
                      <a:pt x="1733987" y="127486"/>
                    </a:cubicBezTo>
                    <a:cubicBezTo>
                      <a:pt x="1738650" y="125088"/>
                      <a:pt x="1741073" y="121732"/>
                      <a:pt x="1741257" y="117418"/>
                    </a:cubicBezTo>
                    <a:cubicBezTo>
                      <a:pt x="1741167" y="114984"/>
                      <a:pt x="1739071" y="113130"/>
                      <a:pt x="1734969" y="111856"/>
                    </a:cubicBezTo>
                    <a:cubicBezTo>
                      <a:pt x="1730866" y="110582"/>
                      <a:pt x="1725291" y="109650"/>
                      <a:pt x="1718244" y="109061"/>
                    </a:cubicBezTo>
                    <a:cubicBezTo>
                      <a:pt x="1711197" y="108472"/>
                      <a:pt x="1703213" y="107987"/>
                      <a:pt x="1694292" y="107607"/>
                    </a:cubicBezTo>
                    <a:cubicBezTo>
                      <a:pt x="1684760" y="107181"/>
                      <a:pt x="1674806" y="106568"/>
                      <a:pt x="1664431" y="105767"/>
                    </a:cubicBezTo>
                    <a:cubicBezTo>
                      <a:pt x="1654055" y="104966"/>
                      <a:pt x="1643940" y="103673"/>
                      <a:pt x="1634087" y="101888"/>
                    </a:cubicBezTo>
                    <a:cubicBezTo>
                      <a:pt x="1624234" y="100104"/>
                      <a:pt x="1615324" y="97523"/>
                      <a:pt x="1607360" y="94146"/>
                    </a:cubicBezTo>
                    <a:cubicBezTo>
                      <a:pt x="1599395" y="90769"/>
                      <a:pt x="1593058" y="86292"/>
                      <a:pt x="1588348" y="80714"/>
                    </a:cubicBezTo>
                    <a:cubicBezTo>
                      <a:pt x="1583638" y="75135"/>
                      <a:pt x="1581239" y="68152"/>
                      <a:pt x="1581150" y="59764"/>
                    </a:cubicBezTo>
                    <a:cubicBezTo>
                      <a:pt x="1581284" y="47777"/>
                      <a:pt x="1584470" y="37886"/>
                      <a:pt x="1590709" y="30089"/>
                    </a:cubicBezTo>
                    <a:cubicBezTo>
                      <a:pt x="1596949" y="22293"/>
                      <a:pt x="1605441" y="16199"/>
                      <a:pt x="1616185" y="11807"/>
                    </a:cubicBezTo>
                    <a:cubicBezTo>
                      <a:pt x="1626930" y="7416"/>
                      <a:pt x="1639126" y="4335"/>
                      <a:pt x="1652774" y="2564"/>
                    </a:cubicBezTo>
                    <a:cubicBezTo>
                      <a:pt x="1666423" y="794"/>
                      <a:pt x="1680722" y="-59"/>
                      <a:pt x="1695673" y="6"/>
                    </a:cubicBezTo>
                    <a:close/>
                    <a:moveTo>
                      <a:pt x="896327" y="6"/>
                    </a:moveTo>
                    <a:cubicBezTo>
                      <a:pt x="916021" y="-118"/>
                      <a:pt x="934006" y="1902"/>
                      <a:pt x="950282" y="6065"/>
                    </a:cubicBezTo>
                    <a:cubicBezTo>
                      <a:pt x="966558" y="10228"/>
                      <a:pt x="979994" y="17280"/>
                      <a:pt x="990591" y="27219"/>
                    </a:cubicBezTo>
                    <a:cubicBezTo>
                      <a:pt x="1001188" y="37159"/>
                      <a:pt x="1007816" y="50730"/>
                      <a:pt x="1010473" y="67935"/>
                    </a:cubicBezTo>
                    <a:lnTo>
                      <a:pt x="940529" y="67935"/>
                    </a:lnTo>
                    <a:cubicBezTo>
                      <a:pt x="938454" y="65110"/>
                      <a:pt x="935917" y="62749"/>
                      <a:pt x="932916" y="60851"/>
                    </a:cubicBezTo>
                    <a:cubicBezTo>
                      <a:pt x="929915" y="58954"/>
                      <a:pt x="926467" y="57503"/>
                      <a:pt x="922572" y="56501"/>
                    </a:cubicBezTo>
                    <a:cubicBezTo>
                      <a:pt x="914765" y="54490"/>
                      <a:pt x="906017" y="53485"/>
                      <a:pt x="896327" y="53485"/>
                    </a:cubicBezTo>
                    <a:cubicBezTo>
                      <a:pt x="887210" y="53501"/>
                      <a:pt x="878906" y="54363"/>
                      <a:pt x="871417" y="56072"/>
                    </a:cubicBezTo>
                    <a:cubicBezTo>
                      <a:pt x="863927" y="57782"/>
                      <a:pt x="857959" y="60998"/>
                      <a:pt x="853511" y="65722"/>
                    </a:cubicBezTo>
                    <a:cubicBezTo>
                      <a:pt x="849063" y="70446"/>
                      <a:pt x="846843" y="77338"/>
                      <a:pt x="846851" y="86398"/>
                    </a:cubicBezTo>
                    <a:lnTo>
                      <a:pt x="846851" y="90540"/>
                    </a:lnTo>
                    <a:cubicBezTo>
                      <a:pt x="846843" y="99676"/>
                      <a:pt x="849063" y="106603"/>
                      <a:pt x="853511" y="111321"/>
                    </a:cubicBezTo>
                    <a:cubicBezTo>
                      <a:pt x="857959" y="116039"/>
                      <a:pt x="863927" y="119237"/>
                      <a:pt x="871417" y="120914"/>
                    </a:cubicBezTo>
                    <a:cubicBezTo>
                      <a:pt x="878906" y="122590"/>
                      <a:pt x="887210" y="123434"/>
                      <a:pt x="896327" y="123445"/>
                    </a:cubicBezTo>
                    <a:cubicBezTo>
                      <a:pt x="909266" y="123650"/>
                      <a:pt x="920024" y="122864"/>
                      <a:pt x="928599" y="121088"/>
                    </a:cubicBezTo>
                    <a:cubicBezTo>
                      <a:pt x="937175" y="119313"/>
                      <a:pt x="943914" y="115321"/>
                      <a:pt x="948817" y="109114"/>
                    </a:cubicBezTo>
                    <a:lnTo>
                      <a:pt x="895825" y="109114"/>
                    </a:lnTo>
                    <a:lnTo>
                      <a:pt x="895825" y="80248"/>
                    </a:lnTo>
                    <a:lnTo>
                      <a:pt x="1010473" y="80248"/>
                    </a:lnTo>
                    <a:lnTo>
                      <a:pt x="1010473" y="177050"/>
                    </a:lnTo>
                    <a:lnTo>
                      <a:pt x="977573" y="177050"/>
                    </a:lnTo>
                    <a:lnTo>
                      <a:pt x="974308" y="150812"/>
                    </a:lnTo>
                    <a:cubicBezTo>
                      <a:pt x="967709" y="157223"/>
                      <a:pt x="960188" y="162354"/>
                      <a:pt x="951747" y="166207"/>
                    </a:cubicBezTo>
                    <a:cubicBezTo>
                      <a:pt x="943305" y="170060"/>
                      <a:pt x="934362" y="172839"/>
                      <a:pt x="924916" y="174544"/>
                    </a:cubicBezTo>
                    <a:cubicBezTo>
                      <a:pt x="915470" y="176248"/>
                      <a:pt x="905940" y="177084"/>
                      <a:pt x="896327" y="177050"/>
                    </a:cubicBezTo>
                    <a:cubicBezTo>
                      <a:pt x="880336" y="177058"/>
                      <a:pt x="865385" y="175723"/>
                      <a:pt x="851473" y="173044"/>
                    </a:cubicBezTo>
                    <a:cubicBezTo>
                      <a:pt x="837562" y="170365"/>
                      <a:pt x="825327" y="165914"/>
                      <a:pt x="814767" y="159692"/>
                    </a:cubicBezTo>
                    <a:cubicBezTo>
                      <a:pt x="804207" y="153470"/>
                      <a:pt x="795958" y="145048"/>
                      <a:pt x="790021" y="134427"/>
                    </a:cubicBezTo>
                    <a:cubicBezTo>
                      <a:pt x="784084" y="123806"/>
                      <a:pt x="781093" y="110557"/>
                      <a:pt x="781050" y="94681"/>
                    </a:cubicBezTo>
                    <a:lnTo>
                      <a:pt x="781050" y="82382"/>
                    </a:lnTo>
                    <a:cubicBezTo>
                      <a:pt x="781093" y="66473"/>
                      <a:pt x="784084" y="53199"/>
                      <a:pt x="790021" y="42561"/>
                    </a:cubicBezTo>
                    <a:cubicBezTo>
                      <a:pt x="795958" y="31924"/>
                      <a:pt x="804207" y="23493"/>
                      <a:pt x="814767" y="17271"/>
                    </a:cubicBezTo>
                    <a:cubicBezTo>
                      <a:pt x="825327" y="11048"/>
                      <a:pt x="837562" y="6605"/>
                      <a:pt x="851473" y="3942"/>
                    </a:cubicBezTo>
                    <a:cubicBezTo>
                      <a:pt x="865385" y="1278"/>
                      <a:pt x="880336" y="-34"/>
                      <a:pt x="896327" y="6"/>
                    </a:cubicBezTo>
                    <a:close/>
                    <a:moveTo>
                      <a:pt x="639152" y="6"/>
                    </a:moveTo>
                    <a:cubicBezTo>
                      <a:pt x="655140" y="-63"/>
                      <a:pt x="670073" y="1237"/>
                      <a:pt x="683950" y="3906"/>
                    </a:cubicBezTo>
                    <a:cubicBezTo>
                      <a:pt x="697827" y="6575"/>
                      <a:pt x="710029" y="11030"/>
                      <a:pt x="720555" y="17270"/>
                    </a:cubicBezTo>
                    <a:cubicBezTo>
                      <a:pt x="731081" y="23509"/>
                      <a:pt x="739311" y="31951"/>
                      <a:pt x="745246" y="42593"/>
                    </a:cubicBezTo>
                    <a:cubicBezTo>
                      <a:pt x="751181" y="53236"/>
                      <a:pt x="754200" y="66496"/>
                      <a:pt x="754303" y="82373"/>
                    </a:cubicBezTo>
                    <a:lnTo>
                      <a:pt x="754303" y="94682"/>
                    </a:lnTo>
                    <a:cubicBezTo>
                      <a:pt x="754259" y="110559"/>
                      <a:pt x="751270" y="123813"/>
                      <a:pt x="745334" y="134445"/>
                    </a:cubicBezTo>
                    <a:cubicBezTo>
                      <a:pt x="739399" y="145077"/>
                      <a:pt x="731155" y="153508"/>
                      <a:pt x="720602" y="159739"/>
                    </a:cubicBezTo>
                    <a:cubicBezTo>
                      <a:pt x="710050" y="165970"/>
                      <a:pt x="697827" y="170423"/>
                      <a:pt x="683933" y="173097"/>
                    </a:cubicBezTo>
                    <a:cubicBezTo>
                      <a:pt x="670039" y="175771"/>
                      <a:pt x="655112" y="177089"/>
                      <a:pt x="639152" y="177050"/>
                    </a:cubicBezTo>
                    <a:cubicBezTo>
                      <a:pt x="623161" y="177089"/>
                      <a:pt x="608210" y="175771"/>
                      <a:pt x="594299" y="173097"/>
                    </a:cubicBezTo>
                    <a:cubicBezTo>
                      <a:pt x="580387" y="170423"/>
                      <a:pt x="568152" y="165970"/>
                      <a:pt x="557592" y="159739"/>
                    </a:cubicBezTo>
                    <a:cubicBezTo>
                      <a:pt x="547032" y="153508"/>
                      <a:pt x="538783" y="145077"/>
                      <a:pt x="532846" y="134445"/>
                    </a:cubicBezTo>
                    <a:cubicBezTo>
                      <a:pt x="526909" y="123813"/>
                      <a:pt x="523918" y="110559"/>
                      <a:pt x="523875" y="94682"/>
                    </a:cubicBezTo>
                    <a:lnTo>
                      <a:pt x="523875" y="82373"/>
                    </a:lnTo>
                    <a:cubicBezTo>
                      <a:pt x="523918" y="66466"/>
                      <a:pt x="526909" y="53195"/>
                      <a:pt x="532846" y="42558"/>
                    </a:cubicBezTo>
                    <a:cubicBezTo>
                      <a:pt x="538783" y="31921"/>
                      <a:pt x="547032" y="23492"/>
                      <a:pt x="557592" y="17270"/>
                    </a:cubicBezTo>
                    <a:cubicBezTo>
                      <a:pt x="568152" y="11047"/>
                      <a:pt x="580387" y="6605"/>
                      <a:pt x="594299" y="3941"/>
                    </a:cubicBezTo>
                    <a:cubicBezTo>
                      <a:pt x="608210" y="1278"/>
                      <a:pt x="623161" y="-33"/>
                      <a:pt x="639152" y="6"/>
                    </a:cubicBezTo>
                    <a:close/>
                    <a:moveTo>
                      <a:pt x="381977" y="6"/>
                    </a:moveTo>
                    <a:cubicBezTo>
                      <a:pt x="397965" y="-63"/>
                      <a:pt x="412898" y="1237"/>
                      <a:pt x="426775" y="3906"/>
                    </a:cubicBezTo>
                    <a:cubicBezTo>
                      <a:pt x="440652" y="6575"/>
                      <a:pt x="452854" y="11030"/>
                      <a:pt x="463380" y="17270"/>
                    </a:cubicBezTo>
                    <a:cubicBezTo>
                      <a:pt x="473906" y="23509"/>
                      <a:pt x="482136" y="31951"/>
                      <a:pt x="488071" y="42593"/>
                    </a:cubicBezTo>
                    <a:cubicBezTo>
                      <a:pt x="494006" y="53236"/>
                      <a:pt x="497025" y="66496"/>
                      <a:pt x="497128" y="82373"/>
                    </a:cubicBezTo>
                    <a:lnTo>
                      <a:pt x="497128" y="94682"/>
                    </a:lnTo>
                    <a:cubicBezTo>
                      <a:pt x="497084" y="110559"/>
                      <a:pt x="494095" y="123813"/>
                      <a:pt x="488159" y="134445"/>
                    </a:cubicBezTo>
                    <a:cubicBezTo>
                      <a:pt x="482224" y="145077"/>
                      <a:pt x="473980" y="153508"/>
                      <a:pt x="463427" y="159739"/>
                    </a:cubicBezTo>
                    <a:cubicBezTo>
                      <a:pt x="452875" y="165970"/>
                      <a:pt x="440652" y="170423"/>
                      <a:pt x="426758" y="173097"/>
                    </a:cubicBezTo>
                    <a:cubicBezTo>
                      <a:pt x="412864" y="175771"/>
                      <a:pt x="397937" y="177089"/>
                      <a:pt x="381977" y="177050"/>
                    </a:cubicBezTo>
                    <a:cubicBezTo>
                      <a:pt x="365986" y="177089"/>
                      <a:pt x="351035" y="175771"/>
                      <a:pt x="337123" y="173097"/>
                    </a:cubicBezTo>
                    <a:cubicBezTo>
                      <a:pt x="323212" y="170423"/>
                      <a:pt x="310977" y="165970"/>
                      <a:pt x="300417" y="159739"/>
                    </a:cubicBezTo>
                    <a:cubicBezTo>
                      <a:pt x="289857" y="153508"/>
                      <a:pt x="281608" y="145077"/>
                      <a:pt x="275671" y="134445"/>
                    </a:cubicBezTo>
                    <a:cubicBezTo>
                      <a:pt x="269734" y="123813"/>
                      <a:pt x="266743" y="110559"/>
                      <a:pt x="266700" y="94682"/>
                    </a:cubicBezTo>
                    <a:lnTo>
                      <a:pt x="266700" y="82373"/>
                    </a:lnTo>
                    <a:cubicBezTo>
                      <a:pt x="266743" y="66466"/>
                      <a:pt x="269734" y="53195"/>
                      <a:pt x="275671" y="42558"/>
                    </a:cubicBezTo>
                    <a:cubicBezTo>
                      <a:pt x="281608" y="31921"/>
                      <a:pt x="289857" y="23492"/>
                      <a:pt x="300417" y="17270"/>
                    </a:cubicBezTo>
                    <a:cubicBezTo>
                      <a:pt x="310977" y="11047"/>
                      <a:pt x="323212" y="6605"/>
                      <a:pt x="337123" y="3941"/>
                    </a:cubicBezTo>
                    <a:cubicBezTo>
                      <a:pt x="351035" y="1278"/>
                      <a:pt x="365986" y="-33"/>
                      <a:pt x="381977" y="6"/>
                    </a:cubicBezTo>
                    <a:close/>
                    <a:moveTo>
                      <a:pt x="115277" y="6"/>
                    </a:moveTo>
                    <a:cubicBezTo>
                      <a:pt x="134971" y="-118"/>
                      <a:pt x="152956" y="1902"/>
                      <a:pt x="169232" y="6065"/>
                    </a:cubicBezTo>
                    <a:cubicBezTo>
                      <a:pt x="185507" y="10228"/>
                      <a:pt x="198944" y="17280"/>
                      <a:pt x="209541" y="27219"/>
                    </a:cubicBezTo>
                    <a:cubicBezTo>
                      <a:pt x="220138" y="37159"/>
                      <a:pt x="226765" y="50730"/>
                      <a:pt x="229423" y="67935"/>
                    </a:cubicBezTo>
                    <a:lnTo>
                      <a:pt x="159479" y="67935"/>
                    </a:lnTo>
                    <a:cubicBezTo>
                      <a:pt x="157404" y="65110"/>
                      <a:pt x="154867" y="62749"/>
                      <a:pt x="151866" y="60851"/>
                    </a:cubicBezTo>
                    <a:cubicBezTo>
                      <a:pt x="148865" y="58954"/>
                      <a:pt x="145417" y="57503"/>
                      <a:pt x="141522" y="56501"/>
                    </a:cubicBezTo>
                    <a:cubicBezTo>
                      <a:pt x="133715" y="54490"/>
                      <a:pt x="124967" y="53485"/>
                      <a:pt x="115277" y="53485"/>
                    </a:cubicBezTo>
                    <a:cubicBezTo>
                      <a:pt x="106160" y="53501"/>
                      <a:pt x="97856" y="54363"/>
                      <a:pt x="90367" y="56072"/>
                    </a:cubicBezTo>
                    <a:cubicBezTo>
                      <a:pt x="82877" y="57782"/>
                      <a:pt x="76909" y="60998"/>
                      <a:pt x="72461" y="65722"/>
                    </a:cubicBezTo>
                    <a:cubicBezTo>
                      <a:pt x="68013" y="70446"/>
                      <a:pt x="65793" y="77338"/>
                      <a:pt x="65801" y="86398"/>
                    </a:cubicBezTo>
                    <a:lnTo>
                      <a:pt x="65801" y="90540"/>
                    </a:lnTo>
                    <a:cubicBezTo>
                      <a:pt x="65793" y="99676"/>
                      <a:pt x="68013" y="106603"/>
                      <a:pt x="72461" y="111321"/>
                    </a:cubicBezTo>
                    <a:cubicBezTo>
                      <a:pt x="76909" y="116039"/>
                      <a:pt x="82877" y="119237"/>
                      <a:pt x="90367" y="120914"/>
                    </a:cubicBezTo>
                    <a:cubicBezTo>
                      <a:pt x="97856" y="122590"/>
                      <a:pt x="106160" y="123434"/>
                      <a:pt x="115277" y="123445"/>
                    </a:cubicBezTo>
                    <a:cubicBezTo>
                      <a:pt x="128216" y="123650"/>
                      <a:pt x="138974" y="122864"/>
                      <a:pt x="147549" y="121088"/>
                    </a:cubicBezTo>
                    <a:cubicBezTo>
                      <a:pt x="156125" y="119313"/>
                      <a:pt x="162864" y="115321"/>
                      <a:pt x="167767" y="109114"/>
                    </a:cubicBezTo>
                    <a:lnTo>
                      <a:pt x="114775" y="109114"/>
                    </a:lnTo>
                    <a:lnTo>
                      <a:pt x="114775" y="80248"/>
                    </a:lnTo>
                    <a:lnTo>
                      <a:pt x="229423" y="80248"/>
                    </a:lnTo>
                    <a:lnTo>
                      <a:pt x="229423" y="177050"/>
                    </a:lnTo>
                    <a:lnTo>
                      <a:pt x="196523" y="177050"/>
                    </a:lnTo>
                    <a:lnTo>
                      <a:pt x="193258" y="150812"/>
                    </a:lnTo>
                    <a:cubicBezTo>
                      <a:pt x="186659" y="157223"/>
                      <a:pt x="179138" y="162354"/>
                      <a:pt x="170697" y="166207"/>
                    </a:cubicBezTo>
                    <a:cubicBezTo>
                      <a:pt x="162255" y="170060"/>
                      <a:pt x="153312" y="172839"/>
                      <a:pt x="143866" y="174544"/>
                    </a:cubicBezTo>
                    <a:cubicBezTo>
                      <a:pt x="134420" y="176248"/>
                      <a:pt x="124890" y="177084"/>
                      <a:pt x="115277" y="177050"/>
                    </a:cubicBezTo>
                    <a:cubicBezTo>
                      <a:pt x="99286" y="177058"/>
                      <a:pt x="84335" y="175723"/>
                      <a:pt x="70423" y="173044"/>
                    </a:cubicBezTo>
                    <a:cubicBezTo>
                      <a:pt x="56512" y="170365"/>
                      <a:pt x="44277" y="165914"/>
                      <a:pt x="33717" y="159692"/>
                    </a:cubicBezTo>
                    <a:cubicBezTo>
                      <a:pt x="23157" y="153470"/>
                      <a:pt x="14908" y="145048"/>
                      <a:pt x="8971" y="134427"/>
                    </a:cubicBezTo>
                    <a:cubicBezTo>
                      <a:pt x="3034" y="123806"/>
                      <a:pt x="43" y="110557"/>
                      <a:pt x="0" y="94681"/>
                    </a:cubicBezTo>
                    <a:lnTo>
                      <a:pt x="0" y="82382"/>
                    </a:lnTo>
                    <a:cubicBezTo>
                      <a:pt x="43" y="66473"/>
                      <a:pt x="3034" y="53199"/>
                      <a:pt x="8971" y="42561"/>
                    </a:cubicBezTo>
                    <a:cubicBezTo>
                      <a:pt x="14908" y="31924"/>
                      <a:pt x="23157" y="23493"/>
                      <a:pt x="33717" y="17271"/>
                    </a:cubicBezTo>
                    <a:cubicBezTo>
                      <a:pt x="44277" y="11048"/>
                      <a:pt x="56512" y="6605"/>
                      <a:pt x="70423" y="3942"/>
                    </a:cubicBezTo>
                    <a:cubicBezTo>
                      <a:pt x="84335" y="1278"/>
                      <a:pt x="99286" y="-34"/>
                      <a:pt x="11527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9AF7958-BA38-4DAF-8C86-483308AF1F74}"/>
                  </a:ext>
                </a:extLst>
              </p:cNvPr>
              <p:cNvSpPr/>
              <p:nvPr/>
            </p:nvSpPr>
            <p:spPr>
              <a:xfrm>
                <a:off x="5761300" y="5141784"/>
                <a:ext cx="1311052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692953" h="177047">
                    <a:moveTo>
                      <a:pt x="1115402" y="53482"/>
                    </a:moveTo>
                    <a:cubicBezTo>
                      <a:pt x="1106285" y="53498"/>
                      <a:pt x="1097981" y="54360"/>
                      <a:pt x="1090492" y="56068"/>
                    </a:cubicBezTo>
                    <a:cubicBezTo>
                      <a:pt x="1083002" y="57777"/>
                      <a:pt x="1077034" y="60993"/>
                      <a:pt x="1072586" y="65716"/>
                    </a:cubicBezTo>
                    <a:cubicBezTo>
                      <a:pt x="1068138" y="70440"/>
                      <a:pt x="1065918" y="77331"/>
                      <a:pt x="1065926" y="86390"/>
                    </a:cubicBezTo>
                    <a:lnTo>
                      <a:pt x="1065926" y="90535"/>
                    </a:lnTo>
                    <a:cubicBezTo>
                      <a:pt x="1065918" y="99635"/>
                      <a:pt x="1068138" y="106555"/>
                      <a:pt x="1072586" y="111296"/>
                    </a:cubicBezTo>
                    <a:cubicBezTo>
                      <a:pt x="1077034" y="116037"/>
                      <a:pt x="1083002" y="119264"/>
                      <a:pt x="1090492" y="120977"/>
                    </a:cubicBezTo>
                    <a:cubicBezTo>
                      <a:pt x="1097981" y="122690"/>
                      <a:pt x="1106285" y="123553"/>
                      <a:pt x="1115402" y="123568"/>
                    </a:cubicBezTo>
                    <a:cubicBezTo>
                      <a:pt x="1124478" y="123553"/>
                      <a:pt x="1132752" y="122690"/>
                      <a:pt x="1140223" y="120977"/>
                    </a:cubicBezTo>
                    <a:cubicBezTo>
                      <a:pt x="1147695" y="119264"/>
                      <a:pt x="1153653" y="116037"/>
                      <a:pt x="1158097" y="111296"/>
                    </a:cubicBezTo>
                    <a:cubicBezTo>
                      <a:pt x="1162541" y="106555"/>
                      <a:pt x="1164759" y="99635"/>
                      <a:pt x="1164752" y="90535"/>
                    </a:cubicBezTo>
                    <a:lnTo>
                      <a:pt x="1164752" y="86390"/>
                    </a:lnTo>
                    <a:cubicBezTo>
                      <a:pt x="1164759" y="77331"/>
                      <a:pt x="1162541" y="70440"/>
                      <a:pt x="1158097" y="65716"/>
                    </a:cubicBezTo>
                    <a:cubicBezTo>
                      <a:pt x="1153653" y="60993"/>
                      <a:pt x="1147695" y="57777"/>
                      <a:pt x="1140223" y="56068"/>
                    </a:cubicBezTo>
                    <a:cubicBezTo>
                      <a:pt x="1132752" y="54360"/>
                      <a:pt x="1124478" y="53498"/>
                      <a:pt x="1115402" y="53482"/>
                    </a:cubicBezTo>
                    <a:close/>
                    <a:moveTo>
                      <a:pt x="1495425" y="4399"/>
                    </a:moveTo>
                    <a:lnTo>
                      <a:pt x="1692953" y="4399"/>
                    </a:lnTo>
                    <a:lnTo>
                      <a:pt x="1692953" y="47580"/>
                    </a:lnTo>
                    <a:lnTo>
                      <a:pt x="1561226" y="47580"/>
                    </a:lnTo>
                    <a:lnTo>
                      <a:pt x="1561226" y="69195"/>
                    </a:lnTo>
                    <a:lnTo>
                      <a:pt x="1692953" y="69195"/>
                    </a:lnTo>
                    <a:lnTo>
                      <a:pt x="1692953" y="108232"/>
                    </a:lnTo>
                    <a:lnTo>
                      <a:pt x="1561226" y="108232"/>
                    </a:lnTo>
                    <a:lnTo>
                      <a:pt x="1561226" y="129721"/>
                    </a:lnTo>
                    <a:lnTo>
                      <a:pt x="1692953" y="129721"/>
                    </a:lnTo>
                    <a:lnTo>
                      <a:pt x="1692953" y="173028"/>
                    </a:lnTo>
                    <a:lnTo>
                      <a:pt x="1495425" y="173028"/>
                    </a:lnTo>
                    <a:close/>
                    <a:moveTo>
                      <a:pt x="1247775" y="4399"/>
                    </a:moveTo>
                    <a:lnTo>
                      <a:pt x="1470041" y="4399"/>
                    </a:lnTo>
                    <a:lnTo>
                      <a:pt x="1470041" y="57877"/>
                    </a:lnTo>
                    <a:lnTo>
                      <a:pt x="1391808" y="57877"/>
                    </a:lnTo>
                    <a:lnTo>
                      <a:pt x="1391808" y="173028"/>
                    </a:lnTo>
                    <a:lnTo>
                      <a:pt x="1326007" y="173028"/>
                    </a:lnTo>
                    <a:lnTo>
                      <a:pt x="1326007" y="57877"/>
                    </a:lnTo>
                    <a:lnTo>
                      <a:pt x="1247775" y="57877"/>
                    </a:lnTo>
                    <a:close/>
                    <a:moveTo>
                      <a:pt x="466725" y="4399"/>
                    </a:moveTo>
                    <a:lnTo>
                      <a:pt x="544958" y="4399"/>
                    </a:lnTo>
                    <a:lnTo>
                      <a:pt x="594308" y="64875"/>
                    </a:lnTo>
                    <a:lnTo>
                      <a:pt x="643784" y="4399"/>
                    </a:lnTo>
                    <a:lnTo>
                      <a:pt x="721891" y="4399"/>
                    </a:lnTo>
                    <a:lnTo>
                      <a:pt x="627208" y="115438"/>
                    </a:lnTo>
                    <a:lnTo>
                      <a:pt x="627208" y="173028"/>
                    </a:lnTo>
                    <a:lnTo>
                      <a:pt x="561408" y="173028"/>
                    </a:lnTo>
                    <a:lnTo>
                      <a:pt x="561408" y="115438"/>
                    </a:lnTo>
                    <a:close/>
                    <a:moveTo>
                      <a:pt x="257175" y="4399"/>
                    </a:moveTo>
                    <a:lnTo>
                      <a:pt x="454703" y="4399"/>
                    </a:lnTo>
                    <a:lnTo>
                      <a:pt x="454703" y="47580"/>
                    </a:lnTo>
                    <a:lnTo>
                      <a:pt x="322976" y="47580"/>
                    </a:lnTo>
                    <a:lnTo>
                      <a:pt x="322976" y="69195"/>
                    </a:lnTo>
                    <a:lnTo>
                      <a:pt x="454703" y="69195"/>
                    </a:lnTo>
                    <a:lnTo>
                      <a:pt x="454703" y="108232"/>
                    </a:lnTo>
                    <a:lnTo>
                      <a:pt x="322976" y="108232"/>
                    </a:lnTo>
                    <a:lnTo>
                      <a:pt x="322976" y="129721"/>
                    </a:lnTo>
                    <a:lnTo>
                      <a:pt x="454703" y="129721"/>
                    </a:lnTo>
                    <a:lnTo>
                      <a:pt x="454703" y="173028"/>
                    </a:lnTo>
                    <a:lnTo>
                      <a:pt x="257175" y="173028"/>
                    </a:lnTo>
                    <a:close/>
                    <a:moveTo>
                      <a:pt x="733425" y="4147"/>
                    </a:moveTo>
                    <a:lnTo>
                      <a:pt x="823964" y="4147"/>
                    </a:lnTo>
                    <a:lnTo>
                      <a:pt x="898052" y="93614"/>
                    </a:lnTo>
                    <a:lnTo>
                      <a:pt x="898052" y="4147"/>
                    </a:lnTo>
                    <a:lnTo>
                      <a:pt x="963978" y="4147"/>
                    </a:lnTo>
                    <a:lnTo>
                      <a:pt x="963978" y="173028"/>
                    </a:lnTo>
                    <a:lnTo>
                      <a:pt x="889890" y="173028"/>
                    </a:lnTo>
                    <a:lnTo>
                      <a:pt x="799226" y="69865"/>
                    </a:lnTo>
                    <a:lnTo>
                      <a:pt x="799226" y="173028"/>
                    </a:lnTo>
                    <a:lnTo>
                      <a:pt x="733425" y="173028"/>
                    </a:lnTo>
                    <a:close/>
                    <a:moveTo>
                      <a:pt x="0" y="4147"/>
                    </a:moveTo>
                    <a:lnTo>
                      <a:pt x="65801" y="4147"/>
                    </a:lnTo>
                    <a:lnTo>
                      <a:pt x="65801" y="61786"/>
                    </a:lnTo>
                    <a:lnTo>
                      <a:pt x="94557" y="61786"/>
                    </a:lnTo>
                    <a:lnTo>
                      <a:pt x="156465" y="4147"/>
                    </a:lnTo>
                    <a:lnTo>
                      <a:pt x="242860" y="4147"/>
                    </a:lnTo>
                    <a:lnTo>
                      <a:pt x="155335" y="88525"/>
                    </a:lnTo>
                    <a:lnTo>
                      <a:pt x="242860" y="173028"/>
                    </a:lnTo>
                    <a:lnTo>
                      <a:pt x="156465" y="173028"/>
                    </a:lnTo>
                    <a:lnTo>
                      <a:pt x="94557" y="115264"/>
                    </a:lnTo>
                    <a:lnTo>
                      <a:pt x="65801" y="115264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115402" y="3"/>
                    </a:moveTo>
                    <a:cubicBezTo>
                      <a:pt x="1131390" y="-66"/>
                      <a:pt x="1146323" y="1234"/>
                      <a:pt x="1160200" y="3903"/>
                    </a:cubicBezTo>
                    <a:cubicBezTo>
                      <a:pt x="1174077" y="6572"/>
                      <a:pt x="1186279" y="11027"/>
                      <a:pt x="1196805" y="17267"/>
                    </a:cubicBezTo>
                    <a:cubicBezTo>
                      <a:pt x="1207331" y="23506"/>
                      <a:pt x="1215561" y="31948"/>
                      <a:pt x="1221496" y="42590"/>
                    </a:cubicBezTo>
                    <a:cubicBezTo>
                      <a:pt x="1227430" y="53233"/>
                      <a:pt x="1230449" y="66493"/>
                      <a:pt x="1230553" y="82370"/>
                    </a:cubicBezTo>
                    <a:lnTo>
                      <a:pt x="1230553" y="94679"/>
                    </a:lnTo>
                    <a:cubicBezTo>
                      <a:pt x="1230509" y="110556"/>
                      <a:pt x="1227520" y="123810"/>
                      <a:pt x="1221584" y="134442"/>
                    </a:cubicBezTo>
                    <a:cubicBezTo>
                      <a:pt x="1215649" y="145074"/>
                      <a:pt x="1207405" y="153505"/>
                      <a:pt x="1196852" y="159736"/>
                    </a:cubicBezTo>
                    <a:cubicBezTo>
                      <a:pt x="1186300" y="165967"/>
                      <a:pt x="1174076" y="170420"/>
                      <a:pt x="1160183" y="173094"/>
                    </a:cubicBezTo>
                    <a:cubicBezTo>
                      <a:pt x="1146289" y="175768"/>
                      <a:pt x="1131362" y="177086"/>
                      <a:pt x="1115402" y="177047"/>
                    </a:cubicBezTo>
                    <a:cubicBezTo>
                      <a:pt x="1099411" y="177086"/>
                      <a:pt x="1084460" y="175768"/>
                      <a:pt x="1070548" y="173094"/>
                    </a:cubicBezTo>
                    <a:cubicBezTo>
                      <a:pt x="1056637" y="170420"/>
                      <a:pt x="1044402" y="165967"/>
                      <a:pt x="1033842" y="159736"/>
                    </a:cubicBezTo>
                    <a:cubicBezTo>
                      <a:pt x="1023282" y="153505"/>
                      <a:pt x="1015033" y="145074"/>
                      <a:pt x="1009096" y="134442"/>
                    </a:cubicBezTo>
                    <a:cubicBezTo>
                      <a:pt x="1003158" y="123810"/>
                      <a:pt x="1000168" y="110556"/>
                      <a:pt x="1000125" y="94679"/>
                    </a:cubicBezTo>
                    <a:lnTo>
                      <a:pt x="1000125" y="82370"/>
                    </a:lnTo>
                    <a:cubicBezTo>
                      <a:pt x="1000168" y="66463"/>
                      <a:pt x="1003158" y="53192"/>
                      <a:pt x="1009096" y="42555"/>
                    </a:cubicBezTo>
                    <a:cubicBezTo>
                      <a:pt x="1015033" y="31918"/>
                      <a:pt x="1023282" y="23489"/>
                      <a:pt x="1033842" y="17267"/>
                    </a:cubicBezTo>
                    <a:cubicBezTo>
                      <a:pt x="1044402" y="11044"/>
                      <a:pt x="1056637" y="6602"/>
                      <a:pt x="1070548" y="3938"/>
                    </a:cubicBezTo>
                    <a:cubicBezTo>
                      <a:pt x="1084460" y="1275"/>
                      <a:pt x="1099411" y="-36"/>
                      <a:pt x="111540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4E7211D-2ADC-4BD2-8365-4007902F96AD}"/>
                  </a:ext>
                </a:extLst>
              </p:cNvPr>
              <p:cNvSpPr/>
              <p:nvPr/>
            </p:nvSpPr>
            <p:spPr>
              <a:xfrm>
                <a:off x="7394217" y="5141786"/>
                <a:ext cx="953200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230859" h="177047">
                    <a:moveTo>
                      <a:pt x="1101267" y="53245"/>
                    </a:moveTo>
                    <a:lnTo>
                      <a:pt x="1078036" y="103098"/>
                    </a:lnTo>
                    <a:lnTo>
                      <a:pt x="1124373" y="103098"/>
                    </a:lnTo>
                    <a:close/>
                    <a:moveTo>
                      <a:pt x="358317" y="53245"/>
                    </a:moveTo>
                    <a:lnTo>
                      <a:pt x="335086" y="103098"/>
                    </a:lnTo>
                    <a:lnTo>
                      <a:pt x="381423" y="103098"/>
                    </a:lnTo>
                    <a:close/>
                    <a:moveTo>
                      <a:pt x="1062088" y="4397"/>
                    </a:moveTo>
                    <a:lnTo>
                      <a:pt x="1140320" y="4397"/>
                    </a:lnTo>
                    <a:lnTo>
                      <a:pt x="1230859" y="173026"/>
                    </a:lnTo>
                    <a:lnTo>
                      <a:pt x="1156771" y="173026"/>
                    </a:lnTo>
                    <a:lnTo>
                      <a:pt x="1143460" y="144270"/>
                    </a:lnTo>
                    <a:lnTo>
                      <a:pt x="1058949" y="144270"/>
                    </a:lnTo>
                    <a:lnTo>
                      <a:pt x="1045638" y="173026"/>
                    </a:lnTo>
                    <a:lnTo>
                      <a:pt x="971550" y="173026"/>
                    </a:lnTo>
                    <a:close/>
                    <a:moveTo>
                      <a:pt x="752474" y="4397"/>
                    </a:moveTo>
                    <a:lnTo>
                      <a:pt x="826563" y="4397"/>
                    </a:lnTo>
                    <a:lnTo>
                      <a:pt x="878048" y="121459"/>
                    </a:lnTo>
                    <a:lnTo>
                      <a:pt x="929534" y="4397"/>
                    </a:lnTo>
                    <a:lnTo>
                      <a:pt x="1003622" y="4397"/>
                    </a:lnTo>
                    <a:lnTo>
                      <a:pt x="917102" y="173026"/>
                    </a:lnTo>
                    <a:lnTo>
                      <a:pt x="838869" y="173026"/>
                    </a:lnTo>
                    <a:close/>
                    <a:moveTo>
                      <a:pt x="319138" y="4397"/>
                    </a:moveTo>
                    <a:lnTo>
                      <a:pt x="397371" y="4397"/>
                    </a:lnTo>
                    <a:lnTo>
                      <a:pt x="487909" y="173026"/>
                    </a:lnTo>
                    <a:lnTo>
                      <a:pt x="413821" y="173026"/>
                    </a:lnTo>
                    <a:lnTo>
                      <a:pt x="400510" y="144270"/>
                    </a:lnTo>
                    <a:lnTo>
                      <a:pt x="315999" y="144270"/>
                    </a:lnTo>
                    <a:lnTo>
                      <a:pt x="302688" y="173026"/>
                    </a:lnTo>
                    <a:lnTo>
                      <a:pt x="228600" y="173026"/>
                    </a:lnTo>
                    <a:close/>
                    <a:moveTo>
                      <a:pt x="504824" y="4145"/>
                    </a:moveTo>
                    <a:lnTo>
                      <a:pt x="595363" y="4145"/>
                    </a:lnTo>
                    <a:lnTo>
                      <a:pt x="669452" y="93612"/>
                    </a:lnTo>
                    <a:lnTo>
                      <a:pt x="669452" y="4145"/>
                    </a:lnTo>
                    <a:lnTo>
                      <a:pt x="735378" y="4145"/>
                    </a:lnTo>
                    <a:lnTo>
                      <a:pt x="735378" y="173026"/>
                    </a:lnTo>
                    <a:lnTo>
                      <a:pt x="661289" y="173026"/>
                    </a:lnTo>
                    <a:lnTo>
                      <a:pt x="570625" y="69863"/>
                    </a:lnTo>
                    <a:lnTo>
                      <a:pt x="570625" y="173026"/>
                    </a:lnTo>
                    <a:lnTo>
                      <a:pt x="504824" y="173026"/>
                    </a:lnTo>
                    <a:close/>
                    <a:moveTo>
                      <a:pt x="115276" y="1"/>
                    </a:moveTo>
                    <a:cubicBezTo>
                      <a:pt x="130562" y="-27"/>
                      <a:pt x="144899" y="1183"/>
                      <a:pt x="158287" y="3630"/>
                    </a:cubicBezTo>
                    <a:cubicBezTo>
                      <a:pt x="171676" y="6078"/>
                      <a:pt x="183568" y="10120"/>
                      <a:pt x="193964" y="15758"/>
                    </a:cubicBezTo>
                    <a:cubicBezTo>
                      <a:pt x="204360" y="21395"/>
                      <a:pt x="212712" y="28984"/>
                      <a:pt x="219022" y="38526"/>
                    </a:cubicBezTo>
                    <a:cubicBezTo>
                      <a:pt x="225331" y="48068"/>
                      <a:pt x="229049" y="59919"/>
                      <a:pt x="230176" y="74079"/>
                    </a:cubicBezTo>
                    <a:lnTo>
                      <a:pt x="162743" y="74079"/>
                    </a:lnTo>
                    <a:cubicBezTo>
                      <a:pt x="159486" y="65972"/>
                      <a:pt x="153631" y="60487"/>
                      <a:pt x="145178" y="57625"/>
                    </a:cubicBezTo>
                    <a:cubicBezTo>
                      <a:pt x="136726" y="54762"/>
                      <a:pt x="126758" y="53423"/>
                      <a:pt x="115276" y="53606"/>
                    </a:cubicBezTo>
                    <a:cubicBezTo>
                      <a:pt x="106200" y="53617"/>
                      <a:pt x="97926" y="54460"/>
                      <a:pt x="90454" y="56136"/>
                    </a:cubicBezTo>
                    <a:cubicBezTo>
                      <a:pt x="82983" y="57812"/>
                      <a:pt x="77025" y="61010"/>
                      <a:pt x="72581" y="65728"/>
                    </a:cubicBezTo>
                    <a:cubicBezTo>
                      <a:pt x="68137" y="70447"/>
                      <a:pt x="65919" y="77375"/>
                      <a:pt x="65926" y="86513"/>
                    </a:cubicBezTo>
                    <a:lnTo>
                      <a:pt x="65926" y="90658"/>
                    </a:lnTo>
                    <a:cubicBezTo>
                      <a:pt x="65919" y="99717"/>
                      <a:pt x="68137" y="106608"/>
                      <a:pt x="72581" y="111331"/>
                    </a:cubicBezTo>
                    <a:cubicBezTo>
                      <a:pt x="77025" y="116055"/>
                      <a:pt x="82983" y="119271"/>
                      <a:pt x="90454" y="120980"/>
                    </a:cubicBezTo>
                    <a:cubicBezTo>
                      <a:pt x="97926" y="122688"/>
                      <a:pt x="106200" y="123551"/>
                      <a:pt x="115276" y="123566"/>
                    </a:cubicBezTo>
                    <a:cubicBezTo>
                      <a:pt x="126766" y="123744"/>
                      <a:pt x="136749" y="122383"/>
                      <a:pt x="145226" y="119484"/>
                    </a:cubicBezTo>
                    <a:cubicBezTo>
                      <a:pt x="153702" y="116585"/>
                      <a:pt x="159541" y="111079"/>
                      <a:pt x="162743" y="102967"/>
                    </a:cubicBezTo>
                    <a:lnTo>
                      <a:pt x="230176" y="102967"/>
                    </a:lnTo>
                    <a:cubicBezTo>
                      <a:pt x="229049" y="117159"/>
                      <a:pt x="225331" y="129033"/>
                      <a:pt x="219022" y="138591"/>
                    </a:cubicBezTo>
                    <a:cubicBezTo>
                      <a:pt x="212712" y="148148"/>
                      <a:pt x="204360" y="155745"/>
                      <a:pt x="193964" y="161383"/>
                    </a:cubicBezTo>
                    <a:cubicBezTo>
                      <a:pt x="183568" y="167020"/>
                      <a:pt x="171676" y="171055"/>
                      <a:pt x="158287" y="173486"/>
                    </a:cubicBezTo>
                    <a:cubicBezTo>
                      <a:pt x="144899" y="175918"/>
                      <a:pt x="130562" y="177104"/>
                      <a:pt x="115276" y="177045"/>
                    </a:cubicBezTo>
                    <a:cubicBezTo>
                      <a:pt x="99346" y="177085"/>
                      <a:pt x="84430" y="175773"/>
                      <a:pt x="70529" y="173110"/>
                    </a:cubicBezTo>
                    <a:cubicBezTo>
                      <a:pt x="56627" y="170446"/>
                      <a:pt x="44388" y="166004"/>
                      <a:pt x="33810" y="159782"/>
                    </a:cubicBezTo>
                    <a:cubicBezTo>
                      <a:pt x="23232" y="153559"/>
                      <a:pt x="14964" y="145130"/>
                      <a:pt x="9006" y="134493"/>
                    </a:cubicBezTo>
                    <a:cubicBezTo>
                      <a:pt x="3047" y="123856"/>
                      <a:pt x="45" y="110584"/>
                      <a:pt x="0" y="94677"/>
                    </a:cubicBezTo>
                    <a:lnTo>
                      <a:pt x="0" y="82368"/>
                    </a:lnTo>
                    <a:cubicBezTo>
                      <a:pt x="45" y="66493"/>
                      <a:pt x="3047" y="53245"/>
                      <a:pt x="9006" y="42623"/>
                    </a:cubicBezTo>
                    <a:cubicBezTo>
                      <a:pt x="14964" y="32002"/>
                      <a:pt x="23232" y="23581"/>
                      <a:pt x="33810" y="17359"/>
                    </a:cubicBezTo>
                    <a:cubicBezTo>
                      <a:pt x="44388" y="11137"/>
                      <a:pt x="56627" y="6686"/>
                      <a:pt x="70529" y="4007"/>
                    </a:cubicBezTo>
                    <a:cubicBezTo>
                      <a:pt x="84430" y="1328"/>
                      <a:pt x="99346" y="-7"/>
                      <a:pt x="1152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0B989B4-B73E-45D5-8A9F-3B814B54ABFB}"/>
                  </a:ext>
                </a:extLst>
              </p:cNvPr>
              <p:cNvSpPr/>
              <p:nvPr/>
            </p:nvSpPr>
            <p:spPr>
              <a:xfrm flipH="1">
                <a:off x="3016225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EB56503-8FF8-4A70-A178-A34F43D8E93C}"/>
                  </a:ext>
                </a:extLst>
              </p:cNvPr>
              <p:cNvSpPr/>
              <p:nvPr/>
            </p:nvSpPr>
            <p:spPr>
              <a:xfrm flipH="1">
                <a:off x="5561626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DAAE763-2E2E-43FC-977D-A6DD9D37A91B}"/>
                  </a:ext>
                </a:extLst>
              </p:cNvPr>
              <p:cNvSpPr/>
              <p:nvPr/>
            </p:nvSpPr>
            <p:spPr>
              <a:xfrm flipH="1">
                <a:off x="7194543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84FD6B-D6DD-4287-870D-0574C93B01DB}"/>
              </a:ext>
            </a:extLst>
          </p:cNvPr>
          <p:cNvSpPr txBox="1"/>
          <p:nvPr/>
        </p:nvSpPr>
        <p:spPr>
          <a:xfrm>
            <a:off x="557454" y="3839552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for using this template! Explore more free PowerPoint &amp; Google Slides templates at: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 and 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powerpointschool.com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DBB0A9-E99A-4556-9D8B-6EC380E688A4}"/>
              </a:ext>
            </a:extLst>
          </p:cNvPr>
          <p:cNvSpPr txBox="1"/>
          <p:nvPr/>
        </p:nvSpPr>
        <p:spPr>
          <a:xfrm>
            <a:off x="557455" y="4934904"/>
            <a:ext cx="11077091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 you can support our work in 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www.patreon.com/powerpointschool</a:t>
            </a:r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4A252346-AA3F-4A4E-BEAE-CE01A310DB86}"/>
              </a:ext>
            </a:extLst>
          </p:cNvPr>
          <p:cNvSpPr/>
          <p:nvPr/>
        </p:nvSpPr>
        <p:spPr>
          <a:xfrm>
            <a:off x="4975288" y="658687"/>
            <a:ext cx="7216711" cy="1273873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702BD13-89D4-43F2-B9C4-00318DB39128}"/>
              </a:ext>
            </a:extLst>
          </p:cNvPr>
          <p:cNvSpPr txBox="1"/>
          <p:nvPr/>
        </p:nvSpPr>
        <p:spPr>
          <a:xfrm>
            <a:off x="5251010" y="948316"/>
            <a:ext cx="6365559" cy="69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Content. It is Highly Recommended That You Replace This Demo Text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13C4A03-7240-4692-944D-79733026CB99}"/>
              </a:ext>
            </a:extLst>
          </p:cNvPr>
          <p:cNvSpPr/>
          <p:nvPr/>
        </p:nvSpPr>
        <p:spPr>
          <a:xfrm>
            <a:off x="0" y="1"/>
            <a:ext cx="4975288" cy="210959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3D71F02-8BF4-438C-9D46-70B224F58CB6}"/>
              </a:ext>
            </a:extLst>
          </p:cNvPr>
          <p:cNvSpPr/>
          <p:nvPr/>
        </p:nvSpPr>
        <p:spPr>
          <a:xfrm>
            <a:off x="611262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127A38-23D1-4ADF-BEBD-E42DB6E2CF70}"/>
              </a:ext>
            </a:extLst>
          </p:cNvPr>
          <p:cNvSpPr txBox="1"/>
          <p:nvPr/>
        </p:nvSpPr>
        <p:spPr>
          <a:xfrm>
            <a:off x="5421799" y="2741390"/>
            <a:ext cx="35939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1FE72DD-5329-45AD-AFB7-36D1B10948AF}"/>
              </a:ext>
            </a:extLst>
          </p:cNvPr>
          <p:cNvSpPr txBox="1"/>
          <p:nvPr/>
        </p:nvSpPr>
        <p:spPr>
          <a:xfrm>
            <a:off x="530490" y="2560320"/>
            <a:ext cx="1701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4E326A-27C5-4B13-966F-E6C77FBA6D48}"/>
              </a:ext>
            </a:extLst>
          </p:cNvPr>
          <p:cNvSpPr txBox="1"/>
          <p:nvPr/>
        </p:nvSpPr>
        <p:spPr>
          <a:xfrm>
            <a:off x="530490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B1FF1258-B95E-469D-9136-EF0D1075ACEC}"/>
              </a:ext>
            </a:extLst>
          </p:cNvPr>
          <p:cNvSpPr/>
          <p:nvPr/>
        </p:nvSpPr>
        <p:spPr>
          <a:xfrm>
            <a:off x="611262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AB1A725-169C-498C-B2E1-03C1F35827DB}"/>
              </a:ext>
            </a:extLst>
          </p:cNvPr>
          <p:cNvSpPr txBox="1"/>
          <p:nvPr/>
        </p:nvSpPr>
        <p:spPr>
          <a:xfrm>
            <a:off x="5380556" y="3689604"/>
            <a:ext cx="39305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4A9A80F-96ED-4241-9B3F-31F086C9BF2B}"/>
              </a:ext>
            </a:extLst>
          </p:cNvPr>
          <p:cNvSpPr txBox="1"/>
          <p:nvPr/>
        </p:nvSpPr>
        <p:spPr>
          <a:xfrm>
            <a:off x="530490" y="3508629"/>
            <a:ext cx="11160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About Us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BF7B19-5796-4185-8354-626FD1EF7BE8}"/>
              </a:ext>
            </a:extLst>
          </p:cNvPr>
          <p:cNvSpPr txBox="1"/>
          <p:nvPr/>
        </p:nvSpPr>
        <p:spPr>
          <a:xfrm>
            <a:off x="530299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F783291-9550-45DD-B6D9-84CFE5CB949D}"/>
              </a:ext>
            </a:extLst>
          </p:cNvPr>
          <p:cNvSpPr/>
          <p:nvPr/>
        </p:nvSpPr>
        <p:spPr>
          <a:xfrm>
            <a:off x="611262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C2A7B85-0AB9-4B82-B049-3DD5E31A1BCF}"/>
              </a:ext>
            </a:extLst>
          </p:cNvPr>
          <p:cNvSpPr txBox="1"/>
          <p:nvPr/>
        </p:nvSpPr>
        <p:spPr>
          <a:xfrm>
            <a:off x="5378270" y="4637913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9EB6E7-9088-44EC-A642-0A3EC5E12E9F}"/>
              </a:ext>
            </a:extLst>
          </p:cNvPr>
          <p:cNvSpPr txBox="1"/>
          <p:nvPr/>
        </p:nvSpPr>
        <p:spPr>
          <a:xfrm>
            <a:off x="530490" y="4456842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DE2CA9-34B3-4099-9FE1-E8C51D902728}"/>
              </a:ext>
            </a:extLst>
          </p:cNvPr>
          <p:cNvSpPr txBox="1"/>
          <p:nvPr/>
        </p:nvSpPr>
        <p:spPr>
          <a:xfrm>
            <a:off x="530490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92667710-DBBC-4A96-BBC6-AC6A54D7E549}"/>
              </a:ext>
            </a:extLst>
          </p:cNvPr>
          <p:cNvSpPr/>
          <p:nvPr/>
        </p:nvSpPr>
        <p:spPr>
          <a:xfrm>
            <a:off x="611262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D6A959-386B-4F56-901C-75ED2BA6011C}"/>
              </a:ext>
            </a:extLst>
          </p:cNvPr>
          <p:cNvSpPr txBox="1"/>
          <p:nvPr/>
        </p:nvSpPr>
        <p:spPr>
          <a:xfrm>
            <a:off x="5371793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C7CDFE2-89DD-4852-9116-B66ED8258978}"/>
              </a:ext>
            </a:extLst>
          </p:cNvPr>
          <p:cNvSpPr txBox="1"/>
          <p:nvPr/>
        </p:nvSpPr>
        <p:spPr>
          <a:xfrm>
            <a:off x="530490" y="5405151"/>
            <a:ext cx="19736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Business Analysis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C458EB-B64D-45BA-A6A3-DFF788E5064C}"/>
              </a:ext>
            </a:extLst>
          </p:cNvPr>
          <p:cNvSpPr txBox="1"/>
          <p:nvPr/>
        </p:nvSpPr>
        <p:spPr>
          <a:xfrm>
            <a:off x="530490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5DC7060-4ADF-4879-8F37-9531D10D744E}"/>
              </a:ext>
            </a:extLst>
          </p:cNvPr>
          <p:cNvSpPr/>
          <p:nvPr/>
        </p:nvSpPr>
        <p:spPr>
          <a:xfrm>
            <a:off x="6459711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73A417-B340-43C4-9CD8-C047DB6A01C1}"/>
              </a:ext>
            </a:extLst>
          </p:cNvPr>
          <p:cNvSpPr txBox="1"/>
          <p:nvPr/>
        </p:nvSpPr>
        <p:spPr>
          <a:xfrm>
            <a:off x="11275328" y="2736310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D9DEF96-CD33-479C-9102-942109B6D521}"/>
              </a:ext>
            </a:extLst>
          </p:cNvPr>
          <p:cNvSpPr txBox="1"/>
          <p:nvPr/>
        </p:nvSpPr>
        <p:spPr>
          <a:xfrm>
            <a:off x="6378939" y="2560320"/>
            <a:ext cx="14542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Pricing Slide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EBC71-C782-4456-89CB-8C9482BFF5E9}"/>
              </a:ext>
            </a:extLst>
          </p:cNvPr>
          <p:cNvSpPr txBox="1"/>
          <p:nvPr/>
        </p:nvSpPr>
        <p:spPr>
          <a:xfrm>
            <a:off x="6378939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F18475BE-D1F4-4641-BAD6-32D17A06294A}"/>
              </a:ext>
            </a:extLst>
          </p:cNvPr>
          <p:cNvSpPr/>
          <p:nvPr/>
        </p:nvSpPr>
        <p:spPr>
          <a:xfrm>
            <a:off x="6459711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9289C22-0D50-4FD9-B0AD-419196F80DC6}"/>
              </a:ext>
            </a:extLst>
          </p:cNvPr>
          <p:cNvSpPr txBox="1"/>
          <p:nvPr/>
        </p:nvSpPr>
        <p:spPr>
          <a:xfrm>
            <a:off x="11229005" y="3689604"/>
            <a:ext cx="39786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23DE1DA-4C4E-4A78-9D74-D950FCBB7C0A}"/>
              </a:ext>
            </a:extLst>
          </p:cNvPr>
          <p:cNvSpPr txBox="1"/>
          <p:nvPr/>
        </p:nvSpPr>
        <p:spPr>
          <a:xfrm>
            <a:off x="6378939" y="3508629"/>
            <a:ext cx="15744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cs typeface="Poppins"/>
                <a:sym typeface="Poppins"/>
                <a:rtl val="0"/>
              </a:rPr>
              <a:t>Data &amp; Charts</a:t>
            </a:r>
            <a:endParaRPr lang="en-US" sz="1500" b="1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"/>
              <a:cs typeface="Poppins"/>
              <a:sym typeface="Poppins"/>
              <a:rtl val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120357F-6DEE-4FE9-B0E0-1A4A4D2F777C}"/>
              </a:ext>
            </a:extLst>
          </p:cNvPr>
          <p:cNvSpPr txBox="1"/>
          <p:nvPr/>
        </p:nvSpPr>
        <p:spPr>
          <a:xfrm>
            <a:off x="6378748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1F75E8C6-3708-4068-A35E-911D987BA8A1}"/>
              </a:ext>
            </a:extLst>
          </p:cNvPr>
          <p:cNvSpPr/>
          <p:nvPr/>
        </p:nvSpPr>
        <p:spPr>
          <a:xfrm>
            <a:off x="6459711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7DB115-7407-4EE7-A71E-34F5C579123E}"/>
              </a:ext>
            </a:extLst>
          </p:cNvPr>
          <p:cNvSpPr txBox="1"/>
          <p:nvPr/>
        </p:nvSpPr>
        <p:spPr>
          <a:xfrm>
            <a:off x="11226719" y="4637913"/>
            <a:ext cx="389850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429FAC-0795-4877-9525-5A6B08C00D9C}"/>
              </a:ext>
            </a:extLst>
          </p:cNvPr>
          <p:cNvSpPr txBox="1"/>
          <p:nvPr/>
        </p:nvSpPr>
        <p:spPr>
          <a:xfrm>
            <a:off x="6378939" y="4456842"/>
            <a:ext cx="20826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cs typeface="Poppins"/>
                <a:sym typeface="Poppins"/>
                <a:rtl val="0"/>
              </a:rPr>
              <a:t>Mobile Application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FD63C5D-951D-46F3-BB46-8CFD83478304}"/>
              </a:ext>
            </a:extLst>
          </p:cNvPr>
          <p:cNvSpPr txBox="1"/>
          <p:nvPr/>
        </p:nvSpPr>
        <p:spPr>
          <a:xfrm>
            <a:off x="6378939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788A8373-4CEF-44C2-B8A1-F7AB4C50FE78}"/>
              </a:ext>
            </a:extLst>
          </p:cNvPr>
          <p:cNvSpPr/>
          <p:nvPr/>
        </p:nvSpPr>
        <p:spPr>
          <a:xfrm>
            <a:off x="6459711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17A14DC-1A4C-4F93-991E-BA068A8E3772}"/>
              </a:ext>
            </a:extLst>
          </p:cNvPr>
          <p:cNvSpPr txBox="1"/>
          <p:nvPr/>
        </p:nvSpPr>
        <p:spPr>
          <a:xfrm>
            <a:off x="11220242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F8A122A-78C8-481E-A1DC-73D74B711F3C}"/>
              </a:ext>
            </a:extLst>
          </p:cNvPr>
          <p:cNvSpPr txBox="1"/>
          <p:nvPr/>
        </p:nvSpPr>
        <p:spPr>
          <a:xfrm>
            <a:off x="6378939" y="5405151"/>
            <a:ext cx="16738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cs typeface="Poppins"/>
                <a:sym typeface="Poppins"/>
                <a:rtl val="0"/>
              </a:rPr>
              <a:t>Client Reviews</a:t>
            </a:r>
          </a:p>
          <a:p>
            <a:endParaRPr lang="en-US" sz="1500" b="1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Montserrat"/>
              <a:cs typeface="Poppins"/>
              <a:sym typeface="Poppins"/>
              <a:rtl val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6D323D6-4EF5-4627-A558-CEDE727BFC09}"/>
              </a:ext>
            </a:extLst>
          </p:cNvPr>
          <p:cNvSpPr txBox="1"/>
          <p:nvPr/>
        </p:nvSpPr>
        <p:spPr>
          <a:xfrm>
            <a:off x="6378939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60BC057-4087-43E1-9F98-3C9DD32785A3}"/>
              </a:ext>
            </a:extLst>
          </p:cNvPr>
          <p:cNvSpPr txBox="1"/>
          <p:nvPr/>
        </p:nvSpPr>
        <p:spPr>
          <a:xfrm>
            <a:off x="530066" y="603126"/>
            <a:ext cx="2813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  <a:b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2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8E31DE31-C12B-4CD2-9F0B-58D80B695D77}"/>
              </a:ext>
            </a:extLst>
          </p:cNvPr>
          <p:cNvSpPr/>
          <p:nvPr/>
        </p:nvSpPr>
        <p:spPr>
          <a:xfrm>
            <a:off x="3716655" y="658687"/>
            <a:ext cx="1258633" cy="1273873"/>
          </a:xfrm>
          <a:custGeom>
            <a:avLst/>
            <a:gdLst>
              <a:gd name="connsiteX0" fmla="*/ 0 w 1258633"/>
              <a:gd name="connsiteY0" fmla="*/ 0 h 1273873"/>
              <a:gd name="connsiteX1" fmla="*/ 1258634 w 1258633"/>
              <a:gd name="connsiteY1" fmla="*/ 0 h 1273873"/>
              <a:gd name="connsiteX2" fmla="*/ 1258634 w 1258633"/>
              <a:gd name="connsiteY2" fmla="*/ 1273874 h 1273873"/>
              <a:gd name="connsiteX3" fmla="*/ 0 w 1258633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633" h="1273873">
                <a:moveTo>
                  <a:pt x="0" y="0"/>
                </a:moveTo>
                <a:lnTo>
                  <a:pt x="1258634" y="0"/>
                </a:lnTo>
                <a:lnTo>
                  <a:pt x="1258634" y="1273874"/>
                </a:lnTo>
                <a:lnTo>
                  <a:pt x="0" y="1273874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4F3D9D-7E86-4DA2-ACA8-AA188777EC27}"/>
              </a:ext>
            </a:extLst>
          </p:cNvPr>
          <p:cNvSpPr txBox="1"/>
          <p:nvPr/>
        </p:nvSpPr>
        <p:spPr>
          <a:xfrm>
            <a:off x="3831247" y="10955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 ExtraBold"/>
                <a:cs typeface="Poppins"/>
                <a:sym typeface="Poppins"/>
                <a:rtl val="0"/>
              </a:rPr>
              <a:t>TOPIC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5592EC9-1AAA-4672-A90F-51AD1020A5AB}"/>
              </a:ext>
            </a:extLst>
          </p:cNvPr>
          <p:cNvSpPr/>
          <p:nvPr/>
        </p:nvSpPr>
        <p:spPr>
          <a:xfrm>
            <a:off x="3331903" y="0"/>
            <a:ext cx="2028135" cy="65868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535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/>
      <p:bldP spid="128" grpId="0" animBg="1"/>
      <p:bldP spid="130" grpId="0"/>
      <p:bldP spid="132" grpId="0"/>
      <p:bldP spid="133" grpId="0"/>
      <p:bldP spid="134" grpId="0" animBg="1"/>
      <p:bldP spid="136" grpId="0"/>
      <p:bldP spid="138" grpId="0"/>
      <p:bldP spid="139" grpId="0"/>
      <p:bldP spid="140" grpId="0" animBg="1"/>
      <p:bldP spid="142" grpId="0"/>
      <p:bldP spid="144" grpId="0"/>
      <p:bldP spid="145" grpId="0"/>
      <p:bldP spid="146" grpId="0" animBg="1"/>
      <p:bldP spid="148" grpId="0"/>
      <p:bldP spid="150" grpId="0"/>
      <p:bldP spid="151" grpId="0"/>
      <p:bldP spid="152" grpId="0" animBg="1"/>
      <p:bldP spid="154" grpId="0"/>
      <p:bldP spid="156" grpId="0"/>
      <p:bldP spid="157" grpId="0"/>
      <p:bldP spid="158" grpId="0" animBg="1"/>
      <p:bldP spid="160" grpId="0"/>
      <p:bldP spid="162" grpId="0"/>
      <p:bldP spid="163" grpId="0"/>
      <p:bldP spid="164" grpId="0" animBg="1"/>
      <p:bldP spid="166" grpId="0"/>
      <p:bldP spid="168" grpId="0"/>
      <p:bldP spid="169" grpId="0"/>
      <p:bldP spid="170" grpId="0" animBg="1"/>
      <p:bldP spid="172" grpId="0"/>
      <p:bldP spid="174" grpId="0"/>
      <p:bldP spid="175" grpId="0"/>
      <p:bldP spid="176" grpId="0"/>
      <p:bldP spid="181" grpId="0" animBg="1"/>
      <p:bldP spid="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A1E6FD-6634-4AE7-86A6-3D257EC029AB}"/>
              </a:ext>
            </a:extLst>
          </p:cNvPr>
          <p:cNvSpPr txBox="1"/>
          <p:nvPr/>
        </p:nvSpPr>
        <p:spPr>
          <a:xfrm>
            <a:off x="6279547" y="854567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5C22E-B5D2-4667-9578-D5B32619792A}"/>
              </a:ext>
            </a:extLst>
          </p:cNvPr>
          <p:cNvSpPr txBox="1"/>
          <p:nvPr/>
        </p:nvSpPr>
        <p:spPr>
          <a:xfrm>
            <a:off x="7543926" y="1045273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6D57A-0F07-497F-A8DB-288D793AE129}"/>
              </a:ext>
            </a:extLst>
          </p:cNvPr>
          <p:cNvSpPr txBox="1"/>
          <p:nvPr/>
        </p:nvSpPr>
        <p:spPr>
          <a:xfrm>
            <a:off x="7543926" y="680339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F6EEFB-2694-4E38-B26B-9E808C23B080}"/>
              </a:ext>
            </a:extLst>
          </p:cNvPr>
          <p:cNvSpPr txBox="1"/>
          <p:nvPr/>
        </p:nvSpPr>
        <p:spPr>
          <a:xfrm>
            <a:off x="461436" y="516142"/>
            <a:ext cx="550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rgbClr val="404040"/>
                </a:solidFill>
                <a:latin typeface="Montserrat"/>
                <a:sym typeface="Montserrat"/>
                <a:rtl val="0"/>
              </a:rPr>
              <a:t>Our Company’s </a:t>
            </a:r>
            <a:r>
              <a:rPr lang="en-US" sz="1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/>
                <a:sym typeface="Montserrat"/>
                <a:rtl val="0"/>
              </a:rPr>
              <a:t>Digital Services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ADA90A-37B5-4F8C-803F-FB1D1861C485}"/>
              </a:ext>
            </a:extLst>
          </p:cNvPr>
          <p:cNvSpPr txBox="1"/>
          <p:nvPr/>
        </p:nvSpPr>
        <p:spPr>
          <a:xfrm>
            <a:off x="461435" y="858851"/>
            <a:ext cx="550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Know about</a:t>
            </a:r>
          </a:p>
          <a:p>
            <a:pPr algn="l"/>
            <a:r>
              <a:rPr lang="en-US" sz="36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Our Fully Customized</a:t>
            </a:r>
          </a:p>
          <a:p>
            <a:pPr algn="l"/>
            <a:r>
              <a:rPr lang="en-US" sz="3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CBCAACE-F072-4EF8-A225-CE8A5E2C309F}"/>
              </a:ext>
            </a:extLst>
          </p:cNvPr>
          <p:cNvSpPr txBox="1"/>
          <p:nvPr/>
        </p:nvSpPr>
        <p:spPr>
          <a:xfrm>
            <a:off x="6279547" y="2309246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02.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3233B10-FC68-4407-B7F8-2E7C788CB9F5}"/>
              </a:ext>
            </a:extLst>
          </p:cNvPr>
          <p:cNvSpPr txBox="1"/>
          <p:nvPr/>
        </p:nvSpPr>
        <p:spPr>
          <a:xfrm>
            <a:off x="7543926" y="2499952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90E192-FB81-4FF6-A2B3-B53AF13AC158}"/>
              </a:ext>
            </a:extLst>
          </p:cNvPr>
          <p:cNvSpPr txBox="1"/>
          <p:nvPr/>
        </p:nvSpPr>
        <p:spPr>
          <a:xfrm>
            <a:off x="7543926" y="2135018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AD22E6-C3F3-4A79-86EF-B938DFEF31EE}"/>
              </a:ext>
            </a:extLst>
          </p:cNvPr>
          <p:cNvSpPr txBox="1"/>
          <p:nvPr/>
        </p:nvSpPr>
        <p:spPr>
          <a:xfrm>
            <a:off x="6279547" y="3763925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03.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A71289C-BBBB-42BF-B1D3-4A81D64ED22A}"/>
              </a:ext>
            </a:extLst>
          </p:cNvPr>
          <p:cNvSpPr txBox="1"/>
          <p:nvPr/>
        </p:nvSpPr>
        <p:spPr>
          <a:xfrm>
            <a:off x="7543926" y="3954631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BE3287-3C24-4355-9D15-8BEFD59FFF56}"/>
              </a:ext>
            </a:extLst>
          </p:cNvPr>
          <p:cNvSpPr txBox="1"/>
          <p:nvPr/>
        </p:nvSpPr>
        <p:spPr>
          <a:xfrm>
            <a:off x="7543926" y="3589697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E2969F-102D-4372-87E6-AE4CCD3B1675}"/>
              </a:ext>
            </a:extLst>
          </p:cNvPr>
          <p:cNvSpPr txBox="1"/>
          <p:nvPr/>
        </p:nvSpPr>
        <p:spPr>
          <a:xfrm>
            <a:off x="6279547" y="5218604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04.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9FA69B5-CB8A-4D79-8017-62B98BC19969}"/>
              </a:ext>
            </a:extLst>
          </p:cNvPr>
          <p:cNvSpPr txBox="1"/>
          <p:nvPr/>
        </p:nvSpPr>
        <p:spPr>
          <a:xfrm>
            <a:off x="7543926" y="5409310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2CDAB3-DF3A-4A5D-96CE-D8C0EB66418C}"/>
              </a:ext>
            </a:extLst>
          </p:cNvPr>
          <p:cNvSpPr txBox="1"/>
          <p:nvPr/>
        </p:nvSpPr>
        <p:spPr>
          <a:xfrm>
            <a:off x="7543926" y="5044376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5F971316-11DC-4BD5-9877-F3A67F35C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6580E-3857-47A7-B150-0FEB8C2301A2}"/>
              </a:ext>
            </a:extLst>
          </p:cNvPr>
          <p:cNvSpPr/>
          <p:nvPr/>
        </p:nvSpPr>
        <p:spPr>
          <a:xfrm>
            <a:off x="10774680" y="665099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2D09C-113C-4E5B-AC95-77E133A9E2CC}"/>
              </a:ext>
            </a:extLst>
          </p:cNvPr>
          <p:cNvSpPr/>
          <p:nvPr/>
        </p:nvSpPr>
        <p:spPr>
          <a:xfrm>
            <a:off x="10774680" y="213501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FF868-DB8F-4032-A556-0D3835AC0C58}"/>
              </a:ext>
            </a:extLst>
          </p:cNvPr>
          <p:cNvSpPr/>
          <p:nvPr/>
        </p:nvSpPr>
        <p:spPr>
          <a:xfrm>
            <a:off x="10774680" y="355195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1D5BB1-272D-47D8-8A92-59DC6F3D42AA}"/>
              </a:ext>
            </a:extLst>
          </p:cNvPr>
          <p:cNvSpPr/>
          <p:nvPr/>
        </p:nvSpPr>
        <p:spPr>
          <a:xfrm>
            <a:off x="10774680" y="5036137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46667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46667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46667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100" grpId="0"/>
      <p:bldP spid="114" grpId="0"/>
      <p:bldP spid="148" grpId="0"/>
      <p:bldP spid="150" grpId="0"/>
      <p:bldP spid="151" grpId="0"/>
      <p:bldP spid="153" grpId="0"/>
      <p:bldP spid="155" grpId="0"/>
      <p:bldP spid="156" grpId="0"/>
      <p:bldP spid="158" grpId="0"/>
      <p:bldP spid="160" grpId="0"/>
      <p:bldP spid="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FEDD54-CFFC-4AD1-B1CA-75D053DCDACF}"/>
              </a:ext>
            </a:extLst>
          </p:cNvPr>
          <p:cNvSpPr/>
          <p:nvPr/>
        </p:nvSpPr>
        <p:spPr>
          <a:xfrm>
            <a:off x="3105149" y="4477131"/>
            <a:ext cx="2967567" cy="2380869"/>
          </a:xfrm>
          <a:custGeom>
            <a:avLst/>
            <a:gdLst>
              <a:gd name="connsiteX0" fmla="*/ 0 w 2867215"/>
              <a:gd name="connsiteY0" fmla="*/ 0 h 2380869"/>
              <a:gd name="connsiteX1" fmla="*/ 2867215 w 2867215"/>
              <a:gd name="connsiteY1" fmla="*/ 0 h 2380869"/>
              <a:gd name="connsiteX2" fmla="*/ 2867215 w 2867215"/>
              <a:gd name="connsiteY2" fmla="*/ 2380869 h 2380869"/>
              <a:gd name="connsiteX3" fmla="*/ 0 w 2867215"/>
              <a:gd name="connsiteY3" fmla="*/ 2380869 h 23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215" h="2380869">
                <a:moveTo>
                  <a:pt x="0" y="0"/>
                </a:moveTo>
                <a:lnTo>
                  <a:pt x="2867215" y="0"/>
                </a:lnTo>
                <a:lnTo>
                  <a:pt x="2867215" y="2380869"/>
                </a:lnTo>
                <a:lnTo>
                  <a:pt x="0" y="2380869"/>
                </a:lnTo>
                <a:close/>
              </a:path>
            </a:pathLst>
          </a:custGeom>
          <a:gradFill>
            <a:gsLst>
              <a:gs pos="12000">
                <a:srgbClr val="F6EBFB"/>
              </a:gs>
              <a:gs pos="100000">
                <a:srgbClr val="F6EFF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6B5F8-DFB9-4947-8FF9-731D28EA7A44}"/>
              </a:ext>
            </a:extLst>
          </p:cNvPr>
          <p:cNvSpPr txBox="1"/>
          <p:nvPr/>
        </p:nvSpPr>
        <p:spPr>
          <a:xfrm>
            <a:off x="300727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4DBCC-4220-4257-863A-1E3553EE13A3}"/>
              </a:ext>
            </a:extLst>
          </p:cNvPr>
          <p:cNvSpPr txBox="1"/>
          <p:nvPr/>
        </p:nvSpPr>
        <p:spPr>
          <a:xfrm>
            <a:off x="300726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052ACF-A500-4EEC-99B9-445D23933925}"/>
              </a:ext>
            </a:extLst>
          </p:cNvPr>
          <p:cNvSpPr txBox="1"/>
          <p:nvPr/>
        </p:nvSpPr>
        <p:spPr>
          <a:xfrm>
            <a:off x="3251113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6AF5E0-37B7-4CD4-BFE6-B6486861B6C4}"/>
              </a:ext>
            </a:extLst>
          </p:cNvPr>
          <p:cNvSpPr txBox="1"/>
          <p:nvPr/>
        </p:nvSpPr>
        <p:spPr>
          <a:xfrm>
            <a:off x="3251112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1C73A02-275E-4957-83EE-125F11F479CD}"/>
              </a:ext>
            </a:extLst>
          </p:cNvPr>
          <p:cNvSpPr txBox="1"/>
          <p:nvPr/>
        </p:nvSpPr>
        <p:spPr>
          <a:xfrm>
            <a:off x="6201499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DF08F93-24AA-4A0B-9CAB-13AF4776DBEC}"/>
              </a:ext>
            </a:extLst>
          </p:cNvPr>
          <p:cNvSpPr txBox="1"/>
          <p:nvPr/>
        </p:nvSpPr>
        <p:spPr>
          <a:xfrm>
            <a:off x="6201498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733AFD-E4AE-4073-B7B0-A7B68378F7DB}"/>
              </a:ext>
            </a:extLst>
          </p:cNvPr>
          <p:cNvSpPr txBox="1"/>
          <p:nvPr/>
        </p:nvSpPr>
        <p:spPr>
          <a:xfrm>
            <a:off x="9151886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2F9F92-29F6-4D00-BC99-32893061173C}"/>
              </a:ext>
            </a:extLst>
          </p:cNvPr>
          <p:cNvSpPr txBox="1"/>
          <p:nvPr/>
        </p:nvSpPr>
        <p:spPr>
          <a:xfrm>
            <a:off x="9151885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AF2BCD72-96A5-43E3-8FDA-72168AD76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848CD96-FB66-4B5A-ACD5-4555B5E20286}"/>
              </a:ext>
            </a:extLst>
          </p:cNvPr>
          <p:cNvSpPr/>
          <p:nvPr/>
        </p:nvSpPr>
        <p:spPr>
          <a:xfrm>
            <a:off x="0" y="500157"/>
            <a:ext cx="6058757" cy="3695509"/>
          </a:xfrm>
          <a:custGeom>
            <a:avLst/>
            <a:gdLst>
              <a:gd name="connsiteX0" fmla="*/ 0 w 6058757"/>
              <a:gd name="connsiteY0" fmla="*/ 0 h 3695509"/>
              <a:gd name="connsiteX1" fmla="*/ 6058758 w 6058757"/>
              <a:gd name="connsiteY1" fmla="*/ 0 h 3695509"/>
              <a:gd name="connsiteX2" fmla="*/ 6058758 w 6058757"/>
              <a:gd name="connsiteY2" fmla="*/ 3695510 h 3695509"/>
              <a:gd name="connsiteX3" fmla="*/ 0 w 6058757"/>
              <a:gd name="connsiteY3" fmla="*/ 3695510 h 369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757" h="3695509">
                <a:moveTo>
                  <a:pt x="0" y="0"/>
                </a:moveTo>
                <a:lnTo>
                  <a:pt x="6058758" y="0"/>
                </a:lnTo>
                <a:lnTo>
                  <a:pt x="6058758" y="3695510"/>
                </a:lnTo>
                <a:lnTo>
                  <a:pt x="0" y="369551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768531-A24E-4473-85AA-73793087F4A0}"/>
              </a:ext>
            </a:extLst>
          </p:cNvPr>
          <p:cNvSpPr txBox="1"/>
          <p:nvPr/>
        </p:nvSpPr>
        <p:spPr>
          <a:xfrm>
            <a:off x="314533" y="1470748"/>
            <a:ext cx="54296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Describe the Goals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and Other Objectives</a:t>
            </a:r>
          </a:p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of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3867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46667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/>
      <p:bldP spid="115" grpId="0"/>
      <p:bldP spid="116" grpId="0"/>
      <p:bldP spid="117" grpId="0"/>
      <p:bldP spid="118" grpId="0"/>
      <p:bldP spid="119" grpId="0"/>
      <p:bldP spid="120" grpId="0"/>
      <p:bldP spid="87" grpId="0" animBg="1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02722B-527F-4BAA-93F8-5A10BA13EAA4}"/>
              </a:ext>
            </a:extLst>
          </p:cNvPr>
          <p:cNvSpPr txBox="1"/>
          <p:nvPr/>
        </p:nvSpPr>
        <p:spPr>
          <a:xfrm>
            <a:off x="486346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D68ED-2C25-4D2B-A54B-EEDD613BCCA2}"/>
              </a:ext>
            </a:extLst>
          </p:cNvPr>
          <p:cNvSpPr txBox="1"/>
          <p:nvPr/>
        </p:nvSpPr>
        <p:spPr>
          <a:xfrm>
            <a:off x="486345" y="4221091"/>
            <a:ext cx="21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Strengths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407E0-B881-495B-AE68-ECD73B2296A4}"/>
              </a:ext>
            </a:extLst>
          </p:cNvPr>
          <p:cNvSpPr txBox="1"/>
          <p:nvPr/>
        </p:nvSpPr>
        <p:spPr>
          <a:xfrm>
            <a:off x="486346" y="3082282"/>
            <a:ext cx="683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EED300-FCCA-4BD0-A139-E1D0666F0DE8}"/>
              </a:ext>
            </a:extLst>
          </p:cNvPr>
          <p:cNvSpPr/>
          <p:nvPr/>
        </p:nvSpPr>
        <p:spPr>
          <a:xfrm>
            <a:off x="1206055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1EB17-AA19-424C-80B7-4307C13ACE4F}"/>
              </a:ext>
            </a:extLst>
          </p:cNvPr>
          <p:cNvSpPr txBox="1"/>
          <p:nvPr/>
        </p:nvSpPr>
        <p:spPr>
          <a:xfrm>
            <a:off x="6574726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FD19A-E7DF-457B-A4F0-2EF905937367}"/>
              </a:ext>
            </a:extLst>
          </p:cNvPr>
          <p:cNvSpPr txBox="1"/>
          <p:nvPr/>
        </p:nvSpPr>
        <p:spPr>
          <a:xfrm>
            <a:off x="6574727" y="4221091"/>
            <a:ext cx="21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Opportunities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1D49F-1FA0-431F-A4F8-5A3B51986CF0}"/>
              </a:ext>
            </a:extLst>
          </p:cNvPr>
          <p:cNvSpPr txBox="1"/>
          <p:nvPr/>
        </p:nvSpPr>
        <p:spPr>
          <a:xfrm>
            <a:off x="6574726" y="3082282"/>
            <a:ext cx="835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8071F1E-31C5-4F8B-8D7B-9E4C23112132}"/>
              </a:ext>
            </a:extLst>
          </p:cNvPr>
          <p:cNvSpPr/>
          <p:nvPr/>
        </p:nvSpPr>
        <p:spPr>
          <a:xfrm>
            <a:off x="7294530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7198DD-6CA1-4B26-A3AD-2090EB357AEF}"/>
              </a:ext>
            </a:extLst>
          </p:cNvPr>
          <p:cNvSpPr txBox="1"/>
          <p:nvPr/>
        </p:nvSpPr>
        <p:spPr>
          <a:xfrm>
            <a:off x="3379279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8E3971-CE78-4727-AE43-6E4BA909C143}"/>
              </a:ext>
            </a:extLst>
          </p:cNvPr>
          <p:cNvSpPr txBox="1"/>
          <p:nvPr/>
        </p:nvSpPr>
        <p:spPr>
          <a:xfrm>
            <a:off x="3379278" y="4221091"/>
            <a:ext cx="21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Weaknesses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421F2-AD9C-434E-9887-FC95D82D836C}"/>
              </a:ext>
            </a:extLst>
          </p:cNvPr>
          <p:cNvSpPr txBox="1"/>
          <p:nvPr/>
        </p:nvSpPr>
        <p:spPr>
          <a:xfrm>
            <a:off x="3379279" y="3082282"/>
            <a:ext cx="1095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365B9C-5774-470C-ADC0-FB197ADC5759}"/>
              </a:ext>
            </a:extLst>
          </p:cNvPr>
          <p:cNvSpPr/>
          <p:nvPr/>
        </p:nvSpPr>
        <p:spPr>
          <a:xfrm>
            <a:off x="4401597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2 w 1585912"/>
              <a:gd name="connsiteY1" fmla="*/ 0 h 9525"/>
              <a:gd name="connsiteX2" fmla="*/ 1585912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2" y="0"/>
                </a:lnTo>
                <a:lnTo>
                  <a:pt x="1585912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08D2BB-67F1-43F5-8CD5-351FA79AA0FC}"/>
              </a:ext>
            </a:extLst>
          </p:cNvPr>
          <p:cNvSpPr txBox="1"/>
          <p:nvPr/>
        </p:nvSpPr>
        <p:spPr>
          <a:xfrm>
            <a:off x="9467659" y="4720106"/>
            <a:ext cx="2146554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27079-9FE6-4EF2-B421-5D4352C0ECFF}"/>
              </a:ext>
            </a:extLst>
          </p:cNvPr>
          <p:cNvSpPr txBox="1"/>
          <p:nvPr/>
        </p:nvSpPr>
        <p:spPr>
          <a:xfrm>
            <a:off x="9467659" y="4221091"/>
            <a:ext cx="21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Threats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4C2FE-33A6-4C9C-AC79-A133BE9DF267}"/>
              </a:ext>
            </a:extLst>
          </p:cNvPr>
          <p:cNvSpPr txBox="1"/>
          <p:nvPr/>
        </p:nvSpPr>
        <p:spPr>
          <a:xfrm>
            <a:off x="9467659" y="3082282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spc="0" baseline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74024A6-EA8E-4BB8-8178-43E66F3B0615}"/>
              </a:ext>
            </a:extLst>
          </p:cNvPr>
          <p:cNvSpPr/>
          <p:nvPr/>
        </p:nvSpPr>
        <p:spPr>
          <a:xfrm>
            <a:off x="10028301" y="3999540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2 w 1585912"/>
              <a:gd name="connsiteY1" fmla="*/ 0 h 9525"/>
              <a:gd name="connsiteX2" fmla="*/ 1585912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2" y="0"/>
                </a:lnTo>
                <a:lnTo>
                  <a:pt x="1585912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ABB25F-8686-4151-9AA2-66EEAFCE42FD}"/>
              </a:ext>
            </a:extLst>
          </p:cNvPr>
          <p:cNvSpPr txBox="1"/>
          <p:nvPr/>
        </p:nvSpPr>
        <p:spPr>
          <a:xfrm>
            <a:off x="486346" y="712440"/>
            <a:ext cx="4498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Company’s</a:t>
            </a:r>
            <a:br>
              <a:rPr lang="en-US" sz="3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0266D1-1CA9-40F2-8981-BDC429A1BEA2}"/>
              </a:ext>
            </a:extLst>
          </p:cNvPr>
          <p:cNvSpPr txBox="1"/>
          <p:nvPr/>
        </p:nvSpPr>
        <p:spPr>
          <a:xfrm>
            <a:off x="486346" y="1911234"/>
            <a:ext cx="449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CB6D87-7FE2-4F07-B7AF-133A9DF61356}"/>
              </a:ext>
            </a:extLst>
          </p:cNvPr>
          <p:cNvSpPr/>
          <p:nvPr/>
        </p:nvSpPr>
        <p:spPr>
          <a:xfrm>
            <a:off x="577786" y="598186"/>
            <a:ext cx="594264" cy="56483"/>
          </a:xfrm>
          <a:custGeom>
            <a:avLst/>
            <a:gdLst>
              <a:gd name="connsiteX0" fmla="*/ 0 w 594264"/>
              <a:gd name="connsiteY0" fmla="*/ 0 h 56483"/>
              <a:gd name="connsiteX1" fmla="*/ 594265 w 594264"/>
              <a:gd name="connsiteY1" fmla="*/ 0 h 56483"/>
              <a:gd name="connsiteX2" fmla="*/ 594265 w 594264"/>
              <a:gd name="connsiteY2" fmla="*/ 56483 h 56483"/>
              <a:gd name="connsiteX3" fmla="*/ 0 w 594264"/>
              <a:gd name="connsiteY3" fmla="*/ 56483 h 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64" h="56483">
                <a:moveTo>
                  <a:pt x="0" y="0"/>
                </a:moveTo>
                <a:lnTo>
                  <a:pt x="594265" y="0"/>
                </a:lnTo>
                <a:lnTo>
                  <a:pt x="594265" y="56483"/>
                </a:lnTo>
                <a:lnTo>
                  <a:pt x="0" y="56483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C1EAB-529F-463D-9BB7-6072BD051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E83160-53A9-42FB-8CD0-51090D8871CB}"/>
              </a:ext>
            </a:extLst>
          </p:cNvPr>
          <p:cNvSpPr/>
          <p:nvPr/>
        </p:nvSpPr>
        <p:spPr>
          <a:xfrm>
            <a:off x="0" y="5733057"/>
            <a:ext cx="12191999" cy="112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33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7" grpId="0" animBg="1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A6D60C03-D540-48FB-8430-94DB585D9F9F}"/>
              </a:ext>
            </a:extLst>
          </p:cNvPr>
          <p:cNvSpPr txBox="1"/>
          <p:nvPr/>
        </p:nvSpPr>
        <p:spPr>
          <a:xfrm>
            <a:off x="2372535" y="747724"/>
            <a:ext cx="7446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Premium </a:t>
            </a:r>
            <a:r>
              <a:rPr lang="en-US" sz="44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Packages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419DFE-3C86-4F8C-BA69-77931AF5AF34}"/>
              </a:ext>
            </a:extLst>
          </p:cNvPr>
          <p:cNvSpPr txBox="1"/>
          <p:nvPr/>
        </p:nvSpPr>
        <p:spPr>
          <a:xfrm>
            <a:off x="4377421" y="427983"/>
            <a:ext cx="34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Our Business Pricing Plans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67C2AE-43A5-4512-BD1A-027D2B6032B5}"/>
              </a:ext>
            </a:extLst>
          </p:cNvPr>
          <p:cNvGrpSpPr/>
          <p:nvPr/>
        </p:nvGrpSpPr>
        <p:grpSpPr>
          <a:xfrm>
            <a:off x="818261" y="1867885"/>
            <a:ext cx="2374025" cy="4280975"/>
            <a:chOff x="818261" y="1867885"/>
            <a:chExt cx="2374025" cy="428097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4BB92E4-A976-4789-889B-B3C418866D12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77ED4C5-BBD3-49F5-B286-BC592F6C5C13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  <a:tileRect r="-100000" b="-100000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68F513-7432-4A45-B0F2-4F7DB83F1A54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B0A8AA7-4622-4FC8-9D86-2CA4638A19F5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17FCC9-047B-4B52-A7F2-4E6BA93DF597}"/>
                </a:ext>
              </a:extLst>
            </p:cNvPr>
            <p:cNvGrpSpPr/>
            <p:nvPr/>
          </p:nvGrpSpPr>
          <p:grpSpPr>
            <a:xfrm>
              <a:off x="1200533" y="2011972"/>
              <a:ext cx="1609480" cy="557640"/>
              <a:chOff x="1204249" y="2011972"/>
              <a:chExt cx="1609480" cy="557640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D71AD4C-2913-4ABC-99D0-44D7C158BDF4}"/>
                  </a:ext>
                </a:extLst>
              </p:cNvPr>
              <p:cNvSpPr txBox="1"/>
              <p:nvPr/>
            </p:nvSpPr>
            <p:spPr>
              <a:xfrm>
                <a:off x="1204249" y="2011972"/>
                <a:ext cx="1609480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STANDARD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498A858-E20C-478D-A1C3-30F68F7CC8C2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B91BCB-3CBC-4D9D-B51F-DA016CD00B7D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EEF770-AFA7-4995-B5DD-E7FA73AB4182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AC222C-C971-41B0-BE47-78F31E854BF1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2C796FB-BE1E-4C7E-876D-A4F96B139F06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073E9C-DD93-415D-9C71-D062C74CCE24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5BCD85A-FB52-4CBD-9516-62D7089E460E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8163F-A52B-412A-BDAB-C939CEEBCDC3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57C0C58-0DEC-40AD-B283-64E062C9D878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5C5BA2-16A8-4125-9C2E-C3CC728F1E42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93AB79-A655-4797-AEE1-76F66C4289BB}"/>
                </a:ext>
              </a:extLst>
            </p:cNvPr>
            <p:cNvSpPr txBox="1"/>
            <p:nvPr/>
          </p:nvSpPr>
          <p:spPr>
            <a:xfrm>
              <a:off x="1047973" y="4871215"/>
              <a:ext cx="1943161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$69.99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B16D8F-0836-4874-A7C6-E25349ECD59A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BC619C1-76A0-41E2-A57B-440F51731089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3B895AF-2521-4C84-9C74-95B3890AC963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 flip="none" rotWithShape="1"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50738A-0259-4CAC-A684-7ACCF471695D}"/>
              </a:ext>
            </a:extLst>
          </p:cNvPr>
          <p:cNvGrpSpPr/>
          <p:nvPr/>
        </p:nvGrpSpPr>
        <p:grpSpPr>
          <a:xfrm>
            <a:off x="3545461" y="1867885"/>
            <a:ext cx="2374025" cy="4280975"/>
            <a:chOff x="3545461" y="1867885"/>
            <a:chExt cx="2374025" cy="428097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B44551-BBE9-4CE4-B2A4-B110F79BF015}"/>
                </a:ext>
              </a:extLst>
            </p:cNvPr>
            <p:cNvSpPr/>
            <p:nvPr/>
          </p:nvSpPr>
          <p:spPr>
            <a:xfrm>
              <a:off x="35454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DBA32D-2B6C-4749-80BF-AE63E73B6597}"/>
                </a:ext>
              </a:extLst>
            </p:cNvPr>
            <p:cNvSpPr/>
            <p:nvPr/>
          </p:nvSpPr>
          <p:spPr>
            <a:xfrm>
              <a:off x="35454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7234452-2A79-4BD4-AEE6-86346BEECF97}"/>
                </a:ext>
              </a:extLst>
            </p:cNvPr>
            <p:cNvSpPr/>
            <p:nvPr/>
          </p:nvSpPr>
          <p:spPr>
            <a:xfrm>
              <a:off x="35454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AE1FF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BB3FE84-5228-49F0-BAC0-D36F88EE95AF}"/>
                </a:ext>
              </a:extLst>
            </p:cNvPr>
            <p:cNvSpPr/>
            <p:nvPr/>
          </p:nvSpPr>
          <p:spPr>
            <a:xfrm>
              <a:off x="35454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  <a:effectLst>
              <a:outerShdw blurRad="152400" dist="38100" dir="18900000" algn="bl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DE58F90-FEF1-4B0A-BD51-7CAE209C8B26}"/>
                </a:ext>
              </a:extLst>
            </p:cNvPr>
            <p:cNvGrpSpPr/>
            <p:nvPr/>
          </p:nvGrpSpPr>
          <p:grpSpPr>
            <a:xfrm>
              <a:off x="4029909" y="2011972"/>
              <a:ext cx="1405129" cy="557640"/>
              <a:chOff x="1306425" y="2011972"/>
              <a:chExt cx="1405129" cy="557640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A399FF-C5B5-4E32-B9C1-41525C8EBA5B}"/>
                  </a:ext>
                </a:extLst>
              </p:cNvPr>
              <p:cNvSpPr txBox="1"/>
              <p:nvPr/>
            </p:nvSpPr>
            <p:spPr>
              <a:xfrm>
                <a:off x="1306425" y="2011972"/>
                <a:ext cx="1405129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1"/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PREMIUM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2078FDF-31E7-484C-BDD1-13D4B1159A6F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F82C77C-6FC9-4954-B737-30AA0F6E61DB}"/>
                </a:ext>
              </a:extLst>
            </p:cNvPr>
            <p:cNvGrpSpPr/>
            <p:nvPr/>
          </p:nvGrpSpPr>
          <p:grpSpPr>
            <a:xfrm>
              <a:off x="37504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C135EFB-44F1-4E1D-9003-0F34DD0C2A05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CB996AA-B2C6-46DA-974A-DC6058A71E86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62F132E-AC3E-459E-BAE0-B4D8D922EAE3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4C9FB26-8804-46D9-94C2-043879AC5676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7C64BCB-09C7-4443-91BC-72252AECC680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1"/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411A5F9-BAAC-462E-B651-3FB0C2353295}"/>
                </a:ext>
              </a:extLst>
            </p:cNvPr>
            <p:cNvGrpSpPr/>
            <p:nvPr/>
          </p:nvGrpSpPr>
          <p:grpSpPr>
            <a:xfrm>
              <a:off x="3743059" y="2637534"/>
              <a:ext cx="1978929" cy="367152"/>
              <a:chOff x="1015859" y="2637534"/>
              <a:chExt cx="1978929" cy="367152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DD5A77B-4671-480D-BE35-3EC11D55D086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C6DDEF8-C565-4286-AB18-BFD1F2D1E796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lin ang="10800000" scaled="1"/>
                    </a:gra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47D264F-FAE1-4DBE-972C-D0FA2F8A49ED}"/>
                </a:ext>
              </a:extLst>
            </p:cNvPr>
            <p:cNvSpPr txBox="1"/>
            <p:nvPr/>
          </p:nvSpPr>
          <p:spPr>
            <a:xfrm>
              <a:off x="3779982" y="4871215"/>
              <a:ext cx="1933543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$79.99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4D777D2-396A-4ABC-BFA5-690A3C6D8D81}"/>
                </a:ext>
              </a:extLst>
            </p:cNvPr>
            <p:cNvGrpSpPr/>
            <p:nvPr/>
          </p:nvGrpSpPr>
          <p:grpSpPr>
            <a:xfrm>
              <a:off x="4082050" y="5611977"/>
              <a:ext cx="1300848" cy="377248"/>
              <a:chOff x="1354850" y="5611977"/>
              <a:chExt cx="1300848" cy="37724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D657580-125E-43AA-9A6D-4E1B597567C5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2C1E0B4-DAD7-4090-884B-35DA161BC4A5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 flip="none" rotWithShape="1"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5173EED-BB7C-4C92-84C0-31059C0098B3}"/>
              </a:ext>
            </a:extLst>
          </p:cNvPr>
          <p:cNvGrpSpPr/>
          <p:nvPr/>
        </p:nvGrpSpPr>
        <p:grpSpPr>
          <a:xfrm>
            <a:off x="6267555" y="1867885"/>
            <a:ext cx="2374025" cy="4280975"/>
            <a:chOff x="818261" y="1867885"/>
            <a:chExt cx="2374025" cy="4280975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7E36D20-5FB0-4996-9C55-42059628A1EE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15FD2A2-F1D1-4D38-86B1-E6A3AB138397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F1B01D7-6AB0-4A1C-9D8A-724EC73BA534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46FC88B-57FF-4EDD-9BA8-20804A9666B5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37D0039-2E1B-42D1-8A0E-E83806A85820}"/>
                </a:ext>
              </a:extLst>
            </p:cNvPr>
            <p:cNvGrpSpPr/>
            <p:nvPr/>
          </p:nvGrpSpPr>
          <p:grpSpPr>
            <a:xfrm>
              <a:off x="1211371" y="2011972"/>
              <a:ext cx="1587807" cy="557640"/>
              <a:chOff x="1215087" y="2011972"/>
              <a:chExt cx="1587807" cy="557640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1644EF5-F5A8-4025-B838-4E98C4286005}"/>
                  </a:ext>
                </a:extLst>
              </p:cNvPr>
              <p:cNvSpPr txBox="1"/>
              <p:nvPr/>
            </p:nvSpPr>
            <p:spPr>
              <a:xfrm>
                <a:off x="1215087" y="2011972"/>
                <a:ext cx="1587807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EXCLUSIVE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54022B6-17ED-451D-97BB-A7433418757F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24D663D-127A-46EB-965A-F503AA6A2B3B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D398882-EFEB-4C01-BB48-7E11BC22D550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33E98A0-91D0-4802-818C-E4C8450BC803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8663E0D-2008-41FF-8A32-0BC81C5E09A9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5D83496-B0F5-465E-91C3-40A5F8EBEE47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CEDEAC2-4A09-4348-A7BC-1CEE4EC13611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DA0DC0D-5D84-4647-A76E-F6DA8325F1BA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E45599D-0D44-44BA-A1A0-FBA906BE1B1F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5B14236-B020-4B28-8413-DC890DDF44A2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29B450F-881C-493F-A1F5-D158FC6D93E5}"/>
                </a:ext>
              </a:extLst>
            </p:cNvPr>
            <p:cNvSpPr txBox="1"/>
            <p:nvPr/>
          </p:nvSpPr>
          <p:spPr>
            <a:xfrm>
              <a:off x="1043164" y="4871215"/>
              <a:ext cx="1952779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$89.99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00BA5F4-B8AF-4366-80CC-A2BE148B5633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0B43F7-E21C-4A0D-B5FC-B73B0A50AEE1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CB77F35-0764-4D4D-A0BB-65D9292BC1A9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1E3A30-C4DC-480E-845C-B73FE624D8A2}"/>
              </a:ext>
            </a:extLst>
          </p:cNvPr>
          <p:cNvGrpSpPr/>
          <p:nvPr/>
        </p:nvGrpSpPr>
        <p:grpSpPr>
          <a:xfrm>
            <a:off x="9004050" y="1867885"/>
            <a:ext cx="2374025" cy="4280975"/>
            <a:chOff x="818261" y="1867885"/>
            <a:chExt cx="2374025" cy="4280975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F45BD4B-EDA9-4DD1-A157-F6131CFE06B9}"/>
                </a:ext>
              </a:extLst>
            </p:cNvPr>
            <p:cNvSpPr/>
            <p:nvPr/>
          </p:nvSpPr>
          <p:spPr>
            <a:xfrm>
              <a:off x="818261" y="1867885"/>
              <a:ext cx="2374025" cy="4280877"/>
            </a:xfrm>
            <a:custGeom>
              <a:avLst/>
              <a:gdLst>
                <a:gd name="connsiteX0" fmla="*/ 0 w 2374025"/>
                <a:gd name="connsiteY0" fmla="*/ 0 h 4280877"/>
                <a:gd name="connsiteX1" fmla="*/ 2374026 w 2374025"/>
                <a:gd name="connsiteY1" fmla="*/ 0 h 4280877"/>
                <a:gd name="connsiteX2" fmla="*/ 2374026 w 2374025"/>
                <a:gd name="connsiteY2" fmla="*/ 4280878 h 4280877"/>
                <a:gd name="connsiteX3" fmla="*/ 0 w 2374025"/>
                <a:gd name="connsiteY3" fmla="*/ 4280878 h 428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4280877">
                  <a:moveTo>
                    <a:pt x="0" y="0"/>
                  </a:moveTo>
                  <a:lnTo>
                    <a:pt x="2374026" y="0"/>
                  </a:lnTo>
                  <a:lnTo>
                    <a:pt x="2374026" y="4280878"/>
                  </a:lnTo>
                  <a:lnTo>
                    <a:pt x="0" y="4280878"/>
                  </a:lnTo>
                  <a:close/>
                </a:path>
              </a:pathLst>
            </a:cu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ADA2281-11F3-4FC0-B426-D7D1EF5254C9}"/>
                </a:ext>
              </a:extLst>
            </p:cNvPr>
            <p:cNvSpPr/>
            <p:nvPr/>
          </p:nvSpPr>
          <p:spPr>
            <a:xfrm>
              <a:off x="818261" y="4819221"/>
              <a:ext cx="2374025" cy="1329639"/>
            </a:xfrm>
            <a:custGeom>
              <a:avLst/>
              <a:gdLst>
                <a:gd name="connsiteX0" fmla="*/ 0 w 2374025"/>
                <a:gd name="connsiteY0" fmla="*/ 0 h 1329639"/>
                <a:gd name="connsiteX1" fmla="*/ 2374026 w 2374025"/>
                <a:gd name="connsiteY1" fmla="*/ 0 h 1329639"/>
                <a:gd name="connsiteX2" fmla="*/ 2374026 w 2374025"/>
                <a:gd name="connsiteY2" fmla="*/ 1329640 h 1329639"/>
                <a:gd name="connsiteX3" fmla="*/ 0 w 2374025"/>
                <a:gd name="connsiteY3" fmla="*/ 1329640 h 13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329639">
                  <a:moveTo>
                    <a:pt x="0" y="0"/>
                  </a:moveTo>
                  <a:lnTo>
                    <a:pt x="2374026" y="0"/>
                  </a:lnTo>
                  <a:lnTo>
                    <a:pt x="2374026" y="1329640"/>
                  </a:lnTo>
                  <a:lnTo>
                    <a:pt x="0" y="1329640"/>
                  </a:lnTo>
                  <a:close/>
                </a:path>
              </a:pathLst>
            </a:custGeom>
            <a:gradFill>
              <a:gsLst>
                <a:gs pos="12000">
                  <a:srgbClr val="F1DFF9"/>
                </a:gs>
                <a:gs pos="100000">
                  <a:srgbClr val="EEE1FF"/>
                </a:gs>
              </a:gsLst>
              <a:path path="circle">
                <a:fillToRect l="100000" t="100000"/>
              </a:path>
            </a:gra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7F913A9-D3EE-4FE5-8BF4-9CA917EE5535}"/>
                </a:ext>
              </a:extLst>
            </p:cNvPr>
            <p:cNvSpPr/>
            <p:nvPr/>
          </p:nvSpPr>
          <p:spPr>
            <a:xfrm>
              <a:off x="818261" y="4628428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rgbClr val="E4DCF9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B50285-4A60-44B0-8091-E29A8A3610C1}"/>
                </a:ext>
              </a:extLst>
            </p:cNvPr>
            <p:cNvSpPr/>
            <p:nvPr/>
          </p:nvSpPr>
          <p:spPr>
            <a:xfrm>
              <a:off x="818261" y="4700505"/>
              <a:ext cx="2374025" cy="118716"/>
            </a:xfrm>
            <a:custGeom>
              <a:avLst/>
              <a:gdLst>
                <a:gd name="connsiteX0" fmla="*/ 0 w 2374025"/>
                <a:gd name="connsiteY0" fmla="*/ 0 h 118716"/>
                <a:gd name="connsiteX1" fmla="*/ 2374026 w 2374025"/>
                <a:gd name="connsiteY1" fmla="*/ 0 h 118716"/>
                <a:gd name="connsiteX2" fmla="*/ 2374026 w 2374025"/>
                <a:gd name="connsiteY2" fmla="*/ 118716 h 118716"/>
                <a:gd name="connsiteX3" fmla="*/ 0 w 2374025"/>
                <a:gd name="connsiteY3" fmla="*/ 118716 h 1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025" h="118716">
                  <a:moveTo>
                    <a:pt x="0" y="0"/>
                  </a:moveTo>
                  <a:lnTo>
                    <a:pt x="2374026" y="0"/>
                  </a:lnTo>
                  <a:lnTo>
                    <a:pt x="2374026" y="118716"/>
                  </a:lnTo>
                  <a:lnTo>
                    <a:pt x="0" y="118716"/>
                  </a:lnTo>
                  <a:close/>
                </a:path>
              </a:pathLst>
            </a:custGeom>
            <a:solidFill>
              <a:schemeClr val="bg1"/>
            </a:solidFill>
            <a:ln w="9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AA0B6A-5D06-4CE8-94DB-AA99D7386C96}"/>
                </a:ext>
              </a:extLst>
            </p:cNvPr>
            <p:cNvGrpSpPr/>
            <p:nvPr/>
          </p:nvGrpSpPr>
          <p:grpSpPr>
            <a:xfrm>
              <a:off x="1119199" y="2011972"/>
              <a:ext cx="1772152" cy="557640"/>
              <a:chOff x="1122915" y="2011972"/>
              <a:chExt cx="1772152" cy="557640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E81E558-780C-45F5-96B7-DD3C6EB67F0D}"/>
                  </a:ext>
                </a:extLst>
              </p:cNvPr>
              <p:cNvSpPr txBox="1"/>
              <p:nvPr/>
            </p:nvSpPr>
            <p:spPr>
              <a:xfrm>
                <a:off x="1122915" y="2011972"/>
                <a:ext cx="1772152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3" spc="-19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CORPORATE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F01AA3F-A8F9-471D-8886-1BF11E242281}"/>
                  </a:ext>
                </a:extLst>
              </p:cNvPr>
              <p:cNvSpPr txBox="1"/>
              <p:nvPr/>
            </p:nvSpPr>
            <p:spPr>
              <a:xfrm>
                <a:off x="1362819" y="2286136"/>
                <a:ext cx="1292341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Monthly Plan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F05590E-FB9B-417E-AE30-B47BB85A11AB}"/>
                </a:ext>
              </a:extLst>
            </p:cNvPr>
            <p:cNvGrpSpPr/>
            <p:nvPr/>
          </p:nvGrpSpPr>
          <p:grpSpPr>
            <a:xfrm>
              <a:off x="1023274" y="3082192"/>
              <a:ext cx="1963999" cy="1483652"/>
              <a:chOff x="1020563" y="3082192"/>
              <a:chExt cx="1963999" cy="1483652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5F76046-E063-4104-BD00-C739755DD083}"/>
                  </a:ext>
                </a:extLst>
              </p:cNvPr>
              <p:cNvSpPr txBox="1"/>
              <p:nvPr/>
            </p:nvSpPr>
            <p:spPr>
              <a:xfrm>
                <a:off x="1046211" y="3082192"/>
                <a:ext cx="1912703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Download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C9E2B68-D7D4-437A-9620-9C749A2D4B00}"/>
                  </a:ext>
                </a:extLst>
              </p:cNvPr>
              <p:cNvSpPr txBox="1"/>
              <p:nvPr/>
            </p:nvSpPr>
            <p:spPr>
              <a:xfrm>
                <a:off x="1147200" y="3382236"/>
                <a:ext cx="1710725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Storage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35F51503-8614-47F7-BBA8-66F27B0252DE}"/>
                  </a:ext>
                </a:extLst>
              </p:cNvPr>
              <p:cNvSpPr txBox="1"/>
              <p:nvPr/>
            </p:nvSpPr>
            <p:spPr>
              <a:xfrm>
                <a:off x="1430931" y="4282368"/>
                <a:ext cx="1143262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Easy to Use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22297E2-4F29-40CE-9939-3C1E793FEFBF}"/>
                  </a:ext>
                </a:extLst>
              </p:cNvPr>
              <p:cNvSpPr txBox="1"/>
              <p:nvPr/>
            </p:nvSpPr>
            <p:spPr>
              <a:xfrm>
                <a:off x="1231358" y="3982324"/>
                <a:ext cx="154240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Free Installation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955FD6E-E0E1-44AF-B7B9-18140ACA5010}"/>
                  </a:ext>
                </a:extLst>
              </p:cNvPr>
              <p:cNvSpPr txBox="1"/>
              <p:nvPr/>
            </p:nvSpPr>
            <p:spPr>
              <a:xfrm>
                <a:off x="1020563" y="3682280"/>
                <a:ext cx="1963999" cy="283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42" b="1" spc="0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Unlimited Voice Calls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647F876-E5FE-404F-9AD6-95551DA9842F}"/>
                </a:ext>
              </a:extLst>
            </p:cNvPr>
            <p:cNvGrpSpPr/>
            <p:nvPr/>
          </p:nvGrpSpPr>
          <p:grpSpPr>
            <a:xfrm>
              <a:off x="1015859" y="2637534"/>
              <a:ext cx="1978929" cy="367152"/>
              <a:chOff x="1015859" y="2637534"/>
              <a:chExt cx="1978929" cy="367152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0024C9A-4F9B-454F-BE89-A3956E187B6A}"/>
                  </a:ext>
                </a:extLst>
              </p:cNvPr>
              <p:cNvSpPr/>
              <p:nvPr/>
            </p:nvSpPr>
            <p:spPr>
              <a:xfrm>
                <a:off x="1015859" y="2647227"/>
                <a:ext cx="1978929" cy="347767"/>
              </a:xfrm>
              <a:custGeom>
                <a:avLst/>
                <a:gdLst>
                  <a:gd name="connsiteX0" fmla="*/ 1805096 w 1978929"/>
                  <a:gd name="connsiteY0" fmla="*/ 0 h 347767"/>
                  <a:gd name="connsiteX1" fmla="*/ 1978930 w 1978929"/>
                  <a:gd name="connsiteY1" fmla="*/ 0 h 347767"/>
                  <a:gd name="connsiteX2" fmla="*/ 1978930 w 1978929"/>
                  <a:gd name="connsiteY2" fmla="*/ 347767 h 347767"/>
                  <a:gd name="connsiteX3" fmla="*/ 1805096 w 1978929"/>
                  <a:gd name="connsiteY3" fmla="*/ 347767 h 347767"/>
                  <a:gd name="connsiteX4" fmla="*/ 173834 w 1978929"/>
                  <a:gd name="connsiteY4" fmla="*/ 347767 h 347767"/>
                  <a:gd name="connsiteX5" fmla="*/ 0 w 1978929"/>
                  <a:gd name="connsiteY5" fmla="*/ 347767 h 347767"/>
                  <a:gd name="connsiteX6" fmla="*/ 0 w 1978929"/>
                  <a:gd name="connsiteY6" fmla="*/ 0 h 347767"/>
                  <a:gd name="connsiteX7" fmla="*/ 173834 w 1978929"/>
                  <a:gd name="connsiteY7" fmla="*/ 0 h 3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929" h="347767">
                    <a:moveTo>
                      <a:pt x="1805096" y="0"/>
                    </a:moveTo>
                    <a:cubicBezTo>
                      <a:pt x="1901102" y="0"/>
                      <a:pt x="1978930" y="0"/>
                      <a:pt x="1978930" y="0"/>
                    </a:cubicBezTo>
                    <a:lnTo>
                      <a:pt x="1978930" y="347767"/>
                    </a:lnTo>
                    <a:cubicBezTo>
                      <a:pt x="1978930" y="347767"/>
                      <a:pt x="1901102" y="347767"/>
                      <a:pt x="1805096" y="347767"/>
                    </a:cubicBezTo>
                    <a:lnTo>
                      <a:pt x="173834" y="347767"/>
                    </a:lnTo>
                    <a:cubicBezTo>
                      <a:pt x="77828" y="347767"/>
                      <a:pt x="0" y="347767"/>
                      <a:pt x="0" y="347767"/>
                    </a:cubicBezTo>
                    <a:lnTo>
                      <a:pt x="0" y="0"/>
                    </a:lnTo>
                    <a:cubicBezTo>
                      <a:pt x="0" y="0"/>
                      <a:pt x="77828" y="0"/>
                      <a:pt x="173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E38B989-AC7C-4970-9180-E5FB6C4A53A3}"/>
                  </a:ext>
                </a:extLst>
              </p:cNvPr>
              <p:cNvSpPr txBox="1"/>
              <p:nvPr/>
            </p:nvSpPr>
            <p:spPr>
              <a:xfrm>
                <a:off x="1395637" y="2637534"/>
                <a:ext cx="1219373" cy="3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86" b="1" spc="-18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Features</a:t>
                </a: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F320F04-7BF6-49D3-8727-3F04FB4E75B7}"/>
                </a:ext>
              </a:extLst>
            </p:cNvPr>
            <p:cNvSpPr txBox="1"/>
            <p:nvPr/>
          </p:nvSpPr>
          <p:spPr>
            <a:xfrm>
              <a:off x="1047973" y="4871215"/>
              <a:ext cx="1943161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82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$99.99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F47FFE0-AE28-4959-9645-24DB47D32398}"/>
                </a:ext>
              </a:extLst>
            </p:cNvPr>
            <p:cNvGrpSpPr/>
            <p:nvPr/>
          </p:nvGrpSpPr>
          <p:grpSpPr>
            <a:xfrm>
              <a:off x="1354850" y="5611977"/>
              <a:ext cx="1300848" cy="377248"/>
              <a:chOff x="1354850" y="5611977"/>
              <a:chExt cx="1300848" cy="377248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8CB9BB3-34A6-495D-B020-3486E16169CA}"/>
                  </a:ext>
                </a:extLst>
              </p:cNvPr>
              <p:cNvSpPr/>
              <p:nvPr/>
            </p:nvSpPr>
            <p:spPr>
              <a:xfrm>
                <a:off x="1354850" y="5611977"/>
                <a:ext cx="1300848" cy="377248"/>
              </a:xfrm>
              <a:custGeom>
                <a:avLst/>
                <a:gdLst>
                  <a:gd name="connsiteX0" fmla="*/ 1112224 w 1300848"/>
                  <a:gd name="connsiteY0" fmla="*/ 0 h 377248"/>
                  <a:gd name="connsiteX1" fmla="*/ 1300848 w 1300848"/>
                  <a:gd name="connsiteY1" fmla="*/ 0 h 377248"/>
                  <a:gd name="connsiteX2" fmla="*/ 1300848 w 1300848"/>
                  <a:gd name="connsiteY2" fmla="*/ 377249 h 377248"/>
                  <a:gd name="connsiteX3" fmla="*/ 1112224 w 1300848"/>
                  <a:gd name="connsiteY3" fmla="*/ 377249 h 377248"/>
                  <a:gd name="connsiteX4" fmla="*/ 188624 w 1300848"/>
                  <a:gd name="connsiteY4" fmla="*/ 377249 h 377248"/>
                  <a:gd name="connsiteX5" fmla="*/ 0 w 1300848"/>
                  <a:gd name="connsiteY5" fmla="*/ 377249 h 377248"/>
                  <a:gd name="connsiteX6" fmla="*/ 0 w 1300848"/>
                  <a:gd name="connsiteY6" fmla="*/ 0 h 377248"/>
                  <a:gd name="connsiteX7" fmla="*/ 188624 w 1300848"/>
                  <a:gd name="connsiteY7" fmla="*/ 0 h 3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848" h="377248">
                    <a:moveTo>
                      <a:pt x="1112224" y="0"/>
                    </a:moveTo>
                    <a:cubicBezTo>
                      <a:pt x="1216398" y="0"/>
                      <a:pt x="1300848" y="0"/>
                      <a:pt x="1300848" y="0"/>
                    </a:cubicBezTo>
                    <a:lnTo>
                      <a:pt x="1300848" y="377249"/>
                    </a:lnTo>
                    <a:cubicBezTo>
                      <a:pt x="1300848" y="377249"/>
                      <a:pt x="1216398" y="377249"/>
                      <a:pt x="1112224" y="377249"/>
                    </a:cubicBezTo>
                    <a:lnTo>
                      <a:pt x="188624" y="377249"/>
                    </a:lnTo>
                    <a:cubicBezTo>
                      <a:pt x="84450" y="377249"/>
                      <a:pt x="0" y="377249"/>
                      <a:pt x="0" y="377249"/>
                    </a:cubicBezTo>
                    <a:lnTo>
                      <a:pt x="0" y="0"/>
                    </a:lnTo>
                    <a:cubicBezTo>
                      <a:pt x="0" y="0"/>
                      <a:pt x="84450" y="0"/>
                      <a:pt x="18862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9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C21F662-9510-400B-8BAD-8FE5ECABCF53}"/>
                  </a:ext>
                </a:extLst>
              </p:cNvPr>
              <p:cNvSpPr txBox="1"/>
              <p:nvPr/>
            </p:nvSpPr>
            <p:spPr>
              <a:xfrm>
                <a:off x="1511389" y="5664795"/>
                <a:ext cx="987771" cy="2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65" spc="0" baseline="0" dirty="0">
                    <a:gradFill>
                      <a:gsLst>
                        <a:gs pos="0">
                          <a:srgbClr val="5D28FE"/>
                        </a:gs>
                        <a:gs pos="100000">
                          <a:srgbClr val="BB66DD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 panose="00000900000000000000" pitchFamily="2" charset="0"/>
                    <a:sym typeface="Montserrat"/>
                    <a:rtl val="0"/>
                  </a:rPr>
                  <a:t>BUY NOW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CDFB95-A733-4913-A9AF-9879B1FF499B}"/>
              </a:ext>
            </a:extLst>
          </p:cNvPr>
          <p:cNvGrpSpPr/>
          <p:nvPr/>
        </p:nvGrpSpPr>
        <p:grpSpPr>
          <a:xfrm>
            <a:off x="631450" y="3916108"/>
            <a:ext cx="3605096" cy="2260250"/>
            <a:chOff x="631450" y="3916108"/>
            <a:chExt cx="3605096" cy="226025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5CA3A25-B2EA-460A-A524-B3885AB404C3}"/>
                </a:ext>
              </a:extLst>
            </p:cNvPr>
            <p:cNvGrpSpPr/>
            <p:nvPr/>
          </p:nvGrpSpPr>
          <p:grpSpPr>
            <a:xfrm>
              <a:off x="987128" y="3916108"/>
              <a:ext cx="662369" cy="662273"/>
              <a:chOff x="1098041" y="3916108"/>
              <a:chExt cx="662369" cy="66227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6545AB-B6AC-44FC-9DBC-D24227A5CAA4}"/>
                  </a:ext>
                </a:extLst>
              </p:cNvPr>
              <p:cNvSpPr/>
              <p:nvPr/>
            </p:nvSpPr>
            <p:spPr>
              <a:xfrm>
                <a:off x="1098041" y="3916108"/>
                <a:ext cx="662368" cy="662273"/>
              </a:xfrm>
              <a:custGeom>
                <a:avLst/>
                <a:gdLst>
                  <a:gd name="connsiteX0" fmla="*/ 662369 w 662368"/>
                  <a:gd name="connsiteY0" fmla="*/ 256889 h 662273"/>
                  <a:gd name="connsiteX1" fmla="*/ 662369 w 662368"/>
                  <a:gd name="connsiteY1" fmla="*/ 662273 h 662273"/>
                  <a:gd name="connsiteX2" fmla="*/ 0 w 662368"/>
                  <a:gd name="connsiteY2" fmla="*/ 662273 h 662273"/>
                  <a:gd name="connsiteX3" fmla="*/ 0 w 662368"/>
                  <a:gd name="connsiteY3" fmla="*/ 0 h 662273"/>
                  <a:gd name="connsiteX4" fmla="*/ 405479 w 662368"/>
                  <a:gd name="connsiteY4" fmla="*/ 0 h 662273"/>
                  <a:gd name="connsiteX5" fmla="*/ 523370 w 662368"/>
                  <a:gd name="connsiteY5" fmla="*/ 257146 h 662273"/>
                  <a:gd name="connsiteX6" fmla="*/ 592360 w 662368"/>
                  <a:gd name="connsiteY6" fmla="*/ 269653 h 662273"/>
                  <a:gd name="connsiteX7" fmla="*/ 662369 w 662368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368" h="662273">
                    <a:moveTo>
                      <a:pt x="662369" y="256889"/>
                    </a:moveTo>
                    <a:lnTo>
                      <a:pt x="662369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479" y="0"/>
                    </a:lnTo>
                    <a:cubicBezTo>
                      <a:pt x="367027" y="103565"/>
                      <a:pt x="419805" y="218684"/>
                      <a:pt x="523370" y="257146"/>
                    </a:cubicBezTo>
                    <a:cubicBezTo>
                      <a:pt x="545449" y="265347"/>
                      <a:pt x="568804" y="269576"/>
                      <a:pt x="592360" y="269653"/>
                    </a:cubicBezTo>
                    <a:cubicBezTo>
                      <a:pt x="616277" y="269700"/>
                      <a:pt x="640004" y="265376"/>
                      <a:pt x="662369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5FB1FEF-1E15-4A19-8360-930282FD2B99}"/>
                  </a:ext>
                </a:extLst>
              </p:cNvPr>
              <p:cNvSpPr/>
              <p:nvPr/>
            </p:nvSpPr>
            <p:spPr>
              <a:xfrm>
                <a:off x="1545724" y="3916108"/>
                <a:ext cx="214686" cy="214712"/>
              </a:xfrm>
              <a:custGeom>
                <a:avLst/>
                <a:gdLst>
                  <a:gd name="connsiteX0" fmla="*/ 214686 w 214686"/>
                  <a:gd name="connsiteY0" fmla="*/ 0 h 214712"/>
                  <a:gd name="connsiteX1" fmla="*/ 214686 w 214686"/>
                  <a:gd name="connsiteY1" fmla="*/ 196691 h 214712"/>
                  <a:gd name="connsiteX2" fmla="*/ 17995 w 214686"/>
                  <a:gd name="connsiteY2" fmla="*/ 139817 h 214712"/>
                  <a:gd name="connsiteX3" fmla="*/ 17995 w 214686"/>
                  <a:gd name="connsiteY3" fmla="*/ 0 h 21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686" h="214712">
                    <a:moveTo>
                      <a:pt x="214686" y="0"/>
                    </a:moveTo>
                    <a:lnTo>
                      <a:pt x="214686" y="196691"/>
                    </a:lnTo>
                    <a:cubicBezTo>
                      <a:pt x="144668" y="235296"/>
                      <a:pt x="56600" y="209836"/>
                      <a:pt x="17995" y="139817"/>
                    </a:cubicBezTo>
                    <a:cubicBezTo>
                      <a:pt x="-5998" y="96298"/>
                      <a:pt x="-5998" y="43520"/>
                      <a:pt x="179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F1F454-85D8-4EF9-B215-4ECEE2D42B4F}"/>
                </a:ext>
              </a:extLst>
            </p:cNvPr>
            <p:cNvSpPr txBox="1"/>
            <p:nvPr/>
          </p:nvSpPr>
          <p:spPr>
            <a:xfrm>
              <a:off x="631450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8071A1-693A-42C8-B31F-AEDD5EAF28C0}"/>
                </a:ext>
              </a:extLst>
            </p:cNvPr>
            <p:cNvSpPr txBox="1"/>
            <p:nvPr/>
          </p:nvSpPr>
          <p:spPr>
            <a:xfrm>
              <a:off x="631450" y="4227957"/>
              <a:ext cx="865750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1.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CFCB6C1-912C-4B1B-8915-BC64AA7C8514}"/>
                </a:ext>
              </a:extLst>
            </p:cNvPr>
            <p:cNvSpPr txBox="1"/>
            <p:nvPr/>
          </p:nvSpPr>
          <p:spPr>
            <a:xfrm>
              <a:off x="631450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F993F2-D01D-42CA-81C1-AD2F3D33D9A4}"/>
              </a:ext>
            </a:extLst>
          </p:cNvPr>
          <p:cNvGrpSpPr/>
          <p:nvPr/>
        </p:nvGrpSpPr>
        <p:grpSpPr>
          <a:xfrm>
            <a:off x="4481902" y="3916108"/>
            <a:ext cx="3605096" cy="2260250"/>
            <a:chOff x="4481902" y="3916108"/>
            <a:chExt cx="3605096" cy="2260250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1B5D020-0EFF-48FD-ABEF-82C374CC8626}"/>
                </a:ext>
              </a:extLst>
            </p:cNvPr>
            <p:cNvGrpSpPr/>
            <p:nvPr/>
          </p:nvGrpSpPr>
          <p:grpSpPr>
            <a:xfrm>
              <a:off x="4837086" y="3916108"/>
              <a:ext cx="662273" cy="662273"/>
              <a:chOff x="4947951" y="3916108"/>
              <a:chExt cx="662273" cy="66227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5A16EDB-1169-4363-8F72-5C75CFB364C2}"/>
                  </a:ext>
                </a:extLst>
              </p:cNvPr>
              <p:cNvSpPr/>
              <p:nvPr/>
            </p:nvSpPr>
            <p:spPr>
              <a:xfrm>
                <a:off x="4947951" y="3916108"/>
                <a:ext cx="662273" cy="662273"/>
              </a:xfrm>
              <a:custGeom>
                <a:avLst/>
                <a:gdLst>
                  <a:gd name="connsiteX0" fmla="*/ 662274 w 662273"/>
                  <a:gd name="connsiteY0" fmla="*/ 256889 h 662273"/>
                  <a:gd name="connsiteX1" fmla="*/ 662274 w 662273"/>
                  <a:gd name="connsiteY1" fmla="*/ 662273 h 662273"/>
                  <a:gd name="connsiteX2" fmla="*/ 0 w 662273"/>
                  <a:gd name="connsiteY2" fmla="*/ 662273 h 662273"/>
                  <a:gd name="connsiteX3" fmla="*/ 0 w 662273"/>
                  <a:gd name="connsiteY3" fmla="*/ 0 h 662273"/>
                  <a:gd name="connsiteX4" fmla="*/ 405099 w 662273"/>
                  <a:gd name="connsiteY4" fmla="*/ 0 h 662273"/>
                  <a:gd name="connsiteX5" fmla="*/ 522990 w 662273"/>
                  <a:gd name="connsiteY5" fmla="*/ 257146 h 662273"/>
                  <a:gd name="connsiteX6" fmla="*/ 591979 w 662273"/>
                  <a:gd name="connsiteY6" fmla="*/ 269653 h 662273"/>
                  <a:gd name="connsiteX7" fmla="*/ 662274 w 662273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273" h="662273">
                    <a:moveTo>
                      <a:pt x="662274" y="256889"/>
                    </a:moveTo>
                    <a:lnTo>
                      <a:pt x="662274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099" y="0"/>
                    </a:lnTo>
                    <a:cubicBezTo>
                      <a:pt x="366646" y="103565"/>
                      <a:pt x="419424" y="218684"/>
                      <a:pt x="522990" y="257146"/>
                    </a:cubicBezTo>
                    <a:cubicBezTo>
                      <a:pt x="545069" y="265347"/>
                      <a:pt x="568423" y="269576"/>
                      <a:pt x="591979" y="269653"/>
                    </a:cubicBezTo>
                    <a:cubicBezTo>
                      <a:pt x="615992" y="269729"/>
                      <a:pt x="639823" y="265404"/>
                      <a:pt x="662274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4030A3C-5739-4094-8C8C-17E9E7A504B0}"/>
                  </a:ext>
                </a:extLst>
              </p:cNvPr>
              <p:cNvSpPr/>
              <p:nvPr/>
            </p:nvSpPr>
            <p:spPr>
              <a:xfrm>
                <a:off x="5395548" y="3916108"/>
                <a:ext cx="214676" cy="214641"/>
              </a:xfrm>
              <a:custGeom>
                <a:avLst/>
                <a:gdLst>
                  <a:gd name="connsiteX0" fmla="*/ 214677 w 214676"/>
                  <a:gd name="connsiteY0" fmla="*/ 0 h 214641"/>
                  <a:gd name="connsiteX1" fmla="*/ 214677 w 214676"/>
                  <a:gd name="connsiteY1" fmla="*/ 196691 h 214641"/>
                  <a:gd name="connsiteX2" fmla="*/ 17928 w 214676"/>
                  <a:gd name="connsiteY2" fmla="*/ 139541 h 214641"/>
                  <a:gd name="connsiteX3" fmla="*/ 17891 w 214676"/>
                  <a:gd name="connsiteY3" fmla="*/ 0 h 21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676" h="214641">
                    <a:moveTo>
                      <a:pt x="214677" y="0"/>
                    </a:moveTo>
                    <a:lnTo>
                      <a:pt x="214677" y="196691"/>
                    </a:lnTo>
                    <a:cubicBezTo>
                      <a:pt x="144563" y="235239"/>
                      <a:pt x="56476" y="209655"/>
                      <a:pt x="17928" y="139541"/>
                    </a:cubicBezTo>
                    <a:cubicBezTo>
                      <a:pt x="-5960" y="96098"/>
                      <a:pt x="-5979" y="43453"/>
                      <a:pt x="178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2F927A6-5940-4986-821C-9603DACD96EA}"/>
                </a:ext>
              </a:extLst>
            </p:cNvPr>
            <p:cNvSpPr txBox="1"/>
            <p:nvPr/>
          </p:nvSpPr>
          <p:spPr>
            <a:xfrm>
              <a:off x="4481902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2644E9B-9B8F-46B5-92EA-D1AEAFFE3D81}"/>
                </a:ext>
              </a:extLst>
            </p:cNvPr>
            <p:cNvSpPr txBox="1"/>
            <p:nvPr/>
          </p:nvSpPr>
          <p:spPr>
            <a:xfrm>
              <a:off x="4481902" y="4227957"/>
              <a:ext cx="963534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2.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CE463C8-7FBA-4203-A53B-85F8E14B5F72}"/>
                </a:ext>
              </a:extLst>
            </p:cNvPr>
            <p:cNvSpPr txBox="1"/>
            <p:nvPr/>
          </p:nvSpPr>
          <p:spPr>
            <a:xfrm>
              <a:off x="4481902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BC912-DA93-4726-AAE1-415EB86B484B}"/>
              </a:ext>
            </a:extLst>
          </p:cNvPr>
          <p:cNvGrpSpPr/>
          <p:nvPr/>
        </p:nvGrpSpPr>
        <p:grpSpPr>
          <a:xfrm>
            <a:off x="8332353" y="3916108"/>
            <a:ext cx="3605096" cy="2260250"/>
            <a:chOff x="8332353" y="3916108"/>
            <a:chExt cx="3605096" cy="226025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DE7D3F8-0AE4-42BF-8C27-1F9A9EA250AF}"/>
                </a:ext>
              </a:extLst>
            </p:cNvPr>
            <p:cNvGrpSpPr/>
            <p:nvPr/>
          </p:nvGrpSpPr>
          <p:grpSpPr>
            <a:xfrm>
              <a:off x="8686948" y="3916108"/>
              <a:ext cx="662368" cy="662273"/>
              <a:chOff x="8797861" y="3916108"/>
              <a:chExt cx="662368" cy="662273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0AAAD75-5A72-4302-A643-21296BA324CA}"/>
                  </a:ext>
                </a:extLst>
              </p:cNvPr>
              <p:cNvSpPr/>
              <p:nvPr/>
            </p:nvSpPr>
            <p:spPr>
              <a:xfrm>
                <a:off x="8797861" y="3916108"/>
                <a:ext cx="662368" cy="662273"/>
              </a:xfrm>
              <a:custGeom>
                <a:avLst/>
                <a:gdLst>
                  <a:gd name="connsiteX0" fmla="*/ 662369 w 662368"/>
                  <a:gd name="connsiteY0" fmla="*/ 256889 h 662273"/>
                  <a:gd name="connsiteX1" fmla="*/ 662369 w 662368"/>
                  <a:gd name="connsiteY1" fmla="*/ 662273 h 662273"/>
                  <a:gd name="connsiteX2" fmla="*/ 0 w 662368"/>
                  <a:gd name="connsiteY2" fmla="*/ 662273 h 662273"/>
                  <a:gd name="connsiteX3" fmla="*/ 0 w 662368"/>
                  <a:gd name="connsiteY3" fmla="*/ 0 h 662273"/>
                  <a:gd name="connsiteX4" fmla="*/ 405479 w 662368"/>
                  <a:gd name="connsiteY4" fmla="*/ 0 h 662273"/>
                  <a:gd name="connsiteX5" fmla="*/ 521970 w 662368"/>
                  <a:gd name="connsiteY5" fmla="*/ 256889 h 662273"/>
                  <a:gd name="connsiteX6" fmla="*/ 592360 w 662368"/>
                  <a:gd name="connsiteY6" fmla="*/ 269653 h 662273"/>
                  <a:gd name="connsiteX7" fmla="*/ 662369 w 662368"/>
                  <a:gd name="connsiteY7" fmla="*/ 256889 h 66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368" h="662273">
                    <a:moveTo>
                      <a:pt x="662369" y="256889"/>
                    </a:moveTo>
                    <a:lnTo>
                      <a:pt x="662369" y="662273"/>
                    </a:lnTo>
                    <a:lnTo>
                      <a:pt x="0" y="662273"/>
                    </a:lnTo>
                    <a:lnTo>
                      <a:pt x="0" y="0"/>
                    </a:lnTo>
                    <a:lnTo>
                      <a:pt x="405479" y="0"/>
                    </a:lnTo>
                    <a:cubicBezTo>
                      <a:pt x="366713" y="103108"/>
                      <a:pt x="418862" y="218122"/>
                      <a:pt x="521970" y="256889"/>
                    </a:cubicBezTo>
                    <a:cubicBezTo>
                      <a:pt x="544478" y="265357"/>
                      <a:pt x="568319" y="269672"/>
                      <a:pt x="592360" y="269653"/>
                    </a:cubicBezTo>
                    <a:cubicBezTo>
                      <a:pt x="616278" y="269700"/>
                      <a:pt x="640004" y="265376"/>
                      <a:pt x="662369" y="256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DCC418B-DA8D-4356-9A44-738A22DC52BB}"/>
                  </a:ext>
                </a:extLst>
              </p:cNvPr>
              <p:cNvSpPr/>
              <p:nvPr/>
            </p:nvSpPr>
            <p:spPr>
              <a:xfrm>
                <a:off x="9245406" y="3916108"/>
                <a:ext cx="214823" cy="214788"/>
              </a:xfrm>
              <a:custGeom>
                <a:avLst/>
                <a:gdLst>
                  <a:gd name="connsiteX0" fmla="*/ 214823 w 214823"/>
                  <a:gd name="connsiteY0" fmla="*/ 0 h 214788"/>
                  <a:gd name="connsiteX1" fmla="*/ 214823 w 214823"/>
                  <a:gd name="connsiteY1" fmla="*/ 196691 h 214788"/>
                  <a:gd name="connsiteX2" fmla="*/ 18075 w 214823"/>
                  <a:gd name="connsiteY2" fmla="*/ 140027 h 214788"/>
                  <a:gd name="connsiteX3" fmla="*/ 18037 w 214823"/>
                  <a:gd name="connsiteY3" fmla="*/ 0 h 21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23" h="214788">
                    <a:moveTo>
                      <a:pt x="214823" y="0"/>
                    </a:moveTo>
                    <a:lnTo>
                      <a:pt x="214823" y="196691"/>
                    </a:lnTo>
                    <a:cubicBezTo>
                      <a:pt x="144843" y="235372"/>
                      <a:pt x="56756" y="210007"/>
                      <a:pt x="18075" y="140027"/>
                    </a:cubicBezTo>
                    <a:cubicBezTo>
                      <a:pt x="-6014" y="96460"/>
                      <a:pt x="-6024" y="43577"/>
                      <a:pt x="1803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9FB"/>
                  </a:gs>
                  <a:gs pos="100000">
                    <a:srgbClr val="F3EFFF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EDD6C5C-A920-409C-A7E0-082689485BB8}"/>
                </a:ext>
              </a:extLst>
            </p:cNvPr>
            <p:cNvSpPr txBox="1"/>
            <p:nvPr/>
          </p:nvSpPr>
          <p:spPr>
            <a:xfrm>
              <a:off x="8332353" y="5007006"/>
              <a:ext cx="3605096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1500" spc="0" baseline="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Something to Mention</a:t>
              </a:r>
            </a:p>
            <a:p>
              <a:pPr algn="l">
                <a:lnSpc>
                  <a:spcPts val="2000"/>
                </a:lnSpc>
              </a:pPr>
              <a:r>
                <a:rPr lang="en-US" sz="1500" dirty="0">
                  <a:solidFill>
                    <a:srgbClr val="404040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in Front of </a:t>
              </a:r>
              <a:r>
                <a:rPr lang="en-US" sz="1500" dirty="0">
                  <a:gradFill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Audience</a:t>
              </a:r>
              <a:endParaRPr lang="en-US" sz="150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9CB5FD5-8590-43D7-A422-B641967A5EFF}"/>
                </a:ext>
              </a:extLst>
            </p:cNvPr>
            <p:cNvSpPr txBox="1"/>
            <p:nvPr/>
          </p:nvSpPr>
          <p:spPr>
            <a:xfrm>
              <a:off x="8332353" y="4227957"/>
              <a:ext cx="965136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spc="-39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</a:t>
              </a:r>
              <a:r>
                <a:rPr lang="en-US" sz="3900" spc="0" baseline="0" dirty="0">
                  <a:gradFill flip="none" rotWithShape="1">
                    <a:gsLst>
                      <a:gs pos="0">
                        <a:srgbClr val="5D28FE"/>
                      </a:gs>
                      <a:gs pos="100000">
                        <a:srgbClr val="BB66DD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3.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E411562-2A19-4887-841D-86124875FA86}"/>
                </a:ext>
              </a:extLst>
            </p:cNvPr>
            <p:cNvSpPr txBox="1"/>
            <p:nvPr/>
          </p:nvSpPr>
          <p:spPr>
            <a:xfrm>
              <a:off x="8332353" y="5690135"/>
              <a:ext cx="3605096" cy="4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B9AF9A-306D-49D7-BA69-1CE01F0E150B}"/>
              </a:ext>
            </a:extLst>
          </p:cNvPr>
          <p:cNvSpPr/>
          <p:nvPr/>
        </p:nvSpPr>
        <p:spPr>
          <a:xfrm>
            <a:off x="12012358" y="617791"/>
            <a:ext cx="179641" cy="2880360"/>
          </a:xfrm>
          <a:custGeom>
            <a:avLst/>
            <a:gdLst>
              <a:gd name="connsiteX0" fmla="*/ 0 w 179641"/>
              <a:gd name="connsiteY0" fmla="*/ 0 h 2880360"/>
              <a:gd name="connsiteX1" fmla="*/ 179642 w 179641"/>
              <a:gd name="connsiteY1" fmla="*/ 0 h 2880360"/>
              <a:gd name="connsiteX2" fmla="*/ 179642 w 179641"/>
              <a:gd name="connsiteY2" fmla="*/ 2880360 h 2880360"/>
              <a:gd name="connsiteX3" fmla="*/ 0 w 17964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41" h="2880360">
                <a:moveTo>
                  <a:pt x="0" y="0"/>
                </a:moveTo>
                <a:lnTo>
                  <a:pt x="179642" y="0"/>
                </a:lnTo>
                <a:lnTo>
                  <a:pt x="179642" y="2880360"/>
                </a:lnTo>
                <a:lnTo>
                  <a:pt x="0" y="288036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9DEF5-53D1-405E-8723-937BEA6D3E0E}"/>
              </a:ext>
            </a:extLst>
          </p:cNvPr>
          <p:cNvSpPr txBox="1"/>
          <p:nvPr/>
        </p:nvSpPr>
        <p:spPr>
          <a:xfrm>
            <a:off x="5836443" y="1326731"/>
            <a:ext cx="5858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the </a:t>
            </a:r>
            <a:r>
              <a:rPr lang="en-US" sz="3600" b="1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2700000" scaled="1"/>
                  <a:tileRect/>
                </a:gradFill>
                <a:latin typeface="Montserrat ExtraBold" panose="00000900000000000000" pitchFamily="2" charset="0"/>
                <a:sym typeface="Montserrat"/>
                <a:rtl val="0"/>
              </a:rPr>
              <a:t>Best</a:t>
            </a:r>
          </a:p>
          <a:p>
            <a:r>
              <a:rPr lang="en-US" sz="3600" b="1" spc="0" baseline="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2700000" scaled="1"/>
                  <a:tileRect/>
                </a:gradFill>
                <a:latin typeface="Montserrat ExtraBold" panose="00000900000000000000" pitchFamily="2" charset="0"/>
                <a:sym typeface="Montserrat"/>
                <a:rtl val="0"/>
              </a:rPr>
              <a:t>Features</a:t>
            </a:r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 of Our Newly</a:t>
            </a:r>
          </a:p>
          <a:p>
            <a:r>
              <a:rPr lang="en-US" sz="3600" b="1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Launched Product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ECBD32-C9C0-4C28-B392-986DAC0213BB}"/>
              </a:ext>
            </a:extLst>
          </p:cNvPr>
          <p:cNvSpPr txBox="1"/>
          <p:nvPr/>
        </p:nvSpPr>
        <p:spPr>
          <a:xfrm>
            <a:off x="5836443" y="1034885"/>
            <a:ext cx="2700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spc="0" baseline="0" dirty="0">
                <a:solidFill>
                  <a:srgbClr val="404040"/>
                </a:solidFill>
                <a:latin typeface="Montserrat" panose="02000505000000020004" pitchFamily="2" charset="0"/>
                <a:sym typeface="Montserrat-Regular"/>
                <a:rtl val="0"/>
              </a:rPr>
              <a:t>Showcase </a:t>
            </a:r>
            <a:r>
              <a:rPr lang="en-US" sz="135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sym typeface="Montserrat-Regular"/>
                <a:rtl val="0"/>
              </a:rPr>
              <a:t>Product Features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01A7AC30-0F0C-4898-AD45-D0A9C7300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F08A769-5D85-44A5-9186-7E047E462E36}"/>
              </a:ext>
            </a:extLst>
          </p:cNvPr>
          <p:cNvSpPr/>
          <p:nvPr/>
        </p:nvSpPr>
        <p:spPr>
          <a:xfrm>
            <a:off x="11574463" y="0"/>
            <a:ext cx="617537" cy="617791"/>
          </a:xfrm>
          <a:custGeom>
            <a:avLst/>
            <a:gdLst>
              <a:gd name="connsiteX0" fmla="*/ 0 w 179641"/>
              <a:gd name="connsiteY0" fmla="*/ 0 h 2880360"/>
              <a:gd name="connsiteX1" fmla="*/ 179642 w 179641"/>
              <a:gd name="connsiteY1" fmla="*/ 0 h 2880360"/>
              <a:gd name="connsiteX2" fmla="*/ 179642 w 179641"/>
              <a:gd name="connsiteY2" fmla="*/ 2880360 h 2880360"/>
              <a:gd name="connsiteX3" fmla="*/ 0 w 179641"/>
              <a:gd name="connsiteY3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41" h="2880360">
                <a:moveTo>
                  <a:pt x="0" y="0"/>
                </a:moveTo>
                <a:lnTo>
                  <a:pt x="179642" y="0"/>
                </a:lnTo>
                <a:lnTo>
                  <a:pt x="179642" y="2880360"/>
                </a:lnTo>
                <a:lnTo>
                  <a:pt x="0" y="28803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667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9F7C90-A4F7-4AE9-9452-470D1E1DBDC7}"/>
              </a:ext>
            </a:extLst>
          </p:cNvPr>
          <p:cNvSpPr/>
          <p:nvPr/>
        </p:nvSpPr>
        <p:spPr>
          <a:xfrm>
            <a:off x="4446690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C748EC-4B54-4C6B-867D-2EB4F2A6763E}"/>
              </a:ext>
            </a:extLst>
          </p:cNvPr>
          <p:cNvSpPr/>
          <p:nvPr/>
        </p:nvSpPr>
        <p:spPr>
          <a:xfrm>
            <a:off x="8330563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3642CF-D103-4877-96B7-55E366B636ED}"/>
              </a:ext>
            </a:extLst>
          </p:cNvPr>
          <p:cNvSpPr/>
          <p:nvPr/>
        </p:nvSpPr>
        <p:spPr>
          <a:xfrm>
            <a:off x="562817" y="1915160"/>
            <a:ext cx="3298620" cy="4437742"/>
          </a:xfrm>
          <a:prstGeom prst="roundRect">
            <a:avLst>
              <a:gd name="adj" fmla="val 10700"/>
            </a:avLst>
          </a:pr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D45C7-6448-4DF0-A3DF-BC61CB89539C}"/>
              </a:ext>
            </a:extLst>
          </p:cNvPr>
          <p:cNvSpPr/>
          <p:nvPr/>
        </p:nvSpPr>
        <p:spPr>
          <a:xfrm>
            <a:off x="1011978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0A44-6F43-4C1F-9DE0-3731E3B8BFB3}"/>
              </a:ext>
            </a:extLst>
          </p:cNvPr>
          <p:cNvSpPr txBox="1"/>
          <p:nvPr/>
        </p:nvSpPr>
        <p:spPr>
          <a:xfrm>
            <a:off x="1715961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50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EBA80-6470-4FD5-AFCC-ECFCD61A233D}"/>
              </a:ext>
            </a:extLst>
          </p:cNvPr>
          <p:cNvGrpSpPr/>
          <p:nvPr/>
        </p:nvGrpSpPr>
        <p:grpSpPr>
          <a:xfrm>
            <a:off x="1355070" y="3068854"/>
            <a:ext cx="1717163" cy="1717163"/>
            <a:chOff x="1355070" y="3068854"/>
            <a:chExt cx="1717163" cy="1717163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6BBDEE6C-E4C3-4824-AB28-8CB915D9B641}"/>
                </a:ext>
              </a:extLst>
            </p:cNvPr>
            <p:cNvSpPr/>
            <p:nvPr/>
          </p:nvSpPr>
          <p:spPr>
            <a:xfrm>
              <a:off x="1355070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645E3CCB-1AEE-45A5-82D8-872169A402DB}"/>
                </a:ext>
              </a:extLst>
            </p:cNvPr>
            <p:cNvSpPr/>
            <p:nvPr/>
          </p:nvSpPr>
          <p:spPr>
            <a:xfrm>
              <a:off x="1357957" y="3070966"/>
              <a:ext cx="1712163" cy="1712163"/>
            </a:xfrm>
            <a:prstGeom prst="blockArc">
              <a:avLst>
                <a:gd name="adj1" fmla="val 20668710"/>
                <a:gd name="adj2" fmla="val 10087908"/>
                <a:gd name="adj3" fmla="val 13574"/>
              </a:avLst>
            </a:pr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FBB6E2-57C2-4142-AEA1-6CCC66827DF1}"/>
              </a:ext>
            </a:extLst>
          </p:cNvPr>
          <p:cNvSpPr txBox="1"/>
          <p:nvPr/>
        </p:nvSpPr>
        <p:spPr>
          <a:xfrm>
            <a:off x="1296160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F8E8-7BC3-4D7E-8936-A648B8C582A9}"/>
              </a:ext>
            </a:extLst>
          </p:cNvPr>
          <p:cNvSpPr txBox="1"/>
          <p:nvPr/>
        </p:nvSpPr>
        <p:spPr>
          <a:xfrm>
            <a:off x="1148070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8B441-7746-49DA-A1B0-6C1EEE3C36DD}"/>
              </a:ext>
            </a:extLst>
          </p:cNvPr>
          <p:cNvSpPr txBox="1"/>
          <p:nvPr/>
        </p:nvSpPr>
        <p:spPr>
          <a:xfrm>
            <a:off x="972104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B91251-2FC4-49E4-BF4E-0B25B85F501D}"/>
              </a:ext>
            </a:extLst>
          </p:cNvPr>
          <p:cNvSpPr/>
          <p:nvPr/>
        </p:nvSpPr>
        <p:spPr>
          <a:xfrm>
            <a:off x="4895851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91A14-1394-4A3E-8073-0383AF01410F}"/>
              </a:ext>
            </a:extLst>
          </p:cNvPr>
          <p:cNvSpPr txBox="1"/>
          <p:nvPr/>
        </p:nvSpPr>
        <p:spPr>
          <a:xfrm>
            <a:off x="5599834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75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217086-9D41-4B33-8939-825E7A366EB3}"/>
              </a:ext>
            </a:extLst>
          </p:cNvPr>
          <p:cNvGrpSpPr/>
          <p:nvPr/>
        </p:nvGrpSpPr>
        <p:grpSpPr>
          <a:xfrm>
            <a:off x="5238943" y="3068854"/>
            <a:ext cx="1717163" cy="1717163"/>
            <a:chOff x="5238943" y="3068854"/>
            <a:chExt cx="1717163" cy="171716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69984254-5993-44BD-90F6-416330C8D60F}"/>
                </a:ext>
              </a:extLst>
            </p:cNvPr>
            <p:cNvSpPr/>
            <p:nvPr/>
          </p:nvSpPr>
          <p:spPr>
            <a:xfrm>
              <a:off x="5238943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1E0F2C3-C3EB-4775-9C0B-260D20727297}"/>
                </a:ext>
              </a:extLst>
            </p:cNvPr>
            <p:cNvSpPr/>
            <p:nvPr/>
          </p:nvSpPr>
          <p:spPr>
            <a:xfrm>
              <a:off x="5241830" y="3070966"/>
              <a:ext cx="1712163" cy="1712163"/>
            </a:xfrm>
            <a:prstGeom prst="blockArc">
              <a:avLst>
                <a:gd name="adj1" fmla="val 14259563"/>
                <a:gd name="adj2" fmla="val 10087908"/>
                <a:gd name="adj3" fmla="val 13574"/>
              </a:avLst>
            </a:pr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CF91B4E-C8DB-4A07-B175-0C10A71EDB76}"/>
              </a:ext>
            </a:extLst>
          </p:cNvPr>
          <p:cNvSpPr txBox="1"/>
          <p:nvPr/>
        </p:nvSpPr>
        <p:spPr>
          <a:xfrm>
            <a:off x="5178064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B856B-C2D9-4EDB-BF24-B7427F5AB876}"/>
              </a:ext>
            </a:extLst>
          </p:cNvPr>
          <p:cNvSpPr txBox="1"/>
          <p:nvPr/>
        </p:nvSpPr>
        <p:spPr>
          <a:xfrm>
            <a:off x="5031943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6A4CDC-C850-4B94-BB5B-B70096F77B89}"/>
              </a:ext>
            </a:extLst>
          </p:cNvPr>
          <p:cNvSpPr txBox="1"/>
          <p:nvPr/>
        </p:nvSpPr>
        <p:spPr>
          <a:xfrm>
            <a:off x="4855977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9A632B-CECA-444C-BD14-3D8D96097B58}"/>
              </a:ext>
            </a:extLst>
          </p:cNvPr>
          <p:cNvSpPr/>
          <p:nvPr/>
        </p:nvSpPr>
        <p:spPr>
          <a:xfrm>
            <a:off x="8779724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F3AA5-71F1-4912-B8E1-ECBB5054E360}"/>
              </a:ext>
            </a:extLst>
          </p:cNvPr>
          <p:cNvSpPr txBox="1"/>
          <p:nvPr/>
        </p:nvSpPr>
        <p:spPr>
          <a:xfrm>
            <a:off x="9483707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65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83C862-E009-4208-ACEB-3B425556DF16}"/>
              </a:ext>
            </a:extLst>
          </p:cNvPr>
          <p:cNvGrpSpPr/>
          <p:nvPr/>
        </p:nvGrpSpPr>
        <p:grpSpPr>
          <a:xfrm>
            <a:off x="9122816" y="3068854"/>
            <a:ext cx="1717163" cy="1717163"/>
            <a:chOff x="9122816" y="3068854"/>
            <a:chExt cx="1717163" cy="1717163"/>
          </a:xfrm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4BFC31E5-2C37-4626-93C3-E48281508018}"/>
                </a:ext>
              </a:extLst>
            </p:cNvPr>
            <p:cNvSpPr/>
            <p:nvPr/>
          </p:nvSpPr>
          <p:spPr>
            <a:xfrm>
              <a:off x="9122816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2000">
                  <a:srgbClr val="F6EBFB"/>
                </a:gs>
                <a:gs pos="100000">
                  <a:srgbClr val="F6EFFF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B131D9EC-6B81-4EF9-99EC-452249C30694}"/>
                </a:ext>
              </a:extLst>
            </p:cNvPr>
            <p:cNvSpPr/>
            <p:nvPr/>
          </p:nvSpPr>
          <p:spPr>
            <a:xfrm>
              <a:off x="9125703" y="3070966"/>
              <a:ext cx="1712163" cy="1712163"/>
            </a:xfrm>
            <a:prstGeom prst="blockArc">
              <a:avLst>
                <a:gd name="adj1" fmla="val 16203521"/>
                <a:gd name="adj2" fmla="val 10087908"/>
                <a:gd name="adj3" fmla="val 13574"/>
              </a:avLst>
            </a:pr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t="100000" r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CE6F2C-73E8-47B3-867C-D79985119B89}"/>
              </a:ext>
            </a:extLst>
          </p:cNvPr>
          <p:cNvSpPr txBox="1"/>
          <p:nvPr/>
        </p:nvSpPr>
        <p:spPr>
          <a:xfrm>
            <a:off x="9059968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47FFA-7A6E-4913-8216-0F3ACA7D5010}"/>
              </a:ext>
            </a:extLst>
          </p:cNvPr>
          <p:cNvSpPr txBox="1"/>
          <p:nvPr/>
        </p:nvSpPr>
        <p:spPr>
          <a:xfrm>
            <a:off x="8915816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9F3A1C-7143-44E5-A55B-0D7C1B082144}"/>
              </a:ext>
            </a:extLst>
          </p:cNvPr>
          <p:cNvSpPr txBox="1"/>
          <p:nvPr/>
        </p:nvSpPr>
        <p:spPr>
          <a:xfrm>
            <a:off x="8739850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EFAFBC-AE64-4826-8F70-08BC12E7354C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Compare Our </a:t>
            </a:r>
            <a:r>
              <a:rPr lang="en-US" sz="44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Data Charts</a:t>
            </a:r>
            <a:endParaRPr lang="en-US" sz="4400" spc="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path path="circle">
                  <a:fillToRect l="100000" t="100000"/>
                </a:path>
              </a:gradFill>
              <a:latin typeface="Montserrat ExtraBold" panose="00000900000000000000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546841-F61C-42A0-9C8E-CD541CA2DF18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7355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3" grpId="0" animBg="1"/>
      <p:bldP spid="11" grpId="0" animBg="1"/>
      <p:bldP spid="6" grpId="0"/>
      <p:bldP spid="8" grpId="0"/>
      <p:bldP spid="9" grpId="0"/>
      <p:bldP spid="10" grpId="0"/>
      <p:bldP spid="24" grpId="0" animBg="1"/>
      <p:bldP spid="19" grpId="0"/>
      <p:bldP spid="21" grpId="0"/>
      <p:bldP spid="22" grpId="0"/>
      <p:bldP spid="23" grpId="0"/>
      <p:bldP spid="37" grpId="0" animBg="1"/>
      <p:bldP spid="32" grpId="0"/>
      <p:bldP spid="34" grpId="0"/>
      <p:bldP spid="35" grpId="0"/>
      <p:bldP spid="36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12484</TotalTime>
  <Words>1084</Words>
  <Application>Microsoft Office PowerPoint</Application>
  <PresentationFormat>Widescreen</PresentationFormat>
  <Paragraphs>222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Montserrat-Regular</vt:lpstr>
      <vt:lpstr>Arial</vt:lpstr>
      <vt:lpstr>Poppins</vt:lpstr>
      <vt:lpstr>Montserrat ExtraBold</vt:lpstr>
      <vt:lpstr>Poppins ExtraBold</vt:lpstr>
      <vt:lpstr>Montserrat</vt:lpstr>
      <vt:lpstr>Montserrat SemiBold</vt:lpstr>
      <vt:lpstr>Poppins Medium</vt:lpstr>
      <vt:lpstr>Poppins SemiBold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79</cp:revision>
  <dcterms:created xsi:type="dcterms:W3CDTF">2024-02-18T05:14:35Z</dcterms:created>
  <dcterms:modified xsi:type="dcterms:W3CDTF">2025-12-01T14:31:59Z</dcterms:modified>
</cp:coreProperties>
</file>