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49" r:id="rId2"/>
    <p:sldId id="551" r:id="rId3"/>
    <p:sldId id="557" r:id="rId4"/>
    <p:sldId id="563" r:id="rId5"/>
    <p:sldId id="564" r:id="rId6"/>
    <p:sldId id="550" r:id="rId7"/>
    <p:sldId id="566" r:id="rId8"/>
    <p:sldId id="567" r:id="rId9"/>
    <p:sldId id="548" r:id="rId10"/>
    <p:sldId id="568" r:id="rId11"/>
    <p:sldId id="546" r:id="rId12"/>
    <p:sldId id="266" r:id="rId13"/>
  </p:sldIdLst>
  <p:sldSz cx="12192000" cy="6858000"/>
  <p:notesSz cx="6858000" cy="9144000"/>
  <p:embeddedFontLst>
    <p:embeddedFont>
      <p:font typeface="Montserrat" panose="02000505000000020004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Montserrat SemiBold" panose="00000700000000000000" pitchFamily="2" charset="0"/>
      <p:bold r:id="rId20"/>
      <p:boldItalic r:id="rId21"/>
    </p:embeddedFont>
    <p:embeddedFont>
      <p:font typeface="Pacifico" panose="00000500000000000000" pitchFamily="2" charset="0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ExtraBold" panose="00000900000000000000" pitchFamily="2" charset="0"/>
      <p:bold r:id="rId27"/>
      <p:boldItalic r:id="rId28"/>
    </p:embeddedFont>
    <p:embeddedFont>
      <p:font typeface="Poppins Medium" panose="00000600000000000000" pitchFamily="2" charset="0"/>
      <p:regular r:id="rId29"/>
      <p:italic r:id="rId30"/>
    </p:embeddedFont>
    <p:embeddedFont>
      <p:font typeface="Poppins SemiBold" panose="00000700000000000000" pitchFamily="2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4" autoAdjust="0"/>
    <p:restoredTop sz="94660"/>
  </p:normalViewPr>
  <p:slideViewPr>
    <p:cSldViewPr snapToGrid="0">
      <p:cViewPr>
        <p:scale>
          <a:sx n="66" d="100"/>
          <a:sy n="66" d="100"/>
        </p:scale>
        <p:origin x="3992" y="2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14CA04-1ADC-400C-B55B-E68830F5A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2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Left Corner Recta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F031BD-B0C2-4F69-BAAC-3D9E6D1B75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900362"/>
            <a:ext cx="5968365" cy="3957638"/>
          </a:xfrm>
          <a:custGeom>
            <a:avLst/>
            <a:gdLst>
              <a:gd name="connsiteX0" fmla="*/ 0 w 5968365"/>
              <a:gd name="connsiteY0" fmla="*/ 0 h 3957638"/>
              <a:gd name="connsiteX1" fmla="*/ 5968365 w 5968365"/>
              <a:gd name="connsiteY1" fmla="*/ 0 h 3957638"/>
              <a:gd name="connsiteX2" fmla="*/ 5968365 w 5968365"/>
              <a:gd name="connsiteY2" fmla="*/ 3957638 h 3957638"/>
              <a:gd name="connsiteX3" fmla="*/ 0 w 5968365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365" h="3957638">
                <a:moveTo>
                  <a:pt x="0" y="0"/>
                </a:moveTo>
                <a:lnTo>
                  <a:pt x="5968365" y="0"/>
                </a:lnTo>
                <a:lnTo>
                  <a:pt x="5968365" y="3957638"/>
                </a:lnTo>
                <a:lnTo>
                  <a:pt x="0" y="395763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88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98C6EA-9BAF-47E3-AFFD-B2E97DB623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895600"/>
            <a:ext cx="5556314" cy="3962400"/>
          </a:xfrm>
          <a:custGeom>
            <a:avLst/>
            <a:gdLst>
              <a:gd name="connsiteX0" fmla="*/ 0 w 5556314"/>
              <a:gd name="connsiteY0" fmla="*/ 0 h 3962400"/>
              <a:gd name="connsiteX1" fmla="*/ 5556314 w 5556314"/>
              <a:gd name="connsiteY1" fmla="*/ 0 h 3962400"/>
              <a:gd name="connsiteX2" fmla="*/ 5556314 w 5556314"/>
              <a:gd name="connsiteY2" fmla="*/ 3962400 h 3962400"/>
              <a:gd name="connsiteX3" fmla="*/ 0 w 5556314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314" h="3962400">
                <a:moveTo>
                  <a:pt x="0" y="0"/>
                </a:moveTo>
                <a:lnTo>
                  <a:pt x="5556314" y="0"/>
                </a:lnTo>
                <a:lnTo>
                  <a:pt x="5556314" y="3962400"/>
                </a:lnTo>
                <a:lnTo>
                  <a:pt x="0" y="39624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1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Vertic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8C68-5A01-4584-98C3-56A07D6F0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9303" y="638556"/>
            <a:ext cx="2712911" cy="3754660"/>
          </a:xfrm>
          <a:custGeom>
            <a:avLst/>
            <a:gdLst>
              <a:gd name="connsiteX0" fmla="*/ 1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1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1175C3-2D51-4BDD-AB69-80E25BCD95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569" y="638556"/>
            <a:ext cx="2712911" cy="3754660"/>
          </a:xfrm>
          <a:custGeom>
            <a:avLst/>
            <a:gdLst>
              <a:gd name="connsiteX0" fmla="*/ 0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0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6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A9E8B165-D093-4C12-B266-07A058A45D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96598" y="2095436"/>
            <a:ext cx="2276094" cy="2276094"/>
          </a:xfrm>
          <a:custGeom>
            <a:avLst/>
            <a:gdLst>
              <a:gd name="connsiteX0" fmla="*/ 208121 w 2276094"/>
              <a:gd name="connsiteY0" fmla="*/ 0 h 2276094"/>
              <a:gd name="connsiteX1" fmla="*/ 2067973 w 2276094"/>
              <a:gd name="connsiteY1" fmla="*/ 0 h 2276094"/>
              <a:gd name="connsiteX2" fmla="*/ 2276094 w 2276094"/>
              <a:gd name="connsiteY2" fmla="*/ 208121 h 2276094"/>
              <a:gd name="connsiteX3" fmla="*/ 2276094 w 2276094"/>
              <a:gd name="connsiteY3" fmla="*/ 2067973 h 2276094"/>
              <a:gd name="connsiteX4" fmla="*/ 2067973 w 2276094"/>
              <a:gd name="connsiteY4" fmla="*/ 2276094 h 2276094"/>
              <a:gd name="connsiteX5" fmla="*/ 208121 w 2276094"/>
              <a:gd name="connsiteY5" fmla="*/ 2276094 h 2276094"/>
              <a:gd name="connsiteX6" fmla="*/ 0 w 2276094"/>
              <a:gd name="connsiteY6" fmla="*/ 2067973 h 2276094"/>
              <a:gd name="connsiteX7" fmla="*/ 0 w 2276094"/>
              <a:gd name="connsiteY7" fmla="*/ 208121 h 2276094"/>
              <a:gd name="connsiteX8" fmla="*/ 208121 w 2276094"/>
              <a:gd name="connsiteY8" fmla="*/ 0 h 22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094" h="2276094">
                <a:moveTo>
                  <a:pt x="208121" y="0"/>
                </a:moveTo>
                <a:lnTo>
                  <a:pt x="2067973" y="0"/>
                </a:lnTo>
                <a:cubicBezTo>
                  <a:pt x="2182915" y="0"/>
                  <a:pt x="2276094" y="93179"/>
                  <a:pt x="2276094" y="208121"/>
                </a:cubicBezTo>
                <a:lnTo>
                  <a:pt x="2276094" y="2067973"/>
                </a:lnTo>
                <a:cubicBezTo>
                  <a:pt x="2276094" y="2182915"/>
                  <a:pt x="2182915" y="2276094"/>
                  <a:pt x="2067973" y="2276094"/>
                </a:cubicBezTo>
                <a:lnTo>
                  <a:pt x="208121" y="2276094"/>
                </a:lnTo>
                <a:cubicBezTo>
                  <a:pt x="93179" y="2276094"/>
                  <a:pt x="0" y="2182915"/>
                  <a:pt x="0" y="2067973"/>
                </a:cubicBezTo>
                <a:lnTo>
                  <a:pt x="0" y="208121"/>
                </a:lnTo>
                <a:cubicBezTo>
                  <a:pt x="0" y="93179"/>
                  <a:pt x="93179" y="0"/>
                  <a:pt x="20812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0286F9C5-2086-4BF6-87D2-B4DD1F30A6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57955" y="2095436"/>
            <a:ext cx="2276093" cy="2276094"/>
          </a:xfrm>
          <a:custGeom>
            <a:avLst/>
            <a:gdLst>
              <a:gd name="connsiteX0" fmla="*/ 208121 w 2276093"/>
              <a:gd name="connsiteY0" fmla="*/ 0 h 2276094"/>
              <a:gd name="connsiteX1" fmla="*/ 2067972 w 2276093"/>
              <a:gd name="connsiteY1" fmla="*/ 0 h 2276094"/>
              <a:gd name="connsiteX2" fmla="*/ 2276093 w 2276093"/>
              <a:gd name="connsiteY2" fmla="*/ 208121 h 2276094"/>
              <a:gd name="connsiteX3" fmla="*/ 2276093 w 2276093"/>
              <a:gd name="connsiteY3" fmla="*/ 2067973 h 2276094"/>
              <a:gd name="connsiteX4" fmla="*/ 2067972 w 2276093"/>
              <a:gd name="connsiteY4" fmla="*/ 2276094 h 2276094"/>
              <a:gd name="connsiteX5" fmla="*/ 208121 w 2276093"/>
              <a:gd name="connsiteY5" fmla="*/ 2276094 h 2276094"/>
              <a:gd name="connsiteX6" fmla="*/ 0 w 2276093"/>
              <a:gd name="connsiteY6" fmla="*/ 2067973 h 2276094"/>
              <a:gd name="connsiteX7" fmla="*/ 0 w 2276093"/>
              <a:gd name="connsiteY7" fmla="*/ 208121 h 2276094"/>
              <a:gd name="connsiteX8" fmla="*/ 208121 w 2276093"/>
              <a:gd name="connsiteY8" fmla="*/ 0 h 22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093" h="2276094">
                <a:moveTo>
                  <a:pt x="208121" y="0"/>
                </a:moveTo>
                <a:lnTo>
                  <a:pt x="2067972" y="0"/>
                </a:lnTo>
                <a:cubicBezTo>
                  <a:pt x="2182914" y="0"/>
                  <a:pt x="2276093" y="93179"/>
                  <a:pt x="2276093" y="208121"/>
                </a:cubicBezTo>
                <a:lnTo>
                  <a:pt x="2276093" y="2067973"/>
                </a:lnTo>
                <a:cubicBezTo>
                  <a:pt x="2276093" y="2182915"/>
                  <a:pt x="2182914" y="2276094"/>
                  <a:pt x="2067972" y="2276094"/>
                </a:cubicBezTo>
                <a:lnTo>
                  <a:pt x="208121" y="2276094"/>
                </a:lnTo>
                <a:cubicBezTo>
                  <a:pt x="93179" y="2276094"/>
                  <a:pt x="0" y="2182915"/>
                  <a:pt x="0" y="2067973"/>
                </a:cubicBezTo>
                <a:lnTo>
                  <a:pt x="0" y="208121"/>
                </a:lnTo>
                <a:cubicBezTo>
                  <a:pt x="0" y="93179"/>
                  <a:pt x="93179" y="0"/>
                  <a:pt x="20812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A69624D-16A7-4302-8DC4-DF05937A68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19403" y="2095436"/>
            <a:ext cx="2276094" cy="2276094"/>
          </a:xfrm>
          <a:custGeom>
            <a:avLst/>
            <a:gdLst>
              <a:gd name="connsiteX0" fmla="*/ 208121 w 2276094"/>
              <a:gd name="connsiteY0" fmla="*/ 0 h 2276094"/>
              <a:gd name="connsiteX1" fmla="*/ 2067973 w 2276094"/>
              <a:gd name="connsiteY1" fmla="*/ 0 h 2276094"/>
              <a:gd name="connsiteX2" fmla="*/ 2276094 w 2276094"/>
              <a:gd name="connsiteY2" fmla="*/ 208121 h 2276094"/>
              <a:gd name="connsiteX3" fmla="*/ 2276094 w 2276094"/>
              <a:gd name="connsiteY3" fmla="*/ 2067973 h 2276094"/>
              <a:gd name="connsiteX4" fmla="*/ 2067973 w 2276094"/>
              <a:gd name="connsiteY4" fmla="*/ 2276094 h 2276094"/>
              <a:gd name="connsiteX5" fmla="*/ 208121 w 2276094"/>
              <a:gd name="connsiteY5" fmla="*/ 2276094 h 2276094"/>
              <a:gd name="connsiteX6" fmla="*/ 0 w 2276094"/>
              <a:gd name="connsiteY6" fmla="*/ 2067973 h 2276094"/>
              <a:gd name="connsiteX7" fmla="*/ 0 w 2276094"/>
              <a:gd name="connsiteY7" fmla="*/ 208121 h 2276094"/>
              <a:gd name="connsiteX8" fmla="*/ 208121 w 2276094"/>
              <a:gd name="connsiteY8" fmla="*/ 0 h 22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094" h="2276094">
                <a:moveTo>
                  <a:pt x="208121" y="0"/>
                </a:moveTo>
                <a:lnTo>
                  <a:pt x="2067973" y="0"/>
                </a:lnTo>
                <a:cubicBezTo>
                  <a:pt x="2182915" y="0"/>
                  <a:pt x="2276094" y="93179"/>
                  <a:pt x="2276094" y="208121"/>
                </a:cubicBezTo>
                <a:lnTo>
                  <a:pt x="2276094" y="2067973"/>
                </a:lnTo>
                <a:cubicBezTo>
                  <a:pt x="2276094" y="2182915"/>
                  <a:pt x="2182915" y="2276094"/>
                  <a:pt x="2067973" y="2276094"/>
                </a:cubicBezTo>
                <a:lnTo>
                  <a:pt x="208121" y="2276094"/>
                </a:lnTo>
                <a:cubicBezTo>
                  <a:pt x="93179" y="2276094"/>
                  <a:pt x="0" y="2182915"/>
                  <a:pt x="0" y="2067973"/>
                </a:cubicBezTo>
                <a:lnTo>
                  <a:pt x="0" y="208121"/>
                </a:lnTo>
                <a:cubicBezTo>
                  <a:pt x="0" y="93179"/>
                  <a:pt x="93179" y="0"/>
                  <a:pt x="20812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3333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DDF0D69C-0DD1-4858-B082-644918901F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664" y="4262056"/>
            <a:ext cx="1509998" cy="1866138"/>
          </a:xfrm>
          <a:custGeom>
            <a:avLst/>
            <a:gdLst>
              <a:gd name="connsiteX0" fmla="*/ 257366 w 1509998"/>
              <a:gd name="connsiteY0" fmla="*/ 0 h 1866138"/>
              <a:gd name="connsiteX1" fmla="*/ 1252633 w 1509998"/>
              <a:gd name="connsiteY1" fmla="*/ 0 h 1866138"/>
              <a:gd name="connsiteX2" fmla="*/ 1509998 w 1509998"/>
              <a:gd name="connsiteY2" fmla="*/ 257365 h 1866138"/>
              <a:gd name="connsiteX3" fmla="*/ 1509998 w 1509998"/>
              <a:gd name="connsiteY3" fmla="*/ 1608772 h 1866138"/>
              <a:gd name="connsiteX4" fmla="*/ 1252633 w 1509998"/>
              <a:gd name="connsiteY4" fmla="*/ 1866138 h 1866138"/>
              <a:gd name="connsiteX5" fmla="*/ 257366 w 1509998"/>
              <a:gd name="connsiteY5" fmla="*/ 1866138 h 1866138"/>
              <a:gd name="connsiteX6" fmla="*/ 0 w 1509998"/>
              <a:gd name="connsiteY6" fmla="*/ 1608772 h 1866138"/>
              <a:gd name="connsiteX7" fmla="*/ 0 w 1509998"/>
              <a:gd name="connsiteY7" fmla="*/ 257365 h 1866138"/>
              <a:gd name="connsiteX8" fmla="*/ 257366 w 1509998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8" h="1866138">
                <a:moveTo>
                  <a:pt x="257366" y="0"/>
                </a:moveTo>
                <a:lnTo>
                  <a:pt x="1252633" y="0"/>
                </a:lnTo>
                <a:cubicBezTo>
                  <a:pt x="1394772" y="0"/>
                  <a:pt x="1509998" y="115226"/>
                  <a:pt x="1509998" y="257365"/>
                </a:cubicBezTo>
                <a:lnTo>
                  <a:pt x="1509998" y="1608772"/>
                </a:lnTo>
                <a:cubicBezTo>
                  <a:pt x="1509998" y="1750911"/>
                  <a:pt x="1394772" y="1866138"/>
                  <a:pt x="1252633" y="1866138"/>
                </a:cubicBezTo>
                <a:lnTo>
                  <a:pt x="257366" y="1866138"/>
                </a:lnTo>
                <a:cubicBezTo>
                  <a:pt x="115226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1027156-714F-4AD8-80E3-0FBCD05800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664" y="2103786"/>
            <a:ext cx="1509998" cy="1866138"/>
          </a:xfrm>
          <a:custGeom>
            <a:avLst/>
            <a:gdLst>
              <a:gd name="connsiteX0" fmla="*/ 257366 w 1509998"/>
              <a:gd name="connsiteY0" fmla="*/ 0 h 1866138"/>
              <a:gd name="connsiteX1" fmla="*/ 1252633 w 1509998"/>
              <a:gd name="connsiteY1" fmla="*/ 0 h 1866138"/>
              <a:gd name="connsiteX2" fmla="*/ 1509998 w 1509998"/>
              <a:gd name="connsiteY2" fmla="*/ 257366 h 1866138"/>
              <a:gd name="connsiteX3" fmla="*/ 1509998 w 1509998"/>
              <a:gd name="connsiteY3" fmla="*/ 1608772 h 1866138"/>
              <a:gd name="connsiteX4" fmla="*/ 1252633 w 1509998"/>
              <a:gd name="connsiteY4" fmla="*/ 1866138 h 1866138"/>
              <a:gd name="connsiteX5" fmla="*/ 257366 w 1509998"/>
              <a:gd name="connsiteY5" fmla="*/ 1866138 h 1866138"/>
              <a:gd name="connsiteX6" fmla="*/ 0 w 1509998"/>
              <a:gd name="connsiteY6" fmla="*/ 1608772 h 1866138"/>
              <a:gd name="connsiteX7" fmla="*/ 0 w 1509998"/>
              <a:gd name="connsiteY7" fmla="*/ 257365 h 1866138"/>
              <a:gd name="connsiteX8" fmla="*/ 257366 w 1509998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8" h="1866138">
                <a:moveTo>
                  <a:pt x="257366" y="0"/>
                </a:moveTo>
                <a:lnTo>
                  <a:pt x="1252633" y="0"/>
                </a:lnTo>
                <a:cubicBezTo>
                  <a:pt x="1394772" y="0"/>
                  <a:pt x="1509998" y="115226"/>
                  <a:pt x="1509998" y="257366"/>
                </a:cubicBezTo>
                <a:lnTo>
                  <a:pt x="1509998" y="1608772"/>
                </a:lnTo>
                <a:cubicBezTo>
                  <a:pt x="1509998" y="1750911"/>
                  <a:pt x="1394772" y="1866138"/>
                  <a:pt x="1252633" y="1866138"/>
                </a:cubicBezTo>
                <a:lnTo>
                  <a:pt x="257366" y="1866138"/>
                </a:lnTo>
                <a:cubicBezTo>
                  <a:pt x="115226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1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14CA04-1ADC-400C-B55B-E68830F5A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6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07AA5A7-569B-4F61-B50A-94EA31200F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8A0B15-67DE-4953-8054-E6C7780B671A}"/>
              </a:ext>
            </a:extLst>
          </p:cNvPr>
          <p:cNvSpPr/>
          <p:nvPr/>
        </p:nvSpPr>
        <p:spPr>
          <a:xfrm>
            <a:off x="0" y="3921156"/>
            <a:ext cx="12192000" cy="2938081"/>
          </a:xfrm>
          <a:custGeom>
            <a:avLst/>
            <a:gdLst>
              <a:gd name="connsiteX0" fmla="*/ 0 w 12192000"/>
              <a:gd name="connsiteY0" fmla="*/ 0 h 2938081"/>
              <a:gd name="connsiteX1" fmla="*/ 12192000 w 12192000"/>
              <a:gd name="connsiteY1" fmla="*/ 0 h 2938081"/>
              <a:gd name="connsiteX2" fmla="*/ 12192000 w 12192000"/>
              <a:gd name="connsiteY2" fmla="*/ 2938082 h 2938081"/>
              <a:gd name="connsiteX3" fmla="*/ 0 w 12192000"/>
              <a:gd name="connsiteY3" fmla="*/ 2938082 h 29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38081">
                <a:moveTo>
                  <a:pt x="0" y="0"/>
                </a:moveTo>
                <a:lnTo>
                  <a:pt x="12192000" y="0"/>
                </a:lnTo>
                <a:lnTo>
                  <a:pt x="12192000" y="2938082"/>
                </a:lnTo>
                <a:lnTo>
                  <a:pt x="0" y="2938082"/>
                </a:lnTo>
                <a:close/>
              </a:path>
            </a:pathLst>
          </a:cu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95000"/>
                </a:schemeClr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6BBA77-5588-4284-8B41-4F8DE8FB04A2}"/>
              </a:ext>
            </a:extLst>
          </p:cNvPr>
          <p:cNvSpPr/>
          <p:nvPr/>
        </p:nvSpPr>
        <p:spPr>
          <a:xfrm>
            <a:off x="0" y="3686175"/>
            <a:ext cx="12192000" cy="234981"/>
          </a:xfrm>
          <a:custGeom>
            <a:avLst/>
            <a:gdLst>
              <a:gd name="connsiteX0" fmla="*/ 0 w 12192000"/>
              <a:gd name="connsiteY0" fmla="*/ 0 h 234981"/>
              <a:gd name="connsiteX1" fmla="*/ 12192000 w 12192000"/>
              <a:gd name="connsiteY1" fmla="*/ 0 h 234981"/>
              <a:gd name="connsiteX2" fmla="*/ 12192000 w 12192000"/>
              <a:gd name="connsiteY2" fmla="*/ 234982 h 234981"/>
              <a:gd name="connsiteX3" fmla="*/ 0 w 12192000"/>
              <a:gd name="connsiteY3" fmla="*/ 234982 h 2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4981">
                <a:moveTo>
                  <a:pt x="0" y="0"/>
                </a:moveTo>
                <a:lnTo>
                  <a:pt x="12192000" y="0"/>
                </a:lnTo>
                <a:lnTo>
                  <a:pt x="12192000" y="234982"/>
                </a:lnTo>
                <a:lnTo>
                  <a:pt x="0" y="234982"/>
                </a:lnTo>
                <a:close/>
              </a:path>
            </a:pathLst>
          </a:custGeom>
          <a:gradFill flip="none" rotWithShape="1">
            <a:gsLst>
              <a:gs pos="0">
                <a:srgbClr val="FF974F">
                  <a:alpha val="90000"/>
                </a:srgbClr>
              </a:gs>
              <a:gs pos="100000">
                <a:srgbClr val="FEBD61">
                  <a:alpha val="9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17EF31-D18B-49EE-8046-897C032475F6}"/>
              </a:ext>
            </a:extLst>
          </p:cNvPr>
          <p:cNvGrpSpPr/>
          <p:nvPr/>
        </p:nvGrpSpPr>
        <p:grpSpPr>
          <a:xfrm>
            <a:off x="0" y="4619327"/>
            <a:ext cx="1305877" cy="1447704"/>
            <a:chOff x="0" y="4619327"/>
            <a:chExt cx="1305877" cy="144770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E6D737-820D-4907-9290-E2ACDDFFDA3D}"/>
                </a:ext>
              </a:extLst>
            </p:cNvPr>
            <p:cNvSpPr/>
            <p:nvPr/>
          </p:nvSpPr>
          <p:spPr>
            <a:xfrm>
              <a:off x="0" y="4619327"/>
              <a:ext cx="1305877" cy="1447704"/>
            </a:xfrm>
            <a:custGeom>
              <a:avLst/>
              <a:gdLst>
                <a:gd name="connsiteX0" fmla="*/ 898112 w 1305877"/>
                <a:gd name="connsiteY0" fmla="*/ 1447705 h 1447704"/>
                <a:gd name="connsiteX1" fmla="*/ 0 w 1305877"/>
                <a:gd name="connsiteY1" fmla="*/ 1447705 h 1447704"/>
                <a:gd name="connsiteX2" fmla="*/ 0 w 1305877"/>
                <a:gd name="connsiteY2" fmla="*/ 0 h 1447704"/>
                <a:gd name="connsiteX3" fmla="*/ 1305877 w 1305877"/>
                <a:gd name="connsiteY3" fmla="*/ 0 h 1447704"/>
                <a:gd name="connsiteX4" fmla="*/ 1305877 w 1305877"/>
                <a:gd name="connsiteY4" fmla="*/ 1039844 h 1447704"/>
                <a:gd name="connsiteX5" fmla="*/ 898112 w 1305877"/>
                <a:gd name="connsiteY5" fmla="*/ 1447610 h 144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877" h="1447704">
                  <a:moveTo>
                    <a:pt x="898112" y="1447705"/>
                  </a:moveTo>
                  <a:lnTo>
                    <a:pt x="0" y="1447705"/>
                  </a:lnTo>
                  <a:lnTo>
                    <a:pt x="0" y="0"/>
                  </a:lnTo>
                  <a:lnTo>
                    <a:pt x="1305877" y="0"/>
                  </a:lnTo>
                  <a:lnTo>
                    <a:pt x="1305877" y="1039844"/>
                  </a:lnTo>
                  <a:cubicBezTo>
                    <a:pt x="1305877" y="1265015"/>
                    <a:pt x="1123283" y="1447610"/>
                    <a:pt x="898112" y="144761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C80AD9-7957-4995-A17C-D0C1E243B69B}"/>
                </a:ext>
              </a:extLst>
            </p:cNvPr>
            <p:cNvSpPr txBox="1"/>
            <p:nvPr/>
          </p:nvSpPr>
          <p:spPr>
            <a:xfrm>
              <a:off x="57262" y="4743015"/>
              <a:ext cx="11913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FFFF"/>
                  </a:solidFill>
                  <a:latin typeface="Montserrat ExtraBold"/>
                  <a:cs typeface="Poppins"/>
                  <a:sym typeface="Poppins"/>
                  <a:rtl val="0"/>
                </a:rPr>
                <a:t>01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6AD661-F341-49C8-9333-97EF6A324284}"/>
              </a:ext>
            </a:extLst>
          </p:cNvPr>
          <p:cNvSpPr txBox="1"/>
          <p:nvPr/>
        </p:nvSpPr>
        <p:spPr>
          <a:xfrm>
            <a:off x="1880140" y="4180171"/>
            <a:ext cx="833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Welcome &amp; Let’s Discuss Our </a:t>
            </a:r>
            <a:r>
              <a:rPr lang="en-US" sz="4400" dirty="0">
                <a:gradFill flip="none" rotWithShape="1"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2700000" scaled="1"/>
                  <a:tileRect/>
                </a:gradFill>
                <a:latin typeface="Montserrat ExtraBold"/>
                <a:cs typeface="Poppins"/>
                <a:sym typeface="Poppins"/>
                <a:rtl val="0"/>
              </a:rPr>
              <a:t>Presentation Topic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80BB-F15C-448D-89D5-EFCF25E88B0C}"/>
              </a:ext>
            </a:extLst>
          </p:cNvPr>
          <p:cNvSpPr txBox="1"/>
          <p:nvPr/>
        </p:nvSpPr>
        <p:spPr>
          <a:xfrm>
            <a:off x="1864816" y="5582857"/>
            <a:ext cx="834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Topic of Your Slide This is Just a Demo Text So Consider Replacing These Texts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6925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B657A9-0433-42AB-B668-A4FB978B33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8A0B15-67DE-4953-8054-E6C7780B671A}"/>
              </a:ext>
            </a:extLst>
          </p:cNvPr>
          <p:cNvSpPr/>
          <p:nvPr/>
        </p:nvSpPr>
        <p:spPr>
          <a:xfrm>
            <a:off x="487356" y="1717855"/>
            <a:ext cx="8621305" cy="3402786"/>
          </a:xfrm>
          <a:custGeom>
            <a:avLst/>
            <a:gdLst>
              <a:gd name="connsiteX0" fmla="*/ 0 w 12192000"/>
              <a:gd name="connsiteY0" fmla="*/ 0 h 2938081"/>
              <a:gd name="connsiteX1" fmla="*/ 12192000 w 12192000"/>
              <a:gd name="connsiteY1" fmla="*/ 0 h 2938081"/>
              <a:gd name="connsiteX2" fmla="*/ 12192000 w 12192000"/>
              <a:gd name="connsiteY2" fmla="*/ 2938082 h 2938081"/>
              <a:gd name="connsiteX3" fmla="*/ 0 w 12192000"/>
              <a:gd name="connsiteY3" fmla="*/ 2938082 h 29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38081">
                <a:moveTo>
                  <a:pt x="0" y="0"/>
                </a:moveTo>
                <a:lnTo>
                  <a:pt x="12192000" y="0"/>
                </a:lnTo>
                <a:lnTo>
                  <a:pt x="12192000" y="2938082"/>
                </a:lnTo>
                <a:lnTo>
                  <a:pt x="0" y="2938082"/>
                </a:lnTo>
                <a:close/>
              </a:path>
            </a:pathLst>
          </a:cu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95000"/>
                </a:schemeClr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AD661-F341-49C8-9333-97EF6A324284}"/>
              </a:ext>
            </a:extLst>
          </p:cNvPr>
          <p:cNvSpPr txBox="1"/>
          <p:nvPr/>
        </p:nvSpPr>
        <p:spPr>
          <a:xfrm>
            <a:off x="706704" y="2276041"/>
            <a:ext cx="8401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Thank You! For Listening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to Our </a:t>
            </a:r>
            <a:r>
              <a:rPr lang="en-US" sz="4400" dirty="0">
                <a:gradFill flip="none" rotWithShape="1"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2700000" scaled="1"/>
                  <a:tileRect/>
                </a:gra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80BB-F15C-448D-89D5-EFCF25E88B0C}"/>
              </a:ext>
            </a:extLst>
          </p:cNvPr>
          <p:cNvSpPr txBox="1"/>
          <p:nvPr/>
        </p:nvSpPr>
        <p:spPr>
          <a:xfrm>
            <a:off x="706704" y="3731459"/>
            <a:ext cx="840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Topic of Your Slide this is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Just a Demo Text So Please Consider Replacing These Texts with Your Own Presentation Content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CC7E0-7349-4C14-BFE4-349E9A44FB0D}"/>
              </a:ext>
            </a:extLst>
          </p:cNvPr>
          <p:cNvGrpSpPr/>
          <p:nvPr/>
        </p:nvGrpSpPr>
        <p:grpSpPr>
          <a:xfrm>
            <a:off x="-3" y="1717854"/>
            <a:ext cx="487364" cy="3429001"/>
            <a:chOff x="-3" y="1717854"/>
            <a:chExt cx="487364" cy="3429001"/>
          </a:xfrm>
        </p:grpSpPr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CCB4E5B7-505B-49B8-9BF6-8BAEB13AA160}"/>
                </a:ext>
              </a:extLst>
            </p:cNvPr>
            <p:cNvSpPr/>
            <p:nvPr/>
          </p:nvSpPr>
          <p:spPr>
            <a:xfrm rot="5400000">
              <a:off x="-1470822" y="3188673"/>
              <a:ext cx="3429001" cy="487364"/>
            </a:xfrm>
            <a:prstGeom prst="round1Rect">
              <a:avLst>
                <a:gd name="adj" fmla="val 0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340005-91AF-44FF-9F0F-C2D64E3450F7}"/>
                </a:ext>
              </a:extLst>
            </p:cNvPr>
            <p:cNvSpPr txBox="1"/>
            <p:nvPr/>
          </p:nvSpPr>
          <p:spPr>
            <a:xfrm rot="16200000">
              <a:off x="-1312194" y="3247689"/>
              <a:ext cx="3111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  <a:cs typeface="Poppins"/>
                  <a:sym typeface="Poppins"/>
                  <a:rtl val="0"/>
                </a:rPr>
                <a:t>End of the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3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8DD6B1A-7249-449D-84D3-10215A30EAB1}"/>
              </a:ext>
            </a:extLst>
          </p:cNvPr>
          <p:cNvGrpSpPr/>
          <p:nvPr/>
        </p:nvGrpSpPr>
        <p:grpSpPr>
          <a:xfrm>
            <a:off x="671755" y="749037"/>
            <a:ext cx="8011701" cy="546251"/>
            <a:chOff x="676759" y="973650"/>
            <a:chExt cx="7792407" cy="5312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49505F-FFA1-4C9D-9BBC-606A75365996}"/>
                </a:ext>
              </a:extLst>
            </p:cNvPr>
            <p:cNvSpPr/>
            <p:nvPr/>
          </p:nvSpPr>
          <p:spPr>
            <a:xfrm>
              <a:off x="6137489" y="973650"/>
              <a:ext cx="2331677" cy="531299"/>
            </a:xfrm>
            <a:prstGeom prst="rect">
              <a:avLst/>
            </a:prstGeom>
            <a:gradFill>
              <a:gsLst>
                <a:gs pos="0">
                  <a:srgbClr val="DE514E"/>
                </a:gs>
                <a:gs pos="36000">
                  <a:srgbClr val="E85850"/>
                </a:gs>
                <a:gs pos="69000">
                  <a:srgbClr val="DE3A30"/>
                </a:gs>
                <a:gs pos="100000">
                  <a:srgbClr val="DA2C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7E21E6-CD64-4277-B815-4132E1BBF8F4}"/>
                </a:ext>
              </a:extLst>
            </p:cNvPr>
            <p:cNvSpPr/>
            <p:nvPr/>
          </p:nvSpPr>
          <p:spPr>
            <a:xfrm>
              <a:off x="676759" y="1061477"/>
              <a:ext cx="5327668" cy="355646"/>
            </a:xfrm>
            <a:custGeom>
              <a:avLst/>
              <a:gdLst/>
              <a:ahLst/>
              <a:cxnLst/>
              <a:rect l="l" t="t" r="r" b="b"/>
              <a:pathLst>
                <a:path w="7072759" h="472137">
                  <a:moveTo>
                    <a:pt x="832693" y="143289"/>
                  </a:moveTo>
                  <a:lnTo>
                    <a:pt x="832693" y="219680"/>
                  </a:lnTo>
                  <a:lnTo>
                    <a:pt x="1046671" y="219680"/>
                  </a:lnTo>
                  <a:cubicBezTo>
                    <a:pt x="1057387" y="219680"/>
                    <a:pt x="1066428" y="216010"/>
                    <a:pt x="1073795" y="208672"/>
                  </a:cubicBezTo>
                  <a:cubicBezTo>
                    <a:pt x="1081441" y="200999"/>
                    <a:pt x="1085236" y="191992"/>
                    <a:pt x="1085180" y="181651"/>
                  </a:cubicBezTo>
                  <a:cubicBezTo>
                    <a:pt x="1084915" y="170712"/>
                    <a:pt x="1081176" y="161650"/>
                    <a:pt x="1073962" y="154464"/>
                  </a:cubicBezTo>
                  <a:cubicBezTo>
                    <a:pt x="1066749" y="147278"/>
                    <a:pt x="1057652" y="143553"/>
                    <a:pt x="1046671" y="143289"/>
                  </a:cubicBezTo>
                  <a:close/>
                  <a:moveTo>
                    <a:pt x="175468" y="143289"/>
                  </a:moveTo>
                  <a:lnTo>
                    <a:pt x="175468" y="220015"/>
                  </a:lnTo>
                  <a:lnTo>
                    <a:pt x="389781" y="220015"/>
                  </a:lnTo>
                  <a:cubicBezTo>
                    <a:pt x="400217" y="220015"/>
                    <a:pt x="409147" y="216329"/>
                    <a:pt x="416570" y="208958"/>
                  </a:cubicBezTo>
                  <a:cubicBezTo>
                    <a:pt x="424216" y="201252"/>
                    <a:pt x="428011" y="192206"/>
                    <a:pt x="427955" y="181819"/>
                  </a:cubicBezTo>
                  <a:cubicBezTo>
                    <a:pt x="428011" y="171098"/>
                    <a:pt x="424216" y="162052"/>
                    <a:pt x="416570" y="154681"/>
                  </a:cubicBezTo>
                  <a:cubicBezTo>
                    <a:pt x="412879" y="150834"/>
                    <a:pt x="408791" y="147973"/>
                    <a:pt x="404306" y="146095"/>
                  </a:cubicBezTo>
                  <a:cubicBezTo>
                    <a:pt x="399820" y="144218"/>
                    <a:pt x="394978" y="143282"/>
                    <a:pt x="389781" y="143289"/>
                  </a:cubicBezTo>
                  <a:close/>
                  <a:moveTo>
                    <a:pt x="6098605" y="142619"/>
                  </a:moveTo>
                  <a:cubicBezTo>
                    <a:pt x="6074292" y="142661"/>
                    <a:pt x="6052150" y="144959"/>
                    <a:pt x="6032177" y="149516"/>
                  </a:cubicBezTo>
                  <a:cubicBezTo>
                    <a:pt x="6012205" y="154073"/>
                    <a:pt x="5996290" y="162649"/>
                    <a:pt x="5984429" y="175244"/>
                  </a:cubicBezTo>
                  <a:cubicBezTo>
                    <a:pt x="5972568" y="187840"/>
                    <a:pt x="5966648" y="206216"/>
                    <a:pt x="5966669" y="230373"/>
                  </a:cubicBezTo>
                  <a:lnTo>
                    <a:pt x="5966669" y="241426"/>
                  </a:lnTo>
                  <a:cubicBezTo>
                    <a:pt x="5966648" y="265692"/>
                    <a:pt x="5972568" y="284147"/>
                    <a:pt x="5984429" y="296790"/>
                  </a:cubicBezTo>
                  <a:cubicBezTo>
                    <a:pt x="5996290" y="309433"/>
                    <a:pt x="6012205" y="318038"/>
                    <a:pt x="6032177" y="322605"/>
                  </a:cubicBezTo>
                  <a:cubicBezTo>
                    <a:pt x="6052150" y="327172"/>
                    <a:pt x="6074292" y="329476"/>
                    <a:pt x="6098605" y="329515"/>
                  </a:cubicBezTo>
                  <a:cubicBezTo>
                    <a:pt x="6122808" y="329476"/>
                    <a:pt x="6144872" y="327172"/>
                    <a:pt x="6164796" y="322605"/>
                  </a:cubicBezTo>
                  <a:cubicBezTo>
                    <a:pt x="6184720" y="318038"/>
                    <a:pt x="6200608" y="309433"/>
                    <a:pt x="6212458" y="296790"/>
                  </a:cubicBezTo>
                  <a:cubicBezTo>
                    <a:pt x="6224309" y="284147"/>
                    <a:pt x="6230225" y="265692"/>
                    <a:pt x="6230206" y="241426"/>
                  </a:cubicBezTo>
                  <a:lnTo>
                    <a:pt x="6230206" y="230373"/>
                  </a:lnTo>
                  <a:cubicBezTo>
                    <a:pt x="6230225" y="206216"/>
                    <a:pt x="6224309" y="187840"/>
                    <a:pt x="6212458" y="175244"/>
                  </a:cubicBezTo>
                  <a:cubicBezTo>
                    <a:pt x="6200608" y="162649"/>
                    <a:pt x="6184720" y="154073"/>
                    <a:pt x="6164796" y="149516"/>
                  </a:cubicBezTo>
                  <a:cubicBezTo>
                    <a:pt x="6144872" y="144959"/>
                    <a:pt x="6122808" y="142661"/>
                    <a:pt x="6098605" y="142619"/>
                  </a:cubicBezTo>
                  <a:close/>
                  <a:moveTo>
                    <a:pt x="4679789" y="141992"/>
                  </a:moveTo>
                  <a:lnTo>
                    <a:pt x="4617839" y="274932"/>
                  </a:lnTo>
                  <a:lnTo>
                    <a:pt x="4741404" y="274932"/>
                  </a:lnTo>
                  <a:close/>
                  <a:moveTo>
                    <a:pt x="4905375" y="11730"/>
                  </a:moveTo>
                  <a:lnTo>
                    <a:pt x="5498083" y="11730"/>
                  </a:lnTo>
                  <a:lnTo>
                    <a:pt x="5498083" y="154340"/>
                  </a:lnTo>
                  <a:lnTo>
                    <a:pt x="5289463" y="154340"/>
                  </a:lnTo>
                  <a:lnTo>
                    <a:pt x="5289463" y="461409"/>
                  </a:lnTo>
                  <a:lnTo>
                    <a:pt x="5113995" y="461409"/>
                  </a:lnTo>
                  <a:lnTo>
                    <a:pt x="5113995" y="154340"/>
                  </a:lnTo>
                  <a:lnTo>
                    <a:pt x="4905375" y="154340"/>
                  </a:lnTo>
                  <a:close/>
                  <a:moveTo>
                    <a:pt x="4575311" y="11730"/>
                  </a:moveTo>
                  <a:lnTo>
                    <a:pt x="4783931" y="11730"/>
                  </a:lnTo>
                  <a:lnTo>
                    <a:pt x="5025368" y="461409"/>
                  </a:lnTo>
                  <a:lnTo>
                    <a:pt x="4827799" y="461409"/>
                  </a:lnTo>
                  <a:lnTo>
                    <a:pt x="4792303" y="384726"/>
                  </a:lnTo>
                  <a:lnTo>
                    <a:pt x="4566940" y="384726"/>
                  </a:lnTo>
                  <a:lnTo>
                    <a:pt x="4531444" y="461409"/>
                  </a:lnTo>
                  <a:lnTo>
                    <a:pt x="4333875" y="461409"/>
                  </a:lnTo>
                  <a:close/>
                  <a:moveTo>
                    <a:pt x="3857625" y="11730"/>
                  </a:moveTo>
                  <a:lnTo>
                    <a:pt x="4450333" y="11730"/>
                  </a:lnTo>
                  <a:lnTo>
                    <a:pt x="4450333" y="154340"/>
                  </a:lnTo>
                  <a:lnTo>
                    <a:pt x="4241713" y="154340"/>
                  </a:lnTo>
                  <a:lnTo>
                    <a:pt x="4241713" y="461409"/>
                  </a:lnTo>
                  <a:lnTo>
                    <a:pt x="4066245" y="461409"/>
                  </a:lnTo>
                  <a:lnTo>
                    <a:pt x="4066245" y="154340"/>
                  </a:lnTo>
                  <a:lnTo>
                    <a:pt x="3857625" y="154340"/>
                  </a:lnTo>
                  <a:close/>
                  <a:moveTo>
                    <a:pt x="2562225" y="11730"/>
                  </a:moveTo>
                  <a:lnTo>
                    <a:pt x="3088965" y="11730"/>
                  </a:lnTo>
                  <a:lnTo>
                    <a:pt x="3088965" y="126881"/>
                  </a:lnTo>
                  <a:lnTo>
                    <a:pt x="2737693" y="126881"/>
                  </a:lnTo>
                  <a:lnTo>
                    <a:pt x="2737693" y="184519"/>
                  </a:lnTo>
                  <a:lnTo>
                    <a:pt x="3088965" y="184519"/>
                  </a:lnTo>
                  <a:lnTo>
                    <a:pt x="3088965" y="288620"/>
                  </a:lnTo>
                  <a:lnTo>
                    <a:pt x="2737693" y="288620"/>
                  </a:lnTo>
                  <a:lnTo>
                    <a:pt x="2737693" y="345923"/>
                  </a:lnTo>
                  <a:lnTo>
                    <a:pt x="3088965" y="345923"/>
                  </a:lnTo>
                  <a:lnTo>
                    <a:pt x="3088965" y="461409"/>
                  </a:lnTo>
                  <a:lnTo>
                    <a:pt x="2562225" y="461409"/>
                  </a:lnTo>
                  <a:close/>
                  <a:moveTo>
                    <a:pt x="1314450" y="11730"/>
                  </a:moveTo>
                  <a:lnTo>
                    <a:pt x="1841190" y="11730"/>
                  </a:lnTo>
                  <a:lnTo>
                    <a:pt x="1841190" y="126881"/>
                  </a:lnTo>
                  <a:lnTo>
                    <a:pt x="1489919" y="126881"/>
                  </a:lnTo>
                  <a:lnTo>
                    <a:pt x="1489919" y="184519"/>
                  </a:lnTo>
                  <a:lnTo>
                    <a:pt x="1841190" y="184519"/>
                  </a:lnTo>
                  <a:lnTo>
                    <a:pt x="1841190" y="288620"/>
                  </a:lnTo>
                  <a:lnTo>
                    <a:pt x="1489919" y="288620"/>
                  </a:lnTo>
                  <a:lnTo>
                    <a:pt x="1489919" y="345923"/>
                  </a:lnTo>
                  <a:lnTo>
                    <a:pt x="1841190" y="345923"/>
                  </a:lnTo>
                  <a:lnTo>
                    <a:pt x="1841190" y="461409"/>
                  </a:lnTo>
                  <a:lnTo>
                    <a:pt x="1314450" y="461409"/>
                  </a:lnTo>
                  <a:close/>
                  <a:moveTo>
                    <a:pt x="657225" y="11730"/>
                  </a:moveTo>
                  <a:lnTo>
                    <a:pt x="1090873" y="11730"/>
                  </a:lnTo>
                  <a:cubicBezTo>
                    <a:pt x="1122199" y="11790"/>
                    <a:pt x="1150741" y="19443"/>
                    <a:pt x="1176499" y="34686"/>
                  </a:cubicBezTo>
                  <a:cubicBezTo>
                    <a:pt x="1202256" y="49930"/>
                    <a:pt x="1222786" y="70393"/>
                    <a:pt x="1238089" y="96073"/>
                  </a:cubicBezTo>
                  <a:cubicBezTo>
                    <a:pt x="1253391" y="121754"/>
                    <a:pt x="1261023" y="150280"/>
                    <a:pt x="1260984" y="181651"/>
                  </a:cubicBezTo>
                  <a:cubicBezTo>
                    <a:pt x="1260984" y="198506"/>
                    <a:pt x="1258723" y="214607"/>
                    <a:pt x="1254203" y="229954"/>
                  </a:cubicBezTo>
                  <a:cubicBezTo>
                    <a:pt x="1249682" y="245302"/>
                    <a:pt x="1242901" y="259842"/>
                    <a:pt x="1233860" y="273576"/>
                  </a:cubicBezTo>
                  <a:cubicBezTo>
                    <a:pt x="1224979" y="287148"/>
                    <a:pt x="1214612" y="299087"/>
                    <a:pt x="1202759" y="309395"/>
                  </a:cubicBezTo>
                  <a:cubicBezTo>
                    <a:pt x="1190906" y="319703"/>
                    <a:pt x="1177610" y="328295"/>
                    <a:pt x="1162868" y="335171"/>
                  </a:cubicBezTo>
                  <a:lnTo>
                    <a:pt x="1260984" y="461409"/>
                  </a:lnTo>
                  <a:lnTo>
                    <a:pt x="1074130" y="461409"/>
                  </a:lnTo>
                  <a:lnTo>
                    <a:pt x="989409" y="351574"/>
                  </a:lnTo>
                  <a:lnTo>
                    <a:pt x="832693" y="351574"/>
                  </a:lnTo>
                  <a:lnTo>
                    <a:pt x="832693" y="461409"/>
                  </a:lnTo>
                  <a:lnTo>
                    <a:pt x="657225" y="461409"/>
                  </a:lnTo>
                  <a:close/>
                  <a:moveTo>
                    <a:pt x="0" y="11730"/>
                  </a:moveTo>
                  <a:lnTo>
                    <a:pt x="433648" y="11730"/>
                  </a:lnTo>
                  <a:cubicBezTo>
                    <a:pt x="464974" y="11789"/>
                    <a:pt x="493516" y="19444"/>
                    <a:pt x="519274" y="34693"/>
                  </a:cubicBezTo>
                  <a:cubicBezTo>
                    <a:pt x="545031" y="49942"/>
                    <a:pt x="565561" y="70419"/>
                    <a:pt x="580864" y="96123"/>
                  </a:cubicBezTo>
                  <a:cubicBezTo>
                    <a:pt x="596166" y="121828"/>
                    <a:pt x="603798" y="150393"/>
                    <a:pt x="603758" y="181819"/>
                  </a:cubicBezTo>
                  <a:cubicBezTo>
                    <a:pt x="603798" y="213147"/>
                    <a:pt x="596166" y="241687"/>
                    <a:pt x="580864" y="267441"/>
                  </a:cubicBezTo>
                  <a:cubicBezTo>
                    <a:pt x="565561" y="293194"/>
                    <a:pt x="545031" y="313720"/>
                    <a:pt x="519274" y="329019"/>
                  </a:cubicBezTo>
                  <a:cubicBezTo>
                    <a:pt x="493516" y="344317"/>
                    <a:pt x="464974" y="351947"/>
                    <a:pt x="433648" y="351909"/>
                  </a:cubicBezTo>
                  <a:lnTo>
                    <a:pt x="175468" y="351909"/>
                  </a:lnTo>
                  <a:lnTo>
                    <a:pt x="175468" y="461409"/>
                  </a:lnTo>
                  <a:lnTo>
                    <a:pt x="0" y="461409"/>
                  </a:lnTo>
                  <a:close/>
                  <a:moveTo>
                    <a:pt x="6457950" y="11060"/>
                  </a:moveTo>
                  <a:lnTo>
                    <a:pt x="6699387" y="11060"/>
                  </a:lnTo>
                  <a:lnTo>
                    <a:pt x="6896956" y="249637"/>
                  </a:lnTo>
                  <a:lnTo>
                    <a:pt x="6896956" y="11060"/>
                  </a:lnTo>
                  <a:lnTo>
                    <a:pt x="7072759" y="11060"/>
                  </a:lnTo>
                  <a:lnTo>
                    <a:pt x="7072759" y="461409"/>
                  </a:lnTo>
                  <a:lnTo>
                    <a:pt x="6875190" y="461409"/>
                  </a:lnTo>
                  <a:lnTo>
                    <a:pt x="6633419" y="186306"/>
                  </a:lnTo>
                  <a:lnTo>
                    <a:pt x="6633419" y="461409"/>
                  </a:lnTo>
                  <a:lnTo>
                    <a:pt x="6457950" y="461409"/>
                  </a:lnTo>
                  <a:close/>
                  <a:moveTo>
                    <a:pt x="5562600" y="11060"/>
                  </a:moveTo>
                  <a:lnTo>
                    <a:pt x="5738069" y="11060"/>
                  </a:lnTo>
                  <a:lnTo>
                    <a:pt x="5738069" y="461409"/>
                  </a:lnTo>
                  <a:lnTo>
                    <a:pt x="5562600" y="461409"/>
                  </a:lnTo>
                  <a:close/>
                  <a:moveTo>
                    <a:pt x="3181350" y="11060"/>
                  </a:moveTo>
                  <a:lnTo>
                    <a:pt x="3422786" y="11060"/>
                  </a:lnTo>
                  <a:lnTo>
                    <a:pt x="3620356" y="249637"/>
                  </a:lnTo>
                  <a:lnTo>
                    <a:pt x="3620356" y="11060"/>
                  </a:lnTo>
                  <a:lnTo>
                    <a:pt x="3796159" y="11060"/>
                  </a:lnTo>
                  <a:lnTo>
                    <a:pt x="3796159" y="461409"/>
                  </a:lnTo>
                  <a:lnTo>
                    <a:pt x="3598589" y="461409"/>
                  </a:lnTo>
                  <a:lnTo>
                    <a:pt x="3356818" y="186306"/>
                  </a:lnTo>
                  <a:lnTo>
                    <a:pt x="3356818" y="461409"/>
                  </a:lnTo>
                  <a:lnTo>
                    <a:pt x="3181350" y="461409"/>
                  </a:lnTo>
                  <a:close/>
                  <a:moveTo>
                    <a:pt x="6098605" y="10"/>
                  </a:moveTo>
                  <a:cubicBezTo>
                    <a:pt x="6141240" y="-175"/>
                    <a:pt x="6181061" y="3291"/>
                    <a:pt x="6218067" y="10409"/>
                  </a:cubicBezTo>
                  <a:cubicBezTo>
                    <a:pt x="6255073" y="17526"/>
                    <a:pt x="6287611" y="29405"/>
                    <a:pt x="6315680" y="46045"/>
                  </a:cubicBezTo>
                  <a:cubicBezTo>
                    <a:pt x="6343749" y="62684"/>
                    <a:pt x="6365697" y="85194"/>
                    <a:pt x="6381522" y="113574"/>
                  </a:cubicBezTo>
                  <a:cubicBezTo>
                    <a:pt x="6397348" y="141954"/>
                    <a:pt x="6405399" y="177315"/>
                    <a:pt x="6405674" y="219655"/>
                  </a:cubicBezTo>
                  <a:lnTo>
                    <a:pt x="6405674" y="252479"/>
                  </a:lnTo>
                  <a:cubicBezTo>
                    <a:pt x="6405558" y="294816"/>
                    <a:pt x="6397586" y="330161"/>
                    <a:pt x="6381758" y="358513"/>
                  </a:cubicBezTo>
                  <a:cubicBezTo>
                    <a:pt x="6365929" y="386864"/>
                    <a:pt x="6343945" y="409348"/>
                    <a:pt x="6315805" y="425964"/>
                  </a:cubicBezTo>
                  <a:cubicBezTo>
                    <a:pt x="6287665" y="442580"/>
                    <a:pt x="6255070" y="454453"/>
                    <a:pt x="6218020" y="461584"/>
                  </a:cubicBezTo>
                  <a:cubicBezTo>
                    <a:pt x="6180969" y="468715"/>
                    <a:pt x="6141164" y="472229"/>
                    <a:pt x="6098605" y="472125"/>
                  </a:cubicBezTo>
                  <a:cubicBezTo>
                    <a:pt x="6055962" y="472229"/>
                    <a:pt x="6016092" y="468715"/>
                    <a:pt x="5978996" y="461584"/>
                  </a:cubicBezTo>
                  <a:cubicBezTo>
                    <a:pt x="5941899" y="454453"/>
                    <a:pt x="5909271" y="442580"/>
                    <a:pt x="5881111" y="425964"/>
                  </a:cubicBezTo>
                  <a:cubicBezTo>
                    <a:pt x="5852951" y="409348"/>
                    <a:pt x="5830955" y="386864"/>
                    <a:pt x="5815122" y="358513"/>
                  </a:cubicBezTo>
                  <a:cubicBezTo>
                    <a:pt x="5799289" y="330161"/>
                    <a:pt x="5791315" y="294816"/>
                    <a:pt x="5791200" y="252479"/>
                  </a:cubicBezTo>
                  <a:lnTo>
                    <a:pt x="5791200" y="219655"/>
                  </a:lnTo>
                  <a:cubicBezTo>
                    <a:pt x="5791315" y="177236"/>
                    <a:pt x="5799289" y="141845"/>
                    <a:pt x="5815122" y="113480"/>
                  </a:cubicBezTo>
                  <a:cubicBezTo>
                    <a:pt x="5830955" y="85115"/>
                    <a:pt x="5852951" y="62637"/>
                    <a:pt x="5881111" y="46044"/>
                  </a:cubicBezTo>
                  <a:cubicBezTo>
                    <a:pt x="5909271" y="29452"/>
                    <a:pt x="5941899" y="17605"/>
                    <a:pt x="5978996" y="10503"/>
                  </a:cubicBezTo>
                  <a:cubicBezTo>
                    <a:pt x="6016092" y="3401"/>
                    <a:pt x="6055962" y="-97"/>
                    <a:pt x="6098605" y="10"/>
                  </a:cubicBezTo>
                  <a:close/>
                  <a:moveTo>
                    <a:pt x="2200870" y="10"/>
                  </a:moveTo>
                  <a:cubicBezTo>
                    <a:pt x="2240528" y="-16"/>
                    <a:pt x="2277828" y="1834"/>
                    <a:pt x="2312772" y="5559"/>
                  </a:cubicBezTo>
                  <a:cubicBezTo>
                    <a:pt x="2347716" y="9284"/>
                    <a:pt x="2378937" y="16543"/>
                    <a:pt x="2406435" y="27335"/>
                  </a:cubicBezTo>
                  <a:cubicBezTo>
                    <a:pt x="2433933" y="38127"/>
                    <a:pt x="2456343" y="54111"/>
                    <a:pt x="2473663" y="75287"/>
                  </a:cubicBezTo>
                  <a:cubicBezTo>
                    <a:pt x="2490985" y="96462"/>
                    <a:pt x="2501852" y="124487"/>
                    <a:pt x="2506265" y="159363"/>
                  </a:cubicBezTo>
                  <a:lnTo>
                    <a:pt x="2322426" y="159363"/>
                  </a:lnTo>
                  <a:cubicBezTo>
                    <a:pt x="2312003" y="142010"/>
                    <a:pt x="2296097" y="130265"/>
                    <a:pt x="2274708" y="124126"/>
                  </a:cubicBezTo>
                  <a:cubicBezTo>
                    <a:pt x="2253319" y="117987"/>
                    <a:pt x="2228706" y="115110"/>
                    <a:pt x="2200870" y="115496"/>
                  </a:cubicBezTo>
                  <a:cubicBezTo>
                    <a:pt x="2182186" y="115374"/>
                    <a:pt x="2163595" y="116511"/>
                    <a:pt x="2145097" y="118907"/>
                  </a:cubicBezTo>
                  <a:cubicBezTo>
                    <a:pt x="2126599" y="121304"/>
                    <a:pt x="2111133" y="125690"/>
                    <a:pt x="2098700" y="132067"/>
                  </a:cubicBezTo>
                  <a:cubicBezTo>
                    <a:pt x="2086266" y="138444"/>
                    <a:pt x="2079805" y="147543"/>
                    <a:pt x="2079315" y="159363"/>
                  </a:cubicBezTo>
                  <a:cubicBezTo>
                    <a:pt x="2079553" y="165849"/>
                    <a:pt x="2085142" y="170764"/>
                    <a:pt x="2096083" y="174108"/>
                  </a:cubicBezTo>
                  <a:cubicBezTo>
                    <a:pt x="2107024" y="177452"/>
                    <a:pt x="2121890" y="179883"/>
                    <a:pt x="2140682" y="181400"/>
                  </a:cubicBezTo>
                  <a:cubicBezTo>
                    <a:pt x="2159473" y="182918"/>
                    <a:pt x="2180764" y="184181"/>
                    <a:pt x="2204554" y="185189"/>
                  </a:cubicBezTo>
                  <a:cubicBezTo>
                    <a:pt x="2229972" y="186325"/>
                    <a:pt x="2256516" y="187962"/>
                    <a:pt x="2284185" y="190101"/>
                  </a:cubicBezTo>
                  <a:cubicBezTo>
                    <a:pt x="2311853" y="192239"/>
                    <a:pt x="2338825" y="195692"/>
                    <a:pt x="2365100" y="200461"/>
                  </a:cubicBezTo>
                  <a:cubicBezTo>
                    <a:pt x="2391376" y="205230"/>
                    <a:pt x="2415134" y="212129"/>
                    <a:pt x="2436373" y="221158"/>
                  </a:cubicBezTo>
                  <a:cubicBezTo>
                    <a:pt x="2457612" y="230187"/>
                    <a:pt x="2474512" y="242160"/>
                    <a:pt x="2487071" y="257077"/>
                  </a:cubicBezTo>
                  <a:cubicBezTo>
                    <a:pt x="2499631" y="271995"/>
                    <a:pt x="2506029" y="290671"/>
                    <a:pt x="2506265" y="313107"/>
                  </a:cubicBezTo>
                  <a:cubicBezTo>
                    <a:pt x="2505910" y="345069"/>
                    <a:pt x="2497413" y="371429"/>
                    <a:pt x="2480774" y="392187"/>
                  </a:cubicBezTo>
                  <a:cubicBezTo>
                    <a:pt x="2464135" y="412945"/>
                    <a:pt x="2441490" y="429157"/>
                    <a:pt x="2412839" y="440823"/>
                  </a:cubicBezTo>
                  <a:cubicBezTo>
                    <a:pt x="2384187" y="452490"/>
                    <a:pt x="2351664" y="460668"/>
                    <a:pt x="2315268" y="465356"/>
                  </a:cubicBezTo>
                  <a:cubicBezTo>
                    <a:pt x="2278873" y="470045"/>
                    <a:pt x="2240740" y="472301"/>
                    <a:pt x="2200870" y="472125"/>
                  </a:cubicBezTo>
                  <a:cubicBezTo>
                    <a:pt x="2161213" y="472306"/>
                    <a:pt x="2123912" y="470521"/>
                    <a:pt x="2088969" y="466769"/>
                  </a:cubicBezTo>
                  <a:cubicBezTo>
                    <a:pt x="2054025" y="463016"/>
                    <a:pt x="2022804" y="455707"/>
                    <a:pt x="1995306" y="444841"/>
                  </a:cubicBezTo>
                  <a:cubicBezTo>
                    <a:pt x="1967808" y="433974"/>
                    <a:pt x="1945398" y="417961"/>
                    <a:pt x="1928077" y="396800"/>
                  </a:cubicBezTo>
                  <a:cubicBezTo>
                    <a:pt x="1910756" y="375640"/>
                    <a:pt x="1899889" y="347742"/>
                    <a:pt x="1895475" y="313107"/>
                  </a:cubicBezTo>
                  <a:lnTo>
                    <a:pt x="2079315" y="313107"/>
                  </a:lnTo>
                  <a:cubicBezTo>
                    <a:pt x="2089738" y="330166"/>
                    <a:pt x="2105644" y="341828"/>
                    <a:pt x="2127033" y="348092"/>
                  </a:cubicBezTo>
                  <a:cubicBezTo>
                    <a:pt x="2148422" y="354356"/>
                    <a:pt x="2173035" y="357317"/>
                    <a:pt x="2200870" y="356974"/>
                  </a:cubicBezTo>
                  <a:cubicBezTo>
                    <a:pt x="2219555" y="357077"/>
                    <a:pt x="2238146" y="355865"/>
                    <a:pt x="2256644" y="353339"/>
                  </a:cubicBezTo>
                  <a:cubicBezTo>
                    <a:pt x="2275142" y="350812"/>
                    <a:pt x="2290607" y="346351"/>
                    <a:pt x="2303041" y="339955"/>
                  </a:cubicBezTo>
                  <a:cubicBezTo>
                    <a:pt x="2315474" y="333560"/>
                    <a:pt x="2321936" y="324610"/>
                    <a:pt x="2322426" y="313107"/>
                  </a:cubicBezTo>
                  <a:cubicBezTo>
                    <a:pt x="2322188" y="306616"/>
                    <a:pt x="2316599" y="301672"/>
                    <a:pt x="2305658" y="298275"/>
                  </a:cubicBezTo>
                  <a:cubicBezTo>
                    <a:pt x="2294717" y="294877"/>
                    <a:pt x="2279851" y="292393"/>
                    <a:pt x="2261059" y="290821"/>
                  </a:cubicBezTo>
                  <a:cubicBezTo>
                    <a:pt x="2242267" y="289250"/>
                    <a:pt x="2220977" y="287958"/>
                    <a:pt x="2197187" y="286946"/>
                  </a:cubicBezTo>
                  <a:cubicBezTo>
                    <a:pt x="2171769" y="285809"/>
                    <a:pt x="2145225" y="284173"/>
                    <a:pt x="2117556" y="282037"/>
                  </a:cubicBezTo>
                  <a:cubicBezTo>
                    <a:pt x="2089888" y="279901"/>
                    <a:pt x="2062916" y="276453"/>
                    <a:pt x="2036640" y="271695"/>
                  </a:cubicBezTo>
                  <a:cubicBezTo>
                    <a:pt x="2010364" y="266936"/>
                    <a:pt x="1986607" y="260054"/>
                    <a:pt x="1965368" y="251049"/>
                  </a:cubicBezTo>
                  <a:cubicBezTo>
                    <a:pt x="1944129" y="242044"/>
                    <a:pt x="1927229" y="230104"/>
                    <a:pt x="1914670" y="215229"/>
                  </a:cubicBezTo>
                  <a:cubicBezTo>
                    <a:pt x="1902110" y="200353"/>
                    <a:pt x="1895712" y="181731"/>
                    <a:pt x="1895475" y="159363"/>
                  </a:cubicBezTo>
                  <a:cubicBezTo>
                    <a:pt x="1895831" y="127398"/>
                    <a:pt x="1904328" y="101021"/>
                    <a:pt x="1920967" y="80230"/>
                  </a:cubicBezTo>
                  <a:cubicBezTo>
                    <a:pt x="1937605" y="59439"/>
                    <a:pt x="1960250" y="43188"/>
                    <a:pt x="1988902" y="31478"/>
                  </a:cubicBezTo>
                  <a:cubicBezTo>
                    <a:pt x="2017554" y="19768"/>
                    <a:pt x="2050077" y="11552"/>
                    <a:pt x="2086473" y="6831"/>
                  </a:cubicBezTo>
                  <a:cubicBezTo>
                    <a:pt x="2122868" y="2109"/>
                    <a:pt x="2161001" y="-165"/>
                    <a:pt x="2200870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FBE93D-837C-4027-8169-F08B504DAA44}"/>
                </a:ext>
              </a:extLst>
            </p:cNvPr>
            <p:cNvSpPr/>
            <p:nvPr/>
          </p:nvSpPr>
          <p:spPr>
            <a:xfrm>
              <a:off x="6279832" y="1061477"/>
              <a:ext cx="2046992" cy="355646"/>
            </a:xfrm>
            <a:custGeom>
              <a:avLst/>
              <a:gdLst/>
              <a:ahLst/>
              <a:cxnLst/>
              <a:rect l="l" t="t" r="r" b="b"/>
              <a:pathLst>
                <a:path w="2717489" h="472137">
                  <a:moveTo>
                    <a:pt x="1699468" y="154340"/>
                  </a:moveTo>
                  <a:lnTo>
                    <a:pt x="1699468" y="318799"/>
                  </a:lnTo>
                  <a:lnTo>
                    <a:pt x="1891679" y="318799"/>
                  </a:lnTo>
                  <a:cubicBezTo>
                    <a:pt x="1906897" y="318620"/>
                    <a:pt x="1919808" y="314856"/>
                    <a:pt x="1930412" y="307509"/>
                  </a:cubicBezTo>
                  <a:cubicBezTo>
                    <a:pt x="1941016" y="300161"/>
                    <a:pt x="1949090" y="290306"/>
                    <a:pt x="1954634" y="277945"/>
                  </a:cubicBezTo>
                  <a:cubicBezTo>
                    <a:pt x="1960177" y="265583"/>
                    <a:pt x="1962968" y="251792"/>
                    <a:pt x="1963005" y="236570"/>
                  </a:cubicBezTo>
                  <a:cubicBezTo>
                    <a:pt x="1962968" y="221243"/>
                    <a:pt x="1960177" y="207402"/>
                    <a:pt x="1954634" y="195047"/>
                  </a:cubicBezTo>
                  <a:cubicBezTo>
                    <a:pt x="1949090" y="182691"/>
                    <a:pt x="1941016" y="172861"/>
                    <a:pt x="1930412" y="165556"/>
                  </a:cubicBezTo>
                  <a:cubicBezTo>
                    <a:pt x="1919808" y="158252"/>
                    <a:pt x="1906897" y="154513"/>
                    <a:pt x="1891679" y="154340"/>
                  </a:cubicBezTo>
                  <a:close/>
                  <a:moveTo>
                    <a:pt x="2190749" y="11730"/>
                  </a:moveTo>
                  <a:lnTo>
                    <a:pt x="2717489" y="11730"/>
                  </a:lnTo>
                  <a:lnTo>
                    <a:pt x="2717489" y="126881"/>
                  </a:lnTo>
                  <a:lnTo>
                    <a:pt x="2366218" y="126881"/>
                  </a:lnTo>
                  <a:lnTo>
                    <a:pt x="2366218" y="184519"/>
                  </a:lnTo>
                  <a:lnTo>
                    <a:pt x="2717489" y="184519"/>
                  </a:lnTo>
                  <a:lnTo>
                    <a:pt x="2717489" y="288620"/>
                  </a:lnTo>
                  <a:lnTo>
                    <a:pt x="2366218" y="288620"/>
                  </a:lnTo>
                  <a:lnTo>
                    <a:pt x="2366218" y="345923"/>
                  </a:lnTo>
                  <a:lnTo>
                    <a:pt x="2717489" y="345923"/>
                  </a:lnTo>
                  <a:lnTo>
                    <a:pt x="2717489" y="461409"/>
                  </a:lnTo>
                  <a:lnTo>
                    <a:pt x="2190749" y="461409"/>
                  </a:lnTo>
                  <a:close/>
                  <a:moveTo>
                    <a:pt x="1523999" y="11730"/>
                  </a:moveTo>
                  <a:lnTo>
                    <a:pt x="1924496" y="11730"/>
                  </a:lnTo>
                  <a:cubicBezTo>
                    <a:pt x="1966060" y="11706"/>
                    <a:pt x="2002961" y="21797"/>
                    <a:pt x="2035199" y="42003"/>
                  </a:cubicBezTo>
                  <a:cubicBezTo>
                    <a:pt x="2067437" y="62209"/>
                    <a:pt x="2092754" y="89327"/>
                    <a:pt x="2111151" y="123356"/>
                  </a:cubicBezTo>
                  <a:cubicBezTo>
                    <a:pt x="2129548" y="157386"/>
                    <a:pt x="2138767" y="195124"/>
                    <a:pt x="2138808" y="236570"/>
                  </a:cubicBezTo>
                  <a:cubicBezTo>
                    <a:pt x="2138767" y="277805"/>
                    <a:pt x="2129548" y="315443"/>
                    <a:pt x="2111151" y="349485"/>
                  </a:cubicBezTo>
                  <a:cubicBezTo>
                    <a:pt x="2092754" y="383527"/>
                    <a:pt x="2067437" y="410695"/>
                    <a:pt x="2035199" y="430988"/>
                  </a:cubicBezTo>
                  <a:cubicBezTo>
                    <a:pt x="2002961" y="451281"/>
                    <a:pt x="1966060" y="461421"/>
                    <a:pt x="1924496" y="461409"/>
                  </a:cubicBezTo>
                  <a:lnTo>
                    <a:pt x="1523999" y="461409"/>
                  </a:lnTo>
                  <a:close/>
                  <a:moveTo>
                    <a:pt x="1257299" y="11060"/>
                  </a:moveTo>
                  <a:lnTo>
                    <a:pt x="1432768" y="11060"/>
                  </a:lnTo>
                  <a:lnTo>
                    <a:pt x="1432768" y="461409"/>
                  </a:lnTo>
                  <a:lnTo>
                    <a:pt x="1257299" y="461409"/>
                  </a:lnTo>
                  <a:close/>
                  <a:moveTo>
                    <a:pt x="666750" y="11060"/>
                  </a:moveTo>
                  <a:lnTo>
                    <a:pt x="842218" y="11060"/>
                  </a:lnTo>
                  <a:lnTo>
                    <a:pt x="842218" y="318799"/>
                  </a:lnTo>
                  <a:lnTo>
                    <a:pt x="1193489" y="318799"/>
                  </a:lnTo>
                  <a:lnTo>
                    <a:pt x="1193489" y="461409"/>
                  </a:lnTo>
                  <a:lnTo>
                    <a:pt x="666750" y="461409"/>
                  </a:lnTo>
                  <a:close/>
                  <a:moveTo>
                    <a:pt x="305395" y="10"/>
                  </a:moveTo>
                  <a:cubicBezTo>
                    <a:pt x="345053" y="-16"/>
                    <a:pt x="382353" y="1834"/>
                    <a:pt x="417297" y="5559"/>
                  </a:cubicBezTo>
                  <a:cubicBezTo>
                    <a:pt x="452240" y="9284"/>
                    <a:pt x="483461" y="16543"/>
                    <a:pt x="510959" y="27335"/>
                  </a:cubicBezTo>
                  <a:cubicBezTo>
                    <a:pt x="538457" y="38127"/>
                    <a:pt x="560867" y="54111"/>
                    <a:pt x="578188" y="75287"/>
                  </a:cubicBezTo>
                  <a:cubicBezTo>
                    <a:pt x="595509" y="96462"/>
                    <a:pt x="606377" y="124487"/>
                    <a:pt x="610790" y="159363"/>
                  </a:cubicBezTo>
                  <a:lnTo>
                    <a:pt x="426950" y="159363"/>
                  </a:lnTo>
                  <a:cubicBezTo>
                    <a:pt x="416528" y="142010"/>
                    <a:pt x="400622" y="130265"/>
                    <a:pt x="379232" y="124126"/>
                  </a:cubicBezTo>
                  <a:cubicBezTo>
                    <a:pt x="357843" y="117987"/>
                    <a:pt x="333230" y="115110"/>
                    <a:pt x="305395" y="115496"/>
                  </a:cubicBezTo>
                  <a:cubicBezTo>
                    <a:pt x="286711" y="115374"/>
                    <a:pt x="268120" y="116511"/>
                    <a:pt x="249621" y="118907"/>
                  </a:cubicBezTo>
                  <a:cubicBezTo>
                    <a:pt x="231123" y="121304"/>
                    <a:pt x="215658" y="125690"/>
                    <a:pt x="203224" y="132067"/>
                  </a:cubicBezTo>
                  <a:cubicBezTo>
                    <a:pt x="190791" y="138444"/>
                    <a:pt x="184329" y="147543"/>
                    <a:pt x="183839" y="159363"/>
                  </a:cubicBezTo>
                  <a:cubicBezTo>
                    <a:pt x="184077" y="165849"/>
                    <a:pt x="189667" y="170764"/>
                    <a:pt x="200607" y="174108"/>
                  </a:cubicBezTo>
                  <a:cubicBezTo>
                    <a:pt x="211548" y="177452"/>
                    <a:pt x="226415" y="179883"/>
                    <a:pt x="245206" y="181400"/>
                  </a:cubicBezTo>
                  <a:cubicBezTo>
                    <a:pt x="263998" y="182918"/>
                    <a:pt x="285289" y="184181"/>
                    <a:pt x="309078" y="185189"/>
                  </a:cubicBezTo>
                  <a:cubicBezTo>
                    <a:pt x="334497" y="186325"/>
                    <a:pt x="361040" y="187962"/>
                    <a:pt x="388709" y="190101"/>
                  </a:cubicBezTo>
                  <a:cubicBezTo>
                    <a:pt x="416377" y="192239"/>
                    <a:pt x="443350" y="195692"/>
                    <a:pt x="469625" y="200461"/>
                  </a:cubicBezTo>
                  <a:cubicBezTo>
                    <a:pt x="495901" y="205230"/>
                    <a:pt x="519658" y="212129"/>
                    <a:pt x="540897" y="221158"/>
                  </a:cubicBezTo>
                  <a:cubicBezTo>
                    <a:pt x="562137" y="230187"/>
                    <a:pt x="579036" y="242160"/>
                    <a:pt x="591596" y="257077"/>
                  </a:cubicBezTo>
                  <a:cubicBezTo>
                    <a:pt x="604155" y="271995"/>
                    <a:pt x="610553" y="290671"/>
                    <a:pt x="610790" y="313107"/>
                  </a:cubicBezTo>
                  <a:cubicBezTo>
                    <a:pt x="610434" y="345069"/>
                    <a:pt x="601937" y="371429"/>
                    <a:pt x="585299" y="392187"/>
                  </a:cubicBezTo>
                  <a:cubicBezTo>
                    <a:pt x="568660" y="412945"/>
                    <a:pt x="546015" y="429157"/>
                    <a:pt x="517363" y="440823"/>
                  </a:cubicBezTo>
                  <a:cubicBezTo>
                    <a:pt x="488712" y="452490"/>
                    <a:pt x="456188" y="460668"/>
                    <a:pt x="419793" y="465356"/>
                  </a:cubicBezTo>
                  <a:cubicBezTo>
                    <a:pt x="383397" y="470045"/>
                    <a:pt x="345264" y="472301"/>
                    <a:pt x="305395" y="472125"/>
                  </a:cubicBezTo>
                  <a:cubicBezTo>
                    <a:pt x="265737" y="472306"/>
                    <a:pt x="228436" y="470521"/>
                    <a:pt x="193493" y="466769"/>
                  </a:cubicBezTo>
                  <a:cubicBezTo>
                    <a:pt x="158549" y="463016"/>
                    <a:pt x="127329" y="455707"/>
                    <a:pt x="99831" y="444841"/>
                  </a:cubicBezTo>
                  <a:cubicBezTo>
                    <a:pt x="72333" y="433974"/>
                    <a:pt x="49923" y="417961"/>
                    <a:pt x="32602" y="396800"/>
                  </a:cubicBezTo>
                  <a:cubicBezTo>
                    <a:pt x="15280" y="375640"/>
                    <a:pt x="4413" y="347742"/>
                    <a:pt x="0" y="313107"/>
                  </a:cubicBezTo>
                  <a:lnTo>
                    <a:pt x="183839" y="313107"/>
                  </a:lnTo>
                  <a:cubicBezTo>
                    <a:pt x="194262" y="330166"/>
                    <a:pt x="210168" y="341828"/>
                    <a:pt x="231557" y="348092"/>
                  </a:cubicBezTo>
                  <a:cubicBezTo>
                    <a:pt x="252947" y="354356"/>
                    <a:pt x="277559" y="357317"/>
                    <a:pt x="305395" y="356974"/>
                  </a:cubicBezTo>
                  <a:cubicBezTo>
                    <a:pt x="324079" y="357077"/>
                    <a:pt x="342670" y="355865"/>
                    <a:pt x="361168" y="353339"/>
                  </a:cubicBezTo>
                  <a:cubicBezTo>
                    <a:pt x="379666" y="350812"/>
                    <a:pt x="395132" y="346351"/>
                    <a:pt x="407565" y="339955"/>
                  </a:cubicBezTo>
                  <a:cubicBezTo>
                    <a:pt x="419999" y="333560"/>
                    <a:pt x="426460" y="324610"/>
                    <a:pt x="426950" y="313107"/>
                  </a:cubicBezTo>
                  <a:cubicBezTo>
                    <a:pt x="426712" y="306616"/>
                    <a:pt x="421123" y="301672"/>
                    <a:pt x="410182" y="298275"/>
                  </a:cubicBezTo>
                  <a:cubicBezTo>
                    <a:pt x="399241" y="294877"/>
                    <a:pt x="384375" y="292393"/>
                    <a:pt x="365583" y="290821"/>
                  </a:cubicBezTo>
                  <a:cubicBezTo>
                    <a:pt x="346792" y="289250"/>
                    <a:pt x="325501" y="287958"/>
                    <a:pt x="301711" y="286946"/>
                  </a:cubicBezTo>
                  <a:cubicBezTo>
                    <a:pt x="276293" y="285809"/>
                    <a:pt x="249750" y="284173"/>
                    <a:pt x="222081" y="282037"/>
                  </a:cubicBezTo>
                  <a:cubicBezTo>
                    <a:pt x="194412" y="279901"/>
                    <a:pt x="167440" y="276453"/>
                    <a:pt x="141164" y="271695"/>
                  </a:cubicBezTo>
                  <a:cubicBezTo>
                    <a:pt x="114889" y="266936"/>
                    <a:pt x="91131" y="260054"/>
                    <a:pt x="69892" y="251049"/>
                  </a:cubicBezTo>
                  <a:cubicBezTo>
                    <a:pt x="48653" y="242044"/>
                    <a:pt x="31754" y="230104"/>
                    <a:pt x="19194" y="215229"/>
                  </a:cubicBezTo>
                  <a:cubicBezTo>
                    <a:pt x="6634" y="200353"/>
                    <a:pt x="236" y="181731"/>
                    <a:pt x="0" y="159363"/>
                  </a:cubicBezTo>
                  <a:cubicBezTo>
                    <a:pt x="355" y="127398"/>
                    <a:pt x="8852" y="101021"/>
                    <a:pt x="25491" y="80230"/>
                  </a:cubicBezTo>
                  <a:cubicBezTo>
                    <a:pt x="42130" y="59439"/>
                    <a:pt x="64775" y="43188"/>
                    <a:pt x="93426" y="31478"/>
                  </a:cubicBezTo>
                  <a:cubicBezTo>
                    <a:pt x="122078" y="19768"/>
                    <a:pt x="154602" y="11552"/>
                    <a:pt x="190997" y="6831"/>
                  </a:cubicBezTo>
                  <a:cubicBezTo>
                    <a:pt x="227393" y="2109"/>
                    <a:pt x="265525" y="-165"/>
                    <a:pt x="30539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5F1FD2B-36AB-41AA-896E-EF52A5DB22BC}"/>
              </a:ext>
            </a:extLst>
          </p:cNvPr>
          <p:cNvSpPr txBox="1"/>
          <p:nvPr/>
        </p:nvSpPr>
        <p:spPr>
          <a:xfrm>
            <a:off x="557456" y="1627151"/>
            <a:ext cx="1107709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Free Google Slides themes and PowerPoint Presentation Templates by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presentationslide.com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and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powerpointschool.com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team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E9DBCE-1C4E-4558-9E93-D646F242B15C}"/>
              </a:ext>
            </a:extLst>
          </p:cNvPr>
          <p:cNvSpPr txBox="1"/>
          <p:nvPr/>
        </p:nvSpPr>
        <p:spPr>
          <a:xfrm>
            <a:off x="557455" y="2744124"/>
            <a:ext cx="1107709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may use it for personal and commercial presentations as long as you keep this credit slide or mention ‘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Template by presentationslide.com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 in your presentation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F75369-2071-4082-8473-81A019BF10D9}"/>
              </a:ext>
            </a:extLst>
          </p:cNvPr>
          <p:cNvGrpSpPr/>
          <p:nvPr/>
        </p:nvGrpSpPr>
        <p:grpSpPr>
          <a:xfrm>
            <a:off x="671755" y="5742099"/>
            <a:ext cx="10672017" cy="546251"/>
            <a:chOff x="671755" y="5742099"/>
            <a:chExt cx="10672017" cy="54625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C389E6-2035-462A-94C6-290089550E57}"/>
                </a:ext>
              </a:extLst>
            </p:cNvPr>
            <p:cNvSpPr/>
            <p:nvPr/>
          </p:nvSpPr>
          <p:spPr>
            <a:xfrm>
              <a:off x="671755" y="5742099"/>
              <a:ext cx="10672017" cy="546251"/>
            </a:xfrm>
            <a:prstGeom prst="rect">
              <a:avLst/>
            </a:prstGeom>
            <a:gradFill>
              <a:gsLst>
                <a:gs pos="0">
                  <a:srgbClr val="DE514E"/>
                </a:gs>
                <a:gs pos="36000">
                  <a:srgbClr val="E85850"/>
                </a:gs>
                <a:gs pos="69000">
                  <a:srgbClr val="DE3A30"/>
                </a:gs>
                <a:gs pos="100000">
                  <a:srgbClr val="DA2C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374D32D-CEF7-4B7E-ABC3-C0AFF263A400}"/>
                </a:ext>
              </a:extLst>
            </p:cNvPr>
            <p:cNvGrpSpPr/>
            <p:nvPr/>
          </p:nvGrpSpPr>
          <p:grpSpPr>
            <a:xfrm>
              <a:off x="848906" y="5918947"/>
              <a:ext cx="10317714" cy="192554"/>
              <a:chOff x="1000310" y="5141781"/>
              <a:chExt cx="7347107" cy="137114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37ABE3B-F08B-49C5-9417-D72A7649ED76}"/>
                  </a:ext>
                </a:extLst>
              </p:cNvPr>
              <p:cNvSpPr/>
              <p:nvPr/>
            </p:nvSpPr>
            <p:spPr>
              <a:xfrm>
                <a:off x="1000310" y="5141784"/>
                <a:ext cx="1898184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2451116" h="177047">
                    <a:moveTo>
                      <a:pt x="1437401" y="53733"/>
                    </a:moveTo>
                    <a:lnTo>
                      <a:pt x="1437401" y="82505"/>
                    </a:lnTo>
                    <a:lnTo>
                      <a:pt x="1517768" y="82505"/>
                    </a:lnTo>
                    <a:cubicBezTo>
                      <a:pt x="1521682" y="82505"/>
                      <a:pt x="1525030" y="81123"/>
                      <a:pt x="1527814" y="78359"/>
                    </a:cubicBezTo>
                    <a:cubicBezTo>
                      <a:pt x="1530681" y="75469"/>
                      <a:pt x="1532104" y="72077"/>
                      <a:pt x="1532083" y="68182"/>
                    </a:cubicBezTo>
                    <a:cubicBezTo>
                      <a:pt x="1532104" y="64162"/>
                      <a:pt x="1530681" y="60769"/>
                      <a:pt x="1527814" y="58005"/>
                    </a:cubicBezTo>
                    <a:cubicBezTo>
                      <a:pt x="1526430" y="56563"/>
                      <a:pt x="1524897" y="55490"/>
                      <a:pt x="1523215" y="54786"/>
                    </a:cubicBezTo>
                    <a:cubicBezTo>
                      <a:pt x="1521533" y="54081"/>
                      <a:pt x="1519717" y="53731"/>
                      <a:pt x="1517768" y="53733"/>
                    </a:cubicBezTo>
                    <a:close/>
                    <a:moveTo>
                      <a:pt x="1180226" y="53733"/>
                    </a:moveTo>
                    <a:lnTo>
                      <a:pt x="1180226" y="82380"/>
                    </a:lnTo>
                    <a:lnTo>
                      <a:pt x="1260467" y="82380"/>
                    </a:lnTo>
                    <a:cubicBezTo>
                      <a:pt x="1264486" y="82380"/>
                      <a:pt x="1267876" y="81004"/>
                      <a:pt x="1270639" y="78252"/>
                    </a:cubicBezTo>
                    <a:cubicBezTo>
                      <a:pt x="1273506" y="75375"/>
                      <a:pt x="1274929" y="71997"/>
                      <a:pt x="1274908" y="68119"/>
                    </a:cubicBezTo>
                    <a:cubicBezTo>
                      <a:pt x="1274809" y="64017"/>
                      <a:pt x="1273407" y="60619"/>
                      <a:pt x="1270701" y="57924"/>
                    </a:cubicBezTo>
                    <a:cubicBezTo>
                      <a:pt x="1267996" y="55229"/>
                      <a:pt x="1264585" y="53832"/>
                      <a:pt x="1260467" y="53733"/>
                    </a:cubicBezTo>
                    <a:close/>
                    <a:moveTo>
                      <a:pt x="65801" y="53733"/>
                    </a:moveTo>
                    <a:lnTo>
                      <a:pt x="65801" y="82505"/>
                    </a:lnTo>
                    <a:lnTo>
                      <a:pt x="146168" y="82505"/>
                    </a:lnTo>
                    <a:cubicBezTo>
                      <a:pt x="150082" y="82505"/>
                      <a:pt x="153430" y="81123"/>
                      <a:pt x="156214" y="78359"/>
                    </a:cubicBezTo>
                    <a:cubicBezTo>
                      <a:pt x="159081" y="75469"/>
                      <a:pt x="160504" y="72077"/>
                      <a:pt x="160483" y="68182"/>
                    </a:cubicBezTo>
                    <a:cubicBezTo>
                      <a:pt x="160504" y="64162"/>
                      <a:pt x="159081" y="60769"/>
                      <a:pt x="156214" y="58005"/>
                    </a:cubicBezTo>
                    <a:cubicBezTo>
                      <a:pt x="154830" y="56563"/>
                      <a:pt x="153297" y="55490"/>
                      <a:pt x="151615" y="54786"/>
                    </a:cubicBezTo>
                    <a:cubicBezTo>
                      <a:pt x="149932" y="54081"/>
                      <a:pt x="148117" y="53731"/>
                      <a:pt x="146168" y="53733"/>
                    </a:cubicBezTo>
                    <a:close/>
                    <a:moveTo>
                      <a:pt x="1734527" y="53482"/>
                    </a:moveTo>
                    <a:cubicBezTo>
                      <a:pt x="1725409" y="53498"/>
                      <a:pt x="1717106" y="54360"/>
                      <a:pt x="1709617" y="56068"/>
                    </a:cubicBezTo>
                    <a:cubicBezTo>
                      <a:pt x="1702127" y="57777"/>
                      <a:pt x="1696159" y="60993"/>
                      <a:pt x="1691711" y="65716"/>
                    </a:cubicBezTo>
                    <a:cubicBezTo>
                      <a:pt x="1687263" y="70440"/>
                      <a:pt x="1685043" y="77331"/>
                      <a:pt x="1685051" y="86390"/>
                    </a:cubicBezTo>
                    <a:lnTo>
                      <a:pt x="1685051" y="90535"/>
                    </a:lnTo>
                    <a:cubicBezTo>
                      <a:pt x="1685043" y="99635"/>
                      <a:pt x="1687263" y="106555"/>
                      <a:pt x="1691711" y="111296"/>
                    </a:cubicBezTo>
                    <a:cubicBezTo>
                      <a:pt x="1696159" y="116037"/>
                      <a:pt x="1702127" y="119264"/>
                      <a:pt x="1709617" y="120977"/>
                    </a:cubicBezTo>
                    <a:cubicBezTo>
                      <a:pt x="1717106" y="122690"/>
                      <a:pt x="1725409" y="123553"/>
                      <a:pt x="1734527" y="123568"/>
                    </a:cubicBezTo>
                    <a:cubicBezTo>
                      <a:pt x="1743603" y="123553"/>
                      <a:pt x="1751877" y="122690"/>
                      <a:pt x="1759349" y="120977"/>
                    </a:cubicBezTo>
                    <a:cubicBezTo>
                      <a:pt x="1766820" y="119264"/>
                      <a:pt x="1772778" y="116037"/>
                      <a:pt x="1777222" y="111296"/>
                    </a:cubicBezTo>
                    <a:cubicBezTo>
                      <a:pt x="1781666" y="106555"/>
                      <a:pt x="1783884" y="99635"/>
                      <a:pt x="1783877" y="90535"/>
                    </a:cubicBezTo>
                    <a:lnTo>
                      <a:pt x="1783877" y="86390"/>
                    </a:lnTo>
                    <a:cubicBezTo>
                      <a:pt x="1783884" y="77331"/>
                      <a:pt x="1781666" y="70440"/>
                      <a:pt x="1777222" y="65716"/>
                    </a:cubicBezTo>
                    <a:cubicBezTo>
                      <a:pt x="1772778" y="60993"/>
                      <a:pt x="1766820" y="57777"/>
                      <a:pt x="1759349" y="56068"/>
                    </a:cubicBezTo>
                    <a:cubicBezTo>
                      <a:pt x="1751877" y="54360"/>
                      <a:pt x="1743603" y="53498"/>
                      <a:pt x="1734527" y="53482"/>
                    </a:cubicBezTo>
                    <a:close/>
                    <a:moveTo>
                      <a:pt x="362927" y="53482"/>
                    </a:moveTo>
                    <a:cubicBezTo>
                      <a:pt x="353809" y="53498"/>
                      <a:pt x="345506" y="54360"/>
                      <a:pt x="338017" y="56068"/>
                    </a:cubicBezTo>
                    <a:cubicBezTo>
                      <a:pt x="330527" y="57777"/>
                      <a:pt x="324559" y="60993"/>
                      <a:pt x="320111" y="65716"/>
                    </a:cubicBezTo>
                    <a:cubicBezTo>
                      <a:pt x="315663" y="70440"/>
                      <a:pt x="313443" y="77331"/>
                      <a:pt x="313451" y="86390"/>
                    </a:cubicBezTo>
                    <a:lnTo>
                      <a:pt x="313451" y="90535"/>
                    </a:lnTo>
                    <a:cubicBezTo>
                      <a:pt x="313443" y="99635"/>
                      <a:pt x="315663" y="106555"/>
                      <a:pt x="320111" y="111296"/>
                    </a:cubicBezTo>
                    <a:cubicBezTo>
                      <a:pt x="324559" y="116037"/>
                      <a:pt x="330527" y="119264"/>
                      <a:pt x="338017" y="120977"/>
                    </a:cubicBezTo>
                    <a:cubicBezTo>
                      <a:pt x="345506" y="122690"/>
                      <a:pt x="353809" y="123553"/>
                      <a:pt x="362927" y="123568"/>
                    </a:cubicBezTo>
                    <a:cubicBezTo>
                      <a:pt x="372003" y="123553"/>
                      <a:pt x="380277" y="122690"/>
                      <a:pt x="387749" y="120977"/>
                    </a:cubicBezTo>
                    <a:cubicBezTo>
                      <a:pt x="395220" y="119264"/>
                      <a:pt x="401178" y="116037"/>
                      <a:pt x="405622" y="111296"/>
                    </a:cubicBezTo>
                    <a:cubicBezTo>
                      <a:pt x="410066" y="106555"/>
                      <a:pt x="412284" y="99635"/>
                      <a:pt x="412277" y="90535"/>
                    </a:cubicBezTo>
                    <a:lnTo>
                      <a:pt x="412277" y="86390"/>
                    </a:lnTo>
                    <a:cubicBezTo>
                      <a:pt x="412284" y="77331"/>
                      <a:pt x="410066" y="70440"/>
                      <a:pt x="405622" y="65716"/>
                    </a:cubicBezTo>
                    <a:cubicBezTo>
                      <a:pt x="401178" y="60993"/>
                      <a:pt x="395220" y="57777"/>
                      <a:pt x="387749" y="56068"/>
                    </a:cubicBezTo>
                    <a:cubicBezTo>
                      <a:pt x="380277" y="54360"/>
                      <a:pt x="372003" y="53498"/>
                      <a:pt x="362927" y="53482"/>
                    </a:cubicBezTo>
                    <a:close/>
                    <a:moveTo>
                      <a:pt x="2228850" y="4399"/>
                    </a:moveTo>
                    <a:lnTo>
                      <a:pt x="2451116" y="4399"/>
                    </a:lnTo>
                    <a:lnTo>
                      <a:pt x="2451116" y="57877"/>
                    </a:lnTo>
                    <a:lnTo>
                      <a:pt x="2372883" y="57877"/>
                    </a:lnTo>
                    <a:lnTo>
                      <a:pt x="2372883" y="173028"/>
                    </a:lnTo>
                    <a:lnTo>
                      <a:pt x="2307083" y="173028"/>
                    </a:lnTo>
                    <a:lnTo>
                      <a:pt x="2307083" y="57877"/>
                    </a:lnTo>
                    <a:lnTo>
                      <a:pt x="2228850" y="57877"/>
                    </a:lnTo>
                    <a:close/>
                    <a:moveTo>
                      <a:pt x="1371600" y="4399"/>
                    </a:moveTo>
                    <a:lnTo>
                      <a:pt x="1534218" y="4399"/>
                    </a:lnTo>
                    <a:cubicBezTo>
                      <a:pt x="1545965" y="4421"/>
                      <a:pt x="1556669" y="7291"/>
                      <a:pt x="1566328" y="13010"/>
                    </a:cubicBezTo>
                    <a:cubicBezTo>
                      <a:pt x="1575987" y="18728"/>
                      <a:pt x="1583686" y="26407"/>
                      <a:pt x="1589424" y="36046"/>
                    </a:cubicBezTo>
                    <a:cubicBezTo>
                      <a:pt x="1595162" y="45685"/>
                      <a:pt x="1598024" y="56397"/>
                      <a:pt x="1598010" y="68182"/>
                    </a:cubicBezTo>
                    <a:cubicBezTo>
                      <a:pt x="1598024" y="79930"/>
                      <a:pt x="1595162" y="90632"/>
                      <a:pt x="1589424" y="100290"/>
                    </a:cubicBezTo>
                    <a:cubicBezTo>
                      <a:pt x="1583686" y="109948"/>
                      <a:pt x="1575987" y="117645"/>
                      <a:pt x="1566328" y="123382"/>
                    </a:cubicBezTo>
                    <a:cubicBezTo>
                      <a:pt x="1556669" y="129119"/>
                      <a:pt x="1545965" y="131980"/>
                      <a:pt x="1534218" y="131966"/>
                    </a:cubicBezTo>
                    <a:lnTo>
                      <a:pt x="1437401" y="131966"/>
                    </a:lnTo>
                    <a:lnTo>
                      <a:pt x="1437401" y="173028"/>
                    </a:lnTo>
                    <a:lnTo>
                      <a:pt x="1371600" y="173028"/>
                    </a:lnTo>
                    <a:close/>
                    <a:moveTo>
                      <a:pt x="1114425" y="4399"/>
                    </a:moveTo>
                    <a:lnTo>
                      <a:pt x="1277043" y="4399"/>
                    </a:lnTo>
                    <a:cubicBezTo>
                      <a:pt x="1288790" y="4421"/>
                      <a:pt x="1299493" y="7291"/>
                      <a:pt x="1309153" y="13007"/>
                    </a:cubicBezTo>
                    <a:cubicBezTo>
                      <a:pt x="1318812" y="18724"/>
                      <a:pt x="1326510" y="26397"/>
                      <a:pt x="1332249" y="36027"/>
                    </a:cubicBezTo>
                    <a:cubicBezTo>
                      <a:pt x="1337987" y="45658"/>
                      <a:pt x="1340849" y="56355"/>
                      <a:pt x="1340834" y="68119"/>
                    </a:cubicBezTo>
                    <a:cubicBezTo>
                      <a:pt x="1340834" y="74440"/>
                      <a:pt x="1339987" y="80478"/>
                      <a:pt x="1338292" y="86233"/>
                    </a:cubicBezTo>
                    <a:cubicBezTo>
                      <a:pt x="1336596" y="91988"/>
                      <a:pt x="1334053" y="97441"/>
                      <a:pt x="1330663" y="102591"/>
                    </a:cubicBezTo>
                    <a:cubicBezTo>
                      <a:pt x="1327333" y="107680"/>
                      <a:pt x="1323445" y="112158"/>
                      <a:pt x="1319000" y="116023"/>
                    </a:cubicBezTo>
                    <a:cubicBezTo>
                      <a:pt x="1314556" y="119888"/>
                      <a:pt x="1309569" y="123110"/>
                      <a:pt x="1304041" y="125689"/>
                    </a:cubicBezTo>
                    <a:lnTo>
                      <a:pt x="1340834" y="173028"/>
                    </a:lnTo>
                    <a:lnTo>
                      <a:pt x="1270764" y="173028"/>
                    </a:lnTo>
                    <a:lnTo>
                      <a:pt x="1238994" y="131840"/>
                    </a:lnTo>
                    <a:lnTo>
                      <a:pt x="1180226" y="131840"/>
                    </a:lnTo>
                    <a:lnTo>
                      <a:pt x="1180226" y="173028"/>
                    </a:lnTo>
                    <a:lnTo>
                      <a:pt x="1114425" y="173028"/>
                    </a:lnTo>
                    <a:close/>
                    <a:moveTo>
                      <a:pt x="876300" y="4399"/>
                    </a:moveTo>
                    <a:lnTo>
                      <a:pt x="1073827" y="4399"/>
                    </a:lnTo>
                    <a:lnTo>
                      <a:pt x="1073827" y="47580"/>
                    </a:lnTo>
                    <a:lnTo>
                      <a:pt x="942101" y="47580"/>
                    </a:lnTo>
                    <a:lnTo>
                      <a:pt x="942101" y="69195"/>
                    </a:lnTo>
                    <a:lnTo>
                      <a:pt x="1073827" y="69195"/>
                    </a:lnTo>
                    <a:lnTo>
                      <a:pt x="1073827" y="108232"/>
                    </a:lnTo>
                    <a:lnTo>
                      <a:pt x="942101" y="108232"/>
                    </a:lnTo>
                    <a:lnTo>
                      <a:pt x="942101" y="129721"/>
                    </a:lnTo>
                    <a:lnTo>
                      <a:pt x="1073827" y="129721"/>
                    </a:lnTo>
                    <a:lnTo>
                      <a:pt x="1073827" y="173028"/>
                    </a:lnTo>
                    <a:lnTo>
                      <a:pt x="876300" y="173028"/>
                    </a:lnTo>
                    <a:close/>
                    <a:moveTo>
                      <a:pt x="485775" y="4399"/>
                    </a:moveTo>
                    <a:lnTo>
                      <a:pt x="559864" y="4399"/>
                    </a:lnTo>
                    <a:lnTo>
                      <a:pt x="598917" y="111172"/>
                    </a:lnTo>
                    <a:lnTo>
                      <a:pt x="638096" y="4399"/>
                    </a:lnTo>
                    <a:lnTo>
                      <a:pt x="712185" y="4399"/>
                    </a:lnTo>
                    <a:lnTo>
                      <a:pt x="751238" y="111172"/>
                    </a:lnTo>
                    <a:lnTo>
                      <a:pt x="790417" y="4399"/>
                    </a:lnTo>
                    <a:lnTo>
                      <a:pt x="864506" y="4399"/>
                    </a:lnTo>
                    <a:lnTo>
                      <a:pt x="790417" y="173028"/>
                    </a:lnTo>
                    <a:lnTo>
                      <a:pt x="712185" y="173028"/>
                    </a:lnTo>
                    <a:lnTo>
                      <a:pt x="675140" y="88714"/>
                    </a:lnTo>
                    <a:lnTo>
                      <a:pt x="638096" y="173028"/>
                    </a:lnTo>
                    <a:lnTo>
                      <a:pt x="559864" y="173028"/>
                    </a:lnTo>
                    <a:close/>
                    <a:moveTo>
                      <a:pt x="0" y="4399"/>
                    </a:moveTo>
                    <a:lnTo>
                      <a:pt x="162618" y="4399"/>
                    </a:lnTo>
                    <a:cubicBezTo>
                      <a:pt x="174365" y="4421"/>
                      <a:pt x="185069" y="7291"/>
                      <a:pt x="194728" y="13010"/>
                    </a:cubicBezTo>
                    <a:cubicBezTo>
                      <a:pt x="204387" y="18728"/>
                      <a:pt x="212086" y="26407"/>
                      <a:pt x="217824" y="36046"/>
                    </a:cubicBezTo>
                    <a:cubicBezTo>
                      <a:pt x="223562" y="45685"/>
                      <a:pt x="226424" y="56397"/>
                      <a:pt x="226410" y="68182"/>
                    </a:cubicBezTo>
                    <a:cubicBezTo>
                      <a:pt x="226424" y="79930"/>
                      <a:pt x="223562" y="90632"/>
                      <a:pt x="217824" y="100290"/>
                    </a:cubicBezTo>
                    <a:cubicBezTo>
                      <a:pt x="212086" y="109948"/>
                      <a:pt x="204387" y="117645"/>
                      <a:pt x="194728" y="123382"/>
                    </a:cubicBezTo>
                    <a:cubicBezTo>
                      <a:pt x="185069" y="129119"/>
                      <a:pt x="174365" y="131980"/>
                      <a:pt x="162618" y="131966"/>
                    </a:cubicBezTo>
                    <a:lnTo>
                      <a:pt x="65801" y="131966"/>
                    </a:lnTo>
                    <a:lnTo>
                      <a:pt x="65801" y="173028"/>
                    </a:lnTo>
                    <a:lnTo>
                      <a:pt x="0" y="173028"/>
                    </a:lnTo>
                    <a:close/>
                    <a:moveTo>
                      <a:pt x="1971675" y="4147"/>
                    </a:moveTo>
                    <a:lnTo>
                      <a:pt x="2062214" y="4147"/>
                    </a:lnTo>
                    <a:lnTo>
                      <a:pt x="2136302" y="93614"/>
                    </a:lnTo>
                    <a:lnTo>
                      <a:pt x="2136302" y="4147"/>
                    </a:lnTo>
                    <a:lnTo>
                      <a:pt x="2202229" y="4147"/>
                    </a:lnTo>
                    <a:lnTo>
                      <a:pt x="2202229" y="173028"/>
                    </a:lnTo>
                    <a:lnTo>
                      <a:pt x="2128140" y="173028"/>
                    </a:lnTo>
                    <a:lnTo>
                      <a:pt x="2037476" y="69865"/>
                    </a:lnTo>
                    <a:lnTo>
                      <a:pt x="2037476" y="173028"/>
                    </a:lnTo>
                    <a:lnTo>
                      <a:pt x="1971675" y="173028"/>
                    </a:lnTo>
                    <a:close/>
                    <a:moveTo>
                      <a:pt x="1866900" y="4147"/>
                    </a:moveTo>
                    <a:lnTo>
                      <a:pt x="1932701" y="4147"/>
                    </a:lnTo>
                    <a:lnTo>
                      <a:pt x="1932701" y="173028"/>
                    </a:lnTo>
                    <a:lnTo>
                      <a:pt x="1866900" y="173028"/>
                    </a:lnTo>
                    <a:close/>
                    <a:moveTo>
                      <a:pt x="1734527" y="3"/>
                    </a:moveTo>
                    <a:cubicBezTo>
                      <a:pt x="1750515" y="-66"/>
                      <a:pt x="1765448" y="1234"/>
                      <a:pt x="1779325" y="3903"/>
                    </a:cubicBezTo>
                    <a:cubicBezTo>
                      <a:pt x="1793202" y="6572"/>
                      <a:pt x="1805404" y="11027"/>
                      <a:pt x="1815930" y="17267"/>
                    </a:cubicBezTo>
                    <a:cubicBezTo>
                      <a:pt x="1826456" y="23506"/>
                      <a:pt x="1834686" y="31948"/>
                      <a:pt x="1840621" y="42590"/>
                    </a:cubicBezTo>
                    <a:cubicBezTo>
                      <a:pt x="1846556" y="53233"/>
                      <a:pt x="1849575" y="66493"/>
                      <a:pt x="1849678" y="82370"/>
                    </a:cubicBezTo>
                    <a:lnTo>
                      <a:pt x="1849678" y="94679"/>
                    </a:lnTo>
                    <a:cubicBezTo>
                      <a:pt x="1849634" y="110556"/>
                      <a:pt x="1846645" y="123810"/>
                      <a:pt x="1840709" y="134442"/>
                    </a:cubicBezTo>
                    <a:cubicBezTo>
                      <a:pt x="1834774" y="145074"/>
                      <a:pt x="1826529" y="153505"/>
                      <a:pt x="1815977" y="159736"/>
                    </a:cubicBezTo>
                    <a:cubicBezTo>
                      <a:pt x="1805425" y="165967"/>
                      <a:pt x="1793201" y="170420"/>
                      <a:pt x="1779307" y="173094"/>
                    </a:cubicBezTo>
                    <a:cubicBezTo>
                      <a:pt x="1765414" y="175768"/>
                      <a:pt x="1750487" y="177086"/>
                      <a:pt x="1734527" y="177047"/>
                    </a:cubicBezTo>
                    <a:cubicBezTo>
                      <a:pt x="1718536" y="177086"/>
                      <a:pt x="1703585" y="175768"/>
                      <a:pt x="1689673" y="173094"/>
                    </a:cubicBezTo>
                    <a:cubicBezTo>
                      <a:pt x="1675762" y="170420"/>
                      <a:pt x="1663527" y="165967"/>
                      <a:pt x="1652967" y="159736"/>
                    </a:cubicBezTo>
                    <a:cubicBezTo>
                      <a:pt x="1642407" y="153505"/>
                      <a:pt x="1634158" y="145074"/>
                      <a:pt x="1628221" y="134442"/>
                    </a:cubicBezTo>
                    <a:cubicBezTo>
                      <a:pt x="1622284" y="123810"/>
                      <a:pt x="1619293" y="110556"/>
                      <a:pt x="1619250" y="94679"/>
                    </a:cubicBezTo>
                    <a:lnTo>
                      <a:pt x="1619250" y="82370"/>
                    </a:lnTo>
                    <a:cubicBezTo>
                      <a:pt x="1619293" y="66463"/>
                      <a:pt x="1622284" y="53192"/>
                      <a:pt x="1628221" y="42555"/>
                    </a:cubicBezTo>
                    <a:cubicBezTo>
                      <a:pt x="1634158" y="31918"/>
                      <a:pt x="1642407" y="23489"/>
                      <a:pt x="1652967" y="17267"/>
                    </a:cubicBezTo>
                    <a:cubicBezTo>
                      <a:pt x="1663527" y="11044"/>
                      <a:pt x="1675762" y="6602"/>
                      <a:pt x="1689673" y="3938"/>
                    </a:cubicBezTo>
                    <a:cubicBezTo>
                      <a:pt x="1703585" y="1275"/>
                      <a:pt x="1718536" y="-36"/>
                      <a:pt x="1734527" y="3"/>
                    </a:cubicBezTo>
                    <a:close/>
                    <a:moveTo>
                      <a:pt x="362927" y="3"/>
                    </a:moveTo>
                    <a:cubicBezTo>
                      <a:pt x="378915" y="-66"/>
                      <a:pt x="393848" y="1234"/>
                      <a:pt x="407725" y="3903"/>
                    </a:cubicBezTo>
                    <a:cubicBezTo>
                      <a:pt x="421602" y="6572"/>
                      <a:pt x="433804" y="11027"/>
                      <a:pt x="444330" y="17267"/>
                    </a:cubicBezTo>
                    <a:cubicBezTo>
                      <a:pt x="454856" y="23506"/>
                      <a:pt x="463086" y="31948"/>
                      <a:pt x="469021" y="42590"/>
                    </a:cubicBezTo>
                    <a:cubicBezTo>
                      <a:pt x="474956" y="53233"/>
                      <a:pt x="477975" y="66493"/>
                      <a:pt x="478078" y="82370"/>
                    </a:cubicBezTo>
                    <a:lnTo>
                      <a:pt x="478078" y="94679"/>
                    </a:lnTo>
                    <a:cubicBezTo>
                      <a:pt x="478034" y="110556"/>
                      <a:pt x="475045" y="123810"/>
                      <a:pt x="469109" y="134442"/>
                    </a:cubicBezTo>
                    <a:cubicBezTo>
                      <a:pt x="463174" y="145074"/>
                      <a:pt x="454930" y="153505"/>
                      <a:pt x="444377" y="159736"/>
                    </a:cubicBezTo>
                    <a:cubicBezTo>
                      <a:pt x="433825" y="165967"/>
                      <a:pt x="421601" y="170420"/>
                      <a:pt x="407708" y="173094"/>
                    </a:cubicBezTo>
                    <a:cubicBezTo>
                      <a:pt x="393814" y="175768"/>
                      <a:pt x="378887" y="177086"/>
                      <a:pt x="362927" y="177047"/>
                    </a:cubicBezTo>
                    <a:cubicBezTo>
                      <a:pt x="346936" y="177086"/>
                      <a:pt x="331985" y="175768"/>
                      <a:pt x="318073" y="173094"/>
                    </a:cubicBezTo>
                    <a:cubicBezTo>
                      <a:pt x="304162" y="170420"/>
                      <a:pt x="291927" y="165967"/>
                      <a:pt x="281367" y="159736"/>
                    </a:cubicBezTo>
                    <a:cubicBezTo>
                      <a:pt x="270807" y="153505"/>
                      <a:pt x="262558" y="145074"/>
                      <a:pt x="256621" y="134442"/>
                    </a:cubicBezTo>
                    <a:cubicBezTo>
                      <a:pt x="250684" y="123810"/>
                      <a:pt x="247693" y="110556"/>
                      <a:pt x="247650" y="94679"/>
                    </a:cubicBezTo>
                    <a:lnTo>
                      <a:pt x="247650" y="82370"/>
                    </a:lnTo>
                    <a:cubicBezTo>
                      <a:pt x="247693" y="66463"/>
                      <a:pt x="250684" y="53192"/>
                      <a:pt x="256621" y="42555"/>
                    </a:cubicBezTo>
                    <a:cubicBezTo>
                      <a:pt x="262558" y="31918"/>
                      <a:pt x="270807" y="23489"/>
                      <a:pt x="281367" y="17267"/>
                    </a:cubicBezTo>
                    <a:cubicBezTo>
                      <a:pt x="291927" y="11044"/>
                      <a:pt x="304162" y="6602"/>
                      <a:pt x="318073" y="3938"/>
                    </a:cubicBezTo>
                    <a:cubicBezTo>
                      <a:pt x="331985" y="1275"/>
                      <a:pt x="346936" y="-36"/>
                      <a:pt x="36292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62B3A1C-5354-4244-B23E-98581911CB0D}"/>
                  </a:ext>
                </a:extLst>
              </p:cNvPr>
              <p:cNvSpPr/>
              <p:nvPr/>
            </p:nvSpPr>
            <p:spPr>
              <a:xfrm>
                <a:off x="3211439" y="5141781"/>
                <a:ext cx="2227996" cy="137114"/>
              </a:xfrm>
              <a:custGeom>
                <a:avLst/>
                <a:gdLst/>
                <a:ahLst/>
                <a:cxnLst/>
                <a:rect l="l" t="t" r="r" b="b"/>
                <a:pathLst>
                  <a:path w="2876997" h="177054">
                    <a:moveTo>
                      <a:pt x="2237501" y="57880"/>
                    </a:moveTo>
                    <a:lnTo>
                      <a:pt x="2237501" y="119553"/>
                    </a:lnTo>
                    <a:lnTo>
                      <a:pt x="2309580" y="119553"/>
                    </a:lnTo>
                    <a:cubicBezTo>
                      <a:pt x="2315287" y="119485"/>
                      <a:pt x="2320128" y="118074"/>
                      <a:pt x="2324105" y="115319"/>
                    </a:cubicBezTo>
                    <a:cubicBezTo>
                      <a:pt x="2328081" y="112563"/>
                      <a:pt x="2331109" y="108868"/>
                      <a:pt x="2333188" y="104232"/>
                    </a:cubicBezTo>
                    <a:cubicBezTo>
                      <a:pt x="2335267" y="99597"/>
                      <a:pt x="2336313" y="94425"/>
                      <a:pt x="2336327" y="88717"/>
                    </a:cubicBezTo>
                    <a:cubicBezTo>
                      <a:pt x="2336313" y="82969"/>
                      <a:pt x="2335267" y="77779"/>
                      <a:pt x="2333188" y="73145"/>
                    </a:cubicBezTo>
                    <a:cubicBezTo>
                      <a:pt x="2331109" y="68512"/>
                      <a:pt x="2328081" y="64826"/>
                      <a:pt x="2324105" y="62087"/>
                    </a:cubicBezTo>
                    <a:cubicBezTo>
                      <a:pt x="2320128" y="59347"/>
                      <a:pt x="2315287" y="57945"/>
                      <a:pt x="2309580" y="57880"/>
                    </a:cubicBezTo>
                    <a:close/>
                    <a:moveTo>
                      <a:pt x="639152" y="53485"/>
                    </a:moveTo>
                    <a:cubicBezTo>
                      <a:pt x="630035" y="53501"/>
                      <a:pt x="621731" y="54363"/>
                      <a:pt x="614242" y="56071"/>
                    </a:cubicBezTo>
                    <a:cubicBezTo>
                      <a:pt x="606752" y="57780"/>
                      <a:pt x="600784" y="60996"/>
                      <a:pt x="596336" y="65719"/>
                    </a:cubicBezTo>
                    <a:cubicBezTo>
                      <a:pt x="591888" y="70443"/>
                      <a:pt x="589668" y="77334"/>
                      <a:pt x="589676" y="86393"/>
                    </a:cubicBezTo>
                    <a:lnTo>
                      <a:pt x="589676" y="90538"/>
                    </a:lnTo>
                    <a:cubicBezTo>
                      <a:pt x="589668" y="99638"/>
                      <a:pt x="591888" y="106558"/>
                      <a:pt x="596336" y="111299"/>
                    </a:cubicBezTo>
                    <a:cubicBezTo>
                      <a:pt x="600784" y="116040"/>
                      <a:pt x="606752" y="119267"/>
                      <a:pt x="614242" y="120980"/>
                    </a:cubicBezTo>
                    <a:cubicBezTo>
                      <a:pt x="621731" y="122693"/>
                      <a:pt x="630035" y="123556"/>
                      <a:pt x="639152" y="123571"/>
                    </a:cubicBezTo>
                    <a:cubicBezTo>
                      <a:pt x="648228" y="123556"/>
                      <a:pt x="656502" y="122693"/>
                      <a:pt x="663974" y="120980"/>
                    </a:cubicBezTo>
                    <a:cubicBezTo>
                      <a:pt x="671445" y="119267"/>
                      <a:pt x="677403" y="116040"/>
                      <a:pt x="681847" y="111299"/>
                    </a:cubicBezTo>
                    <a:cubicBezTo>
                      <a:pt x="686291" y="106558"/>
                      <a:pt x="688509" y="99638"/>
                      <a:pt x="688502" y="90538"/>
                    </a:cubicBezTo>
                    <a:lnTo>
                      <a:pt x="688502" y="86393"/>
                    </a:lnTo>
                    <a:cubicBezTo>
                      <a:pt x="688509" y="77334"/>
                      <a:pt x="686291" y="70443"/>
                      <a:pt x="681847" y="65719"/>
                    </a:cubicBezTo>
                    <a:cubicBezTo>
                      <a:pt x="677403" y="60996"/>
                      <a:pt x="671445" y="57780"/>
                      <a:pt x="663974" y="56071"/>
                    </a:cubicBezTo>
                    <a:cubicBezTo>
                      <a:pt x="656502" y="54363"/>
                      <a:pt x="648228" y="53501"/>
                      <a:pt x="639152" y="53485"/>
                    </a:cubicBezTo>
                    <a:close/>
                    <a:moveTo>
                      <a:pt x="381977" y="53485"/>
                    </a:moveTo>
                    <a:cubicBezTo>
                      <a:pt x="372860" y="53501"/>
                      <a:pt x="364556" y="54363"/>
                      <a:pt x="357067" y="56071"/>
                    </a:cubicBezTo>
                    <a:cubicBezTo>
                      <a:pt x="349577" y="57780"/>
                      <a:pt x="343609" y="60996"/>
                      <a:pt x="339161" y="65719"/>
                    </a:cubicBezTo>
                    <a:cubicBezTo>
                      <a:pt x="334713" y="70443"/>
                      <a:pt x="332493" y="77334"/>
                      <a:pt x="332501" y="86393"/>
                    </a:cubicBezTo>
                    <a:lnTo>
                      <a:pt x="332501" y="90538"/>
                    </a:lnTo>
                    <a:cubicBezTo>
                      <a:pt x="332493" y="99638"/>
                      <a:pt x="334713" y="106558"/>
                      <a:pt x="339161" y="111299"/>
                    </a:cubicBezTo>
                    <a:cubicBezTo>
                      <a:pt x="343609" y="116040"/>
                      <a:pt x="349577" y="119267"/>
                      <a:pt x="357067" y="120980"/>
                    </a:cubicBezTo>
                    <a:cubicBezTo>
                      <a:pt x="364556" y="122693"/>
                      <a:pt x="372860" y="123556"/>
                      <a:pt x="381977" y="123571"/>
                    </a:cubicBezTo>
                    <a:cubicBezTo>
                      <a:pt x="391053" y="123556"/>
                      <a:pt x="399327" y="122693"/>
                      <a:pt x="406799" y="120980"/>
                    </a:cubicBezTo>
                    <a:cubicBezTo>
                      <a:pt x="414270" y="119267"/>
                      <a:pt x="420228" y="116040"/>
                      <a:pt x="424672" y="111299"/>
                    </a:cubicBezTo>
                    <a:cubicBezTo>
                      <a:pt x="429116" y="106558"/>
                      <a:pt x="431334" y="99638"/>
                      <a:pt x="431327" y="90538"/>
                    </a:cubicBezTo>
                    <a:lnTo>
                      <a:pt x="431327" y="86393"/>
                    </a:lnTo>
                    <a:cubicBezTo>
                      <a:pt x="431334" y="77334"/>
                      <a:pt x="429116" y="70443"/>
                      <a:pt x="424672" y="65719"/>
                    </a:cubicBezTo>
                    <a:cubicBezTo>
                      <a:pt x="420228" y="60996"/>
                      <a:pt x="414270" y="57780"/>
                      <a:pt x="406799" y="56071"/>
                    </a:cubicBezTo>
                    <a:cubicBezTo>
                      <a:pt x="399327" y="54363"/>
                      <a:pt x="391053" y="53501"/>
                      <a:pt x="381977" y="53485"/>
                    </a:cubicBezTo>
                    <a:close/>
                    <a:moveTo>
                      <a:pt x="2428875" y="4402"/>
                    </a:moveTo>
                    <a:lnTo>
                      <a:pt x="2626403" y="4402"/>
                    </a:lnTo>
                    <a:lnTo>
                      <a:pt x="2626403" y="47583"/>
                    </a:lnTo>
                    <a:lnTo>
                      <a:pt x="2494676" y="47583"/>
                    </a:lnTo>
                    <a:lnTo>
                      <a:pt x="2494676" y="69198"/>
                    </a:lnTo>
                    <a:lnTo>
                      <a:pt x="2626403" y="69198"/>
                    </a:lnTo>
                    <a:lnTo>
                      <a:pt x="2626403" y="108235"/>
                    </a:lnTo>
                    <a:lnTo>
                      <a:pt x="2494676" y="108235"/>
                    </a:lnTo>
                    <a:lnTo>
                      <a:pt x="2494676" y="129724"/>
                    </a:lnTo>
                    <a:lnTo>
                      <a:pt x="2626403" y="129724"/>
                    </a:lnTo>
                    <a:lnTo>
                      <a:pt x="2626403" y="173031"/>
                    </a:lnTo>
                    <a:lnTo>
                      <a:pt x="2428875" y="173031"/>
                    </a:lnTo>
                    <a:close/>
                    <a:moveTo>
                      <a:pt x="2171700" y="4402"/>
                    </a:moveTo>
                    <a:lnTo>
                      <a:pt x="2321886" y="4402"/>
                    </a:lnTo>
                    <a:cubicBezTo>
                      <a:pt x="2337473" y="4392"/>
                      <a:pt x="2351311" y="8177"/>
                      <a:pt x="2363400" y="15754"/>
                    </a:cubicBezTo>
                    <a:cubicBezTo>
                      <a:pt x="2375489" y="23331"/>
                      <a:pt x="2384983" y="33500"/>
                      <a:pt x="2391882" y="46261"/>
                    </a:cubicBezTo>
                    <a:cubicBezTo>
                      <a:pt x="2398781" y="59023"/>
                      <a:pt x="2402238" y="73174"/>
                      <a:pt x="2402254" y="88717"/>
                    </a:cubicBezTo>
                    <a:cubicBezTo>
                      <a:pt x="2402238" y="104180"/>
                      <a:pt x="2398781" y="118294"/>
                      <a:pt x="2391882" y="131060"/>
                    </a:cubicBezTo>
                    <a:cubicBezTo>
                      <a:pt x="2384983" y="143826"/>
                      <a:pt x="2375489" y="154013"/>
                      <a:pt x="2363400" y="161623"/>
                    </a:cubicBezTo>
                    <a:cubicBezTo>
                      <a:pt x="2351311" y="169233"/>
                      <a:pt x="2337473" y="173036"/>
                      <a:pt x="2321886" y="173031"/>
                    </a:cubicBezTo>
                    <a:lnTo>
                      <a:pt x="2171700" y="173031"/>
                    </a:lnTo>
                    <a:close/>
                    <a:moveTo>
                      <a:pt x="1266825" y="4402"/>
                    </a:moveTo>
                    <a:lnTo>
                      <a:pt x="1464353" y="4402"/>
                    </a:lnTo>
                    <a:lnTo>
                      <a:pt x="1464353" y="47583"/>
                    </a:lnTo>
                    <a:lnTo>
                      <a:pt x="1332626" y="47583"/>
                    </a:lnTo>
                    <a:lnTo>
                      <a:pt x="1332626" y="69198"/>
                    </a:lnTo>
                    <a:lnTo>
                      <a:pt x="1464353" y="69198"/>
                    </a:lnTo>
                    <a:lnTo>
                      <a:pt x="1464353" y="108235"/>
                    </a:lnTo>
                    <a:lnTo>
                      <a:pt x="1332626" y="108235"/>
                    </a:lnTo>
                    <a:lnTo>
                      <a:pt x="1332626" y="129724"/>
                    </a:lnTo>
                    <a:lnTo>
                      <a:pt x="1464353" y="129724"/>
                    </a:lnTo>
                    <a:lnTo>
                      <a:pt x="1464353" y="173031"/>
                    </a:lnTo>
                    <a:lnTo>
                      <a:pt x="1266825" y="173031"/>
                    </a:lnTo>
                    <a:close/>
                    <a:moveTo>
                      <a:pt x="2066925" y="4150"/>
                    </a:moveTo>
                    <a:lnTo>
                      <a:pt x="2132726" y="4150"/>
                    </a:lnTo>
                    <a:lnTo>
                      <a:pt x="2132726" y="173031"/>
                    </a:lnTo>
                    <a:lnTo>
                      <a:pt x="2066925" y="173031"/>
                    </a:lnTo>
                    <a:close/>
                    <a:moveTo>
                      <a:pt x="1838325" y="4150"/>
                    </a:moveTo>
                    <a:lnTo>
                      <a:pt x="1904126" y="4150"/>
                    </a:lnTo>
                    <a:lnTo>
                      <a:pt x="1904126" y="119553"/>
                    </a:lnTo>
                    <a:lnTo>
                      <a:pt x="2035853" y="119553"/>
                    </a:lnTo>
                    <a:lnTo>
                      <a:pt x="2035853" y="173031"/>
                    </a:lnTo>
                    <a:lnTo>
                      <a:pt x="1838325" y="173031"/>
                    </a:lnTo>
                    <a:close/>
                    <a:moveTo>
                      <a:pt x="1047750" y="4150"/>
                    </a:moveTo>
                    <a:lnTo>
                      <a:pt x="1113551" y="4150"/>
                    </a:lnTo>
                    <a:lnTo>
                      <a:pt x="1113551" y="119553"/>
                    </a:lnTo>
                    <a:lnTo>
                      <a:pt x="1245278" y="119553"/>
                    </a:lnTo>
                    <a:lnTo>
                      <a:pt x="1245278" y="173031"/>
                    </a:lnTo>
                    <a:lnTo>
                      <a:pt x="1047750" y="173031"/>
                    </a:lnTo>
                    <a:close/>
                    <a:moveTo>
                      <a:pt x="2762473" y="6"/>
                    </a:moveTo>
                    <a:cubicBezTo>
                      <a:pt x="2777345" y="-3"/>
                      <a:pt x="2791333" y="691"/>
                      <a:pt x="2804437" y="2088"/>
                    </a:cubicBezTo>
                    <a:cubicBezTo>
                      <a:pt x="2817540" y="3485"/>
                      <a:pt x="2829248" y="6207"/>
                      <a:pt x="2839560" y="10254"/>
                    </a:cubicBezTo>
                    <a:cubicBezTo>
                      <a:pt x="2849872" y="14301"/>
                      <a:pt x="2858275" y="20295"/>
                      <a:pt x="2864771" y="28235"/>
                    </a:cubicBezTo>
                    <a:cubicBezTo>
                      <a:pt x="2871266" y="36176"/>
                      <a:pt x="2875342" y="46686"/>
                      <a:pt x="2876997" y="59764"/>
                    </a:cubicBezTo>
                    <a:lnTo>
                      <a:pt x="2808057" y="59764"/>
                    </a:lnTo>
                    <a:cubicBezTo>
                      <a:pt x="2804148" y="53257"/>
                      <a:pt x="2798183" y="48852"/>
                      <a:pt x="2790162" y="46550"/>
                    </a:cubicBezTo>
                    <a:cubicBezTo>
                      <a:pt x="2782141" y="44248"/>
                      <a:pt x="2772912" y="43169"/>
                      <a:pt x="2762473" y="43314"/>
                    </a:cubicBezTo>
                    <a:cubicBezTo>
                      <a:pt x="2755467" y="43268"/>
                      <a:pt x="2748495" y="43694"/>
                      <a:pt x="2741558" y="44593"/>
                    </a:cubicBezTo>
                    <a:cubicBezTo>
                      <a:pt x="2734622" y="45492"/>
                      <a:pt x="2728822" y="47137"/>
                      <a:pt x="2724160" y="49528"/>
                    </a:cubicBezTo>
                    <a:cubicBezTo>
                      <a:pt x="2719497" y="51920"/>
                      <a:pt x="2717074" y="55331"/>
                      <a:pt x="2716890" y="59764"/>
                    </a:cubicBezTo>
                    <a:cubicBezTo>
                      <a:pt x="2716979" y="62196"/>
                      <a:pt x="2719076" y="64040"/>
                      <a:pt x="2723178" y="65293"/>
                    </a:cubicBezTo>
                    <a:cubicBezTo>
                      <a:pt x="2727281" y="66547"/>
                      <a:pt x="2732856" y="67459"/>
                      <a:pt x="2739903" y="68028"/>
                    </a:cubicBezTo>
                    <a:cubicBezTo>
                      <a:pt x="2746950" y="68597"/>
                      <a:pt x="2754934" y="69071"/>
                      <a:pt x="2763855" y="69449"/>
                    </a:cubicBezTo>
                    <a:cubicBezTo>
                      <a:pt x="2773386" y="69875"/>
                      <a:pt x="2783340" y="70489"/>
                      <a:pt x="2793716" y="71291"/>
                    </a:cubicBezTo>
                    <a:cubicBezTo>
                      <a:pt x="2804092" y="72092"/>
                      <a:pt x="2814206" y="73387"/>
                      <a:pt x="2824060" y="75176"/>
                    </a:cubicBezTo>
                    <a:cubicBezTo>
                      <a:pt x="2833913" y="76964"/>
                      <a:pt x="2842822" y="79551"/>
                      <a:pt x="2850787" y="82937"/>
                    </a:cubicBezTo>
                    <a:cubicBezTo>
                      <a:pt x="2858752" y="86323"/>
                      <a:pt x="2865089" y="90813"/>
                      <a:pt x="2869799" y="96407"/>
                    </a:cubicBezTo>
                    <a:cubicBezTo>
                      <a:pt x="2874509" y="102001"/>
                      <a:pt x="2876908" y="109005"/>
                      <a:pt x="2876997" y="117418"/>
                    </a:cubicBezTo>
                    <a:cubicBezTo>
                      <a:pt x="2876863" y="129404"/>
                      <a:pt x="2873677" y="139289"/>
                      <a:pt x="2867437" y="147073"/>
                    </a:cubicBezTo>
                    <a:cubicBezTo>
                      <a:pt x="2861198" y="154857"/>
                      <a:pt x="2852706" y="160937"/>
                      <a:pt x="2841962" y="165312"/>
                    </a:cubicBezTo>
                    <a:cubicBezTo>
                      <a:pt x="2831217" y="169687"/>
                      <a:pt x="2819021" y="172753"/>
                      <a:pt x="2805373" y="174511"/>
                    </a:cubicBezTo>
                    <a:cubicBezTo>
                      <a:pt x="2791724" y="176270"/>
                      <a:pt x="2777425" y="177116"/>
                      <a:pt x="2762473" y="177050"/>
                    </a:cubicBezTo>
                    <a:cubicBezTo>
                      <a:pt x="2747602" y="177118"/>
                      <a:pt x="2733614" y="176448"/>
                      <a:pt x="2720510" y="175041"/>
                    </a:cubicBezTo>
                    <a:cubicBezTo>
                      <a:pt x="2707406" y="173634"/>
                      <a:pt x="2695698" y="170893"/>
                      <a:pt x="2685387" y="166818"/>
                    </a:cubicBezTo>
                    <a:cubicBezTo>
                      <a:pt x="2675075" y="162743"/>
                      <a:pt x="2666671" y="156738"/>
                      <a:pt x="2660176" y="148803"/>
                    </a:cubicBezTo>
                    <a:cubicBezTo>
                      <a:pt x="2653680" y="140868"/>
                      <a:pt x="2649605" y="130406"/>
                      <a:pt x="2647950" y="117418"/>
                    </a:cubicBezTo>
                    <a:lnTo>
                      <a:pt x="2716890" y="117418"/>
                    </a:lnTo>
                    <a:cubicBezTo>
                      <a:pt x="2720799" y="123815"/>
                      <a:pt x="2726763" y="128188"/>
                      <a:pt x="2734784" y="130537"/>
                    </a:cubicBezTo>
                    <a:cubicBezTo>
                      <a:pt x="2742805" y="132886"/>
                      <a:pt x="2752035" y="133997"/>
                      <a:pt x="2762473" y="133868"/>
                    </a:cubicBezTo>
                    <a:cubicBezTo>
                      <a:pt x="2769480" y="133907"/>
                      <a:pt x="2776452" y="133452"/>
                      <a:pt x="2783388" y="132505"/>
                    </a:cubicBezTo>
                    <a:cubicBezTo>
                      <a:pt x="2790325" y="131557"/>
                      <a:pt x="2796125" y="129885"/>
                      <a:pt x="2800787" y="127486"/>
                    </a:cubicBezTo>
                    <a:cubicBezTo>
                      <a:pt x="2805450" y="125088"/>
                      <a:pt x="2807873" y="121732"/>
                      <a:pt x="2808057" y="117418"/>
                    </a:cubicBezTo>
                    <a:cubicBezTo>
                      <a:pt x="2807968" y="114984"/>
                      <a:pt x="2805872" y="113130"/>
                      <a:pt x="2801769" y="111856"/>
                    </a:cubicBezTo>
                    <a:cubicBezTo>
                      <a:pt x="2797666" y="110582"/>
                      <a:pt x="2792091" y="109650"/>
                      <a:pt x="2785044" y="109061"/>
                    </a:cubicBezTo>
                    <a:cubicBezTo>
                      <a:pt x="2777997" y="108472"/>
                      <a:pt x="2770013" y="107987"/>
                      <a:pt x="2761092" y="107607"/>
                    </a:cubicBezTo>
                    <a:cubicBezTo>
                      <a:pt x="2751560" y="107181"/>
                      <a:pt x="2741606" y="106568"/>
                      <a:pt x="2731231" y="105767"/>
                    </a:cubicBezTo>
                    <a:cubicBezTo>
                      <a:pt x="2720855" y="104966"/>
                      <a:pt x="2710741" y="103673"/>
                      <a:pt x="2700887" y="101888"/>
                    </a:cubicBezTo>
                    <a:cubicBezTo>
                      <a:pt x="2691034" y="100104"/>
                      <a:pt x="2682125" y="97523"/>
                      <a:pt x="2674160" y="94146"/>
                    </a:cubicBezTo>
                    <a:cubicBezTo>
                      <a:pt x="2666195" y="90769"/>
                      <a:pt x="2659858" y="86292"/>
                      <a:pt x="2655148" y="80714"/>
                    </a:cubicBezTo>
                    <a:cubicBezTo>
                      <a:pt x="2650438" y="75135"/>
                      <a:pt x="2648039" y="68152"/>
                      <a:pt x="2647950" y="59764"/>
                    </a:cubicBezTo>
                    <a:cubicBezTo>
                      <a:pt x="2648084" y="47777"/>
                      <a:pt x="2651270" y="37886"/>
                      <a:pt x="2657510" y="30089"/>
                    </a:cubicBezTo>
                    <a:cubicBezTo>
                      <a:pt x="2663749" y="22293"/>
                      <a:pt x="2672241" y="16199"/>
                      <a:pt x="2682985" y="11807"/>
                    </a:cubicBezTo>
                    <a:cubicBezTo>
                      <a:pt x="2693730" y="7416"/>
                      <a:pt x="2705926" y="4335"/>
                      <a:pt x="2719574" y="2564"/>
                    </a:cubicBezTo>
                    <a:cubicBezTo>
                      <a:pt x="2733223" y="794"/>
                      <a:pt x="2747522" y="-59"/>
                      <a:pt x="2762473" y="6"/>
                    </a:cubicBezTo>
                    <a:close/>
                    <a:moveTo>
                      <a:pt x="1695673" y="6"/>
                    </a:moveTo>
                    <a:cubicBezTo>
                      <a:pt x="1710545" y="-3"/>
                      <a:pt x="1724533" y="691"/>
                      <a:pt x="1737636" y="2088"/>
                    </a:cubicBezTo>
                    <a:cubicBezTo>
                      <a:pt x="1750740" y="3485"/>
                      <a:pt x="1762448" y="6207"/>
                      <a:pt x="1772760" y="10254"/>
                    </a:cubicBezTo>
                    <a:cubicBezTo>
                      <a:pt x="1783072" y="14301"/>
                      <a:pt x="1791475" y="20295"/>
                      <a:pt x="1797971" y="28235"/>
                    </a:cubicBezTo>
                    <a:cubicBezTo>
                      <a:pt x="1804466" y="36176"/>
                      <a:pt x="1808542" y="46686"/>
                      <a:pt x="1810197" y="59764"/>
                    </a:cubicBezTo>
                    <a:lnTo>
                      <a:pt x="1741257" y="59764"/>
                    </a:lnTo>
                    <a:cubicBezTo>
                      <a:pt x="1737348" y="53257"/>
                      <a:pt x="1731383" y="48852"/>
                      <a:pt x="1723362" y="46550"/>
                    </a:cubicBezTo>
                    <a:cubicBezTo>
                      <a:pt x="1715341" y="44248"/>
                      <a:pt x="1706112" y="43169"/>
                      <a:pt x="1695673" y="43314"/>
                    </a:cubicBezTo>
                    <a:cubicBezTo>
                      <a:pt x="1688667" y="43268"/>
                      <a:pt x="1681695" y="43694"/>
                      <a:pt x="1674758" y="44593"/>
                    </a:cubicBezTo>
                    <a:cubicBezTo>
                      <a:pt x="1667822" y="45492"/>
                      <a:pt x="1662022" y="47137"/>
                      <a:pt x="1657359" y="49528"/>
                    </a:cubicBezTo>
                    <a:cubicBezTo>
                      <a:pt x="1652697" y="51920"/>
                      <a:pt x="1650274" y="55331"/>
                      <a:pt x="1650090" y="59764"/>
                    </a:cubicBezTo>
                    <a:cubicBezTo>
                      <a:pt x="1650179" y="62196"/>
                      <a:pt x="1652275" y="64040"/>
                      <a:pt x="1656378" y="65293"/>
                    </a:cubicBezTo>
                    <a:cubicBezTo>
                      <a:pt x="1660481" y="66547"/>
                      <a:pt x="1666056" y="67459"/>
                      <a:pt x="1673103" y="68028"/>
                    </a:cubicBezTo>
                    <a:cubicBezTo>
                      <a:pt x="1680150" y="68597"/>
                      <a:pt x="1688134" y="69071"/>
                      <a:pt x="1697055" y="69449"/>
                    </a:cubicBezTo>
                    <a:cubicBezTo>
                      <a:pt x="1706587" y="69875"/>
                      <a:pt x="1716540" y="70489"/>
                      <a:pt x="1726916" y="71291"/>
                    </a:cubicBezTo>
                    <a:cubicBezTo>
                      <a:pt x="1737292" y="72092"/>
                      <a:pt x="1747406" y="73387"/>
                      <a:pt x="1757260" y="75176"/>
                    </a:cubicBezTo>
                    <a:cubicBezTo>
                      <a:pt x="1767113" y="76964"/>
                      <a:pt x="1776022" y="79551"/>
                      <a:pt x="1783987" y="82937"/>
                    </a:cubicBezTo>
                    <a:cubicBezTo>
                      <a:pt x="1791952" y="86323"/>
                      <a:pt x="1798289" y="90813"/>
                      <a:pt x="1802999" y="96407"/>
                    </a:cubicBezTo>
                    <a:cubicBezTo>
                      <a:pt x="1807708" y="102001"/>
                      <a:pt x="1810108" y="109005"/>
                      <a:pt x="1810197" y="117418"/>
                    </a:cubicBezTo>
                    <a:cubicBezTo>
                      <a:pt x="1810063" y="129404"/>
                      <a:pt x="1806877" y="139289"/>
                      <a:pt x="1800637" y="147073"/>
                    </a:cubicBezTo>
                    <a:cubicBezTo>
                      <a:pt x="1794398" y="154857"/>
                      <a:pt x="1785906" y="160937"/>
                      <a:pt x="1775161" y="165312"/>
                    </a:cubicBezTo>
                    <a:cubicBezTo>
                      <a:pt x="1764417" y="169687"/>
                      <a:pt x="1752221" y="172753"/>
                      <a:pt x="1738572" y="174511"/>
                    </a:cubicBezTo>
                    <a:cubicBezTo>
                      <a:pt x="1724924" y="176270"/>
                      <a:pt x="1710624" y="177116"/>
                      <a:pt x="1695673" y="177050"/>
                    </a:cubicBezTo>
                    <a:cubicBezTo>
                      <a:pt x="1680802" y="177118"/>
                      <a:pt x="1666814" y="176448"/>
                      <a:pt x="1653710" y="175041"/>
                    </a:cubicBezTo>
                    <a:cubicBezTo>
                      <a:pt x="1640606" y="173634"/>
                      <a:pt x="1628899" y="170893"/>
                      <a:pt x="1618587" y="166818"/>
                    </a:cubicBezTo>
                    <a:cubicBezTo>
                      <a:pt x="1608275" y="162743"/>
                      <a:pt x="1599871" y="156738"/>
                      <a:pt x="1593376" y="148803"/>
                    </a:cubicBezTo>
                    <a:cubicBezTo>
                      <a:pt x="1586880" y="140868"/>
                      <a:pt x="1582805" y="130406"/>
                      <a:pt x="1581150" y="117418"/>
                    </a:cubicBezTo>
                    <a:lnTo>
                      <a:pt x="1650090" y="117418"/>
                    </a:lnTo>
                    <a:cubicBezTo>
                      <a:pt x="1653999" y="123815"/>
                      <a:pt x="1659963" y="128188"/>
                      <a:pt x="1667984" y="130537"/>
                    </a:cubicBezTo>
                    <a:cubicBezTo>
                      <a:pt x="1676005" y="132886"/>
                      <a:pt x="1685235" y="133997"/>
                      <a:pt x="1695673" y="133868"/>
                    </a:cubicBezTo>
                    <a:cubicBezTo>
                      <a:pt x="1702680" y="133907"/>
                      <a:pt x="1709652" y="133452"/>
                      <a:pt x="1716588" y="132505"/>
                    </a:cubicBezTo>
                    <a:cubicBezTo>
                      <a:pt x="1723525" y="131557"/>
                      <a:pt x="1729325" y="129885"/>
                      <a:pt x="1733987" y="127486"/>
                    </a:cubicBezTo>
                    <a:cubicBezTo>
                      <a:pt x="1738650" y="125088"/>
                      <a:pt x="1741073" y="121732"/>
                      <a:pt x="1741257" y="117418"/>
                    </a:cubicBezTo>
                    <a:cubicBezTo>
                      <a:pt x="1741167" y="114984"/>
                      <a:pt x="1739071" y="113130"/>
                      <a:pt x="1734969" y="111856"/>
                    </a:cubicBezTo>
                    <a:cubicBezTo>
                      <a:pt x="1730866" y="110582"/>
                      <a:pt x="1725291" y="109650"/>
                      <a:pt x="1718244" y="109061"/>
                    </a:cubicBezTo>
                    <a:cubicBezTo>
                      <a:pt x="1711197" y="108472"/>
                      <a:pt x="1703213" y="107987"/>
                      <a:pt x="1694292" y="107607"/>
                    </a:cubicBezTo>
                    <a:cubicBezTo>
                      <a:pt x="1684760" y="107181"/>
                      <a:pt x="1674806" y="106568"/>
                      <a:pt x="1664431" y="105767"/>
                    </a:cubicBezTo>
                    <a:cubicBezTo>
                      <a:pt x="1654055" y="104966"/>
                      <a:pt x="1643940" y="103673"/>
                      <a:pt x="1634087" y="101888"/>
                    </a:cubicBezTo>
                    <a:cubicBezTo>
                      <a:pt x="1624234" y="100104"/>
                      <a:pt x="1615324" y="97523"/>
                      <a:pt x="1607360" y="94146"/>
                    </a:cubicBezTo>
                    <a:cubicBezTo>
                      <a:pt x="1599395" y="90769"/>
                      <a:pt x="1593058" y="86292"/>
                      <a:pt x="1588348" y="80714"/>
                    </a:cubicBezTo>
                    <a:cubicBezTo>
                      <a:pt x="1583638" y="75135"/>
                      <a:pt x="1581239" y="68152"/>
                      <a:pt x="1581150" y="59764"/>
                    </a:cubicBezTo>
                    <a:cubicBezTo>
                      <a:pt x="1581284" y="47777"/>
                      <a:pt x="1584470" y="37886"/>
                      <a:pt x="1590709" y="30089"/>
                    </a:cubicBezTo>
                    <a:cubicBezTo>
                      <a:pt x="1596949" y="22293"/>
                      <a:pt x="1605441" y="16199"/>
                      <a:pt x="1616185" y="11807"/>
                    </a:cubicBezTo>
                    <a:cubicBezTo>
                      <a:pt x="1626930" y="7416"/>
                      <a:pt x="1639126" y="4335"/>
                      <a:pt x="1652774" y="2564"/>
                    </a:cubicBezTo>
                    <a:cubicBezTo>
                      <a:pt x="1666423" y="794"/>
                      <a:pt x="1680722" y="-59"/>
                      <a:pt x="1695673" y="6"/>
                    </a:cubicBezTo>
                    <a:close/>
                    <a:moveTo>
                      <a:pt x="896327" y="6"/>
                    </a:moveTo>
                    <a:cubicBezTo>
                      <a:pt x="916021" y="-118"/>
                      <a:pt x="934006" y="1902"/>
                      <a:pt x="950282" y="6065"/>
                    </a:cubicBezTo>
                    <a:cubicBezTo>
                      <a:pt x="966558" y="10228"/>
                      <a:pt x="979994" y="17280"/>
                      <a:pt x="990591" y="27219"/>
                    </a:cubicBezTo>
                    <a:cubicBezTo>
                      <a:pt x="1001188" y="37159"/>
                      <a:pt x="1007816" y="50730"/>
                      <a:pt x="1010473" y="67935"/>
                    </a:cubicBezTo>
                    <a:lnTo>
                      <a:pt x="940529" y="67935"/>
                    </a:lnTo>
                    <a:cubicBezTo>
                      <a:pt x="938454" y="65110"/>
                      <a:pt x="935917" y="62749"/>
                      <a:pt x="932916" y="60851"/>
                    </a:cubicBezTo>
                    <a:cubicBezTo>
                      <a:pt x="929915" y="58954"/>
                      <a:pt x="926467" y="57503"/>
                      <a:pt x="922572" y="56501"/>
                    </a:cubicBezTo>
                    <a:cubicBezTo>
                      <a:pt x="914765" y="54490"/>
                      <a:pt x="906017" y="53485"/>
                      <a:pt x="896327" y="53485"/>
                    </a:cubicBezTo>
                    <a:cubicBezTo>
                      <a:pt x="887210" y="53501"/>
                      <a:pt x="878906" y="54363"/>
                      <a:pt x="871417" y="56072"/>
                    </a:cubicBezTo>
                    <a:cubicBezTo>
                      <a:pt x="863927" y="57782"/>
                      <a:pt x="857959" y="60998"/>
                      <a:pt x="853511" y="65722"/>
                    </a:cubicBezTo>
                    <a:cubicBezTo>
                      <a:pt x="849063" y="70446"/>
                      <a:pt x="846843" y="77338"/>
                      <a:pt x="846851" y="86398"/>
                    </a:cubicBezTo>
                    <a:lnTo>
                      <a:pt x="846851" y="90540"/>
                    </a:lnTo>
                    <a:cubicBezTo>
                      <a:pt x="846843" y="99676"/>
                      <a:pt x="849063" y="106603"/>
                      <a:pt x="853511" y="111321"/>
                    </a:cubicBezTo>
                    <a:cubicBezTo>
                      <a:pt x="857959" y="116039"/>
                      <a:pt x="863927" y="119237"/>
                      <a:pt x="871417" y="120914"/>
                    </a:cubicBezTo>
                    <a:cubicBezTo>
                      <a:pt x="878906" y="122590"/>
                      <a:pt x="887210" y="123434"/>
                      <a:pt x="896327" y="123445"/>
                    </a:cubicBezTo>
                    <a:cubicBezTo>
                      <a:pt x="909266" y="123650"/>
                      <a:pt x="920024" y="122864"/>
                      <a:pt x="928599" y="121088"/>
                    </a:cubicBezTo>
                    <a:cubicBezTo>
                      <a:pt x="937175" y="119313"/>
                      <a:pt x="943914" y="115321"/>
                      <a:pt x="948817" y="109114"/>
                    </a:cubicBezTo>
                    <a:lnTo>
                      <a:pt x="895825" y="109114"/>
                    </a:lnTo>
                    <a:lnTo>
                      <a:pt x="895825" y="80248"/>
                    </a:lnTo>
                    <a:lnTo>
                      <a:pt x="1010473" y="80248"/>
                    </a:lnTo>
                    <a:lnTo>
                      <a:pt x="1010473" y="177050"/>
                    </a:lnTo>
                    <a:lnTo>
                      <a:pt x="977573" y="177050"/>
                    </a:lnTo>
                    <a:lnTo>
                      <a:pt x="974308" y="150812"/>
                    </a:lnTo>
                    <a:cubicBezTo>
                      <a:pt x="967709" y="157223"/>
                      <a:pt x="960188" y="162354"/>
                      <a:pt x="951747" y="166207"/>
                    </a:cubicBezTo>
                    <a:cubicBezTo>
                      <a:pt x="943305" y="170060"/>
                      <a:pt x="934362" y="172839"/>
                      <a:pt x="924916" y="174544"/>
                    </a:cubicBezTo>
                    <a:cubicBezTo>
                      <a:pt x="915470" y="176248"/>
                      <a:pt x="905940" y="177084"/>
                      <a:pt x="896327" y="177050"/>
                    </a:cubicBezTo>
                    <a:cubicBezTo>
                      <a:pt x="880336" y="177058"/>
                      <a:pt x="865385" y="175723"/>
                      <a:pt x="851473" y="173044"/>
                    </a:cubicBezTo>
                    <a:cubicBezTo>
                      <a:pt x="837562" y="170365"/>
                      <a:pt x="825327" y="165914"/>
                      <a:pt x="814767" y="159692"/>
                    </a:cubicBezTo>
                    <a:cubicBezTo>
                      <a:pt x="804207" y="153470"/>
                      <a:pt x="795958" y="145048"/>
                      <a:pt x="790021" y="134427"/>
                    </a:cubicBezTo>
                    <a:cubicBezTo>
                      <a:pt x="784084" y="123806"/>
                      <a:pt x="781093" y="110557"/>
                      <a:pt x="781050" y="94681"/>
                    </a:cubicBezTo>
                    <a:lnTo>
                      <a:pt x="781050" y="82382"/>
                    </a:lnTo>
                    <a:cubicBezTo>
                      <a:pt x="781093" y="66473"/>
                      <a:pt x="784084" y="53199"/>
                      <a:pt x="790021" y="42561"/>
                    </a:cubicBezTo>
                    <a:cubicBezTo>
                      <a:pt x="795958" y="31924"/>
                      <a:pt x="804207" y="23493"/>
                      <a:pt x="814767" y="17271"/>
                    </a:cubicBezTo>
                    <a:cubicBezTo>
                      <a:pt x="825327" y="11048"/>
                      <a:pt x="837562" y="6605"/>
                      <a:pt x="851473" y="3942"/>
                    </a:cubicBezTo>
                    <a:cubicBezTo>
                      <a:pt x="865385" y="1278"/>
                      <a:pt x="880336" y="-34"/>
                      <a:pt x="896327" y="6"/>
                    </a:cubicBezTo>
                    <a:close/>
                    <a:moveTo>
                      <a:pt x="639152" y="6"/>
                    </a:moveTo>
                    <a:cubicBezTo>
                      <a:pt x="655140" y="-63"/>
                      <a:pt x="670073" y="1237"/>
                      <a:pt x="683950" y="3906"/>
                    </a:cubicBezTo>
                    <a:cubicBezTo>
                      <a:pt x="697827" y="6575"/>
                      <a:pt x="710029" y="11030"/>
                      <a:pt x="720555" y="17270"/>
                    </a:cubicBezTo>
                    <a:cubicBezTo>
                      <a:pt x="731081" y="23509"/>
                      <a:pt x="739311" y="31951"/>
                      <a:pt x="745246" y="42593"/>
                    </a:cubicBezTo>
                    <a:cubicBezTo>
                      <a:pt x="751181" y="53236"/>
                      <a:pt x="754200" y="66496"/>
                      <a:pt x="754303" y="82373"/>
                    </a:cubicBezTo>
                    <a:lnTo>
                      <a:pt x="754303" y="94682"/>
                    </a:lnTo>
                    <a:cubicBezTo>
                      <a:pt x="754259" y="110559"/>
                      <a:pt x="751270" y="123813"/>
                      <a:pt x="745334" y="134445"/>
                    </a:cubicBezTo>
                    <a:cubicBezTo>
                      <a:pt x="739399" y="145077"/>
                      <a:pt x="731155" y="153508"/>
                      <a:pt x="720602" y="159739"/>
                    </a:cubicBezTo>
                    <a:cubicBezTo>
                      <a:pt x="710050" y="165970"/>
                      <a:pt x="697827" y="170423"/>
                      <a:pt x="683933" y="173097"/>
                    </a:cubicBezTo>
                    <a:cubicBezTo>
                      <a:pt x="670039" y="175771"/>
                      <a:pt x="655112" y="177089"/>
                      <a:pt x="639152" y="177050"/>
                    </a:cubicBezTo>
                    <a:cubicBezTo>
                      <a:pt x="623161" y="177089"/>
                      <a:pt x="608210" y="175771"/>
                      <a:pt x="594299" y="173097"/>
                    </a:cubicBezTo>
                    <a:cubicBezTo>
                      <a:pt x="580387" y="170423"/>
                      <a:pt x="568152" y="165970"/>
                      <a:pt x="557592" y="159739"/>
                    </a:cubicBezTo>
                    <a:cubicBezTo>
                      <a:pt x="547032" y="153508"/>
                      <a:pt x="538783" y="145077"/>
                      <a:pt x="532846" y="134445"/>
                    </a:cubicBezTo>
                    <a:cubicBezTo>
                      <a:pt x="526909" y="123813"/>
                      <a:pt x="523918" y="110559"/>
                      <a:pt x="523875" y="94682"/>
                    </a:cubicBezTo>
                    <a:lnTo>
                      <a:pt x="523875" y="82373"/>
                    </a:lnTo>
                    <a:cubicBezTo>
                      <a:pt x="523918" y="66466"/>
                      <a:pt x="526909" y="53195"/>
                      <a:pt x="532846" y="42558"/>
                    </a:cubicBezTo>
                    <a:cubicBezTo>
                      <a:pt x="538783" y="31921"/>
                      <a:pt x="547032" y="23492"/>
                      <a:pt x="557592" y="17270"/>
                    </a:cubicBezTo>
                    <a:cubicBezTo>
                      <a:pt x="568152" y="11047"/>
                      <a:pt x="580387" y="6605"/>
                      <a:pt x="594299" y="3941"/>
                    </a:cubicBezTo>
                    <a:cubicBezTo>
                      <a:pt x="608210" y="1278"/>
                      <a:pt x="623161" y="-33"/>
                      <a:pt x="639152" y="6"/>
                    </a:cubicBezTo>
                    <a:close/>
                    <a:moveTo>
                      <a:pt x="381977" y="6"/>
                    </a:moveTo>
                    <a:cubicBezTo>
                      <a:pt x="397965" y="-63"/>
                      <a:pt x="412898" y="1237"/>
                      <a:pt x="426775" y="3906"/>
                    </a:cubicBezTo>
                    <a:cubicBezTo>
                      <a:pt x="440652" y="6575"/>
                      <a:pt x="452854" y="11030"/>
                      <a:pt x="463380" y="17270"/>
                    </a:cubicBezTo>
                    <a:cubicBezTo>
                      <a:pt x="473906" y="23509"/>
                      <a:pt x="482136" y="31951"/>
                      <a:pt x="488071" y="42593"/>
                    </a:cubicBezTo>
                    <a:cubicBezTo>
                      <a:pt x="494006" y="53236"/>
                      <a:pt x="497025" y="66496"/>
                      <a:pt x="497128" y="82373"/>
                    </a:cubicBezTo>
                    <a:lnTo>
                      <a:pt x="497128" y="94682"/>
                    </a:lnTo>
                    <a:cubicBezTo>
                      <a:pt x="497084" y="110559"/>
                      <a:pt x="494095" y="123813"/>
                      <a:pt x="488159" y="134445"/>
                    </a:cubicBezTo>
                    <a:cubicBezTo>
                      <a:pt x="482224" y="145077"/>
                      <a:pt x="473980" y="153508"/>
                      <a:pt x="463427" y="159739"/>
                    </a:cubicBezTo>
                    <a:cubicBezTo>
                      <a:pt x="452875" y="165970"/>
                      <a:pt x="440652" y="170423"/>
                      <a:pt x="426758" y="173097"/>
                    </a:cubicBezTo>
                    <a:cubicBezTo>
                      <a:pt x="412864" y="175771"/>
                      <a:pt x="397937" y="177089"/>
                      <a:pt x="381977" y="177050"/>
                    </a:cubicBezTo>
                    <a:cubicBezTo>
                      <a:pt x="365986" y="177089"/>
                      <a:pt x="351035" y="175771"/>
                      <a:pt x="337123" y="173097"/>
                    </a:cubicBezTo>
                    <a:cubicBezTo>
                      <a:pt x="323212" y="170423"/>
                      <a:pt x="310977" y="165970"/>
                      <a:pt x="300417" y="159739"/>
                    </a:cubicBezTo>
                    <a:cubicBezTo>
                      <a:pt x="289857" y="153508"/>
                      <a:pt x="281608" y="145077"/>
                      <a:pt x="275671" y="134445"/>
                    </a:cubicBezTo>
                    <a:cubicBezTo>
                      <a:pt x="269734" y="123813"/>
                      <a:pt x="266743" y="110559"/>
                      <a:pt x="266700" y="94682"/>
                    </a:cubicBezTo>
                    <a:lnTo>
                      <a:pt x="266700" y="82373"/>
                    </a:lnTo>
                    <a:cubicBezTo>
                      <a:pt x="266743" y="66466"/>
                      <a:pt x="269734" y="53195"/>
                      <a:pt x="275671" y="42558"/>
                    </a:cubicBezTo>
                    <a:cubicBezTo>
                      <a:pt x="281608" y="31921"/>
                      <a:pt x="289857" y="23492"/>
                      <a:pt x="300417" y="17270"/>
                    </a:cubicBezTo>
                    <a:cubicBezTo>
                      <a:pt x="310977" y="11047"/>
                      <a:pt x="323212" y="6605"/>
                      <a:pt x="337123" y="3941"/>
                    </a:cubicBezTo>
                    <a:cubicBezTo>
                      <a:pt x="351035" y="1278"/>
                      <a:pt x="365986" y="-33"/>
                      <a:pt x="381977" y="6"/>
                    </a:cubicBezTo>
                    <a:close/>
                    <a:moveTo>
                      <a:pt x="115277" y="6"/>
                    </a:moveTo>
                    <a:cubicBezTo>
                      <a:pt x="134971" y="-118"/>
                      <a:pt x="152956" y="1902"/>
                      <a:pt x="169232" y="6065"/>
                    </a:cubicBezTo>
                    <a:cubicBezTo>
                      <a:pt x="185507" y="10228"/>
                      <a:pt x="198944" y="17280"/>
                      <a:pt x="209541" y="27219"/>
                    </a:cubicBezTo>
                    <a:cubicBezTo>
                      <a:pt x="220138" y="37159"/>
                      <a:pt x="226765" y="50730"/>
                      <a:pt x="229423" y="67935"/>
                    </a:cubicBezTo>
                    <a:lnTo>
                      <a:pt x="159479" y="67935"/>
                    </a:lnTo>
                    <a:cubicBezTo>
                      <a:pt x="157404" y="65110"/>
                      <a:pt x="154867" y="62749"/>
                      <a:pt x="151866" y="60851"/>
                    </a:cubicBezTo>
                    <a:cubicBezTo>
                      <a:pt x="148865" y="58954"/>
                      <a:pt x="145417" y="57503"/>
                      <a:pt x="141522" y="56501"/>
                    </a:cubicBezTo>
                    <a:cubicBezTo>
                      <a:pt x="133715" y="54490"/>
                      <a:pt x="124967" y="53485"/>
                      <a:pt x="115277" y="53485"/>
                    </a:cubicBezTo>
                    <a:cubicBezTo>
                      <a:pt x="106160" y="53501"/>
                      <a:pt x="97856" y="54363"/>
                      <a:pt x="90367" y="56072"/>
                    </a:cubicBezTo>
                    <a:cubicBezTo>
                      <a:pt x="82877" y="57782"/>
                      <a:pt x="76909" y="60998"/>
                      <a:pt x="72461" y="65722"/>
                    </a:cubicBezTo>
                    <a:cubicBezTo>
                      <a:pt x="68013" y="70446"/>
                      <a:pt x="65793" y="77338"/>
                      <a:pt x="65801" y="86398"/>
                    </a:cubicBezTo>
                    <a:lnTo>
                      <a:pt x="65801" y="90540"/>
                    </a:lnTo>
                    <a:cubicBezTo>
                      <a:pt x="65793" y="99676"/>
                      <a:pt x="68013" y="106603"/>
                      <a:pt x="72461" y="111321"/>
                    </a:cubicBezTo>
                    <a:cubicBezTo>
                      <a:pt x="76909" y="116039"/>
                      <a:pt x="82877" y="119237"/>
                      <a:pt x="90367" y="120914"/>
                    </a:cubicBezTo>
                    <a:cubicBezTo>
                      <a:pt x="97856" y="122590"/>
                      <a:pt x="106160" y="123434"/>
                      <a:pt x="115277" y="123445"/>
                    </a:cubicBezTo>
                    <a:cubicBezTo>
                      <a:pt x="128216" y="123650"/>
                      <a:pt x="138974" y="122864"/>
                      <a:pt x="147549" y="121088"/>
                    </a:cubicBezTo>
                    <a:cubicBezTo>
                      <a:pt x="156125" y="119313"/>
                      <a:pt x="162864" y="115321"/>
                      <a:pt x="167767" y="109114"/>
                    </a:cubicBezTo>
                    <a:lnTo>
                      <a:pt x="114775" y="109114"/>
                    </a:lnTo>
                    <a:lnTo>
                      <a:pt x="114775" y="80248"/>
                    </a:lnTo>
                    <a:lnTo>
                      <a:pt x="229423" y="80248"/>
                    </a:lnTo>
                    <a:lnTo>
                      <a:pt x="229423" y="177050"/>
                    </a:lnTo>
                    <a:lnTo>
                      <a:pt x="196523" y="177050"/>
                    </a:lnTo>
                    <a:lnTo>
                      <a:pt x="193258" y="150812"/>
                    </a:lnTo>
                    <a:cubicBezTo>
                      <a:pt x="186659" y="157223"/>
                      <a:pt x="179138" y="162354"/>
                      <a:pt x="170697" y="166207"/>
                    </a:cubicBezTo>
                    <a:cubicBezTo>
                      <a:pt x="162255" y="170060"/>
                      <a:pt x="153312" y="172839"/>
                      <a:pt x="143866" y="174544"/>
                    </a:cubicBezTo>
                    <a:cubicBezTo>
                      <a:pt x="134420" y="176248"/>
                      <a:pt x="124890" y="177084"/>
                      <a:pt x="115277" y="177050"/>
                    </a:cubicBezTo>
                    <a:cubicBezTo>
                      <a:pt x="99286" y="177058"/>
                      <a:pt x="84335" y="175723"/>
                      <a:pt x="70423" y="173044"/>
                    </a:cubicBezTo>
                    <a:cubicBezTo>
                      <a:pt x="56512" y="170365"/>
                      <a:pt x="44277" y="165914"/>
                      <a:pt x="33717" y="159692"/>
                    </a:cubicBezTo>
                    <a:cubicBezTo>
                      <a:pt x="23157" y="153470"/>
                      <a:pt x="14908" y="145048"/>
                      <a:pt x="8971" y="134427"/>
                    </a:cubicBezTo>
                    <a:cubicBezTo>
                      <a:pt x="3034" y="123806"/>
                      <a:pt x="43" y="110557"/>
                      <a:pt x="0" y="94681"/>
                    </a:cubicBezTo>
                    <a:lnTo>
                      <a:pt x="0" y="82382"/>
                    </a:lnTo>
                    <a:cubicBezTo>
                      <a:pt x="43" y="66473"/>
                      <a:pt x="3034" y="53199"/>
                      <a:pt x="8971" y="42561"/>
                    </a:cubicBezTo>
                    <a:cubicBezTo>
                      <a:pt x="14908" y="31924"/>
                      <a:pt x="23157" y="23493"/>
                      <a:pt x="33717" y="17271"/>
                    </a:cubicBezTo>
                    <a:cubicBezTo>
                      <a:pt x="44277" y="11048"/>
                      <a:pt x="56512" y="6605"/>
                      <a:pt x="70423" y="3942"/>
                    </a:cubicBezTo>
                    <a:cubicBezTo>
                      <a:pt x="84335" y="1278"/>
                      <a:pt x="99286" y="-34"/>
                      <a:pt x="11527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DD722CF-9810-4404-9BD5-D721367ADA32}"/>
                  </a:ext>
                </a:extLst>
              </p:cNvPr>
              <p:cNvSpPr/>
              <p:nvPr/>
            </p:nvSpPr>
            <p:spPr>
              <a:xfrm>
                <a:off x="5761300" y="5141784"/>
                <a:ext cx="1311052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1692953" h="177047">
                    <a:moveTo>
                      <a:pt x="1115402" y="53482"/>
                    </a:moveTo>
                    <a:cubicBezTo>
                      <a:pt x="1106285" y="53498"/>
                      <a:pt x="1097981" y="54360"/>
                      <a:pt x="1090492" y="56068"/>
                    </a:cubicBezTo>
                    <a:cubicBezTo>
                      <a:pt x="1083002" y="57777"/>
                      <a:pt x="1077034" y="60993"/>
                      <a:pt x="1072586" y="65716"/>
                    </a:cubicBezTo>
                    <a:cubicBezTo>
                      <a:pt x="1068138" y="70440"/>
                      <a:pt x="1065918" y="77331"/>
                      <a:pt x="1065926" y="86390"/>
                    </a:cubicBezTo>
                    <a:lnTo>
                      <a:pt x="1065926" y="90535"/>
                    </a:lnTo>
                    <a:cubicBezTo>
                      <a:pt x="1065918" y="99635"/>
                      <a:pt x="1068138" y="106555"/>
                      <a:pt x="1072586" y="111296"/>
                    </a:cubicBezTo>
                    <a:cubicBezTo>
                      <a:pt x="1077034" y="116037"/>
                      <a:pt x="1083002" y="119264"/>
                      <a:pt x="1090492" y="120977"/>
                    </a:cubicBezTo>
                    <a:cubicBezTo>
                      <a:pt x="1097981" y="122690"/>
                      <a:pt x="1106285" y="123553"/>
                      <a:pt x="1115402" y="123568"/>
                    </a:cubicBezTo>
                    <a:cubicBezTo>
                      <a:pt x="1124478" y="123553"/>
                      <a:pt x="1132752" y="122690"/>
                      <a:pt x="1140223" y="120977"/>
                    </a:cubicBezTo>
                    <a:cubicBezTo>
                      <a:pt x="1147695" y="119264"/>
                      <a:pt x="1153653" y="116037"/>
                      <a:pt x="1158097" y="111296"/>
                    </a:cubicBezTo>
                    <a:cubicBezTo>
                      <a:pt x="1162541" y="106555"/>
                      <a:pt x="1164759" y="99635"/>
                      <a:pt x="1164752" y="90535"/>
                    </a:cubicBezTo>
                    <a:lnTo>
                      <a:pt x="1164752" y="86390"/>
                    </a:lnTo>
                    <a:cubicBezTo>
                      <a:pt x="1164759" y="77331"/>
                      <a:pt x="1162541" y="70440"/>
                      <a:pt x="1158097" y="65716"/>
                    </a:cubicBezTo>
                    <a:cubicBezTo>
                      <a:pt x="1153653" y="60993"/>
                      <a:pt x="1147695" y="57777"/>
                      <a:pt x="1140223" y="56068"/>
                    </a:cubicBezTo>
                    <a:cubicBezTo>
                      <a:pt x="1132752" y="54360"/>
                      <a:pt x="1124478" y="53498"/>
                      <a:pt x="1115402" y="53482"/>
                    </a:cubicBezTo>
                    <a:close/>
                    <a:moveTo>
                      <a:pt x="1495425" y="4399"/>
                    </a:moveTo>
                    <a:lnTo>
                      <a:pt x="1692953" y="4399"/>
                    </a:lnTo>
                    <a:lnTo>
                      <a:pt x="1692953" y="47580"/>
                    </a:lnTo>
                    <a:lnTo>
                      <a:pt x="1561226" y="47580"/>
                    </a:lnTo>
                    <a:lnTo>
                      <a:pt x="1561226" y="69195"/>
                    </a:lnTo>
                    <a:lnTo>
                      <a:pt x="1692953" y="69195"/>
                    </a:lnTo>
                    <a:lnTo>
                      <a:pt x="1692953" y="108232"/>
                    </a:lnTo>
                    <a:lnTo>
                      <a:pt x="1561226" y="108232"/>
                    </a:lnTo>
                    <a:lnTo>
                      <a:pt x="1561226" y="129721"/>
                    </a:lnTo>
                    <a:lnTo>
                      <a:pt x="1692953" y="129721"/>
                    </a:lnTo>
                    <a:lnTo>
                      <a:pt x="1692953" y="173028"/>
                    </a:lnTo>
                    <a:lnTo>
                      <a:pt x="1495425" y="173028"/>
                    </a:lnTo>
                    <a:close/>
                    <a:moveTo>
                      <a:pt x="1247775" y="4399"/>
                    </a:moveTo>
                    <a:lnTo>
                      <a:pt x="1470041" y="4399"/>
                    </a:lnTo>
                    <a:lnTo>
                      <a:pt x="1470041" y="57877"/>
                    </a:lnTo>
                    <a:lnTo>
                      <a:pt x="1391808" y="57877"/>
                    </a:lnTo>
                    <a:lnTo>
                      <a:pt x="1391808" y="173028"/>
                    </a:lnTo>
                    <a:lnTo>
                      <a:pt x="1326007" y="173028"/>
                    </a:lnTo>
                    <a:lnTo>
                      <a:pt x="1326007" y="57877"/>
                    </a:lnTo>
                    <a:lnTo>
                      <a:pt x="1247775" y="57877"/>
                    </a:lnTo>
                    <a:close/>
                    <a:moveTo>
                      <a:pt x="466725" y="4399"/>
                    </a:moveTo>
                    <a:lnTo>
                      <a:pt x="544958" y="4399"/>
                    </a:lnTo>
                    <a:lnTo>
                      <a:pt x="594308" y="64875"/>
                    </a:lnTo>
                    <a:lnTo>
                      <a:pt x="643784" y="4399"/>
                    </a:lnTo>
                    <a:lnTo>
                      <a:pt x="721891" y="4399"/>
                    </a:lnTo>
                    <a:lnTo>
                      <a:pt x="627208" y="115438"/>
                    </a:lnTo>
                    <a:lnTo>
                      <a:pt x="627208" y="173028"/>
                    </a:lnTo>
                    <a:lnTo>
                      <a:pt x="561408" y="173028"/>
                    </a:lnTo>
                    <a:lnTo>
                      <a:pt x="561408" y="115438"/>
                    </a:lnTo>
                    <a:close/>
                    <a:moveTo>
                      <a:pt x="257175" y="4399"/>
                    </a:moveTo>
                    <a:lnTo>
                      <a:pt x="454703" y="4399"/>
                    </a:lnTo>
                    <a:lnTo>
                      <a:pt x="454703" y="47580"/>
                    </a:lnTo>
                    <a:lnTo>
                      <a:pt x="322976" y="47580"/>
                    </a:lnTo>
                    <a:lnTo>
                      <a:pt x="322976" y="69195"/>
                    </a:lnTo>
                    <a:lnTo>
                      <a:pt x="454703" y="69195"/>
                    </a:lnTo>
                    <a:lnTo>
                      <a:pt x="454703" y="108232"/>
                    </a:lnTo>
                    <a:lnTo>
                      <a:pt x="322976" y="108232"/>
                    </a:lnTo>
                    <a:lnTo>
                      <a:pt x="322976" y="129721"/>
                    </a:lnTo>
                    <a:lnTo>
                      <a:pt x="454703" y="129721"/>
                    </a:lnTo>
                    <a:lnTo>
                      <a:pt x="454703" y="173028"/>
                    </a:lnTo>
                    <a:lnTo>
                      <a:pt x="257175" y="173028"/>
                    </a:lnTo>
                    <a:close/>
                    <a:moveTo>
                      <a:pt x="733425" y="4147"/>
                    </a:moveTo>
                    <a:lnTo>
                      <a:pt x="823964" y="4147"/>
                    </a:lnTo>
                    <a:lnTo>
                      <a:pt x="898052" y="93614"/>
                    </a:lnTo>
                    <a:lnTo>
                      <a:pt x="898052" y="4147"/>
                    </a:lnTo>
                    <a:lnTo>
                      <a:pt x="963978" y="4147"/>
                    </a:lnTo>
                    <a:lnTo>
                      <a:pt x="963978" y="173028"/>
                    </a:lnTo>
                    <a:lnTo>
                      <a:pt x="889890" y="173028"/>
                    </a:lnTo>
                    <a:lnTo>
                      <a:pt x="799226" y="69865"/>
                    </a:lnTo>
                    <a:lnTo>
                      <a:pt x="799226" y="173028"/>
                    </a:lnTo>
                    <a:lnTo>
                      <a:pt x="733425" y="173028"/>
                    </a:lnTo>
                    <a:close/>
                    <a:moveTo>
                      <a:pt x="0" y="4147"/>
                    </a:moveTo>
                    <a:lnTo>
                      <a:pt x="65801" y="4147"/>
                    </a:lnTo>
                    <a:lnTo>
                      <a:pt x="65801" y="61786"/>
                    </a:lnTo>
                    <a:lnTo>
                      <a:pt x="94557" y="61786"/>
                    </a:lnTo>
                    <a:lnTo>
                      <a:pt x="156465" y="4147"/>
                    </a:lnTo>
                    <a:lnTo>
                      <a:pt x="242860" y="4147"/>
                    </a:lnTo>
                    <a:lnTo>
                      <a:pt x="155335" y="88525"/>
                    </a:lnTo>
                    <a:lnTo>
                      <a:pt x="242860" y="173028"/>
                    </a:lnTo>
                    <a:lnTo>
                      <a:pt x="156465" y="173028"/>
                    </a:lnTo>
                    <a:lnTo>
                      <a:pt x="94557" y="115264"/>
                    </a:lnTo>
                    <a:lnTo>
                      <a:pt x="65801" y="115264"/>
                    </a:lnTo>
                    <a:lnTo>
                      <a:pt x="65801" y="173028"/>
                    </a:lnTo>
                    <a:lnTo>
                      <a:pt x="0" y="173028"/>
                    </a:lnTo>
                    <a:close/>
                    <a:moveTo>
                      <a:pt x="1115402" y="3"/>
                    </a:moveTo>
                    <a:cubicBezTo>
                      <a:pt x="1131390" y="-66"/>
                      <a:pt x="1146323" y="1234"/>
                      <a:pt x="1160200" y="3903"/>
                    </a:cubicBezTo>
                    <a:cubicBezTo>
                      <a:pt x="1174077" y="6572"/>
                      <a:pt x="1186279" y="11027"/>
                      <a:pt x="1196805" y="17267"/>
                    </a:cubicBezTo>
                    <a:cubicBezTo>
                      <a:pt x="1207331" y="23506"/>
                      <a:pt x="1215561" y="31948"/>
                      <a:pt x="1221496" y="42590"/>
                    </a:cubicBezTo>
                    <a:cubicBezTo>
                      <a:pt x="1227430" y="53233"/>
                      <a:pt x="1230449" y="66493"/>
                      <a:pt x="1230553" y="82370"/>
                    </a:cubicBezTo>
                    <a:lnTo>
                      <a:pt x="1230553" y="94679"/>
                    </a:lnTo>
                    <a:cubicBezTo>
                      <a:pt x="1230509" y="110556"/>
                      <a:pt x="1227520" y="123810"/>
                      <a:pt x="1221584" y="134442"/>
                    </a:cubicBezTo>
                    <a:cubicBezTo>
                      <a:pt x="1215649" y="145074"/>
                      <a:pt x="1207405" y="153505"/>
                      <a:pt x="1196852" y="159736"/>
                    </a:cubicBezTo>
                    <a:cubicBezTo>
                      <a:pt x="1186300" y="165967"/>
                      <a:pt x="1174076" y="170420"/>
                      <a:pt x="1160183" y="173094"/>
                    </a:cubicBezTo>
                    <a:cubicBezTo>
                      <a:pt x="1146289" y="175768"/>
                      <a:pt x="1131362" y="177086"/>
                      <a:pt x="1115402" y="177047"/>
                    </a:cubicBezTo>
                    <a:cubicBezTo>
                      <a:pt x="1099411" y="177086"/>
                      <a:pt x="1084460" y="175768"/>
                      <a:pt x="1070548" y="173094"/>
                    </a:cubicBezTo>
                    <a:cubicBezTo>
                      <a:pt x="1056637" y="170420"/>
                      <a:pt x="1044402" y="165967"/>
                      <a:pt x="1033842" y="159736"/>
                    </a:cubicBezTo>
                    <a:cubicBezTo>
                      <a:pt x="1023282" y="153505"/>
                      <a:pt x="1015033" y="145074"/>
                      <a:pt x="1009096" y="134442"/>
                    </a:cubicBezTo>
                    <a:cubicBezTo>
                      <a:pt x="1003158" y="123810"/>
                      <a:pt x="1000168" y="110556"/>
                      <a:pt x="1000125" y="94679"/>
                    </a:cubicBezTo>
                    <a:lnTo>
                      <a:pt x="1000125" y="82370"/>
                    </a:lnTo>
                    <a:cubicBezTo>
                      <a:pt x="1000168" y="66463"/>
                      <a:pt x="1003158" y="53192"/>
                      <a:pt x="1009096" y="42555"/>
                    </a:cubicBezTo>
                    <a:cubicBezTo>
                      <a:pt x="1015033" y="31918"/>
                      <a:pt x="1023282" y="23489"/>
                      <a:pt x="1033842" y="17267"/>
                    </a:cubicBezTo>
                    <a:cubicBezTo>
                      <a:pt x="1044402" y="11044"/>
                      <a:pt x="1056637" y="6602"/>
                      <a:pt x="1070548" y="3938"/>
                    </a:cubicBezTo>
                    <a:cubicBezTo>
                      <a:pt x="1084460" y="1275"/>
                      <a:pt x="1099411" y="-36"/>
                      <a:pt x="111540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3A396D0-B159-4C36-B377-7C655E983BFB}"/>
                  </a:ext>
                </a:extLst>
              </p:cNvPr>
              <p:cNvSpPr/>
              <p:nvPr/>
            </p:nvSpPr>
            <p:spPr>
              <a:xfrm>
                <a:off x="7394217" y="5141786"/>
                <a:ext cx="953200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1230859" h="177047">
                    <a:moveTo>
                      <a:pt x="1101267" y="53245"/>
                    </a:moveTo>
                    <a:lnTo>
                      <a:pt x="1078036" y="103098"/>
                    </a:lnTo>
                    <a:lnTo>
                      <a:pt x="1124373" y="103098"/>
                    </a:lnTo>
                    <a:close/>
                    <a:moveTo>
                      <a:pt x="358317" y="53245"/>
                    </a:moveTo>
                    <a:lnTo>
                      <a:pt x="335086" y="103098"/>
                    </a:lnTo>
                    <a:lnTo>
                      <a:pt x="381423" y="103098"/>
                    </a:lnTo>
                    <a:close/>
                    <a:moveTo>
                      <a:pt x="1062088" y="4397"/>
                    </a:moveTo>
                    <a:lnTo>
                      <a:pt x="1140320" y="4397"/>
                    </a:lnTo>
                    <a:lnTo>
                      <a:pt x="1230859" y="173026"/>
                    </a:lnTo>
                    <a:lnTo>
                      <a:pt x="1156771" y="173026"/>
                    </a:lnTo>
                    <a:lnTo>
                      <a:pt x="1143460" y="144270"/>
                    </a:lnTo>
                    <a:lnTo>
                      <a:pt x="1058949" y="144270"/>
                    </a:lnTo>
                    <a:lnTo>
                      <a:pt x="1045638" y="173026"/>
                    </a:lnTo>
                    <a:lnTo>
                      <a:pt x="971550" y="173026"/>
                    </a:lnTo>
                    <a:close/>
                    <a:moveTo>
                      <a:pt x="752474" y="4397"/>
                    </a:moveTo>
                    <a:lnTo>
                      <a:pt x="826563" y="4397"/>
                    </a:lnTo>
                    <a:lnTo>
                      <a:pt x="878048" y="121459"/>
                    </a:lnTo>
                    <a:lnTo>
                      <a:pt x="929534" y="4397"/>
                    </a:lnTo>
                    <a:lnTo>
                      <a:pt x="1003622" y="4397"/>
                    </a:lnTo>
                    <a:lnTo>
                      <a:pt x="917102" y="173026"/>
                    </a:lnTo>
                    <a:lnTo>
                      <a:pt x="838869" y="173026"/>
                    </a:lnTo>
                    <a:close/>
                    <a:moveTo>
                      <a:pt x="319138" y="4397"/>
                    </a:moveTo>
                    <a:lnTo>
                      <a:pt x="397371" y="4397"/>
                    </a:lnTo>
                    <a:lnTo>
                      <a:pt x="487909" y="173026"/>
                    </a:lnTo>
                    <a:lnTo>
                      <a:pt x="413821" y="173026"/>
                    </a:lnTo>
                    <a:lnTo>
                      <a:pt x="400510" y="144270"/>
                    </a:lnTo>
                    <a:lnTo>
                      <a:pt x="315999" y="144270"/>
                    </a:lnTo>
                    <a:lnTo>
                      <a:pt x="302688" y="173026"/>
                    </a:lnTo>
                    <a:lnTo>
                      <a:pt x="228600" y="173026"/>
                    </a:lnTo>
                    <a:close/>
                    <a:moveTo>
                      <a:pt x="504824" y="4145"/>
                    </a:moveTo>
                    <a:lnTo>
                      <a:pt x="595363" y="4145"/>
                    </a:lnTo>
                    <a:lnTo>
                      <a:pt x="669452" y="93612"/>
                    </a:lnTo>
                    <a:lnTo>
                      <a:pt x="669452" y="4145"/>
                    </a:lnTo>
                    <a:lnTo>
                      <a:pt x="735378" y="4145"/>
                    </a:lnTo>
                    <a:lnTo>
                      <a:pt x="735378" y="173026"/>
                    </a:lnTo>
                    <a:lnTo>
                      <a:pt x="661289" y="173026"/>
                    </a:lnTo>
                    <a:lnTo>
                      <a:pt x="570625" y="69863"/>
                    </a:lnTo>
                    <a:lnTo>
                      <a:pt x="570625" y="173026"/>
                    </a:lnTo>
                    <a:lnTo>
                      <a:pt x="504824" y="173026"/>
                    </a:lnTo>
                    <a:close/>
                    <a:moveTo>
                      <a:pt x="115276" y="1"/>
                    </a:moveTo>
                    <a:cubicBezTo>
                      <a:pt x="130562" y="-27"/>
                      <a:pt x="144899" y="1183"/>
                      <a:pt x="158287" y="3630"/>
                    </a:cubicBezTo>
                    <a:cubicBezTo>
                      <a:pt x="171676" y="6078"/>
                      <a:pt x="183568" y="10120"/>
                      <a:pt x="193964" y="15758"/>
                    </a:cubicBezTo>
                    <a:cubicBezTo>
                      <a:pt x="204360" y="21395"/>
                      <a:pt x="212712" y="28984"/>
                      <a:pt x="219022" y="38526"/>
                    </a:cubicBezTo>
                    <a:cubicBezTo>
                      <a:pt x="225331" y="48068"/>
                      <a:pt x="229049" y="59919"/>
                      <a:pt x="230176" y="74079"/>
                    </a:cubicBezTo>
                    <a:lnTo>
                      <a:pt x="162743" y="74079"/>
                    </a:lnTo>
                    <a:cubicBezTo>
                      <a:pt x="159486" y="65972"/>
                      <a:pt x="153631" y="60487"/>
                      <a:pt x="145178" y="57625"/>
                    </a:cubicBezTo>
                    <a:cubicBezTo>
                      <a:pt x="136726" y="54762"/>
                      <a:pt x="126758" y="53423"/>
                      <a:pt x="115276" y="53606"/>
                    </a:cubicBezTo>
                    <a:cubicBezTo>
                      <a:pt x="106200" y="53617"/>
                      <a:pt x="97926" y="54460"/>
                      <a:pt x="90454" y="56136"/>
                    </a:cubicBezTo>
                    <a:cubicBezTo>
                      <a:pt x="82983" y="57812"/>
                      <a:pt x="77025" y="61010"/>
                      <a:pt x="72581" y="65728"/>
                    </a:cubicBezTo>
                    <a:cubicBezTo>
                      <a:pt x="68137" y="70447"/>
                      <a:pt x="65919" y="77375"/>
                      <a:pt x="65926" y="86513"/>
                    </a:cubicBezTo>
                    <a:lnTo>
                      <a:pt x="65926" y="90658"/>
                    </a:lnTo>
                    <a:cubicBezTo>
                      <a:pt x="65919" y="99717"/>
                      <a:pt x="68137" y="106608"/>
                      <a:pt x="72581" y="111331"/>
                    </a:cubicBezTo>
                    <a:cubicBezTo>
                      <a:pt x="77025" y="116055"/>
                      <a:pt x="82983" y="119271"/>
                      <a:pt x="90454" y="120980"/>
                    </a:cubicBezTo>
                    <a:cubicBezTo>
                      <a:pt x="97926" y="122688"/>
                      <a:pt x="106200" y="123551"/>
                      <a:pt x="115276" y="123566"/>
                    </a:cubicBezTo>
                    <a:cubicBezTo>
                      <a:pt x="126766" y="123744"/>
                      <a:pt x="136749" y="122383"/>
                      <a:pt x="145226" y="119484"/>
                    </a:cubicBezTo>
                    <a:cubicBezTo>
                      <a:pt x="153702" y="116585"/>
                      <a:pt x="159541" y="111079"/>
                      <a:pt x="162743" y="102967"/>
                    </a:cubicBezTo>
                    <a:lnTo>
                      <a:pt x="230176" y="102967"/>
                    </a:lnTo>
                    <a:cubicBezTo>
                      <a:pt x="229049" y="117159"/>
                      <a:pt x="225331" y="129033"/>
                      <a:pt x="219022" y="138591"/>
                    </a:cubicBezTo>
                    <a:cubicBezTo>
                      <a:pt x="212712" y="148148"/>
                      <a:pt x="204360" y="155745"/>
                      <a:pt x="193964" y="161383"/>
                    </a:cubicBezTo>
                    <a:cubicBezTo>
                      <a:pt x="183568" y="167020"/>
                      <a:pt x="171676" y="171055"/>
                      <a:pt x="158287" y="173486"/>
                    </a:cubicBezTo>
                    <a:cubicBezTo>
                      <a:pt x="144899" y="175918"/>
                      <a:pt x="130562" y="177104"/>
                      <a:pt x="115276" y="177045"/>
                    </a:cubicBezTo>
                    <a:cubicBezTo>
                      <a:pt x="99346" y="177085"/>
                      <a:pt x="84430" y="175773"/>
                      <a:pt x="70529" y="173110"/>
                    </a:cubicBezTo>
                    <a:cubicBezTo>
                      <a:pt x="56627" y="170446"/>
                      <a:pt x="44388" y="166004"/>
                      <a:pt x="33810" y="159782"/>
                    </a:cubicBezTo>
                    <a:cubicBezTo>
                      <a:pt x="23232" y="153559"/>
                      <a:pt x="14964" y="145130"/>
                      <a:pt x="9006" y="134493"/>
                    </a:cubicBezTo>
                    <a:cubicBezTo>
                      <a:pt x="3047" y="123856"/>
                      <a:pt x="45" y="110584"/>
                      <a:pt x="0" y="94677"/>
                    </a:cubicBezTo>
                    <a:lnTo>
                      <a:pt x="0" y="82368"/>
                    </a:lnTo>
                    <a:cubicBezTo>
                      <a:pt x="45" y="66493"/>
                      <a:pt x="3047" y="53245"/>
                      <a:pt x="9006" y="42623"/>
                    </a:cubicBezTo>
                    <a:cubicBezTo>
                      <a:pt x="14964" y="32002"/>
                      <a:pt x="23232" y="23581"/>
                      <a:pt x="33810" y="17359"/>
                    </a:cubicBezTo>
                    <a:cubicBezTo>
                      <a:pt x="44388" y="11137"/>
                      <a:pt x="56627" y="6686"/>
                      <a:pt x="70529" y="4007"/>
                    </a:cubicBezTo>
                    <a:cubicBezTo>
                      <a:pt x="84430" y="1328"/>
                      <a:pt x="99346" y="-7"/>
                      <a:pt x="1152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496DB22-0B77-462D-9E2A-97FDBE1E68F4}"/>
                  </a:ext>
                </a:extLst>
              </p:cNvPr>
              <p:cNvSpPr/>
              <p:nvPr/>
            </p:nvSpPr>
            <p:spPr>
              <a:xfrm flipH="1">
                <a:off x="3016225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A8572D2-6663-4F1C-9ED9-1F99617EDAEC}"/>
                  </a:ext>
                </a:extLst>
              </p:cNvPr>
              <p:cNvSpPr/>
              <p:nvPr/>
            </p:nvSpPr>
            <p:spPr>
              <a:xfrm flipH="1">
                <a:off x="5561626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0A5D9CC-6D3E-42EC-855B-CB7A69FD71BD}"/>
                  </a:ext>
                </a:extLst>
              </p:cNvPr>
              <p:cNvSpPr/>
              <p:nvPr/>
            </p:nvSpPr>
            <p:spPr>
              <a:xfrm flipH="1">
                <a:off x="7194543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A416C4C-D066-4BE0-88EA-D4D7839146BC}"/>
              </a:ext>
            </a:extLst>
          </p:cNvPr>
          <p:cNvSpPr txBox="1"/>
          <p:nvPr/>
        </p:nvSpPr>
        <p:spPr>
          <a:xfrm>
            <a:off x="557454" y="3839552"/>
            <a:ext cx="1107709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for using this template! Explore more free PowerPoint &amp; Google Slides templates at: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presentationslide.com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 and [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powerpointschool.com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A8CBA6-E7B5-431B-A3FE-C896C4AC0A40}"/>
              </a:ext>
            </a:extLst>
          </p:cNvPr>
          <p:cNvSpPr txBox="1"/>
          <p:nvPr/>
        </p:nvSpPr>
        <p:spPr>
          <a:xfrm>
            <a:off x="557455" y="4934904"/>
            <a:ext cx="11077091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 you can support our work in 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www.patreon.com/powerpointschool</a:t>
            </a:r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27423F6-7A1F-4325-B510-8FA7C7E2DB70}"/>
              </a:ext>
            </a:extLst>
          </p:cNvPr>
          <p:cNvGrpSpPr/>
          <p:nvPr/>
        </p:nvGrpSpPr>
        <p:grpSpPr>
          <a:xfrm>
            <a:off x="5974927" y="4532090"/>
            <a:ext cx="1760886" cy="1760886"/>
            <a:chOff x="5974927" y="4532090"/>
            <a:chExt cx="1760886" cy="1760886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168CE15-E251-4D4B-96E6-4E3353FA4588}"/>
                </a:ext>
              </a:extLst>
            </p:cNvPr>
            <p:cNvSpPr/>
            <p:nvPr/>
          </p:nvSpPr>
          <p:spPr>
            <a:xfrm>
              <a:off x="5974927" y="4532090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580D153-FDCF-4704-BA47-C50B21449BF3}"/>
                </a:ext>
              </a:extLst>
            </p:cNvPr>
            <p:cNvSpPr txBox="1"/>
            <p:nvPr/>
          </p:nvSpPr>
          <p:spPr>
            <a:xfrm>
              <a:off x="6048460" y="4665535"/>
              <a:ext cx="103746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07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8F0072-A36F-4903-8BBE-2D5CF9953D78}"/>
                </a:ext>
              </a:extLst>
            </p:cNvPr>
            <p:cNvSpPr txBox="1"/>
            <p:nvPr/>
          </p:nvSpPr>
          <p:spPr>
            <a:xfrm>
              <a:off x="6048460" y="5019579"/>
              <a:ext cx="104708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Our Data</a:t>
              </a:r>
            </a:p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And Charts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9031868-6BCB-436E-AE84-E7226DE50097}"/>
                </a:ext>
              </a:extLst>
            </p:cNvPr>
            <p:cNvSpPr txBox="1"/>
            <p:nvPr/>
          </p:nvSpPr>
          <p:spPr>
            <a:xfrm>
              <a:off x="6048460" y="5464016"/>
              <a:ext cx="149742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34164F9-7BE9-4B7F-A481-D0A96EAF51DD}"/>
              </a:ext>
            </a:extLst>
          </p:cNvPr>
          <p:cNvGrpSpPr/>
          <p:nvPr/>
        </p:nvGrpSpPr>
        <p:grpSpPr>
          <a:xfrm>
            <a:off x="7929648" y="2548604"/>
            <a:ext cx="1760886" cy="1760886"/>
            <a:chOff x="7929648" y="2548604"/>
            <a:chExt cx="1760886" cy="1760886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6D2DA40-22A2-4634-BC10-DD6A9F2B5612}"/>
                </a:ext>
              </a:extLst>
            </p:cNvPr>
            <p:cNvSpPr/>
            <p:nvPr/>
          </p:nvSpPr>
          <p:spPr>
            <a:xfrm>
              <a:off x="7929648" y="2548604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1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1" y="17608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15988E1-222A-4C03-985B-D7C2585C6E6E}"/>
                </a:ext>
              </a:extLst>
            </p:cNvPr>
            <p:cNvSpPr txBox="1"/>
            <p:nvPr/>
          </p:nvSpPr>
          <p:spPr>
            <a:xfrm>
              <a:off x="8003086" y="2681954"/>
              <a:ext cx="1031051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05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AB2D1BA-9BD2-411E-8B77-9C9A2335B44F}"/>
                </a:ext>
              </a:extLst>
            </p:cNvPr>
            <p:cNvSpPr txBox="1"/>
            <p:nvPr/>
          </p:nvSpPr>
          <p:spPr>
            <a:xfrm>
              <a:off x="8003086" y="3035998"/>
              <a:ext cx="1337226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Our Portfolio</a:t>
              </a:r>
              <a:b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Overview Slide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EB73441-A0A6-4FE6-A001-E00499A36B46}"/>
                </a:ext>
              </a:extLst>
            </p:cNvPr>
            <p:cNvSpPr txBox="1"/>
            <p:nvPr/>
          </p:nvSpPr>
          <p:spPr>
            <a:xfrm>
              <a:off x="8003086" y="3480530"/>
              <a:ext cx="155629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12106E6-1A57-4328-981B-191762ECDC82}"/>
              </a:ext>
            </a:extLst>
          </p:cNvPr>
          <p:cNvSpPr/>
          <p:nvPr/>
        </p:nvSpPr>
        <p:spPr>
          <a:xfrm>
            <a:off x="5974926" y="1491094"/>
            <a:ext cx="5672711" cy="105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422CEAD-823C-461D-8344-3A90BCCBFA6D}"/>
              </a:ext>
            </a:extLst>
          </p:cNvPr>
          <p:cNvGrpSpPr/>
          <p:nvPr/>
        </p:nvGrpSpPr>
        <p:grpSpPr>
          <a:xfrm>
            <a:off x="5974927" y="2548604"/>
            <a:ext cx="1760886" cy="1760886"/>
            <a:chOff x="5974927" y="2548604"/>
            <a:chExt cx="1760886" cy="1760886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1446D44-276E-4FC6-8C88-1CD42A0A2075}"/>
                </a:ext>
              </a:extLst>
            </p:cNvPr>
            <p:cNvSpPr/>
            <p:nvPr/>
          </p:nvSpPr>
          <p:spPr>
            <a:xfrm>
              <a:off x="5974927" y="2548604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2B6226-947B-4D1E-993D-8BFA74F314D8}"/>
                </a:ext>
              </a:extLst>
            </p:cNvPr>
            <p:cNvSpPr txBox="1"/>
            <p:nvPr/>
          </p:nvSpPr>
          <p:spPr>
            <a:xfrm>
              <a:off x="6048460" y="2681954"/>
              <a:ext cx="1050288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04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135B129-7692-4335-9DFA-99D93437D135}"/>
                </a:ext>
              </a:extLst>
            </p:cNvPr>
            <p:cNvSpPr txBox="1"/>
            <p:nvPr/>
          </p:nvSpPr>
          <p:spPr>
            <a:xfrm>
              <a:off x="6048460" y="3035998"/>
              <a:ext cx="115929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Animated</a:t>
              </a:r>
            </a:p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Infographics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9750BDA-C9E2-41A1-BADA-82D0C19A956C}"/>
                </a:ext>
              </a:extLst>
            </p:cNvPr>
            <p:cNvSpPr txBox="1"/>
            <p:nvPr/>
          </p:nvSpPr>
          <p:spPr>
            <a:xfrm>
              <a:off x="6048460" y="3480530"/>
              <a:ext cx="155629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BD91ED-010E-4423-B82A-A9CBEB541415}"/>
              </a:ext>
            </a:extLst>
          </p:cNvPr>
          <p:cNvGrpSpPr/>
          <p:nvPr/>
        </p:nvGrpSpPr>
        <p:grpSpPr>
          <a:xfrm>
            <a:off x="5974927" y="565022"/>
            <a:ext cx="1760886" cy="1760886"/>
            <a:chOff x="5974927" y="565022"/>
            <a:chExt cx="1760886" cy="176088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F885D26-827D-48F2-B162-03D82C8E1EFC}"/>
                </a:ext>
              </a:extLst>
            </p:cNvPr>
            <p:cNvSpPr/>
            <p:nvPr/>
          </p:nvSpPr>
          <p:spPr>
            <a:xfrm>
              <a:off x="5974927" y="565022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BF82FEF-AA60-4F9B-88F1-C7FE759CCF86}"/>
                </a:ext>
              </a:extLst>
            </p:cNvPr>
            <p:cNvSpPr txBox="1"/>
            <p:nvPr/>
          </p:nvSpPr>
          <p:spPr>
            <a:xfrm>
              <a:off x="6048460" y="698373"/>
              <a:ext cx="990977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01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8DE0693-A84A-47B6-A5A7-E9E44A4F2742}"/>
                </a:ext>
              </a:extLst>
            </p:cNvPr>
            <p:cNvSpPr txBox="1"/>
            <p:nvPr/>
          </p:nvSpPr>
          <p:spPr>
            <a:xfrm>
              <a:off x="6048460" y="1052512"/>
              <a:ext cx="1152880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Our Topic</a:t>
              </a:r>
              <a:b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Introduction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AFBBA40-0063-482E-AADA-16881DFBC543}"/>
                </a:ext>
              </a:extLst>
            </p:cNvPr>
            <p:cNvSpPr txBox="1"/>
            <p:nvPr/>
          </p:nvSpPr>
          <p:spPr>
            <a:xfrm>
              <a:off x="6048461" y="1496949"/>
              <a:ext cx="155733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E486D3E-5450-4C99-954E-F4C3B4A8D248}"/>
              </a:ext>
            </a:extLst>
          </p:cNvPr>
          <p:cNvSpPr/>
          <p:nvPr/>
        </p:nvSpPr>
        <p:spPr>
          <a:xfrm>
            <a:off x="-5067" y="0"/>
            <a:ext cx="59799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6F47042-FCAF-42C7-BC29-225A672012F2}"/>
              </a:ext>
            </a:extLst>
          </p:cNvPr>
          <p:cNvGrpSpPr/>
          <p:nvPr/>
        </p:nvGrpSpPr>
        <p:grpSpPr>
          <a:xfrm>
            <a:off x="9884273" y="565022"/>
            <a:ext cx="1760886" cy="1760886"/>
            <a:chOff x="9884273" y="565022"/>
            <a:chExt cx="1760886" cy="1760886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40AD4BE-5217-4ED3-874A-68BE4EB11DE3}"/>
                </a:ext>
              </a:extLst>
            </p:cNvPr>
            <p:cNvSpPr/>
            <p:nvPr/>
          </p:nvSpPr>
          <p:spPr>
            <a:xfrm>
              <a:off x="9884273" y="565022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CB92A6E-625C-4928-9EA4-70A820E3B313}"/>
                </a:ext>
              </a:extLst>
            </p:cNvPr>
            <p:cNvSpPr txBox="1"/>
            <p:nvPr/>
          </p:nvSpPr>
          <p:spPr>
            <a:xfrm>
              <a:off x="9957711" y="698373"/>
              <a:ext cx="1031051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03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1CAB0E8-37B1-4DF4-9371-5FC43D1E815F}"/>
                </a:ext>
              </a:extLst>
            </p:cNvPr>
            <p:cNvSpPr txBox="1"/>
            <p:nvPr/>
          </p:nvSpPr>
          <p:spPr>
            <a:xfrm>
              <a:off x="9957711" y="1052512"/>
              <a:ext cx="124585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Company</a:t>
              </a:r>
              <a:b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Services Slide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727B99-D60E-426A-88C4-23B0F9C71E12}"/>
                </a:ext>
              </a:extLst>
            </p:cNvPr>
            <p:cNvSpPr txBox="1"/>
            <p:nvPr/>
          </p:nvSpPr>
          <p:spPr>
            <a:xfrm>
              <a:off x="9957711" y="1496949"/>
              <a:ext cx="154848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86304D2-2237-4547-A1FF-3934DB04B055}"/>
              </a:ext>
            </a:extLst>
          </p:cNvPr>
          <p:cNvGrpSpPr/>
          <p:nvPr/>
        </p:nvGrpSpPr>
        <p:grpSpPr>
          <a:xfrm>
            <a:off x="7930696" y="565022"/>
            <a:ext cx="1760886" cy="1760886"/>
            <a:chOff x="7930696" y="565022"/>
            <a:chExt cx="1760886" cy="176088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D22821-8CED-437A-B7E3-EE05A630F85F}"/>
                </a:ext>
              </a:extLst>
            </p:cNvPr>
            <p:cNvSpPr/>
            <p:nvPr/>
          </p:nvSpPr>
          <p:spPr>
            <a:xfrm>
              <a:off x="7930696" y="565022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203D1C7-FA1E-4972-93BF-CF93ABFA4033}"/>
                </a:ext>
              </a:extLst>
            </p:cNvPr>
            <p:cNvSpPr txBox="1"/>
            <p:nvPr/>
          </p:nvSpPr>
          <p:spPr>
            <a:xfrm>
              <a:off x="8004133" y="698373"/>
              <a:ext cx="1029449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6D3C574-409B-46DB-A260-50FE1241E688}"/>
                </a:ext>
              </a:extLst>
            </p:cNvPr>
            <p:cNvSpPr txBox="1"/>
            <p:nvPr/>
          </p:nvSpPr>
          <p:spPr>
            <a:xfrm>
              <a:off x="8006134" y="1052512"/>
              <a:ext cx="13388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About Our</a:t>
              </a:r>
              <a:b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Company Slide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17208F1-2C68-4231-B97A-4BE7CCE4214C}"/>
                </a:ext>
              </a:extLst>
            </p:cNvPr>
            <p:cNvSpPr txBox="1"/>
            <p:nvPr/>
          </p:nvSpPr>
          <p:spPr>
            <a:xfrm>
              <a:off x="8004133" y="1496949"/>
              <a:ext cx="15178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D8D61BB-A091-46EC-9620-156E8542DE39}"/>
              </a:ext>
            </a:extLst>
          </p:cNvPr>
          <p:cNvGrpSpPr/>
          <p:nvPr/>
        </p:nvGrpSpPr>
        <p:grpSpPr>
          <a:xfrm>
            <a:off x="9884273" y="2548604"/>
            <a:ext cx="1760886" cy="1760886"/>
            <a:chOff x="9884273" y="2548604"/>
            <a:chExt cx="1760886" cy="1760886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98176ED-1798-4DB5-8AA9-374AFDDDE975}"/>
                </a:ext>
              </a:extLst>
            </p:cNvPr>
            <p:cNvSpPr/>
            <p:nvPr/>
          </p:nvSpPr>
          <p:spPr>
            <a:xfrm>
              <a:off x="9884273" y="2548604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C3302D2-F1A5-4479-BE89-C06D7DB91D5F}"/>
                </a:ext>
              </a:extLst>
            </p:cNvPr>
            <p:cNvSpPr txBox="1"/>
            <p:nvPr/>
          </p:nvSpPr>
          <p:spPr>
            <a:xfrm>
              <a:off x="9957711" y="2681954"/>
              <a:ext cx="1040670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06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B6E9274-DDC2-40C2-9B10-131F2181A3AD}"/>
                </a:ext>
              </a:extLst>
            </p:cNvPr>
            <p:cNvSpPr txBox="1"/>
            <p:nvPr/>
          </p:nvSpPr>
          <p:spPr>
            <a:xfrm>
              <a:off x="9957711" y="3035998"/>
              <a:ext cx="1321196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Our Team</a:t>
              </a:r>
            </a:p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Members Slide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51CF3D4-5549-4E0D-BDCD-3C19BB2617FF}"/>
                </a:ext>
              </a:extLst>
            </p:cNvPr>
            <p:cNvSpPr txBox="1"/>
            <p:nvPr/>
          </p:nvSpPr>
          <p:spPr>
            <a:xfrm>
              <a:off x="9957711" y="3480530"/>
              <a:ext cx="154848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DFDE81-C5C3-416E-88FE-F81229892F1B}"/>
              </a:ext>
            </a:extLst>
          </p:cNvPr>
          <p:cNvGrpSpPr/>
          <p:nvPr/>
        </p:nvGrpSpPr>
        <p:grpSpPr>
          <a:xfrm>
            <a:off x="9884273" y="4532090"/>
            <a:ext cx="1760886" cy="1760886"/>
            <a:chOff x="9884273" y="4532090"/>
            <a:chExt cx="1760886" cy="176088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2D8871B-C781-4781-97D9-D56CA826503D}"/>
                </a:ext>
              </a:extLst>
            </p:cNvPr>
            <p:cNvSpPr/>
            <p:nvPr/>
          </p:nvSpPr>
          <p:spPr>
            <a:xfrm>
              <a:off x="9884273" y="4532090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54F848C-0027-4AD3-BB34-5D488F94DD7B}"/>
                </a:ext>
              </a:extLst>
            </p:cNvPr>
            <p:cNvSpPr txBox="1"/>
            <p:nvPr/>
          </p:nvSpPr>
          <p:spPr>
            <a:xfrm>
              <a:off x="9957711" y="4665535"/>
              <a:ext cx="1040670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09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103DCFA-4517-4CE5-8C86-B8B82171B12C}"/>
                </a:ext>
              </a:extLst>
            </p:cNvPr>
            <p:cNvSpPr txBox="1"/>
            <p:nvPr/>
          </p:nvSpPr>
          <p:spPr>
            <a:xfrm>
              <a:off x="9957711" y="5019579"/>
              <a:ext cx="118173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End of the</a:t>
              </a:r>
            </a:p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Presentation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DECBE62-6822-42E1-BC4E-082655C1E5E1}"/>
                </a:ext>
              </a:extLst>
            </p:cNvPr>
            <p:cNvSpPr txBox="1"/>
            <p:nvPr/>
          </p:nvSpPr>
          <p:spPr>
            <a:xfrm>
              <a:off x="9957711" y="5464016"/>
              <a:ext cx="154848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C0C0E32-E352-4D83-A665-BF4D2E1BECB1}"/>
              </a:ext>
            </a:extLst>
          </p:cNvPr>
          <p:cNvGrpSpPr/>
          <p:nvPr/>
        </p:nvGrpSpPr>
        <p:grpSpPr>
          <a:xfrm>
            <a:off x="7929648" y="4532090"/>
            <a:ext cx="1760886" cy="1760886"/>
            <a:chOff x="7929648" y="4532090"/>
            <a:chExt cx="1760886" cy="1760886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923D7D-1F82-4C80-9D44-B500BC464ADC}"/>
                </a:ext>
              </a:extLst>
            </p:cNvPr>
            <p:cNvSpPr/>
            <p:nvPr/>
          </p:nvSpPr>
          <p:spPr>
            <a:xfrm>
              <a:off x="7929648" y="4532090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1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1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68D1BA3-75F3-4C0E-9EAB-7090E158A3C8}"/>
                </a:ext>
              </a:extLst>
            </p:cNvPr>
            <p:cNvSpPr txBox="1"/>
            <p:nvPr/>
          </p:nvSpPr>
          <p:spPr>
            <a:xfrm>
              <a:off x="8003086" y="4665535"/>
              <a:ext cx="1043876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08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B68B2AD-0E6D-42CE-82FB-F9A62E8D79BC}"/>
                </a:ext>
              </a:extLst>
            </p:cNvPr>
            <p:cNvSpPr txBox="1"/>
            <p:nvPr/>
          </p:nvSpPr>
          <p:spPr>
            <a:xfrm>
              <a:off x="8003086" y="5019579"/>
              <a:ext cx="116410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Our Client’s</a:t>
              </a:r>
              <a:b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Testimonials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A9EABD1-8D0C-4812-A86F-52147DF8FD11}"/>
                </a:ext>
              </a:extLst>
            </p:cNvPr>
            <p:cNvSpPr txBox="1"/>
            <p:nvPr/>
          </p:nvSpPr>
          <p:spPr>
            <a:xfrm>
              <a:off x="8003086" y="5464016"/>
              <a:ext cx="15188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1AC7CB-C8FE-4902-B3DD-2C6B6A884966}"/>
              </a:ext>
            </a:extLst>
          </p:cNvPr>
          <p:cNvGrpSpPr/>
          <p:nvPr/>
        </p:nvGrpSpPr>
        <p:grpSpPr>
          <a:xfrm>
            <a:off x="767792" y="1392192"/>
            <a:ext cx="2087431" cy="389786"/>
            <a:chOff x="693709" y="1392192"/>
            <a:chExt cx="2087431" cy="389786"/>
          </a:xfrm>
        </p:grpSpPr>
        <p:sp>
          <p:nvSpPr>
            <p:cNvPr id="137" name="Rectangle: Single Corner Rounded 136">
              <a:extLst>
                <a:ext uri="{FF2B5EF4-FFF2-40B4-BE49-F238E27FC236}">
                  <a16:creationId xmlns:a16="http://schemas.microsoft.com/office/drawing/2014/main" id="{570F1551-6A04-4ECC-ADB0-D4ECD9DD9D4D}"/>
                </a:ext>
              </a:extLst>
            </p:cNvPr>
            <p:cNvSpPr/>
            <p:nvPr/>
          </p:nvSpPr>
          <p:spPr>
            <a:xfrm>
              <a:off x="693709" y="1392192"/>
              <a:ext cx="2087431" cy="389786"/>
            </a:xfrm>
            <a:prstGeom prst="round1Rect">
              <a:avLst>
                <a:gd name="adj" fmla="val 28885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9C90BA8-C0DA-42A1-90F6-14F3B9B4619C}"/>
                </a:ext>
              </a:extLst>
            </p:cNvPr>
            <p:cNvSpPr txBox="1"/>
            <p:nvPr/>
          </p:nvSpPr>
          <p:spPr>
            <a:xfrm>
              <a:off x="693709" y="1417808"/>
              <a:ext cx="2087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Table of Contents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28FD9B5-1491-425C-A118-466FF0B3EC55}"/>
              </a:ext>
            </a:extLst>
          </p:cNvPr>
          <p:cNvSpPr txBox="1"/>
          <p:nvPr/>
        </p:nvSpPr>
        <p:spPr>
          <a:xfrm>
            <a:off x="652934" y="1881086"/>
            <a:ext cx="4800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Table of</a:t>
            </a:r>
          </a:p>
          <a:p>
            <a:r>
              <a:rPr lang="en-US" sz="44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Contents Slide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With Topics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8A3495F-B116-45AA-B600-2FDEFE222F48}"/>
              </a:ext>
            </a:extLst>
          </p:cNvPr>
          <p:cNvSpPr txBox="1"/>
          <p:nvPr/>
        </p:nvSpPr>
        <p:spPr>
          <a:xfrm>
            <a:off x="652934" y="4022051"/>
            <a:ext cx="480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 This is Just a Demo So Replace This with Your Own Text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431149-3D69-4AB4-9530-954F3406EF5A}"/>
              </a:ext>
            </a:extLst>
          </p:cNvPr>
          <p:cNvSpPr txBox="1"/>
          <p:nvPr/>
        </p:nvSpPr>
        <p:spPr>
          <a:xfrm>
            <a:off x="652934" y="5149199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SUBTITLE HERE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A562513-2A7B-4CEF-97E2-DDEC9F713CDF}"/>
              </a:ext>
            </a:extLst>
          </p:cNvPr>
          <p:cNvSpPr/>
          <p:nvPr/>
        </p:nvSpPr>
        <p:spPr>
          <a:xfrm>
            <a:off x="2262638" y="5297582"/>
            <a:ext cx="2188178" cy="14859"/>
          </a:xfrm>
          <a:custGeom>
            <a:avLst/>
            <a:gdLst>
              <a:gd name="connsiteX0" fmla="*/ 0 w 2188178"/>
              <a:gd name="connsiteY0" fmla="*/ 0 h 14859"/>
              <a:gd name="connsiteX1" fmla="*/ 2188178 w 2188178"/>
              <a:gd name="connsiteY1" fmla="*/ 0 h 14859"/>
              <a:gd name="connsiteX2" fmla="*/ 2188178 w 2188178"/>
              <a:gd name="connsiteY2" fmla="*/ 14859 h 14859"/>
              <a:gd name="connsiteX3" fmla="*/ 0 w 2188178"/>
              <a:gd name="connsiteY3" fmla="*/ 14859 h 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178" h="14859">
                <a:moveTo>
                  <a:pt x="0" y="0"/>
                </a:moveTo>
                <a:lnTo>
                  <a:pt x="2188178" y="0"/>
                </a:lnTo>
                <a:lnTo>
                  <a:pt x="2188178" y="14859"/>
                </a:lnTo>
                <a:lnTo>
                  <a:pt x="0" y="14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2497D3D-E5F4-4396-A4B0-F3FE80544951}"/>
              </a:ext>
            </a:extLst>
          </p:cNvPr>
          <p:cNvSpPr/>
          <p:nvPr/>
        </p:nvSpPr>
        <p:spPr>
          <a:xfrm>
            <a:off x="-5066" y="0"/>
            <a:ext cx="708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FE00D49-A8CB-4615-912F-35E0B802673A}"/>
              </a:ext>
            </a:extLst>
          </p:cNvPr>
          <p:cNvSpPr/>
          <p:nvPr/>
        </p:nvSpPr>
        <p:spPr>
          <a:xfrm>
            <a:off x="11645158" y="0"/>
            <a:ext cx="5468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CFAE13B-FE7B-4EAC-80ED-1A889A81E807}"/>
              </a:ext>
            </a:extLst>
          </p:cNvPr>
          <p:cNvSpPr/>
          <p:nvPr/>
        </p:nvSpPr>
        <p:spPr>
          <a:xfrm>
            <a:off x="5974926" y="6292976"/>
            <a:ext cx="5672711" cy="56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B4FAF3F-1A30-4EB2-A338-DF9709695298}"/>
              </a:ext>
            </a:extLst>
          </p:cNvPr>
          <p:cNvSpPr/>
          <p:nvPr/>
        </p:nvSpPr>
        <p:spPr>
          <a:xfrm>
            <a:off x="5974926" y="-628"/>
            <a:ext cx="5672711" cy="56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4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4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4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4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4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4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683311B-82A3-4B77-85B4-7309996610CE}"/>
              </a:ext>
            </a:extLst>
          </p:cNvPr>
          <p:cNvSpPr txBox="1"/>
          <p:nvPr/>
        </p:nvSpPr>
        <p:spPr>
          <a:xfrm>
            <a:off x="5588691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D77F89-1DA5-4D1A-BA41-E8A5D10CCFDB}"/>
              </a:ext>
            </a:extLst>
          </p:cNvPr>
          <p:cNvSpPr txBox="1"/>
          <p:nvPr/>
        </p:nvSpPr>
        <p:spPr>
          <a:xfrm>
            <a:off x="5588692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69DDA8-C9FB-462E-973B-406C326CC228}"/>
              </a:ext>
            </a:extLst>
          </p:cNvPr>
          <p:cNvSpPr txBox="1"/>
          <p:nvPr/>
        </p:nvSpPr>
        <p:spPr>
          <a:xfrm>
            <a:off x="8799805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A7DFF7-2028-42B7-9A6E-668E49AE3E9E}"/>
              </a:ext>
            </a:extLst>
          </p:cNvPr>
          <p:cNvSpPr txBox="1"/>
          <p:nvPr/>
        </p:nvSpPr>
        <p:spPr>
          <a:xfrm>
            <a:off x="8799806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1C51BC-F78C-4473-B68F-18307A946B67}"/>
              </a:ext>
            </a:extLst>
          </p:cNvPr>
          <p:cNvSpPr txBox="1"/>
          <p:nvPr/>
        </p:nvSpPr>
        <p:spPr>
          <a:xfrm>
            <a:off x="329341" y="1208578"/>
            <a:ext cx="4800062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Presentation Topic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So Please Consider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these Texts with Your Own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 or Information</a:t>
            </a:r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58CFBF42-1B92-4A36-BD6C-D13F3BD23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A1D000B6-4DE2-4D4B-8439-601E66170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967FD18-B2D1-47F2-88A0-100B03EB069C}"/>
              </a:ext>
            </a:extLst>
          </p:cNvPr>
          <p:cNvSpPr/>
          <p:nvPr/>
        </p:nvSpPr>
        <p:spPr>
          <a:xfrm>
            <a:off x="0" y="3754564"/>
            <a:ext cx="5129403" cy="3103435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D15089-EDF8-4CA1-944E-DD4E10E43C13}"/>
              </a:ext>
            </a:extLst>
          </p:cNvPr>
          <p:cNvSpPr txBox="1"/>
          <p:nvPr/>
        </p:nvSpPr>
        <p:spPr>
          <a:xfrm>
            <a:off x="329341" y="4636103"/>
            <a:ext cx="461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Our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Set of Missions that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Need to Achieve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93569D-908D-4FE9-8872-908F60E813EA}"/>
              </a:ext>
            </a:extLst>
          </p:cNvPr>
          <p:cNvSpPr txBox="1"/>
          <p:nvPr/>
        </p:nvSpPr>
        <p:spPr>
          <a:xfrm>
            <a:off x="329341" y="4315682"/>
            <a:ext cx="335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FFFFFF"/>
                </a:solidFill>
                <a:latin typeface="Montserrat" panose="02000505000000020004" pitchFamily="2" charset="0"/>
                <a:sym typeface="Montserrat-Regular"/>
                <a:rtl val="0"/>
              </a:rPr>
              <a:t>Our Mission &amp; Vision Statement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6E53FFB-EFD4-41AB-8129-6BEAE8882EB9}"/>
              </a:ext>
            </a:extLst>
          </p:cNvPr>
          <p:cNvSpPr/>
          <p:nvPr/>
        </p:nvSpPr>
        <p:spPr>
          <a:xfrm>
            <a:off x="5454650" y="0"/>
            <a:ext cx="6438900" cy="627126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9" grpId="0"/>
      <p:bldP spid="114" grpId="0"/>
      <p:bldP spid="115" grpId="0"/>
      <p:bldP spid="118" grpId="0"/>
      <p:bldP spid="54" grpId="0" animBg="1"/>
      <p:bldP spid="86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A1E6FD-6634-4AE7-86A6-3D257EC029AB}"/>
              </a:ext>
            </a:extLst>
          </p:cNvPr>
          <p:cNvSpPr txBox="1"/>
          <p:nvPr/>
        </p:nvSpPr>
        <p:spPr>
          <a:xfrm>
            <a:off x="6279547" y="854567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5C22E-B5D2-4667-9578-D5B32619792A}"/>
              </a:ext>
            </a:extLst>
          </p:cNvPr>
          <p:cNvSpPr txBox="1"/>
          <p:nvPr/>
        </p:nvSpPr>
        <p:spPr>
          <a:xfrm>
            <a:off x="7543926" y="1045273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6D57A-0F07-497F-A8DB-288D793AE129}"/>
              </a:ext>
            </a:extLst>
          </p:cNvPr>
          <p:cNvSpPr txBox="1"/>
          <p:nvPr/>
        </p:nvSpPr>
        <p:spPr>
          <a:xfrm>
            <a:off x="7543926" y="680339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CBCAACE-F072-4EF8-A225-CE8A5E2C309F}"/>
              </a:ext>
            </a:extLst>
          </p:cNvPr>
          <p:cNvSpPr txBox="1"/>
          <p:nvPr/>
        </p:nvSpPr>
        <p:spPr>
          <a:xfrm>
            <a:off x="6279547" y="2309246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02.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3233B10-FC68-4407-B7F8-2E7C788CB9F5}"/>
              </a:ext>
            </a:extLst>
          </p:cNvPr>
          <p:cNvSpPr txBox="1"/>
          <p:nvPr/>
        </p:nvSpPr>
        <p:spPr>
          <a:xfrm>
            <a:off x="7543926" y="2499952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90E192-FB81-4FF6-A2B3-B53AF13AC158}"/>
              </a:ext>
            </a:extLst>
          </p:cNvPr>
          <p:cNvSpPr txBox="1"/>
          <p:nvPr/>
        </p:nvSpPr>
        <p:spPr>
          <a:xfrm>
            <a:off x="7543926" y="2135018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AD22E6-C3F3-4A79-86EF-B938DFEF31EE}"/>
              </a:ext>
            </a:extLst>
          </p:cNvPr>
          <p:cNvSpPr txBox="1"/>
          <p:nvPr/>
        </p:nvSpPr>
        <p:spPr>
          <a:xfrm>
            <a:off x="6279547" y="3763925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03.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A71289C-BBBB-42BF-B1D3-4A81D64ED22A}"/>
              </a:ext>
            </a:extLst>
          </p:cNvPr>
          <p:cNvSpPr txBox="1"/>
          <p:nvPr/>
        </p:nvSpPr>
        <p:spPr>
          <a:xfrm>
            <a:off x="7543926" y="3954631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BE3287-3C24-4355-9D15-8BEFD59FFF56}"/>
              </a:ext>
            </a:extLst>
          </p:cNvPr>
          <p:cNvSpPr txBox="1"/>
          <p:nvPr/>
        </p:nvSpPr>
        <p:spPr>
          <a:xfrm>
            <a:off x="7543926" y="3589697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E2969F-102D-4372-87E6-AE4CCD3B1675}"/>
              </a:ext>
            </a:extLst>
          </p:cNvPr>
          <p:cNvSpPr txBox="1"/>
          <p:nvPr/>
        </p:nvSpPr>
        <p:spPr>
          <a:xfrm>
            <a:off x="6279547" y="5218604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04.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9FA69B5-CB8A-4D79-8017-62B98BC19969}"/>
              </a:ext>
            </a:extLst>
          </p:cNvPr>
          <p:cNvSpPr txBox="1"/>
          <p:nvPr/>
        </p:nvSpPr>
        <p:spPr>
          <a:xfrm>
            <a:off x="7543926" y="5409310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2CDAB3-DF3A-4A5D-96CE-D8C0EB66418C}"/>
              </a:ext>
            </a:extLst>
          </p:cNvPr>
          <p:cNvSpPr txBox="1"/>
          <p:nvPr/>
        </p:nvSpPr>
        <p:spPr>
          <a:xfrm>
            <a:off x="7543926" y="5044376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6580E-3857-47A7-B150-0FEB8C2301A2}"/>
              </a:ext>
            </a:extLst>
          </p:cNvPr>
          <p:cNvSpPr/>
          <p:nvPr/>
        </p:nvSpPr>
        <p:spPr>
          <a:xfrm>
            <a:off x="10747811" y="665099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2D09C-113C-4E5B-AC95-77E133A9E2CC}"/>
              </a:ext>
            </a:extLst>
          </p:cNvPr>
          <p:cNvSpPr/>
          <p:nvPr/>
        </p:nvSpPr>
        <p:spPr>
          <a:xfrm>
            <a:off x="10774680" y="213501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FF868-DB8F-4032-A556-0D3835AC0C58}"/>
              </a:ext>
            </a:extLst>
          </p:cNvPr>
          <p:cNvSpPr/>
          <p:nvPr/>
        </p:nvSpPr>
        <p:spPr>
          <a:xfrm>
            <a:off x="10774680" y="355195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1D5BB1-272D-47D8-8A92-59DC6F3D42AA}"/>
              </a:ext>
            </a:extLst>
          </p:cNvPr>
          <p:cNvSpPr/>
          <p:nvPr/>
        </p:nvSpPr>
        <p:spPr>
          <a:xfrm>
            <a:off x="10774680" y="5036137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FE8C7A-6E46-4840-A6A2-EF966F8D3B89}"/>
              </a:ext>
            </a:extLst>
          </p:cNvPr>
          <p:cNvSpPr/>
          <p:nvPr/>
        </p:nvSpPr>
        <p:spPr>
          <a:xfrm>
            <a:off x="5581789" y="156634"/>
            <a:ext cx="790435" cy="654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F6EEFB-2694-4E38-B26B-9E808C23B080}"/>
              </a:ext>
            </a:extLst>
          </p:cNvPr>
          <p:cNvSpPr txBox="1"/>
          <p:nvPr/>
        </p:nvSpPr>
        <p:spPr>
          <a:xfrm>
            <a:off x="461436" y="516142"/>
            <a:ext cx="550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0" baseline="0" dirty="0">
                <a:solidFill>
                  <a:srgbClr val="404040"/>
                </a:solidFill>
                <a:latin typeface="Montserrat"/>
                <a:sym typeface="Montserrat"/>
                <a:rtl val="0"/>
              </a:rPr>
              <a:t>Our Company’s </a:t>
            </a:r>
            <a:r>
              <a:rPr lang="en-US" sz="16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/>
                <a:sym typeface="Montserrat"/>
                <a:rtl val="0"/>
              </a:rPr>
              <a:t>Digital Services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ADA90A-37B5-4F8C-803F-FB1D1861C485}"/>
              </a:ext>
            </a:extLst>
          </p:cNvPr>
          <p:cNvSpPr txBox="1"/>
          <p:nvPr/>
        </p:nvSpPr>
        <p:spPr>
          <a:xfrm>
            <a:off x="461435" y="858851"/>
            <a:ext cx="550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Know about</a:t>
            </a:r>
          </a:p>
          <a:p>
            <a:pPr algn="l"/>
            <a:r>
              <a:rPr lang="en-US" sz="36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Our Fully Customized</a:t>
            </a:r>
          </a:p>
          <a:p>
            <a:pPr algn="l"/>
            <a:r>
              <a:rPr lang="en-US" sz="36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 &amp; Plans</a:t>
            </a:r>
          </a:p>
        </p:txBody>
      </p:sp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5F971316-11DC-4BD5-9877-F3A67F35C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27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148" grpId="0"/>
      <p:bldP spid="150" grpId="0"/>
      <p:bldP spid="151" grpId="0"/>
      <p:bldP spid="153" grpId="0"/>
      <p:bldP spid="155" grpId="0"/>
      <p:bldP spid="156" grpId="0"/>
      <p:bldP spid="158" grpId="0"/>
      <p:bldP spid="160" grpId="0"/>
      <p:bldP spid="161" grpId="0"/>
      <p:bldP spid="100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1D299-0395-4CC2-A66B-23A6CF0BB336}"/>
              </a:ext>
            </a:extLst>
          </p:cNvPr>
          <p:cNvSpPr txBox="1"/>
          <p:nvPr/>
        </p:nvSpPr>
        <p:spPr>
          <a:xfrm>
            <a:off x="6090761" y="2528998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3F5AF-EAC3-4ACB-AA32-5029C415C909}"/>
              </a:ext>
            </a:extLst>
          </p:cNvPr>
          <p:cNvSpPr txBox="1"/>
          <p:nvPr/>
        </p:nvSpPr>
        <p:spPr>
          <a:xfrm>
            <a:off x="6090761" y="2178939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3D9E1-3DEB-4718-BD60-7448FD58E252}"/>
              </a:ext>
            </a:extLst>
          </p:cNvPr>
          <p:cNvSpPr txBox="1"/>
          <p:nvPr/>
        </p:nvSpPr>
        <p:spPr>
          <a:xfrm>
            <a:off x="6085952" y="1116330"/>
            <a:ext cx="495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1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E2D8EF-9C9B-4B0E-9A69-6AA79BFD5691}"/>
              </a:ext>
            </a:extLst>
          </p:cNvPr>
          <p:cNvSpPr/>
          <p:nvPr/>
        </p:nvSpPr>
        <p:spPr>
          <a:xfrm>
            <a:off x="6810565" y="1890712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25D9D7-49D9-4BA0-B43C-164F1DA8B057}"/>
              </a:ext>
            </a:extLst>
          </p:cNvPr>
          <p:cNvSpPr txBox="1"/>
          <p:nvPr/>
        </p:nvSpPr>
        <p:spPr>
          <a:xfrm>
            <a:off x="9162877" y="1116330"/>
            <a:ext cx="646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2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B9822B3-D2B1-4B3D-9384-7E26124E2BB8}"/>
              </a:ext>
            </a:extLst>
          </p:cNvPr>
          <p:cNvSpPr/>
          <p:nvPr/>
        </p:nvSpPr>
        <p:spPr>
          <a:xfrm>
            <a:off x="9890569" y="1890712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E5EBAB4-8335-4BFB-912F-01520E32B4D7}"/>
              </a:ext>
            </a:extLst>
          </p:cNvPr>
          <p:cNvSpPr/>
          <p:nvPr/>
        </p:nvSpPr>
        <p:spPr>
          <a:xfrm>
            <a:off x="5556313" y="3594544"/>
            <a:ext cx="6635686" cy="2564511"/>
          </a:xfrm>
          <a:custGeom>
            <a:avLst/>
            <a:gdLst>
              <a:gd name="connsiteX0" fmla="*/ 0 w 6635686"/>
              <a:gd name="connsiteY0" fmla="*/ 0 h 2564511"/>
              <a:gd name="connsiteX1" fmla="*/ 6635687 w 6635686"/>
              <a:gd name="connsiteY1" fmla="*/ 0 h 2564511"/>
              <a:gd name="connsiteX2" fmla="*/ 6635687 w 6635686"/>
              <a:gd name="connsiteY2" fmla="*/ 2564511 h 2564511"/>
              <a:gd name="connsiteX3" fmla="*/ 0 w 6635686"/>
              <a:gd name="connsiteY3" fmla="*/ 2564511 h 2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5686" h="2564511">
                <a:moveTo>
                  <a:pt x="0" y="0"/>
                </a:moveTo>
                <a:lnTo>
                  <a:pt x="6635687" y="0"/>
                </a:lnTo>
                <a:lnTo>
                  <a:pt x="6635687" y="2564511"/>
                </a:lnTo>
                <a:lnTo>
                  <a:pt x="0" y="2564511"/>
                </a:lnTo>
                <a:close/>
              </a:path>
            </a:pathLst>
          </a:custGeom>
          <a:gradFill>
            <a:gsLst>
              <a:gs pos="0">
                <a:srgbClr val="FFF5EB"/>
              </a:gs>
              <a:gs pos="100000">
                <a:srgbClr val="FFF8EB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22C884-4272-4CA1-8307-C752DC3EFC20}"/>
              </a:ext>
            </a:extLst>
          </p:cNvPr>
          <p:cNvSpPr txBox="1"/>
          <p:nvPr/>
        </p:nvSpPr>
        <p:spPr>
          <a:xfrm>
            <a:off x="6085120" y="3673030"/>
            <a:ext cx="64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3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C6E48EE-83B6-4FAB-8AB2-92766C60B0AA}"/>
              </a:ext>
            </a:extLst>
          </p:cNvPr>
          <p:cNvSpPr/>
          <p:nvPr/>
        </p:nvSpPr>
        <p:spPr>
          <a:xfrm>
            <a:off x="6813613" y="4447413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4FE37D-344B-4632-9076-0E32F04E39D5}"/>
              </a:ext>
            </a:extLst>
          </p:cNvPr>
          <p:cNvSpPr txBox="1"/>
          <p:nvPr/>
        </p:nvSpPr>
        <p:spPr>
          <a:xfrm>
            <a:off x="9157933" y="3673030"/>
            <a:ext cx="723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4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979A172-7CA9-4274-BCAE-2212A21341A3}"/>
              </a:ext>
            </a:extLst>
          </p:cNvPr>
          <p:cNvSpPr/>
          <p:nvPr/>
        </p:nvSpPr>
        <p:spPr>
          <a:xfrm>
            <a:off x="9885997" y="4447413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0B3830-0431-4D04-8A59-ADBA91C370A8}"/>
              </a:ext>
            </a:extLst>
          </p:cNvPr>
          <p:cNvSpPr txBox="1"/>
          <p:nvPr/>
        </p:nvSpPr>
        <p:spPr>
          <a:xfrm>
            <a:off x="294674" y="530407"/>
            <a:ext cx="5261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404040"/>
                </a:solidFill>
                <a:latin typeface="Montserrat" panose="02000505000000020004" pitchFamily="2" charset="0"/>
                <a:sym typeface="Montserrat"/>
                <a:rtl val="0"/>
              </a:rPr>
              <a:t>Business </a:t>
            </a:r>
            <a:r>
              <a:rPr lang="en-US" sz="15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sym typeface="Montserrat"/>
                <a:rtl val="0"/>
              </a:rPr>
              <a:t>Activities &amp; Features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4575D0-40B4-4E3F-B86F-688C7AAF0C0C}"/>
              </a:ext>
            </a:extLst>
          </p:cNvPr>
          <p:cNvSpPr txBox="1"/>
          <p:nvPr/>
        </p:nvSpPr>
        <p:spPr>
          <a:xfrm>
            <a:off x="294674" y="835645"/>
            <a:ext cx="5261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Get to Know Our</a:t>
            </a:r>
          </a:p>
          <a:p>
            <a:pPr algn="l"/>
            <a:r>
              <a:rPr lang="en-US" sz="39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Business </a:t>
            </a:r>
            <a:r>
              <a:rPr lang="en-US" sz="39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Activities</a:t>
            </a:r>
            <a:endParaRPr lang="en-US" sz="3900" spc="0" baseline="0" dirty="0">
              <a:gradFill>
                <a:gsLst>
                  <a:gs pos="0">
                    <a:srgbClr val="FF974F"/>
                  </a:gs>
                  <a:gs pos="100000">
                    <a:srgbClr val="FEBD61"/>
                  </a:gs>
                </a:gsLst>
                <a:path path="circle">
                  <a:fillToRect l="100000" t="100000"/>
                </a:path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C9E329-D389-47D2-99B8-2FA13A3538C2}"/>
              </a:ext>
            </a:extLst>
          </p:cNvPr>
          <p:cNvSpPr txBox="1"/>
          <p:nvPr/>
        </p:nvSpPr>
        <p:spPr>
          <a:xfrm>
            <a:off x="294674" y="2079603"/>
            <a:ext cx="5261639" cy="54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Consider Replacing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1F6DCE-E3BC-4934-AC0C-A4EC5E658FF4}"/>
              </a:ext>
            </a:extLst>
          </p:cNvPr>
          <p:cNvSpPr txBox="1"/>
          <p:nvPr/>
        </p:nvSpPr>
        <p:spPr>
          <a:xfrm>
            <a:off x="9166193" y="2528998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18F80A6-194B-424B-B4B6-5E9652D72C25}"/>
              </a:ext>
            </a:extLst>
          </p:cNvPr>
          <p:cNvSpPr txBox="1"/>
          <p:nvPr/>
        </p:nvSpPr>
        <p:spPr>
          <a:xfrm>
            <a:off x="9166193" y="2178939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EBE6862-F985-4549-9106-A1A196214C42}"/>
              </a:ext>
            </a:extLst>
          </p:cNvPr>
          <p:cNvSpPr txBox="1"/>
          <p:nvPr/>
        </p:nvSpPr>
        <p:spPr>
          <a:xfrm>
            <a:off x="6090761" y="5090750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1A7A7-2F75-4FE2-BBB6-CE3E3358C325}"/>
              </a:ext>
            </a:extLst>
          </p:cNvPr>
          <p:cNvSpPr txBox="1"/>
          <p:nvPr/>
        </p:nvSpPr>
        <p:spPr>
          <a:xfrm>
            <a:off x="6090761" y="4740691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A0F8BBD-D81F-4F49-9907-FBEF2295B7D6}"/>
              </a:ext>
            </a:extLst>
          </p:cNvPr>
          <p:cNvSpPr txBox="1"/>
          <p:nvPr/>
        </p:nvSpPr>
        <p:spPr>
          <a:xfrm>
            <a:off x="9166193" y="5090750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7E13E6F-A0C5-4DB8-A032-F69A45F23417}"/>
              </a:ext>
            </a:extLst>
          </p:cNvPr>
          <p:cNvSpPr txBox="1"/>
          <p:nvPr/>
        </p:nvSpPr>
        <p:spPr>
          <a:xfrm>
            <a:off x="9166193" y="4740691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BC5E7546-C1B0-432A-8A48-7CE43B0C0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52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2" grpId="0"/>
      <p:bldP spid="23" grpId="0" animBg="1"/>
      <p:bldP spid="41" grpId="0"/>
      <p:bldP spid="42" grpId="0" animBg="1"/>
      <p:bldP spid="43" grpId="0" animBg="1"/>
      <p:bldP spid="61" grpId="0"/>
      <p:bldP spid="62" grpId="0" animBg="1"/>
      <p:bldP spid="80" grpId="0"/>
      <p:bldP spid="81" grpId="0" animBg="1"/>
      <p:bldP spid="83" grpId="0"/>
      <p:bldP spid="93" grpId="0"/>
      <p:bldP spid="106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AF68FB-8502-4BBF-8935-C57537629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6733F9-6290-4F2A-BDEB-506A57E52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F6D448-9A46-4B17-83A8-BFFF6C2C7A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A5CAE-70F9-4BA7-817F-0445A091DCEF}"/>
              </a:ext>
            </a:extLst>
          </p:cNvPr>
          <p:cNvGrpSpPr/>
          <p:nvPr/>
        </p:nvGrpSpPr>
        <p:grpSpPr>
          <a:xfrm>
            <a:off x="1253775" y="4973351"/>
            <a:ext cx="2407253" cy="536162"/>
            <a:chOff x="1253775" y="4973351"/>
            <a:chExt cx="2407253" cy="53616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CE94AE-D6BC-4157-A4F9-C0542ECA4216}"/>
                </a:ext>
              </a:extLst>
            </p:cNvPr>
            <p:cNvSpPr/>
            <p:nvPr/>
          </p:nvSpPr>
          <p:spPr>
            <a:xfrm>
              <a:off x="1253775" y="4973351"/>
              <a:ext cx="2407253" cy="536162"/>
            </a:xfrm>
            <a:custGeom>
              <a:avLst/>
              <a:gdLst>
                <a:gd name="connsiteX0" fmla="*/ 2296573 w 2407253"/>
                <a:gd name="connsiteY0" fmla="*/ 0 h 536162"/>
                <a:gd name="connsiteX1" fmla="*/ 2407253 w 2407253"/>
                <a:gd name="connsiteY1" fmla="*/ 110680 h 536162"/>
                <a:gd name="connsiteX2" fmla="*/ 2407253 w 2407253"/>
                <a:gd name="connsiteY2" fmla="*/ 425481 h 536162"/>
                <a:gd name="connsiteX3" fmla="*/ 2296573 w 2407253"/>
                <a:gd name="connsiteY3" fmla="*/ 536162 h 536162"/>
                <a:gd name="connsiteX4" fmla="*/ 110680 w 2407253"/>
                <a:gd name="connsiteY4" fmla="*/ 536162 h 536162"/>
                <a:gd name="connsiteX5" fmla="*/ 0 w 2407253"/>
                <a:gd name="connsiteY5" fmla="*/ 425481 h 536162"/>
                <a:gd name="connsiteX6" fmla="*/ 0 w 2407253"/>
                <a:gd name="connsiteY6" fmla="*/ 110680 h 536162"/>
                <a:gd name="connsiteX7" fmla="*/ 110680 w 2407253"/>
                <a:gd name="connsiteY7" fmla="*/ 0 h 5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53" h="536162">
                  <a:moveTo>
                    <a:pt x="2296573" y="0"/>
                  </a:moveTo>
                  <a:cubicBezTo>
                    <a:pt x="2357700" y="0"/>
                    <a:pt x="2407253" y="49553"/>
                    <a:pt x="2407253" y="110680"/>
                  </a:cubicBezTo>
                  <a:lnTo>
                    <a:pt x="2407253" y="425481"/>
                  </a:lnTo>
                  <a:cubicBezTo>
                    <a:pt x="2407253" y="486608"/>
                    <a:pt x="2357700" y="536162"/>
                    <a:pt x="2296573" y="536162"/>
                  </a:cubicBezTo>
                  <a:lnTo>
                    <a:pt x="110680" y="536162"/>
                  </a:lnTo>
                  <a:cubicBezTo>
                    <a:pt x="49553" y="536162"/>
                    <a:pt x="0" y="486608"/>
                    <a:pt x="0" y="425481"/>
                  </a:cubicBezTo>
                  <a:lnTo>
                    <a:pt x="0" y="110680"/>
                  </a:lnTo>
                  <a:cubicBezTo>
                    <a:pt x="0" y="49553"/>
                    <a:pt x="49553" y="0"/>
                    <a:pt x="110680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68B5DB-3CD3-4395-9D87-3FB2D75911DE}"/>
                </a:ext>
              </a:extLst>
            </p:cNvPr>
            <p:cNvSpPr txBox="1"/>
            <p:nvPr/>
          </p:nvSpPr>
          <p:spPr>
            <a:xfrm>
              <a:off x="1319355" y="5056766"/>
              <a:ext cx="227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1E40FE-1A1A-43A5-BED3-B595A147A22F}"/>
              </a:ext>
            </a:extLst>
          </p:cNvPr>
          <p:cNvSpPr txBox="1"/>
          <p:nvPr/>
        </p:nvSpPr>
        <p:spPr>
          <a:xfrm>
            <a:off x="931638" y="5597937"/>
            <a:ext cx="305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Brief Text to Explain Your Job Details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88B49B-771E-44AB-95E5-BF021542F729}"/>
              </a:ext>
            </a:extLst>
          </p:cNvPr>
          <p:cNvSpPr/>
          <p:nvPr/>
        </p:nvSpPr>
        <p:spPr>
          <a:xfrm>
            <a:off x="2111311" y="4025296"/>
            <a:ext cx="692277" cy="692277"/>
          </a:xfrm>
          <a:custGeom>
            <a:avLst/>
            <a:gdLst>
              <a:gd name="connsiteX0" fmla="*/ 588169 w 692277"/>
              <a:gd name="connsiteY0" fmla="*/ 0 h 692277"/>
              <a:gd name="connsiteX1" fmla="*/ 692277 w 692277"/>
              <a:gd name="connsiteY1" fmla="*/ 104108 h 692277"/>
              <a:gd name="connsiteX2" fmla="*/ 692277 w 692277"/>
              <a:gd name="connsiteY2" fmla="*/ 588169 h 692277"/>
              <a:gd name="connsiteX3" fmla="*/ 588169 w 692277"/>
              <a:gd name="connsiteY3" fmla="*/ 692277 h 692277"/>
              <a:gd name="connsiteX4" fmla="*/ 104108 w 692277"/>
              <a:gd name="connsiteY4" fmla="*/ 692277 h 692277"/>
              <a:gd name="connsiteX5" fmla="*/ 0 w 692277"/>
              <a:gd name="connsiteY5" fmla="*/ 588169 h 692277"/>
              <a:gd name="connsiteX6" fmla="*/ 0 w 692277"/>
              <a:gd name="connsiteY6" fmla="*/ 104108 h 692277"/>
              <a:gd name="connsiteX7" fmla="*/ 104108 w 692277"/>
              <a:gd name="connsiteY7" fmla="*/ 0 h 6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277" h="692277">
                <a:moveTo>
                  <a:pt x="588169" y="0"/>
                </a:moveTo>
                <a:cubicBezTo>
                  <a:pt x="645666" y="0"/>
                  <a:pt x="692277" y="46611"/>
                  <a:pt x="692277" y="104108"/>
                </a:cubicBezTo>
                <a:lnTo>
                  <a:pt x="692277" y="588169"/>
                </a:lnTo>
                <a:cubicBezTo>
                  <a:pt x="692277" y="645666"/>
                  <a:pt x="645666" y="692277"/>
                  <a:pt x="588169" y="692277"/>
                </a:cubicBezTo>
                <a:lnTo>
                  <a:pt x="104108" y="692277"/>
                </a:lnTo>
                <a:cubicBezTo>
                  <a:pt x="46611" y="692277"/>
                  <a:pt x="0" y="645666"/>
                  <a:pt x="0" y="588169"/>
                </a:cubicBezTo>
                <a:lnTo>
                  <a:pt x="0" y="104108"/>
                </a:lnTo>
                <a:cubicBezTo>
                  <a:pt x="0" y="46611"/>
                  <a:pt x="46611" y="0"/>
                  <a:pt x="10410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3D2BC-2D53-47DB-B39D-1D6F9F24212E}"/>
              </a:ext>
            </a:extLst>
          </p:cNvPr>
          <p:cNvSpPr txBox="1"/>
          <p:nvPr/>
        </p:nvSpPr>
        <p:spPr>
          <a:xfrm>
            <a:off x="2178932" y="4117519"/>
            <a:ext cx="557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BBBD3-93B7-4889-A9F3-D2FEE747C573}"/>
              </a:ext>
            </a:extLst>
          </p:cNvPr>
          <p:cNvGrpSpPr/>
          <p:nvPr/>
        </p:nvGrpSpPr>
        <p:grpSpPr>
          <a:xfrm>
            <a:off x="8530971" y="4973351"/>
            <a:ext cx="2407253" cy="536162"/>
            <a:chOff x="8530971" y="4973351"/>
            <a:chExt cx="2407253" cy="5361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1323F6-ED1D-45FA-A80F-102CE809901B}"/>
                </a:ext>
              </a:extLst>
            </p:cNvPr>
            <p:cNvSpPr/>
            <p:nvPr/>
          </p:nvSpPr>
          <p:spPr>
            <a:xfrm>
              <a:off x="8530971" y="4973351"/>
              <a:ext cx="2407253" cy="536162"/>
            </a:xfrm>
            <a:custGeom>
              <a:avLst/>
              <a:gdLst>
                <a:gd name="connsiteX0" fmla="*/ 2296573 w 2407253"/>
                <a:gd name="connsiteY0" fmla="*/ 0 h 536162"/>
                <a:gd name="connsiteX1" fmla="*/ 2407253 w 2407253"/>
                <a:gd name="connsiteY1" fmla="*/ 110680 h 536162"/>
                <a:gd name="connsiteX2" fmla="*/ 2407253 w 2407253"/>
                <a:gd name="connsiteY2" fmla="*/ 425481 h 536162"/>
                <a:gd name="connsiteX3" fmla="*/ 2296573 w 2407253"/>
                <a:gd name="connsiteY3" fmla="*/ 536162 h 536162"/>
                <a:gd name="connsiteX4" fmla="*/ 110681 w 2407253"/>
                <a:gd name="connsiteY4" fmla="*/ 536162 h 536162"/>
                <a:gd name="connsiteX5" fmla="*/ 0 w 2407253"/>
                <a:gd name="connsiteY5" fmla="*/ 425481 h 536162"/>
                <a:gd name="connsiteX6" fmla="*/ 0 w 2407253"/>
                <a:gd name="connsiteY6" fmla="*/ 110680 h 536162"/>
                <a:gd name="connsiteX7" fmla="*/ 110681 w 2407253"/>
                <a:gd name="connsiteY7" fmla="*/ 0 h 5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53" h="536162">
                  <a:moveTo>
                    <a:pt x="2296573" y="0"/>
                  </a:moveTo>
                  <a:cubicBezTo>
                    <a:pt x="2357701" y="0"/>
                    <a:pt x="2407253" y="49553"/>
                    <a:pt x="2407253" y="110680"/>
                  </a:cubicBezTo>
                  <a:lnTo>
                    <a:pt x="2407253" y="425481"/>
                  </a:lnTo>
                  <a:cubicBezTo>
                    <a:pt x="2407253" y="486608"/>
                    <a:pt x="2357701" y="536162"/>
                    <a:pt x="2296573" y="536162"/>
                  </a:cubicBezTo>
                  <a:lnTo>
                    <a:pt x="110681" y="536162"/>
                  </a:lnTo>
                  <a:cubicBezTo>
                    <a:pt x="49554" y="536162"/>
                    <a:pt x="0" y="486608"/>
                    <a:pt x="0" y="425481"/>
                  </a:cubicBezTo>
                  <a:lnTo>
                    <a:pt x="0" y="110680"/>
                  </a:lnTo>
                  <a:cubicBezTo>
                    <a:pt x="0" y="49553"/>
                    <a:pt x="49554" y="0"/>
                    <a:pt x="110681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113E04-EAE8-439B-A6BC-A920CA6C3C66}"/>
                </a:ext>
              </a:extLst>
            </p:cNvPr>
            <p:cNvSpPr txBox="1"/>
            <p:nvPr/>
          </p:nvSpPr>
          <p:spPr>
            <a:xfrm>
              <a:off x="8596551" y="5056766"/>
              <a:ext cx="227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C9C680A-0010-4EA3-B958-5FDE32B1E385}"/>
              </a:ext>
            </a:extLst>
          </p:cNvPr>
          <p:cNvSpPr txBox="1"/>
          <p:nvPr/>
        </p:nvSpPr>
        <p:spPr>
          <a:xfrm>
            <a:off x="8208834" y="5597937"/>
            <a:ext cx="305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Brief Text to Explain Your Job Details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0A1EA4A-8424-447E-9876-BD7DBF4DB033}"/>
              </a:ext>
            </a:extLst>
          </p:cNvPr>
          <p:cNvSpPr/>
          <p:nvPr/>
        </p:nvSpPr>
        <p:spPr>
          <a:xfrm>
            <a:off x="9388506" y="4025296"/>
            <a:ext cx="692276" cy="692277"/>
          </a:xfrm>
          <a:custGeom>
            <a:avLst/>
            <a:gdLst>
              <a:gd name="connsiteX0" fmla="*/ 588169 w 692276"/>
              <a:gd name="connsiteY0" fmla="*/ 0 h 692277"/>
              <a:gd name="connsiteX1" fmla="*/ 692278 w 692276"/>
              <a:gd name="connsiteY1" fmla="*/ 104108 h 692277"/>
              <a:gd name="connsiteX2" fmla="*/ 692278 w 692276"/>
              <a:gd name="connsiteY2" fmla="*/ 588169 h 692277"/>
              <a:gd name="connsiteX3" fmla="*/ 588169 w 692276"/>
              <a:gd name="connsiteY3" fmla="*/ 692277 h 692277"/>
              <a:gd name="connsiteX4" fmla="*/ 104109 w 692276"/>
              <a:gd name="connsiteY4" fmla="*/ 692277 h 692277"/>
              <a:gd name="connsiteX5" fmla="*/ 0 w 692276"/>
              <a:gd name="connsiteY5" fmla="*/ 588169 h 692277"/>
              <a:gd name="connsiteX6" fmla="*/ 0 w 692276"/>
              <a:gd name="connsiteY6" fmla="*/ 104108 h 692277"/>
              <a:gd name="connsiteX7" fmla="*/ 104109 w 692276"/>
              <a:gd name="connsiteY7" fmla="*/ 0 h 6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276" h="692277">
                <a:moveTo>
                  <a:pt x="588169" y="0"/>
                </a:moveTo>
                <a:cubicBezTo>
                  <a:pt x="645667" y="0"/>
                  <a:pt x="692278" y="46611"/>
                  <a:pt x="692278" y="104108"/>
                </a:cubicBezTo>
                <a:lnTo>
                  <a:pt x="692278" y="588169"/>
                </a:lnTo>
                <a:cubicBezTo>
                  <a:pt x="692278" y="645666"/>
                  <a:pt x="645667" y="692277"/>
                  <a:pt x="588169" y="692277"/>
                </a:cubicBezTo>
                <a:lnTo>
                  <a:pt x="104109" y="692277"/>
                </a:lnTo>
                <a:cubicBezTo>
                  <a:pt x="46611" y="692277"/>
                  <a:pt x="0" y="645666"/>
                  <a:pt x="0" y="588169"/>
                </a:cubicBezTo>
                <a:lnTo>
                  <a:pt x="0" y="104108"/>
                </a:lnTo>
                <a:cubicBezTo>
                  <a:pt x="0" y="46611"/>
                  <a:pt x="46612" y="0"/>
                  <a:pt x="10410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FC39A2-538B-4600-8F3C-5A989C02C0DE}"/>
              </a:ext>
            </a:extLst>
          </p:cNvPr>
          <p:cNvSpPr txBox="1"/>
          <p:nvPr/>
        </p:nvSpPr>
        <p:spPr>
          <a:xfrm>
            <a:off x="9421929" y="4117519"/>
            <a:ext cx="625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91DA9B-E0C8-41A8-B2E2-6CCB4160ECBC}"/>
              </a:ext>
            </a:extLst>
          </p:cNvPr>
          <p:cNvGrpSpPr/>
          <p:nvPr/>
        </p:nvGrpSpPr>
        <p:grpSpPr>
          <a:xfrm>
            <a:off x="4892421" y="4973351"/>
            <a:ext cx="2407253" cy="536162"/>
            <a:chOff x="4892421" y="4973351"/>
            <a:chExt cx="2407253" cy="53616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4171371-514B-45FB-9A26-6F4FABCC3157}"/>
                </a:ext>
              </a:extLst>
            </p:cNvPr>
            <p:cNvSpPr/>
            <p:nvPr/>
          </p:nvSpPr>
          <p:spPr>
            <a:xfrm>
              <a:off x="4892421" y="4973351"/>
              <a:ext cx="2407253" cy="536162"/>
            </a:xfrm>
            <a:custGeom>
              <a:avLst/>
              <a:gdLst>
                <a:gd name="connsiteX0" fmla="*/ 2296573 w 2407253"/>
                <a:gd name="connsiteY0" fmla="*/ 0 h 536162"/>
                <a:gd name="connsiteX1" fmla="*/ 2407253 w 2407253"/>
                <a:gd name="connsiteY1" fmla="*/ 110680 h 536162"/>
                <a:gd name="connsiteX2" fmla="*/ 2407253 w 2407253"/>
                <a:gd name="connsiteY2" fmla="*/ 425481 h 536162"/>
                <a:gd name="connsiteX3" fmla="*/ 2296573 w 2407253"/>
                <a:gd name="connsiteY3" fmla="*/ 536162 h 536162"/>
                <a:gd name="connsiteX4" fmla="*/ 110681 w 2407253"/>
                <a:gd name="connsiteY4" fmla="*/ 536162 h 536162"/>
                <a:gd name="connsiteX5" fmla="*/ 0 w 2407253"/>
                <a:gd name="connsiteY5" fmla="*/ 425481 h 536162"/>
                <a:gd name="connsiteX6" fmla="*/ 0 w 2407253"/>
                <a:gd name="connsiteY6" fmla="*/ 110680 h 536162"/>
                <a:gd name="connsiteX7" fmla="*/ 110681 w 2407253"/>
                <a:gd name="connsiteY7" fmla="*/ 0 h 5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53" h="536162">
                  <a:moveTo>
                    <a:pt x="2296573" y="0"/>
                  </a:moveTo>
                  <a:cubicBezTo>
                    <a:pt x="2357700" y="0"/>
                    <a:pt x="2407253" y="49553"/>
                    <a:pt x="2407253" y="110680"/>
                  </a:cubicBezTo>
                  <a:lnTo>
                    <a:pt x="2407253" y="425481"/>
                  </a:lnTo>
                  <a:cubicBezTo>
                    <a:pt x="2407253" y="486608"/>
                    <a:pt x="2357700" y="536162"/>
                    <a:pt x="2296573" y="536162"/>
                  </a:cubicBezTo>
                  <a:lnTo>
                    <a:pt x="110681" y="536162"/>
                  </a:lnTo>
                  <a:cubicBezTo>
                    <a:pt x="49554" y="536162"/>
                    <a:pt x="0" y="486608"/>
                    <a:pt x="0" y="425481"/>
                  </a:cubicBezTo>
                  <a:lnTo>
                    <a:pt x="0" y="110680"/>
                  </a:lnTo>
                  <a:cubicBezTo>
                    <a:pt x="0" y="49553"/>
                    <a:pt x="49554" y="0"/>
                    <a:pt x="110681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3136E0-FD4B-4DCE-B545-4F2CFD5196A8}"/>
                </a:ext>
              </a:extLst>
            </p:cNvPr>
            <p:cNvSpPr txBox="1"/>
            <p:nvPr/>
          </p:nvSpPr>
          <p:spPr>
            <a:xfrm>
              <a:off x="4958001" y="5056766"/>
              <a:ext cx="227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97958D3-BB6E-4944-B002-CA9630F83186}"/>
              </a:ext>
            </a:extLst>
          </p:cNvPr>
          <p:cNvSpPr txBox="1"/>
          <p:nvPr/>
        </p:nvSpPr>
        <p:spPr>
          <a:xfrm>
            <a:off x="4570236" y="5597937"/>
            <a:ext cx="305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Brief Text to Explain Your Job Details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6D59544-44D9-46FD-B098-A2B60D0B33A2}"/>
              </a:ext>
            </a:extLst>
          </p:cNvPr>
          <p:cNvSpPr/>
          <p:nvPr/>
        </p:nvSpPr>
        <p:spPr>
          <a:xfrm>
            <a:off x="5749861" y="4025296"/>
            <a:ext cx="692276" cy="692277"/>
          </a:xfrm>
          <a:custGeom>
            <a:avLst/>
            <a:gdLst>
              <a:gd name="connsiteX0" fmla="*/ 588169 w 692276"/>
              <a:gd name="connsiteY0" fmla="*/ 0 h 692277"/>
              <a:gd name="connsiteX1" fmla="*/ 692277 w 692276"/>
              <a:gd name="connsiteY1" fmla="*/ 104108 h 692277"/>
              <a:gd name="connsiteX2" fmla="*/ 692277 w 692276"/>
              <a:gd name="connsiteY2" fmla="*/ 588169 h 692277"/>
              <a:gd name="connsiteX3" fmla="*/ 588169 w 692276"/>
              <a:gd name="connsiteY3" fmla="*/ 692277 h 692277"/>
              <a:gd name="connsiteX4" fmla="*/ 104108 w 692276"/>
              <a:gd name="connsiteY4" fmla="*/ 692277 h 692277"/>
              <a:gd name="connsiteX5" fmla="*/ 0 w 692276"/>
              <a:gd name="connsiteY5" fmla="*/ 588169 h 692277"/>
              <a:gd name="connsiteX6" fmla="*/ 0 w 692276"/>
              <a:gd name="connsiteY6" fmla="*/ 104108 h 692277"/>
              <a:gd name="connsiteX7" fmla="*/ 104108 w 692276"/>
              <a:gd name="connsiteY7" fmla="*/ 0 h 6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276" h="692277">
                <a:moveTo>
                  <a:pt x="588169" y="0"/>
                </a:moveTo>
                <a:cubicBezTo>
                  <a:pt x="645666" y="0"/>
                  <a:pt x="692277" y="46611"/>
                  <a:pt x="692277" y="104108"/>
                </a:cubicBezTo>
                <a:lnTo>
                  <a:pt x="692277" y="588169"/>
                </a:lnTo>
                <a:cubicBezTo>
                  <a:pt x="692277" y="645666"/>
                  <a:pt x="645666" y="692277"/>
                  <a:pt x="588169" y="692277"/>
                </a:cubicBezTo>
                <a:lnTo>
                  <a:pt x="104108" y="692277"/>
                </a:lnTo>
                <a:cubicBezTo>
                  <a:pt x="46610" y="692277"/>
                  <a:pt x="0" y="645666"/>
                  <a:pt x="0" y="588169"/>
                </a:cubicBezTo>
                <a:lnTo>
                  <a:pt x="0" y="104108"/>
                </a:lnTo>
                <a:cubicBezTo>
                  <a:pt x="0" y="46611"/>
                  <a:pt x="46611" y="0"/>
                  <a:pt x="10410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81636B-A694-4851-88F1-CB8AAEB3D537}"/>
              </a:ext>
            </a:extLst>
          </p:cNvPr>
          <p:cNvSpPr txBox="1"/>
          <p:nvPr/>
        </p:nvSpPr>
        <p:spPr>
          <a:xfrm>
            <a:off x="5784079" y="4117519"/>
            <a:ext cx="623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F6A00A-0D1E-4EC5-B352-4922D103794B}"/>
              </a:ext>
            </a:extLst>
          </p:cNvPr>
          <p:cNvSpPr txBox="1"/>
          <p:nvPr/>
        </p:nvSpPr>
        <p:spPr>
          <a:xfrm>
            <a:off x="3120675" y="357933"/>
            <a:ext cx="5950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BEA280-EE8E-4881-BA28-8271A0853DB5}"/>
              </a:ext>
            </a:extLst>
          </p:cNvPr>
          <p:cNvSpPr txBox="1"/>
          <p:nvPr/>
        </p:nvSpPr>
        <p:spPr>
          <a:xfrm>
            <a:off x="1612722" y="1037213"/>
            <a:ext cx="896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39984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4" grpId="0"/>
      <p:bldP spid="35" grpId="0" animBg="1"/>
      <p:bldP spid="36" grpId="0"/>
      <p:bldP spid="39" grpId="0"/>
      <p:bldP spid="40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2ED27C5-D11F-4484-A5E3-9F01C9FEDF67}"/>
              </a:ext>
            </a:extLst>
          </p:cNvPr>
          <p:cNvGrpSpPr/>
          <p:nvPr/>
        </p:nvGrpSpPr>
        <p:grpSpPr>
          <a:xfrm>
            <a:off x="666083" y="2577165"/>
            <a:ext cx="3246882" cy="1355407"/>
            <a:chOff x="666083" y="2577165"/>
            <a:chExt cx="3246882" cy="1355407"/>
          </a:xfrm>
        </p:grpSpPr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CB9C11B2-7A6B-428B-A83F-BC8DA17B590D}"/>
                </a:ext>
              </a:extLst>
            </p:cNvPr>
            <p:cNvSpPr/>
            <p:nvPr/>
          </p:nvSpPr>
          <p:spPr>
            <a:xfrm>
              <a:off x="666083" y="2577165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F60B6B93-CFD7-4D55-8DCE-D7C302CD804F}"/>
                </a:ext>
              </a:extLst>
            </p:cNvPr>
            <p:cNvSpPr txBox="1"/>
            <p:nvPr/>
          </p:nvSpPr>
          <p:spPr>
            <a:xfrm>
              <a:off x="1238725" y="3075768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703E250-5B1D-48CC-82B2-BD849CDB16C2}"/>
                </a:ext>
              </a:extLst>
            </p:cNvPr>
            <p:cNvSpPr txBox="1"/>
            <p:nvPr/>
          </p:nvSpPr>
          <p:spPr>
            <a:xfrm>
              <a:off x="1242725" y="2787637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5D30C7-BF91-4F07-A888-CFF6D27B49E4}"/>
              </a:ext>
            </a:extLst>
          </p:cNvPr>
          <p:cNvGrpSpPr/>
          <p:nvPr/>
        </p:nvGrpSpPr>
        <p:grpSpPr>
          <a:xfrm>
            <a:off x="452246" y="2457340"/>
            <a:ext cx="676465" cy="676465"/>
            <a:chOff x="452246" y="2457340"/>
            <a:chExt cx="676465" cy="676465"/>
          </a:xfrm>
        </p:grpSpPr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67081721-50CD-4141-9E4D-566D459D737D}"/>
                </a:ext>
              </a:extLst>
            </p:cNvPr>
            <p:cNvSpPr/>
            <p:nvPr/>
          </p:nvSpPr>
          <p:spPr>
            <a:xfrm>
              <a:off x="452246" y="2457340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CCA9CAEB-0D71-4926-AC5D-EF95394BF936}"/>
                </a:ext>
              </a:extLst>
            </p:cNvPr>
            <p:cNvSpPr txBox="1"/>
            <p:nvPr/>
          </p:nvSpPr>
          <p:spPr>
            <a:xfrm>
              <a:off x="532907" y="2564740"/>
              <a:ext cx="515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6989E196-6E2E-4D4B-AECF-044D9A78E30A}"/>
              </a:ext>
            </a:extLst>
          </p:cNvPr>
          <p:cNvSpPr txBox="1"/>
          <p:nvPr/>
        </p:nvSpPr>
        <p:spPr>
          <a:xfrm>
            <a:off x="2179114" y="697101"/>
            <a:ext cx="783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Business </a:t>
            </a:r>
            <a:r>
              <a:rPr lang="en-US" sz="4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Infographics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CE5F819-E8C3-412C-8DB2-1B1D46AB13C5}"/>
              </a:ext>
            </a:extLst>
          </p:cNvPr>
          <p:cNvSpPr txBox="1"/>
          <p:nvPr/>
        </p:nvSpPr>
        <p:spPr>
          <a:xfrm>
            <a:off x="4322171" y="419440"/>
            <a:ext cx="354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Write Your </a:t>
            </a:r>
            <a:r>
              <a:rPr lang="en-US" sz="160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SemiBold" panose="00000700000000000000" pitchFamily="2" charset="0"/>
                <a:sym typeface="Montserrat"/>
                <a:rtl val="0"/>
              </a:rPr>
              <a:t>Company Name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9FB182BC-6074-43FF-910E-CE8B3066B9CD}"/>
              </a:ext>
            </a:extLst>
          </p:cNvPr>
          <p:cNvSpPr txBox="1"/>
          <p:nvPr/>
        </p:nvSpPr>
        <p:spPr>
          <a:xfrm>
            <a:off x="2179114" y="1344093"/>
            <a:ext cx="783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2A4DA86-A83D-4A35-ADD7-CFA80AF87903}"/>
              </a:ext>
            </a:extLst>
          </p:cNvPr>
          <p:cNvGrpSpPr/>
          <p:nvPr/>
        </p:nvGrpSpPr>
        <p:grpSpPr>
          <a:xfrm>
            <a:off x="666083" y="4568429"/>
            <a:ext cx="3246882" cy="1355407"/>
            <a:chOff x="666083" y="4568429"/>
            <a:chExt cx="3246882" cy="1355407"/>
          </a:xfrm>
        </p:grpSpPr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10DD4F58-3A4E-488C-93F6-EFA6DEEEA9CF}"/>
                </a:ext>
              </a:extLst>
            </p:cNvPr>
            <p:cNvSpPr/>
            <p:nvPr/>
          </p:nvSpPr>
          <p:spPr>
            <a:xfrm>
              <a:off x="666083" y="4568429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D7015DD-A5DB-4220-8590-03A69C0C3C2C}"/>
                </a:ext>
              </a:extLst>
            </p:cNvPr>
            <p:cNvSpPr txBox="1"/>
            <p:nvPr/>
          </p:nvSpPr>
          <p:spPr>
            <a:xfrm>
              <a:off x="1238725" y="5067032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BFA710D-9129-4CEB-AC2D-9540A7157C1A}"/>
                </a:ext>
              </a:extLst>
            </p:cNvPr>
            <p:cNvSpPr txBox="1"/>
            <p:nvPr/>
          </p:nvSpPr>
          <p:spPr>
            <a:xfrm>
              <a:off x="1242725" y="4778901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5F2838-DA6D-41C8-9E7E-12286A89EC91}"/>
              </a:ext>
            </a:extLst>
          </p:cNvPr>
          <p:cNvGrpSpPr/>
          <p:nvPr/>
        </p:nvGrpSpPr>
        <p:grpSpPr>
          <a:xfrm>
            <a:off x="452246" y="4448604"/>
            <a:ext cx="676465" cy="676465"/>
            <a:chOff x="452246" y="4448604"/>
            <a:chExt cx="676465" cy="676465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D44C1B33-0484-4E2C-BB4B-CA9A986FC5AD}"/>
                </a:ext>
              </a:extLst>
            </p:cNvPr>
            <p:cNvSpPr/>
            <p:nvPr/>
          </p:nvSpPr>
          <p:spPr>
            <a:xfrm>
              <a:off x="452246" y="4448604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504BDE4-3C81-43E5-B432-615C6F8197E4}"/>
                </a:ext>
              </a:extLst>
            </p:cNvPr>
            <p:cNvSpPr txBox="1"/>
            <p:nvPr/>
          </p:nvSpPr>
          <p:spPr>
            <a:xfrm>
              <a:off x="488024" y="4556004"/>
              <a:ext cx="604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231F2D0-C471-44C4-AC3E-01723AD03982}"/>
              </a:ext>
            </a:extLst>
          </p:cNvPr>
          <p:cNvGrpSpPr/>
          <p:nvPr/>
        </p:nvGrpSpPr>
        <p:grpSpPr>
          <a:xfrm>
            <a:off x="4581223" y="2577165"/>
            <a:ext cx="3246882" cy="1355407"/>
            <a:chOff x="4581223" y="2577165"/>
            <a:chExt cx="3246882" cy="1355407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706298C7-F427-4DD5-AF6B-EF197FC9B63A}"/>
                </a:ext>
              </a:extLst>
            </p:cNvPr>
            <p:cNvSpPr/>
            <p:nvPr/>
          </p:nvSpPr>
          <p:spPr>
            <a:xfrm>
              <a:off x="4581223" y="2577165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4D90217-EB92-46E4-84DB-C523E178125A}"/>
                </a:ext>
              </a:extLst>
            </p:cNvPr>
            <p:cNvSpPr txBox="1"/>
            <p:nvPr/>
          </p:nvSpPr>
          <p:spPr>
            <a:xfrm>
              <a:off x="5153865" y="3075768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B11E870-D834-4766-89F5-825309556F75}"/>
                </a:ext>
              </a:extLst>
            </p:cNvPr>
            <p:cNvSpPr txBox="1"/>
            <p:nvPr/>
          </p:nvSpPr>
          <p:spPr>
            <a:xfrm>
              <a:off x="5157865" y="2787637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6E188E-9A00-47D3-8CBB-04226A31ADDB}"/>
              </a:ext>
            </a:extLst>
          </p:cNvPr>
          <p:cNvGrpSpPr/>
          <p:nvPr/>
        </p:nvGrpSpPr>
        <p:grpSpPr>
          <a:xfrm>
            <a:off x="4367386" y="2457340"/>
            <a:ext cx="676465" cy="676465"/>
            <a:chOff x="4367386" y="2457340"/>
            <a:chExt cx="676465" cy="676465"/>
          </a:xfrm>
        </p:grpSpPr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51C11663-DB9A-4F55-ACC9-9ECDF8C4EC0D}"/>
                </a:ext>
              </a:extLst>
            </p:cNvPr>
            <p:cNvSpPr/>
            <p:nvPr/>
          </p:nvSpPr>
          <p:spPr>
            <a:xfrm>
              <a:off x="4367386" y="2457340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45FEEFAE-627F-4330-91D7-6BBA4ADB34DD}"/>
                </a:ext>
              </a:extLst>
            </p:cNvPr>
            <p:cNvSpPr txBox="1"/>
            <p:nvPr/>
          </p:nvSpPr>
          <p:spPr>
            <a:xfrm>
              <a:off x="4418391" y="2564740"/>
              <a:ext cx="574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643BF03-2813-4C0F-B6F8-37DECA6B5E06}"/>
              </a:ext>
            </a:extLst>
          </p:cNvPr>
          <p:cNvGrpSpPr/>
          <p:nvPr/>
        </p:nvGrpSpPr>
        <p:grpSpPr>
          <a:xfrm>
            <a:off x="4581223" y="4568429"/>
            <a:ext cx="3246882" cy="1355407"/>
            <a:chOff x="4581223" y="4568429"/>
            <a:chExt cx="3246882" cy="1355407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D918B7BE-D563-44A4-BDC3-C1FC08B8581B}"/>
                </a:ext>
              </a:extLst>
            </p:cNvPr>
            <p:cNvSpPr/>
            <p:nvPr/>
          </p:nvSpPr>
          <p:spPr>
            <a:xfrm>
              <a:off x="4581223" y="4568429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8E775CC0-7F01-4616-B0AE-86C0A824ADC3}"/>
                </a:ext>
              </a:extLst>
            </p:cNvPr>
            <p:cNvSpPr txBox="1"/>
            <p:nvPr/>
          </p:nvSpPr>
          <p:spPr>
            <a:xfrm>
              <a:off x="5153865" y="5067032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01C4B03B-345A-46BB-811D-C89AEDBB1FCF}"/>
                </a:ext>
              </a:extLst>
            </p:cNvPr>
            <p:cNvSpPr txBox="1"/>
            <p:nvPr/>
          </p:nvSpPr>
          <p:spPr>
            <a:xfrm>
              <a:off x="5157865" y="4778901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F1E8D-67BC-4E1D-A306-370830E36D32}"/>
              </a:ext>
            </a:extLst>
          </p:cNvPr>
          <p:cNvGrpSpPr/>
          <p:nvPr/>
        </p:nvGrpSpPr>
        <p:grpSpPr>
          <a:xfrm>
            <a:off x="4367386" y="4448604"/>
            <a:ext cx="676465" cy="676465"/>
            <a:chOff x="4367386" y="4448604"/>
            <a:chExt cx="676465" cy="676465"/>
          </a:xfrm>
        </p:grpSpPr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82A7F72E-5F4B-4E93-A779-8B2FEE9CDB62}"/>
                </a:ext>
              </a:extLst>
            </p:cNvPr>
            <p:cNvSpPr/>
            <p:nvPr/>
          </p:nvSpPr>
          <p:spPr>
            <a:xfrm>
              <a:off x="4367386" y="4448604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CBA0CD1-4011-4941-BC56-83DCAD167AF9}"/>
                </a:ext>
              </a:extLst>
            </p:cNvPr>
            <p:cNvSpPr txBox="1"/>
            <p:nvPr/>
          </p:nvSpPr>
          <p:spPr>
            <a:xfrm>
              <a:off x="4416789" y="4556004"/>
              <a:ext cx="577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05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3CAF361-6075-42F3-99BB-B227DE72680A}"/>
              </a:ext>
            </a:extLst>
          </p:cNvPr>
          <p:cNvGrpSpPr/>
          <p:nvPr/>
        </p:nvGrpSpPr>
        <p:grpSpPr>
          <a:xfrm>
            <a:off x="8496363" y="2577165"/>
            <a:ext cx="3246882" cy="1355407"/>
            <a:chOff x="8496363" y="2577165"/>
            <a:chExt cx="3246882" cy="1355407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BFF72BA8-36B4-4E32-9752-B6C39EF7A219}"/>
                </a:ext>
              </a:extLst>
            </p:cNvPr>
            <p:cNvSpPr/>
            <p:nvPr/>
          </p:nvSpPr>
          <p:spPr>
            <a:xfrm>
              <a:off x="8496363" y="2577165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8A83D9A-7A74-49D5-B4AA-14C7374F270B}"/>
                </a:ext>
              </a:extLst>
            </p:cNvPr>
            <p:cNvSpPr txBox="1"/>
            <p:nvPr/>
          </p:nvSpPr>
          <p:spPr>
            <a:xfrm>
              <a:off x="9069005" y="3075768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B8DFE5F7-4CE3-4F7A-AB85-F9C89977B28D}"/>
                </a:ext>
              </a:extLst>
            </p:cNvPr>
            <p:cNvSpPr txBox="1"/>
            <p:nvPr/>
          </p:nvSpPr>
          <p:spPr>
            <a:xfrm>
              <a:off x="9073005" y="2787637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0CF74-B2B3-46E4-883E-230A0C2425B9}"/>
              </a:ext>
            </a:extLst>
          </p:cNvPr>
          <p:cNvGrpSpPr/>
          <p:nvPr/>
        </p:nvGrpSpPr>
        <p:grpSpPr>
          <a:xfrm>
            <a:off x="8282526" y="2457340"/>
            <a:ext cx="676465" cy="676465"/>
            <a:chOff x="8282526" y="2457340"/>
            <a:chExt cx="676465" cy="676465"/>
          </a:xfrm>
        </p:grpSpPr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D240AE69-5BB5-4CCD-8DA7-0E91B5AFC5F9}"/>
                </a:ext>
              </a:extLst>
            </p:cNvPr>
            <p:cNvSpPr/>
            <p:nvPr/>
          </p:nvSpPr>
          <p:spPr>
            <a:xfrm>
              <a:off x="8282526" y="2457340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F9319D46-69BE-46C5-94FB-5B25C43149C9}"/>
                </a:ext>
              </a:extLst>
            </p:cNvPr>
            <p:cNvSpPr txBox="1"/>
            <p:nvPr/>
          </p:nvSpPr>
          <p:spPr>
            <a:xfrm>
              <a:off x="8332730" y="2564740"/>
              <a:ext cx="576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A01B964-50F5-44B4-89A0-192B53364B29}"/>
              </a:ext>
            </a:extLst>
          </p:cNvPr>
          <p:cNvGrpSpPr/>
          <p:nvPr/>
        </p:nvGrpSpPr>
        <p:grpSpPr>
          <a:xfrm>
            <a:off x="8496363" y="4568429"/>
            <a:ext cx="3246882" cy="1355407"/>
            <a:chOff x="8496363" y="4568429"/>
            <a:chExt cx="3246882" cy="1355407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4E41E648-E7F7-4AEE-9F34-336828FCCF68}"/>
                </a:ext>
              </a:extLst>
            </p:cNvPr>
            <p:cNvSpPr/>
            <p:nvPr/>
          </p:nvSpPr>
          <p:spPr>
            <a:xfrm>
              <a:off x="8496363" y="4568429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6171B2BB-47C9-447E-8D7E-91E8D37E3B83}"/>
                </a:ext>
              </a:extLst>
            </p:cNvPr>
            <p:cNvSpPr txBox="1"/>
            <p:nvPr/>
          </p:nvSpPr>
          <p:spPr>
            <a:xfrm>
              <a:off x="9069005" y="5067032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A1F5F9F0-3D4B-4DA4-9914-8A1415E8B99D}"/>
                </a:ext>
              </a:extLst>
            </p:cNvPr>
            <p:cNvSpPr txBox="1"/>
            <p:nvPr/>
          </p:nvSpPr>
          <p:spPr>
            <a:xfrm>
              <a:off x="9073005" y="4778901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E0BB94-7CC4-4979-896A-C7705E593329}"/>
              </a:ext>
            </a:extLst>
          </p:cNvPr>
          <p:cNvGrpSpPr/>
          <p:nvPr/>
        </p:nvGrpSpPr>
        <p:grpSpPr>
          <a:xfrm>
            <a:off x="8282526" y="4448604"/>
            <a:ext cx="676465" cy="676465"/>
            <a:chOff x="8282526" y="4448604"/>
            <a:chExt cx="676465" cy="676465"/>
          </a:xfrm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43C9FFF1-AD6A-4FE6-9346-D4628EED571D}"/>
                </a:ext>
              </a:extLst>
            </p:cNvPr>
            <p:cNvSpPr/>
            <p:nvPr/>
          </p:nvSpPr>
          <p:spPr>
            <a:xfrm>
              <a:off x="8282526" y="4448604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BDFD8E3-FDF2-4668-B339-E5C546A1E5C9}"/>
                </a:ext>
              </a:extLst>
            </p:cNvPr>
            <p:cNvSpPr txBox="1"/>
            <p:nvPr/>
          </p:nvSpPr>
          <p:spPr>
            <a:xfrm>
              <a:off x="8325517" y="4556004"/>
              <a:ext cx="590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900E9161-FC3A-4C7A-BDE0-321383B3F6BF}"/>
              </a:ext>
            </a:extLst>
          </p:cNvPr>
          <p:cNvSpPr txBox="1"/>
          <p:nvPr/>
        </p:nvSpPr>
        <p:spPr>
          <a:xfrm>
            <a:off x="2307054" y="3493073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0BBC15-5E2C-489F-8995-8D7ECA5EE310}"/>
              </a:ext>
            </a:extLst>
          </p:cNvPr>
          <p:cNvSpPr txBox="1"/>
          <p:nvPr/>
        </p:nvSpPr>
        <p:spPr>
          <a:xfrm>
            <a:off x="2307054" y="3137443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Strengths</a:t>
            </a:r>
          </a:p>
        </p:txBody>
      </p:sp>
      <p:sp>
        <p:nvSpPr>
          <p:cNvPr id="81" name="Rectangle: Diagonal Corners Rounded 80">
            <a:extLst>
              <a:ext uri="{FF2B5EF4-FFF2-40B4-BE49-F238E27FC236}">
                <a16:creationId xmlns:a16="http://schemas.microsoft.com/office/drawing/2014/main" id="{9FEE7E67-7ADE-4E67-BEC8-32167C43CB64}"/>
              </a:ext>
            </a:extLst>
          </p:cNvPr>
          <p:cNvSpPr/>
          <p:nvPr/>
        </p:nvSpPr>
        <p:spPr>
          <a:xfrm>
            <a:off x="6322028" y="2967531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3" name="Rectangle: Diagonal Corners Rounded 92">
            <a:extLst>
              <a:ext uri="{FF2B5EF4-FFF2-40B4-BE49-F238E27FC236}">
                <a16:creationId xmlns:a16="http://schemas.microsoft.com/office/drawing/2014/main" id="{3122C8E7-869C-4529-BC7C-D2BC65E84EE5}"/>
              </a:ext>
            </a:extLst>
          </p:cNvPr>
          <p:cNvSpPr/>
          <p:nvPr/>
        </p:nvSpPr>
        <p:spPr>
          <a:xfrm>
            <a:off x="687705" y="2967531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E083B4-FECD-48E8-9302-74F87F9A0147}"/>
              </a:ext>
            </a:extLst>
          </p:cNvPr>
          <p:cNvSpPr txBox="1"/>
          <p:nvPr/>
        </p:nvSpPr>
        <p:spPr>
          <a:xfrm>
            <a:off x="924025" y="3218116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94F892-A806-43A6-B13D-68F78A76649C}"/>
              </a:ext>
            </a:extLst>
          </p:cNvPr>
          <p:cNvSpPr txBox="1"/>
          <p:nvPr/>
        </p:nvSpPr>
        <p:spPr>
          <a:xfrm>
            <a:off x="6558348" y="3218116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A89E78-433E-4570-BD64-4929224E95E3}"/>
              </a:ext>
            </a:extLst>
          </p:cNvPr>
          <p:cNvSpPr txBox="1"/>
          <p:nvPr/>
        </p:nvSpPr>
        <p:spPr>
          <a:xfrm>
            <a:off x="7941314" y="3493073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AEA254-7458-4209-AB60-A8FD9432E771}"/>
              </a:ext>
            </a:extLst>
          </p:cNvPr>
          <p:cNvSpPr txBox="1"/>
          <p:nvPr/>
        </p:nvSpPr>
        <p:spPr>
          <a:xfrm>
            <a:off x="7941314" y="3137443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Opportunities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96AA28-ADF6-4B19-AFE8-277951610AAE}"/>
              </a:ext>
            </a:extLst>
          </p:cNvPr>
          <p:cNvSpPr/>
          <p:nvPr/>
        </p:nvSpPr>
        <p:spPr>
          <a:xfrm rot="5400000">
            <a:off x="4814233" y="-158513"/>
            <a:ext cx="2563533" cy="1146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E38A96-ECAE-4DD5-B775-C640A4913C0B}"/>
              </a:ext>
            </a:extLst>
          </p:cNvPr>
          <p:cNvSpPr txBox="1"/>
          <p:nvPr/>
        </p:nvSpPr>
        <p:spPr>
          <a:xfrm>
            <a:off x="2307054" y="5133197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880964-921D-41B2-AF39-0F312D94947A}"/>
              </a:ext>
            </a:extLst>
          </p:cNvPr>
          <p:cNvSpPr txBox="1"/>
          <p:nvPr/>
        </p:nvSpPr>
        <p:spPr>
          <a:xfrm>
            <a:off x="2307054" y="4777567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Weaknesses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32A09E6-8483-4090-816E-959E3B326AA1}"/>
              </a:ext>
            </a:extLst>
          </p:cNvPr>
          <p:cNvSpPr txBox="1"/>
          <p:nvPr/>
        </p:nvSpPr>
        <p:spPr>
          <a:xfrm>
            <a:off x="1517235" y="1593894"/>
            <a:ext cx="9698489" cy="91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Brief Text to Explain the Title Where Your Audience will Get an 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Overall Summary of this Particular Slide This is Just a Demo So Consider Replacing This Text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with Your Own Presentation Content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2548A6-03B8-4219-B52F-086BA7CC29FC}"/>
              </a:ext>
            </a:extLst>
          </p:cNvPr>
          <p:cNvSpPr/>
          <p:nvPr/>
        </p:nvSpPr>
        <p:spPr>
          <a:xfrm rot="5400000">
            <a:off x="185239" y="1340944"/>
            <a:ext cx="1051919" cy="142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7A453F-8DB0-473E-84ED-8E9CC6F9B405}"/>
              </a:ext>
            </a:extLst>
          </p:cNvPr>
          <p:cNvSpPr txBox="1"/>
          <p:nvPr/>
        </p:nvSpPr>
        <p:spPr>
          <a:xfrm>
            <a:off x="596265" y="501925"/>
            <a:ext cx="2743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Business </a:t>
            </a:r>
            <a:r>
              <a:rPr lang="en-US" sz="16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SWOT Analysis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27AAA5-BCBE-463C-9654-CF9DED3B447C}"/>
              </a:ext>
            </a:extLst>
          </p:cNvPr>
          <p:cNvSpPr txBox="1"/>
          <p:nvPr/>
        </p:nvSpPr>
        <p:spPr>
          <a:xfrm>
            <a:off x="596265" y="879848"/>
            <a:ext cx="1017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Our Company’s Essential </a:t>
            </a:r>
            <a:r>
              <a:rPr lang="en-US" sz="36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Analysis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EA53D05-02D9-431E-9DCE-38B867A9F885}"/>
              </a:ext>
            </a:extLst>
          </p:cNvPr>
          <p:cNvSpPr/>
          <p:nvPr/>
        </p:nvSpPr>
        <p:spPr>
          <a:xfrm>
            <a:off x="687705" y="1698889"/>
            <a:ext cx="708850" cy="708850"/>
          </a:xfrm>
          <a:custGeom>
            <a:avLst/>
            <a:gdLst>
              <a:gd name="connsiteX0" fmla="*/ 708850 w 708850"/>
              <a:gd name="connsiteY0" fmla="*/ 354425 h 708850"/>
              <a:gd name="connsiteX1" fmla="*/ 354425 w 708850"/>
              <a:gd name="connsiteY1" fmla="*/ 708851 h 708850"/>
              <a:gd name="connsiteX2" fmla="*/ 0 w 708850"/>
              <a:gd name="connsiteY2" fmla="*/ 354425 h 708850"/>
              <a:gd name="connsiteX3" fmla="*/ 354425 w 708850"/>
              <a:gd name="connsiteY3" fmla="*/ 0 h 708850"/>
              <a:gd name="connsiteX4" fmla="*/ 708850 w 708850"/>
              <a:gd name="connsiteY4" fmla="*/ 354425 h 7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50" h="708850">
                <a:moveTo>
                  <a:pt x="708850" y="354425"/>
                </a:moveTo>
                <a:cubicBezTo>
                  <a:pt x="708850" y="550169"/>
                  <a:pt x="550169" y="708851"/>
                  <a:pt x="354425" y="708851"/>
                </a:cubicBezTo>
                <a:cubicBezTo>
                  <a:pt x="158682" y="708851"/>
                  <a:pt x="0" y="550169"/>
                  <a:pt x="0" y="354425"/>
                </a:cubicBezTo>
                <a:cubicBezTo>
                  <a:pt x="0" y="158681"/>
                  <a:pt x="158682" y="0"/>
                  <a:pt x="354425" y="0"/>
                </a:cubicBezTo>
                <a:cubicBezTo>
                  <a:pt x="550169" y="0"/>
                  <a:pt x="708850" y="158681"/>
                  <a:pt x="708850" y="354425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D68EEDD-B351-4D73-A4BF-503963FD2BC4}"/>
              </a:ext>
            </a:extLst>
          </p:cNvPr>
          <p:cNvSpPr/>
          <p:nvPr/>
        </p:nvSpPr>
        <p:spPr>
          <a:xfrm>
            <a:off x="920806" y="1932020"/>
            <a:ext cx="242649" cy="242589"/>
          </a:xfrm>
          <a:custGeom>
            <a:avLst/>
            <a:gdLst>
              <a:gd name="connsiteX0" fmla="*/ 241506 w 242649"/>
              <a:gd name="connsiteY0" fmla="*/ 9716 h 242589"/>
              <a:gd name="connsiteX1" fmla="*/ 241125 w 242649"/>
              <a:gd name="connsiteY1" fmla="*/ 8858 h 242589"/>
              <a:gd name="connsiteX2" fmla="*/ 240840 w 242649"/>
              <a:gd name="connsiteY2" fmla="*/ 8287 h 242589"/>
              <a:gd name="connsiteX3" fmla="*/ 238744 w 242649"/>
              <a:gd name="connsiteY3" fmla="*/ 5239 h 242589"/>
              <a:gd name="connsiteX4" fmla="*/ 238363 w 242649"/>
              <a:gd name="connsiteY4" fmla="*/ 4763 h 242589"/>
              <a:gd name="connsiteX5" fmla="*/ 238077 w 242649"/>
              <a:gd name="connsiteY5" fmla="*/ 4382 h 242589"/>
              <a:gd name="connsiteX6" fmla="*/ 237696 w 242649"/>
              <a:gd name="connsiteY6" fmla="*/ 4096 h 242589"/>
              <a:gd name="connsiteX7" fmla="*/ 237220 w 242649"/>
              <a:gd name="connsiteY7" fmla="*/ 3715 h 242589"/>
              <a:gd name="connsiteX8" fmla="*/ 234172 w 242649"/>
              <a:gd name="connsiteY8" fmla="*/ 1619 h 242589"/>
              <a:gd name="connsiteX9" fmla="*/ 233601 w 242649"/>
              <a:gd name="connsiteY9" fmla="*/ 1333 h 242589"/>
              <a:gd name="connsiteX10" fmla="*/ 232743 w 242649"/>
              <a:gd name="connsiteY10" fmla="*/ 953 h 242589"/>
              <a:gd name="connsiteX11" fmla="*/ 232362 w 242649"/>
              <a:gd name="connsiteY11" fmla="*/ 857 h 242589"/>
              <a:gd name="connsiteX12" fmla="*/ 228362 w 242649"/>
              <a:gd name="connsiteY12" fmla="*/ 0 h 242589"/>
              <a:gd name="connsiteX13" fmla="*/ 228076 w 242649"/>
              <a:gd name="connsiteY13" fmla="*/ 0 h 242589"/>
              <a:gd name="connsiteX14" fmla="*/ 227886 w 242649"/>
              <a:gd name="connsiteY14" fmla="*/ 0 h 242589"/>
              <a:gd name="connsiteX15" fmla="*/ 226933 w 242649"/>
              <a:gd name="connsiteY15" fmla="*/ 0 h 242589"/>
              <a:gd name="connsiteX16" fmla="*/ 226743 w 242649"/>
              <a:gd name="connsiteY16" fmla="*/ 0 h 242589"/>
              <a:gd name="connsiteX17" fmla="*/ 89011 w 242649"/>
              <a:gd name="connsiteY17" fmla="*/ 6096 h 242589"/>
              <a:gd name="connsiteX18" fmla="*/ 74533 w 242649"/>
              <a:gd name="connsiteY18" fmla="*/ 21908 h 242589"/>
              <a:gd name="connsiteX19" fmla="*/ 90345 w 242649"/>
              <a:gd name="connsiteY19" fmla="*/ 36386 h 242589"/>
              <a:gd name="connsiteX20" fmla="*/ 189024 w 242649"/>
              <a:gd name="connsiteY20" fmla="*/ 32004 h 242589"/>
              <a:gd name="connsiteX21" fmla="*/ 4429 w 242649"/>
              <a:gd name="connsiteY21" fmla="*/ 216599 h 242589"/>
              <a:gd name="connsiteX22" fmla="*/ 4429 w 242649"/>
              <a:gd name="connsiteY22" fmla="*/ 238125 h 242589"/>
              <a:gd name="connsiteX23" fmla="*/ 25956 w 242649"/>
              <a:gd name="connsiteY23" fmla="*/ 238125 h 242589"/>
              <a:gd name="connsiteX24" fmla="*/ 210550 w 242649"/>
              <a:gd name="connsiteY24" fmla="*/ 53530 h 242589"/>
              <a:gd name="connsiteX25" fmla="*/ 206169 w 242649"/>
              <a:gd name="connsiteY25" fmla="*/ 152209 h 242589"/>
              <a:gd name="connsiteX26" fmla="*/ 220647 w 242649"/>
              <a:gd name="connsiteY26" fmla="*/ 168021 h 242589"/>
              <a:gd name="connsiteX27" fmla="*/ 232077 w 242649"/>
              <a:gd name="connsiteY27" fmla="*/ 163544 h 242589"/>
              <a:gd name="connsiteX28" fmla="*/ 236553 w 242649"/>
              <a:gd name="connsiteY28" fmla="*/ 153448 h 242589"/>
              <a:gd name="connsiteX29" fmla="*/ 242649 w 242649"/>
              <a:gd name="connsiteY29" fmla="*/ 15621 h 242589"/>
              <a:gd name="connsiteX30" fmla="*/ 242649 w 242649"/>
              <a:gd name="connsiteY30" fmla="*/ 15430 h 242589"/>
              <a:gd name="connsiteX31" fmla="*/ 242649 w 242649"/>
              <a:gd name="connsiteY31" fmla="*/ 14573 h 242589"/>
              <a:gd name="connsiteX32" fmla="*/ 242649 w 242649"/>
              <a:gd name="connsiteY32" fmla="*/ 14288 h 242589"/>
              <a:gd name="connsiteX33" fmla="*/ 242649 w 242649"/>
              <a:gd name="connsiteY33" fmla="*/ 14002 h 242589"/>
              <a:gd name="connsiteX34" fmla="*/ 241887 w 242649"/>
              <a:gd name="connsiteY34" fmla="*/ 10001 h 242589"/>
              <a:gd name="connsiteX35" fmla="*/ 241792 w 242649"/>
              <a:gd name="connsiteY35" fmla="*/ 9620 h 2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2649" h="242589">
                <a:moveTo>
                  <a:pt x="241506" y="9716"/>
                </a:moveTo>
                <a:cubicBezTo>
                  <a:pt x="241506" y="9716"/>
                  <a:pt x="241221" y="9144"/>
                  <a:pt x="241125" y="8858"/>
                </a:cubicBezTo>
                <a:cubicBezTo>
                  <a:pt x="241125" y="8668"/>
                  <a:pt x="240935" y="8477"/>
                  <a:pt x="240840" y="8287"/>
                </a:cubicBezTo>
                <a:cubicBezTo>
                  <a:pt x="240268" y="7239"/>
                  <a:pt x="239601" y="6191"/>
                  <a:pt x="238744" y="5239"/>
                </a:cubicBezTo>
                <a:cubicBezTo>
                  <a:pt x="238649" y="5048"/>
                  <a:pt x="238458" y="4953"/>
                  <a:pt x="238363" y="4763"/>
                </a:cubicBezTo>
                <a:cubicBezTo>
                  <a:pt x="238268" y="4667"/>
                  <a:pt x="238173" y="4477"/>
                  <a:pt x="238077" y="4382"/>
                </a:cubicBezTo>
                <a:cubicBezTo>
                  <a:pt x="237982" y="4286"/>
                  <a:pt x="237792" y="4191"/>
                  <a:pt x="237696" y="4096"/>
                </a:cubicBezTo>
                <a:cubicBezTo>
                  <a:pt x="237506" y="4000"/>
                  <a:pt x="237411" y="3810"/>
                  <a:pt x="237220" y="3715"/>
                </a:cubicBezTo>
                <a:cubicBezTo>
                  <a:pt x="236268" y="2858"/>
                  <a:pt x="235220" y="2191"/>
                  <a:pt x="234172" y="1619"/>
                </a:cubicBezTo>
                <a:cubicBezTo>
                  <a:pt x="233982" y="1524"/>
                  <a:pt x="233791" y="1429"/>
                  <a:pt x="233601" y="1333"/>
                </a:cubicBezTo>
                <a:cubicBezTo>
                  <a:pt x="233315" y="1238"/>
                  <a:pt x="233029" y="1048"/>
                  <a:pt x="232743" y="953"/>
                </a:cubicBezTo>
                <a:cubicBezTo>
                  <a:pt x="232648" y="953"/>
                  <a:pt x="232458" y="953"/>
                  <a:pt x="232362" y="857"/>
                </a:cubicBezTo>
                <a:cubicBezTo>
                  <a:pt x="231029" y="381"/>
                  <a:pt x="229695" y="95"/>
                  <a:pt x="228362" y="0"/>
                </a:cubicBezTo>
                <a:cubicBezTo>
                  <a:pt x="228267" y="0"/>
                  <a:pt x="228171" y="0"/>
                  <a:pt x="228076" y="0"/>
                </a:cubicBezTo>
                <a:cubicBezTo>
                  <a:pt x="228076" y="0"/>
                  <a:pt x="227981" y="0"/>
                  <a:pt x="227886" y="0"/>
                </a:cubicBezTo>
                <a:cubicBezTo>
                  <a:pt x="227600" y="0"/>
                  <a:pt x="227219" y="0"/>
                  <a:pt x="226933" y="0"/>
                </a:cubicBezTo>
                <a:cubicBezTo>
                  <a:pt x="226933" y="0"/>
                  <a:pt x="226838" y="0"/>
                  <a:pt x="226743" y="0"/>
                </a:cubicBezTo>
                <a:lnTo>
                  <a:pt x="89011" y="6096"/>
                </a:lnTo>
                <a:cubicBezTo>
                  <a:pt x="80629" y="6477"/>
                  <a:pt x="74152" y="13525"/>
                  <a:pt x="74533" y="21908"/>
                </a:cubicBezTo>
                <a:cubicBezTo>
                  <a:pt x="74914" y="30290"/>
                  <a:pt x="81963" y="36767"/>
                  <a:pt x="90345" y="36386"/>
                </a:cubicBezTo>
                <a:lnTo>
                  <a:pt x="189024" y="32004"/>
                </a:lnTo>
                <a:lnTo>
                  <a:pt x="4429" y="216599"/>
                </a:lnTo>
                <a:cubicBezTo>
                  <a:pt x="-1476" y="222504"/>
                  <a:pt x="-1476" y="232124"/>
                  <a:pt x="4429" y="238125"/>
                </a:cubicBezTo>
                <a:cubicBezTo>
                  <a:pt x="10335" y="244126"/>
                  <a:pt x="19955" y="244030"/>
                  <a:pt x="25956" y="238125"/>
                </a:cubicBezTo>
                <a:lnTo>
                  <a:pt x="210550" y="53530"/>
                </a:lnTo>
                <a:lnTo>
                  <a:pt x="206169" y="152209"/>
                </a:lnTo>
                <a:cubicBezTo>
                  <a:pt x="205788" y="160592"/>
                  <a:pt x="212265" y="167640"/>
                  <a:pt x="220647" y="168021"/>
                </a:cubicBezTo>
                <a:cubicBezTo>
                  <a:pt x="225123" y="168212"/>
                  <a:pt x="229124" y="166497"/>
                  <a:pt x="232077" y="163544"/>
                </a:cubicBezTo>
                <a:cubicBezTo>
                  <a:pt x="234648" y="160972"/>
                  <a:pt x="236363" y="157448"/>
                  <a:pt x="236553" y="153448"/>
                </a:cubicBezTo>
                <a:lnTo>
                  <a:pt x="242649" y="15621"/>
                </a:lnTo>
                <a:cubicBezTo>
                  <a:pt x="242649" y="15621"/>
                  <a:pt x="242649" y="15526"/>
                  <a:pt x="242649" y="15430"/>
                </a:cubicBezTo>
                <a:cubicBezTo>
                  <a:pt x="242649" y="15145"/>
                  <a:pt x="242649" y="14859"/>
                  <a:pt x="242649" y="14573"/>
                </a:cubicBezTo>
                <a:cubicBezTo>
                  <a:pt x="242649" y="14478"/>
                  <a:pt x="242649" y="14383"/>
                  <a:pt x="242649" y="14288"/>
                </a:cubicBezTo>
                <a:cubicBezTo>
                  <a:pt x="242649" y="14192"/>
                  <a:pt x="242649" y="14097"/>
                  <a:pt x="242649" y="14002"/>
                </a:cubicBezTo>
                <a:cubicBezTo>
                  <a:pt x="242649" y="12668"/>
                  <a:pt x="242268" y="11335"/>
                  <a:pt x="241887" y="10001"/>
                </a:cubicBezTo>
                <a:cubicBezTo>
                  <a:pt x="241887" y="9906"/>
                  <a:pt x="241887" y="9716"/>
                  <a:pt x="241792" y="96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5" name="Rectangle: Diagonal Corners Rounded 84">
            <a:extLst>
              <a:ext uri="{FF2B5EF4-FFF2-40B4-BE49-F238E27FC236}">
                <a16:creationId xmlns:a16="http://schemas.microsoft.com/office/drawing/2014/main" id="{3017F608-B2AC-4C61-8777-293F3C9F3F7E}"/>
              </a:ext>
            </a:extLst>
          </p:cNvPr>
          <p:cNvSpPr/>
          <p:nvPr/>
        </p:nvSpPr>
        <p:spPr>
          <a:xfrm>
            <a:off x="6322028" y="4607655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A6C3A525-8055-4A9D-93CF-9676265813D7}"/>
              </a:ext>
            </a:extLst>
          </p:cNvPr>
          <p:cNvSpPr/>
          <p:nvPr/>
        </p:nvSpPr>
        <p:spPr>
          <a:xfrm>
            <a:off x="687705" y="4607655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4B7FD-8576-4E6D-981B-21F64E5A9502}"/>
              </a:ext>
            </a:extLst>
          </p:cNvPr>
          <p:cNvSpPr txBox="1"/>
          <p:nvPr/>
        </p:nvSpPr>
        <p:spPr>
          <a:xfrm>
            <a:off x="924025" y="4858240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5F35C-3965-4D39-BE41-CF48AD6EF3FE}"/>
              </a:ext>
            </a:extLst>
          </p:cNvPr>
          <p:cNvSpPr txBox="1"/>
          <p:nvPr/>
        </p:nvSpPr>
        <p:spPr>
          <a:xfrm>
            <a:off x="6558348" y="4858240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3BB609-3EAD-420B-9F9F-BFA5AE737F5A}"/>
              </a:ext>
            </a:extLst>
          </p:cNvPr>
          <p:cNvSpPr txBox="1"/>
          <p:nvPr/>
        </p:nvSpPr>
        <p:spPr>
          <a:xfrm>
            <a:off x="7941314" y="5133197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EE56E7-5C23-4727-9E06-F94A78B7C19C}"/>
              </a:ext>
            </a:extLst>
          </p:cNvPr>
          <p:cNvSpPr txBox="1"/>
          <p:nvPr/>
        </p:nvSpPr>
        <p:spPr>
          <a:xfrm>
            <a:off x="7941314" y="4777567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Threats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3775B7-5865-4356-8C89-4E71A2409E33}"/>
              </a:ext>
            </a:extLst>
          </p:cNvPr>
          <p:cNvSpPr/>
          <p:nvPr/>
        </p:nvSpPr>
        <p:spPr>
          <a:xfrm rot="5400000">
            <a:off x="5636911" y="664165"/>
            <a:ext cx="918178" cy="1146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5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3333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5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5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5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81" grpId="0" animBg="1"/>
      <p:bldP spid="93" grpId="0" animBg="1"/>
      <p:bldP spid="94" grpId="0"/>
      <p:bldP spid="36" grpId="0"/>
      <p:bldP spid="39" grpId="0"/>
      <p:bldP spid="40" grpId="0"/>
      <p:bldP spid="27" grpId="0"/>
      <p:bldP spid="28" grpId="0"/>
      <p:bldP spid="99" grpId="0"/>
      <p:bldP spid="95" grpId="0"/>
      <p:bldP spid="96" grpId="0"/>
      <p:bldP spid="97" grpId="0" animBg="1"/>
      <p:bldP spid="98" grpId="0" animBg="1"/>
      <p:bldP spid="85" grpId="0" animBg="1"/>
      <p:bldP spid="89" grpId="0" animBg="1"/>
      <p:bldP spid="25" grpId="0"/>
      <p:bldP spid="37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BBE851-EE88-4EFB-966D-72913A6BA03E}"/>
              </a:ext>
            </a:extLst>
          </p:cNvPr>
          <p:cNvGrpSpPr/>
          <p:nvPr/>
        </p:nvGrpSpPr>
        <p:grpSpPr>
          <a:xfrm>
            <a:off x="2518886" y="2105787"/>
            <a:ext cx="9023699" cy="1862042"/>
            <a:chOff x="2518886" y="2105787"/>
            <a:chExt cx="9023699" cy="186204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C1E3E9-6703-46B0-BE52-51A84D580C6D}"/>
                </a:ext>
              </a:extLst>
            </p:cNvPr>
            <p:cNvSpPr/>
            <p:nvPr/>
          </p:nvSpPr>
          <p:spPr>
            <a:xfrm>
              <a:off x="2518886" y="2105787"/>
              <a:ext cx="9023699" cy="1862042"/>
            </a:xfrm>
            <a:custGeom>
              <a:avLst/>
              <a:gdLst>
                <a:gd name="connsiteX0" fmla="*/ 8802815 w 9023699"/>
                <a:gd name="connsiteY0" fmla="*/ 0 h 1862042"/>
                <a:gd name="connsiteX1" fmla="*/ 9023699 w 9023699"/>
                <a:gd name="connsiteY1" fmla="*/ 220885 h 1862042"/>
                <a:gd name="connsiteX2" fmla="*/ 9023699 w 9023699"/>
                <a:gd name="connsiteY2" fmla="*/ 1641158 h 1862042"/>
                <a:gd name="connsiteX3" fmla="*/ 8802815 w 9023699"/>
                <a:gd name="connsiteY3" fmla="*/ 1862042 h 1862042"/>
                <a:gd name="connsiteX4" fmla="*/ 220885 w 9023699"/>
                <a:gd name="connsiteY4" fmla="*/ 1862042 h 1862042"/>
                <a:gd name="connsiteX5" fmla="*/ 0 w 9023699"/>
                <a:gd name="connsiteY5" fmla="*/ 1641158 h 1862042"/>
                <a:gd name="connsiteX6" fmla="*/ 0 w 9023699"/>
                <a:gd name="connsiteY6" fmla="*/ 220885 h 1862042"/>
                <a:gd name="connsiteX7" fmla="*/ 220885 w 9023699"/>
                <a:gd name="connsiteY7" fmla="*/ 0 h 18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3699" h="1862042">
                  <a:moveTo>
                    <a:pt x="8802815" y="0"/>
                  </a:moveTo>
                  <a:cubicBezTo>
                    <a:pt x="8924806" y="0"/>
                    <a:pt x="9023699" y="98894"/>
                    <a:pt x="9023699" y="220885"/>
                  </a:cubicBezTo>
                  <a:lnTo>
                    <a:pt x="9023699" y="1641158"/>
                  </a:lnTo>
                  <a:cubicBezTo>
                    <a:pt x="9023699" y="1763149"/>
                    <a:pt x="8924805" y="1862042"/>
                    <a:pt x="8802815" y="1862042"/>
                  </a:cubicBezTo>
                  <a:lnTo>
                    <a:pt x="220885" y="1862042"/>
                  </a:lnTo>
                  <a:cubicBezTo>
                    <a:pt x="98894" y="1862042"/>
                    <a:pt x="0" y="1763149"/>
                    <a:pt x="0" y="1641158"/>
                  </a:cubicBezTo>
                  <a:lnTo>
                    <a:pt x="0" y="220885"/>
                  </a:lnTo>
                  <a:cubicBezTo>
                    <a:pt x="0" y="98894"/>
                    <a:pt x="98894" y="0"/>
                    <a:pt x="220885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9C33-79FE-4E1C-8FE4-5BE3BCA862CB}"/>
                </a:ext>
              </a:extLst>
            </p:cNvPr>
            <p:cNvGrpSpPr/>
            <p:nvPr/>
          </p:nvGrpSpPr>
          <p:grpSpPr>
            <a:xfrm>
              <a:off x="3032886" y="2481098"/>
              <a:ext cx="7995698" cy="1111421"/>
              <a:chOff x="2913602" y="2432748"/>
              <a:chExt cx="7995698" cy="111142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668EAD-757A-4E03-B307-5A1315960AEE}"/>
                  </a:ext>
                </a:extLst>
              </p:cNvPr>
              <p:cNvSpPr txBox="1"/>
              <p:nvPr/>
            </p:nvSpPr>
            <p:spPr>
              <a:xfrm>
                <a:off x="2913602" y="2432748"/>
                <a:ext cx="7995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Here You Can Add Some Brief Text to Explain The Title This is Just a Demo So Consider Replacing This Text with Your Own Presentation Content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5E40B3-6ECF-459D-B09A-EF845B0710B6}"/>
                  </a:ext>
                </a:extLst>
              </p:cNvPr>
              <p:cNvSpPr txBox="1"/>
              <p:nvPr/>
            </p:nvSpPr>
            <p:spPr>
              <a:xfrm>
                <a:off x="2918174" y="3174837"/>
                <a:ext cx="4070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Job Position </a:t>
                </a:r>
                <a:r>
                  <a:rPr lang="en-US" dirty="0">
                    <a:solidFill>
                      <a:schemeClr val="bg1"/>
                    </a:solidFill>
                    <a:latin typeface="Poppins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Montserrat" panose="02000505000000020004" pitchFamily="2" charset="0"/>
                    <a:cs typeface="Poppins"/>
                    <a:sym typeface="Poppins"/>
                    <a:rtl val="0"/>
                  </a:rPr>
                  <a:t>-  Write Your Name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81E50-2C9E-419F-80BA-15AD9C42A031}"/>
              </a:ext>
            </a:extLst>
          </p:cNvPr>
          <p:cNvGrpSpPr/>
          <p:nvPr/>
        </p:nvGrpSpPr>
        <p:grpSpPr>
          <a:xfrm>
            <a:off x="2518886" y="4264152"/>
            <a:ext cx="9023699" cy="1862042"/>
            <a:chOff x="2518886" y="4264152"/>
            <a:chExt cx="9023699" cy="186204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7B61C1-EABE-4D31-AA70-76993A65391B}"/>
                </a:ext>
              </a:extLst>
            </p:cNvPr>
            <p:cNvSpPr/>
            <p:nvPr/>
          </p:nvSpPr>
          <p:spPr>
            <a:xfrm>
              <a:off x="2518886" y="4264152"/>
              <a:ext cx="9023699" cy="1862042"/>
            </a:xfrm>
            <a:custGeom>
              <a:avLst/>
              <a:gdLst>
                <a:gd name="connsiteX0" fmla="*/ 8802815 w 9023699"/>
                <a:gd name="connsiteY0" fmla="*/ 0 h 1862042"/>
                <a:gd name="connsiteX1" fmla="*/ 9023699 w 9023699"/>
                <a:gd name="connsiteY1" fmla="*/ 220885 h 1862042"/>
                <a:gd name="connsiteX2" fmla="*/ 9023699 w 9023699"/>
                <a:gd name="connsiteY2" fmla="*/ 1641157 h 1862042"/>
                <a:gd name="connsiteX3" fmla="*/ 8802815 w 9023699"/>
                <a:gd name="connsiteY3" fmla="*/ 1862042 h 1862042"/>
                <a:gd name="connsiteX4" fmla="*/ 220885 w 9023699"/>
                <a:gd name="connsiteY4" fmla="*/ 1862042 h 1862042"/>
                <a:gd name="connsiteX5" fmla="*/ 0 w 9023699"/>
                <a:gd name="connsiteY5" fmla="*/ 1641157 h 1862042"/>
                <a:gd name="connsiteX6" fmla="*/ 0 w 9023699"/>
                <a:gd name="connsiteY6" fmla="*/ 220885 h 1862042"/>
                <a:gd name="connsiteX7" fmla="*/ 220885 w 9023699"/>
                <a:gd name="connsiteY7" fmla="*/ 0 h 18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3699" h="1862042">
                  <a:moveTo>
                    <a:pt x="8802815" y="0"/>
                  </a:moveTo>
                  <a:cubicBezTo>
                    <a:pt x="8924806" y="0"/>
                    <a:pt x="9023699" y="98893"/>
                    <a:pt x="9023699" y="220885"/>
                  </a:cubicBezTo>
                  <a:lnTo>
                    <a:pt x="9023699" y="1641157"/>
                  </a:lnTo>
                  <a:cubicBezTo>
                    <a:pt x="9023699" y="1763149"/>
                    <a:pt x="8924805" y="1862042"/>
                    <a:pt x="8802815" y="1862042"/>
                  </a:cubicBezTo>
                  <a:lnTo>
                    <a:pt x="220885" y="1862042"/>
                  </a:lnTo>
                  <a:cubicBezTo>
                    <a:pt x="98894" y="1862042"/>
                    <a:pt x="0" y="1763149"/>
                    <a:pt x="0" y="1641157"/>
                  </a:cubicBezTo>
                  <a:lnTo>
                    <a:pt x="0" y="220885"/>
                  </a:lnTo>
                  <a:cubicBezTo>
                    <a:pt x="0" y="98893"/>
                    <a:pt x="98894" y="0"/>
                    <a:pt x="220885" y="0"/>
                  </a:cubicBez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138A11-8B70-4D93-880F-4A53EF20CF6A}"/>
                </a:ext>
              </a:extLst>
            </p:cNvPr>
            <p:cNvGrpSpPr/>
            <p:nvPr/>
          </p:nvGrpSpPr>
          <p:grpSpPr>
            <a:xfrm>
              <a:off x="3032886" y="4639463"/>
              <a:ext cx="7995698" cy="1111421"/>
              <a:chOff x="2913602" y="4591113"/>
              <a:chExt cx="7995698" cy="111142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EB6CC1-9AB1-46AB-8260-FF45A68550CB}"/>
                  </a:ext>
                </a:extLst>
              </p:cNvPr>
              <p:cNvSpPr txBox="1"/>
              <p:nvPr/>
            </p:nvSpPr>
            <p:spPr>
              <a:xfrm>
                <a:off x="2913602" y="4591113"/>
                <a:ext cx="7995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Here You Can Add Some Brief Text to Explain The Title This is Just a Demo So Consider Replacing This Text with Your Own Presentation Content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1933AE-6E21-4E90-A5A7-CB20B4292D93}"/>
                  </a:ext>
                </a:extLst>
              </p:cNvPr>
              <p:cNvSpPr txBox="1"/>
              <p:nvPr/>
            </p:nvSpPr>
            <p:spPr>
              <a:xfrm>
                <a:off x="2918174" y="5333202"/>
                <a:ext cx="4070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gradFill>
                      <a:gsLst>
                        <a:gs pos="0">
                          <a:srgbClr val="FF974F"/>
                        </a:gs>
                        <a:gs pos="100000">
                          <a:srgbClr val="FEBD61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Montserrat ExtraBold"/>
                    <a:cs typeface="Poppins"/>
                    <a:sym typeface="Poppins"/>
                    <a:rtl val="0"/>
                  </a:rPr>
                  <a:t>Job Position</a:t>
                </a:r>
                <a:r>
                  <a:rPr lang="en-US" dirty="0">
                    <a:solidFill>
                      <a:srgbClr val="176BF8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rgbClr val="606060"/>
                    </a:solidFill>
                    <a:latin typeface="Poppins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Montserrat" panose="02000505000000020004" pitchFamily="2" charset="0"/>
                    <a:cs typeface="Poppins"/>
                    <a:sym typeface="Poppins"/>
                    <a:rtl val="0"/>
                  </a:rPr>
                  <a:t>-  Write Your Name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13054DA-B6A6-4208-AE1A-6B2875393DD9}"/>
              </a:ext>
            </a:extLst>
          </p:cNvPr>
          <p:cNvSpPr txBox="1"/>
          <p:nvPr/>
        </p:nvSpPr>
        <p:spPr>
          <a:xfrm>
            <a:off x="653224" y="1015039"/>
            <a:ext cx="6556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Client’s </a:t>
            </a:r>
            <a:r>
              <a:rPr lang="en-US" sz="44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Reviews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F7612C-C991-4E8B-8CB1-CA3D14B37575}"/>
              </a:ext>
            </a:extLst>
          </p:cNvPr>
          <p:cNvSpPr txBox="1"/>
          <p:nvPr/>
        </p:nvSpPr>
        <p:spPr>
          <a:xfrm>
            <a:off x="653224" y="684265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05CA98-F7D6-4684-9F9C-1EEB96D57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DFC53-3910-466C-9649-CBFAFA90C6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883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13253</TotalTime>
  <Words>1036</Words>
  <Application>Microsoft Office PowerPoint</Application>
  <PresentationFormat>Widescreen</PresentationFormat>
  <Paragraphs>189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Poppins</vt:lpstr>
      <vt:lpstr>Arial</vt:lpstr>
      <vt:lpstr>Montserrat ExtraBold</vt:lpstr>
      <vt:lpstr>Poppins ExtraBold</vt:lpstr>
      <vt:lpstr>Montserrat</vt:lpstr>
      <vt:lpstr>Montserrat SemiBold</vt:lpstr>
      <vt:lpstr>Poppins Medium</vt:lpstr>
      <vt:lpstr>Poppins SemiBold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84</cp:revision>
  <dcterms:created xsi:type="dcterms:W3CDTF">2024-02-18T05:14:35Z</dcterms:created>
  <dcterms:modified xsi:type="dcterms:W3CDTF">2025-12-01T11:20:54Z</dcterms:modified>
</cp:coreProperties>
</file>